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5.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6.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3.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4.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5.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6.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7.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8.xml" ContentType="application/vnd.openxmlformats-officedocument.theme+xml"/>
  <Override PartName="/ppt/slideLayouts/slideLayout263.xml" ContentType="application/vnd.openxmlformats-officedocument.presentationml.slideLayout+xml"/>
  <Override PartName="/ppt/theme/theme29.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30.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1.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2.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3.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4.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5.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6.xml" ContentType="application/vnd.openxmlformats-officedocument.theme+xml"/>
  <Override PartName="/ppt/slideLayouts/slideLayout348.xml" ContentType="application/vnd.openxmlformats-officedocument.presentationml.slideLayout+xml"/>
  <Override PartName="/ppt/theme/theme37.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8.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3.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53.xml" ContentType="application/vnd.openxmlformats-officedocument.presentationml.notesSlide+xml"/>
  <Override PartName="/ppt/theme/themeOverride6.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86" r:id="rId2"/>
    <p:sldMasterId id="2147483690" r:id="rId3"/>
    <p:sldMasterId id="2147483701" r:id="rId4"/>
    <p:sldMasterId id="2147483707" r:id="rId5"/>
    <p:sldMasterId id="2147483813" r:id="rId6"/>
    <p:sldMasterId id="2147483864" r:id="rId7"/>
    <p:sldMasterId id="2147484136" r:id="rId8"/>
    <p:sldMasterId id="2147484235" r:id="rId9"/>
    <p:sldMasterId id="2147484283" r:id="rId10"/>
    <p:sldMasterId id="2147484295" r:id="rId11"/>
    <p:sldMasterId id="2147484307" r:id="rId12"/>
    <p:sldMasterId id="2147484319" r:id="rId13"/>
    <p:sldMasterId id="2147484331" r:id="rId14"/>
    <p:sldMasterId id="2147484343" r:id="rId15"/>
    <p:sldMasterId id="2147484367" r:id="rId16"/>
    <p:sldMasterId id="2147484379" r:id="rId17"/>
    <p:sldMasterId id="2147484391" r:id="rId18"/>
    <p:sldMasterId id="2147484560" r:id="rId19"/>
    <p:sldMasterId id="2147484624" r:id="rId20"/>
    <p:sldMasterId id="2147484696" r:id="rId21"/>
    <p:sldMasterId id="2147484708" r:id="rId22"/>
    <p:sldMasterId id="2147484720" r:id="rId23"/>
    <p:sldMasterId id="2147484758" r:id="rId24"/>
    <p:sldMasterId id="2147484874" r:id="rId25"/>
    <p:sldMasterId id="2147484911" r:id="rId26"/>
    <p:sldMasterId id="2147484923" r:id="rId27"/>
    <p:sldMasterId id="2147484935" r:id="rId28"/>
    <p:sldMasterId id="2147484947" r:id="rId29"/>
    <p:sldMasterId id="2147484962" r:id="rId30"/>
    <p:sldMasterId id="2147484999" r:id="rId31"/>
    <p:sldMasterId id="2147485013" r:id="rId32"/>
    <p:sldMasterId id="2147485025" r:id="rId33"/>
    <p:sldMasterId id="2147485174" r:id="rId34"/>
    <p:sldMasterId id="2147485226" r:id="rId35"/>
    <p:sldMasterId id="2147485403" r:id="rId36"/>
    <p:sldMasterId id="2147485415" r:id="rId37"/>
    <p:sldMasterId id="2147485417" r:id="rId38"/>
    <p:sldMasterId id="2147485429" r:id="rId39"/>
  </p:sldMasterIdLst>
  <p:notesMasterIdLst>
    <p:notesMasterId r:id="rId143"/>
  </p:notesMasterIdLst>
  <p:sldIdLst>
    <p:sldId id="999" r:id="rId40"/>
    <p:sldId id="561" r:id="rId41"/>
    <p:sldId id="1002" r:id="rId42"/>
    <p:sldId id="451" r:id="rId43"/>
    <p:sldId id="452" r:id="rId44"/>
    <p:sldId id="453" r:id="rId45"/>
    <p:sldId id="1003" r:id="rId46"/>
    <p:sldId id="604" r:id="rId47"/>
    <p:sldId id="456" r:id="rId48"/>
    <p:sldId id="457" r:id="rId49"/>
    <p:sldId id="927" r:id="rId50"/>
    <p:sldId id="3355" r:id="rId51"/>
    <p:sldId id="466" r:id="rId52"/>
    <p:sldId id="469" r:id="rId53"/>
    <p:sldId id="1035" r:id="rId54"/>
    <p:sldId id="3357" r:id="rId55"/>
    <p:sldId id="1004" r:id="rId56"/>
    <p:sldId id="1036" r:id="rId57"/>
    <p:sldId id="634" r:id="rId58"/>
    <p:sldId id="471" r:id="rId59"/>
    <p:sldId id="1006" r:id="rId60"/>
    <p:sldId id="1007" r:id="rId61"/>
    <p:sldId id="1037" r:id="rId62"/>
    <p:sldId id="372" r:id="rId63"/>
    <p:sldId id="388" r:id="rId64"/>
    <p:sldId id="373" r:id="rId65"/>
    <p:sldId id="930" r:id="rId66"/>
    <p:sldId id="931" r:id="rId67"/>
    <p:sldId id="997" r:id="rId68"/>
    <p:sldId id="933" r:id="rId69"/>
    <p:sldId id="934" r:id="rId70"/>
    <p:sldId id="935" r:id="rId71"/>
    <p:sldId id="936" r:id="rId72"/>
    <p:sldId id="937" r:id="rId73"/>
    <p:sldId id="938" r:id="rId74"/>
    <p:sldId id="939" r:id="rId75"/>
    <p:sldId id="940" r:id="rId76"/>
    <p:sldId id="941" r:id="rId77"/>
    <p:sldId id="942" r:id="rId78"/>
    <p:sldId id="943" r:id="rId79"/>
    <p:sldId id="944" r:id="rId80"/>
    <p:sldId id="945" r:id="rId81"/>
    <p:sldId id="946" r:id="rId82"/>
    <p:sldId id="947" r:id="rId83"/>
    <p:sldId id="577" r:id="rId84"/>
    <p:sldId id="636" r:id="rId85"/>
    <p:sldId id="569" r:id="rId86"/>
    <p:sldId id="570" r:id="rId87"/>
    <p:sldId id="571" r:id="rId88"/>
    <p:sldId id="572" r:id="rId89"/>
    <p:sldId id="573" r:id="rId90"/>
    <p:sldId id="574" r:id="rId91"/>
    <p:sldId id="643" r:id="rId92"/>
    <p:sldId id="644" r:id="rId93"/>
    <p:sldId id="3358" r:id="rId94"/>
    <p:sldId id="374" r:id="rId95"/>
    <p:sldId id="293" r:id="rId96"/>
    <p:sldId id="375" r:id="rId97"/>
    <p:sldId id="376" r:id="rId98"/>
    <p:sldId id="377" r:id="rId99"/>
    <p:sldId id="378" r:id="rId100"/>
    <p:sldId id="379" r:id="rId101"/>
    <p:sldId id="475" r:id="rId102"/>
    <p:sldId id="476" r:id="rId103"/>
    <p:sldId id="380" r:id="rId104"/>
    <p:sldId id="382" r:id="rId105"/>
    <p:sldId id="383" r:id="rId106"/>
    <p:sldId id="442" r:id="rId107"/>
    <p:sldId id="381" r:id="rId108"/>
    <p:sldId id="347" r:id="rId109"/>
    <p:sldId id="348" r:id="rId110"/>
    <p:sldId id="349" r:id="rId111"/>
    <p:sldId id="350" r:id="rId112"/>
    <p:sldId id="351" r:id="rId113"/>
    <p:sldId id="390" r:id="rId114"/>
    <p:sldId id="389" r:id="rId115"/>
    <p:sldId id="391" r:id="rId116"/>
    <p:sldId id="392" r:id="rId117"/>
    <p:sldId id="400" r:id="rId118"/>
    <p:sldId id="401" r:id="rId119"/>
    <p:sldId id="478" r:id="rId120"/>
    <p:sldId id="736" r:id="rId121"/>
    <p:sldId id="3359" r:id="rId122"/>
    <p:sldId id="1009" r:id="rId123"/>
    <p:sldId id="1010" r:id="rId124"/>
    <p:sldId id="1011" r:id="rId125"/>
    <p:sldId id="1038" r:id="rId126"/>
    <p:sldId id="692" r:id="rId127"/>
    <p:sldId id="1000" r:id="rId128"/>
    <p:sldId id="339" r:id="rId129"/>
    <p:sldId id="481" r:id="rId130"/>
    <p:sldId id="355" r:id="rId131"/>
    <p:sldId id="304" r:id="rId132"/>
    <p:sldId id="488" r:id="rId133"/>
    <p:sldId id="1013" r:id="rId134"/>
    <p:sldId id="1017" r:id="rId135"/>
    <p:sldId id="1014" r:id="rId136"/>
    <p:sldId id="1015" r:id="rId137"/>
    <p:sldId id="1016" r:id="rId138"/>
    <p:sldId id="496" r:id="rId139"/>
    <p:sldId id="495" r:id="rId140"/>
    <p:sldId id="1041" r:id="rId141"/>
    <p:sldId id="1977" r:id="rId14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370"/>
    <p:restoredTop sz="90748" autoAdjust="0"/>
  </p:normalViewPr>
  <p:slideViewPr>
    <p:cSldViewPr snapToGrid="0" snapToObjects="1">
      <p:cViewPr varScale="1">
        <p:scale>
          <a:sx n="116" d="100"/>
          <a:sy n="116" d="100"/>
        </p:scale>
        <p:origin x="1888" y="176"/>
      </p:cViewPr>
      <p:guideLst>
        <p:guide orient="horz" pos="2160"/>
        <p:guide pos="2880"/>
      </p:guideLst>
    </p:cSldViewPr>
  </p:slideViewPr>
  <p:outlineViewPr>
    <p:cViewPr>
      <p:scale>
        <a:sx n="33" d="100"/>
        <a:sy n="33" d="100"/>
      </p:scale>
      <p:origin x="0" y="2336"/>
    </p:cViewPr>
  </p:outlineViewPr>
  <p:notesTextViewPr>
    <p:cViewPr>
      <p:scale>
        <a:sx n="100" d="100"/>
        <a:sy n="100" d="100"/>
      </p:scale>
      <p:origin x="0" y="0"/>
    </p:cViewPr>
  </p:notesTextViewPr>
  <p:sorterViewPr>
    <p:cViewPr>
      <p:scale>
        <a:sx n="1" d="1"/>
        <a:sy n="1" d="1"/>
      </p:scale>
      <p:origin x="0" y="-13297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51.xml"/><Relationship Id="rId95" Type="http://schemas.openxmlformats.org/officeDocument/2006/relationships/slide" Target="slides/slide5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4.xml"/><Relationship Id="rId48" Type="http://schemas.openxmlformats.org/officeDocument/2006/relationships/slide" Target="slides/slide9.xml"/><Relationship Id="rId64" Type="http://schemas.openxmlformats.org/officeDocument/2006/relationships/slide" Target="slides/slide25.xml"/><Relationship Id="rId69" Type="http://schemas.openxmlformats.org/officeDocument/2006/relationships/slide" Target="slides/slide30.xml"/><Relationship Id="rId113" Type="http://schemas.openxmlformats.org/officeDocument/2006/relationships/slide" Target="slides/slide74.xml"/><Relationship Id="rId118" Type="http://schemas.openxmlformats.org/officeDocument/2006/relationships/slide" Target="slides/slide79.xml"/><Relationship Id="rId134" Type="http://schemas.openxmlformats.org/officeDocument/2006/relationships/slide" Target="slides/slide95.xml"/><Relationship Id="rId139" Type="http://schemas.openxmlformats.org/officeDocument/2006/relationships/slide" Target="slides/slide100.xml"/><Relationship Id="rId80" Type="http://schemas.openxmlformats.org/officeDocument/2006/relationships/slide" Target="slides/slide41.xml"/><Relationship Id="rId85" Type="http://schemas.openxmlformats.org/officeDocument/2006/relationships/slide" Target="slides/slide4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08" Type="http://schemas.openxmlformats.org/officeDocument/2006/relationships/slide" Target="slides/slide69.xml"/><Relationship Id="rId124" Type="http://schemas.openxmlformats.org/officeDocument/2006/relationships/slide" Target="slides/slide85.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0" Type="http://schemas.openxmlformats.org/officeDocument/2006/relationships/slide" Target="slides/slide91.xml"/><Relationship Id="rId135" Type="http://schemas.openxmlformats.org/officeDocument/2006/relationships/slide" Target="slides/slide9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61" Type="http://schemas.openxmlformats.org/officeDocument/2006/relationships/slide" Target="slides/slide22.xml"/><Relationship Id="rId82" Type="http://schemas.openxmlformats.org/officeDocument/2006/relationships/slide" Target="slides/slide4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cs typeface="Geneva" charset="0"/>
              </a:defRPr>
            </a:lvl1pPr>
          </a:lstStyle>
          <a:p>
            <a:pPr>
              <a:defRPr/>
            </a:pPr>
            <a:fld id="{FD2ABBC4-DFD5-BB4B-B85B-9B5366EDFCDA}" type="datetime1">
              <a:rPr lang="en-US"/>
              <a:pPr>
                <a:defRPr/>
              </a:pPr>
              <a:t>8/6/24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cs typeface="Geneva" charset="0"/>
              </a:defRPr>
            </a:lvl1pPr>
          </a:lstStyle>
          <a:p>
            <a:pPr>
              <a:defRPr/>
            </a:pPr>
            <a:fld id="{59D21A35-A712-4541-A2BD-D2FA6FA55EAB}" type="slidenum">
              <a:rPr lang="en-US"/>
              <a:pPr>
                <a:defRPr/>
              </a:pPr>
              <a:t>‹#›</a:t>
            </a:fld>
            <a:endParaRPr lang="en-US"/>
          </a:p>
        </p:txBody>
      </p:sp>
    </p:spTree>
    <p:extLst>
      <p:ext uri="{BB962C8B-B14F-4D97-AF65-F5344CB8AC3E}">
        <p14:creationId xmlns:p14="http://schemas.microsoft.com/office/powerpoint/2010/main" val="2061717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ref.ly/logosres/nlt?ref=BibleNLT.Ex20.2&amp;off=2&amp;ctx=instructions%E2%80%A2%E2%80%A2*:+%0a2%C2%A0~%E2%80%9CI+am+the+Lord+you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xfrm>
            <a:off x="8771482" y="6581003"/>
            <a:ext cx="372518"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xfrm>
            <a:off x="1219200" y="3276602"/>
            <a:ext cx="184667"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95502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xfrm>
            <a:off x="3886200" y="8775701"/>
            <a:ext cx="2971800" cy="3683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B0ADA-CD56-F64D-AABC-9F552C77B619}" type="slidenum">
              <a:rPr lang="en-US" sz="1200" b="1">
                <a:solidFill>
                  <a:srgbClr val="000000"/>
                </a:solidFill>
                <a:latin typeface="Times" charset="0"/>
              </a:rPr>
              <a:pPr eaLnBrk="1" hangingPunct="1"/>
              <a:t>10</a:t>
            </a:fld>
            <a:endParaRPr lang="en-US" sz="1200" b="1">
              <a:solidFill>
                <a:srgbClr val="000000"/>
              </a:solidFill>
              <a:latin typeface="Times"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914400" y="4343401"/>
            <a:ext cx="5029200" cy="3683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normAutofit fontScale="40000" lnSpcReduction="20000"/>
          </a:bodyPr>
          <a:lstStyle/>
          <a:p>
            <a:pPr>
              <a:spcBef>
                <a:spcPct val="0"/>
              </a:spcBef>
            </a:pPr>
            <a:endParaRPr lang="en-US" dirty="0">
              <a:latin typeface="Arial"/>
              <a:ea typeface="ＭＳ Ｐゴシック" charset="0"/>
              <a:cs typeface="Arial"/>
            </a:endParaRPr>
          </a:p>
          <a:p>
            <a:pPr>
              <a:spcBef>
                <a:spcPct val="0"/>
              </a:spcBef>
            </a:pPr>
            <a:r>
              <a:rPr lang="en-US" sz="1200" kern="1200" dirty="0">
                <a:solidFill>
                  <a:schemeClr val="tx1"/>
                </a:solidFill>
                <a:effectLst/>
                <a:latin typeface="Arial"/>
                <a:ea typeface="ＭＳ Ｐゴシック" pitchFamily="-111" charset="-128"/>
                <a:cs typeface="Arial"/>
              </a:rPr>
              <a:t>The time of the Book of </a:t>
            </a:r>
            <a:r>
              <a:rPr lang="zh-TW" altLang="en-US" sz="1200" kern="1200" dirty="0">
                <a:solidFill>
                  <a:schemeClr val="tx1"/>
                </a:solidFill>
                <a:effectLst/>
                <a:latin typeface="Arial"/>
                <a:ea typeface="ＭＳ Ｐゴシック" pitchFamily="-111" charset="-128"/>
                <a:cs typeface="Arial"/>
              </a:rPr>
              <a:t>申命记</a:t>
            </a:r>
            <a:r>
              <a:rPr lang="en-US" sz="1200" kern="1200" dirty="0">
                <a:solidFill>
                  <a:schemeClr val="tx1"/>
                </a:solidFill>
                <a:effectLst/>
                <a:latin typeface="Arial"/>
                <a:ea typeface="ＭＳ Ｐゴシック" pitchFamily="-111" charset="-128"/>
                <a:cs typeface="Arial"/>
              </a:rPr>
              <a:t> is after the Transjordan conquests in the final month (cf. 34:8) of the 40-year wilderness wanderings that should have taken eleven days—a clear expression of the cost of disobeying God (1:2-3).</a:t>
            </a:r>
            <a:r>
              <a:rPr lang="en-SG" dirty="0">
                <a:effectLst/>
                <a:latin typeface="Arial"/>
                <a:cs typeface="Arial"/>
              </a:rPr>
              <a:t> </a:t>
            </a:r>
          </a:p>
          <a:p>
            <a:pPr>
              <a:spcBef>
                <a:spcPct val="0"/>
              </a:spcBef>
            </a:pPr>
            <a:r>
              <a:rPr lang="en-US" altLang="zh-CN" dirty="0">
                <a:latin typeface="Arial"/>
                <a:ea typeface="ＭＳ Ｐゴシック" charset="0"/>
                <a:cs typeface="Arial"/>
              </a:rPr>
              <a:t>《</a:t>
            </a:r>
            <a:r>
              <a:rPr lang="zh-CN" altLang="en-US" dirty="0">
                <a:latin typeface="Arial"/>
                <a:ea typeface="ＭＳ Ｐゴシック" charset="0"/>
                <a:cs typeface="Arial"/>
              </a:rPr>
              <a:t>申命记</a:t>
            </a:r>
            <a:r>
              <a:rPr lang="en-US" altLang="zh-CN" dirty="0">
                <a:latin typeface="Arial"/>
                <a:ea typeface="ＭＳ Ｐゴシック" charset="0"/>
                <a:cs typeface="Arial"/>
              </a:rPr>
              <a:t>》</a:t>
            </a:r>
            <a:r>
              <a:rPr lang="zh-CN" altLang="en-US" dirty="0">
                <a:latin typeface="Arial"/>
                <a:ea typeface="ＭＳ Ｐゴシック" charset="0"/>
                <a:cs typeface="Arial"/>
              </a:rPr>
              <a:t>的时间是在征服约旦河外之后，即四十年荒野流浪的最后一个月（参见 </a:t>
            </a:r>
            <a:r>
              <a:rPr lang="en-US" altLang="zh-CN" dirty="0">
                <a:latin typeface="Arial"/>
                <a:ea typeface="ＭＳ Ｐゴシック" charset="0"/>
                <a:cs typeface="Arial"/>
              </a:rPr>
              <a:t>34:8</a:t>
            </a:r>
            <a:r>
              <a:rPr lang="zh-CN" altLang="en-US" dirty="0">
                <a:latin typeface="Arial"/>
                <a:ea typeface="ＭＳ Ｐゴシック" charset="0"/>
                <a:cs typeface="Arial"/>
              </a:rPr>
              <a:t>），这段旅程本应持续十一天</a:t>
            </a:r>
            <a:r>
              <a:rPr lang="en-US" altLang="zh-CN" dirty="0">
                <a:latin typeface="Arial"/>
                <a:ea typeface="ＭＳ Ｐゴシック" charset="0"/>
                <a:cs typeface="Arial"/>
              </a:rPr>
              <a:t>——</a:t>
            </a:r>
            <a:r>
              <a:rPr lang="zh-CN" altLang="en-US" dirty="0">
                <a:latin typeface="Arial"/>
                <a:ea typeface="ＭＳ Ｐゴシック" charset="0"/>
                <a:cs typeface="Arial"/>
              </a:rPr>
              <a:t>这清楚表达了违抗上帝的代价（</a:t>
            </a:r>
            <a:r>
              <a:rPr lang="en-US" altLang="zh-CN" dirty="0">
                <a:latin typeface="Arial"/>
                <a:ea typeface="ＭＳ Ｐゴシック" charset="0"/>
                <a:cs typeface="Arial"/>
              </a:rPr>
              <a:t>1:2-3</a:t>
            </a:r>
            <a:r>
              <a:rPr lang="zh-CN" altLang="en-US" dirty="0">
                <a:latin typeface="Arial"/>
                <a:ea typeface="ＭＳ Ｐゴシック" charset="0"/>
                <a:cs typeface="Arial"/>
              </a:rPr>
              <a:t>）。</a:t>
            </a:r>
            <a:endParaRPr lang="en-US" dirty="0">
              <a:latin typeface="Arial"/>
              <a:ea typeface="ＭＳ Ｐゴシック" charset="0"/>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fld id="{989569BE-0035-AE47-827C-EC663A76C19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 typeface="Wingdings" charset="0"/>
                <a:buChar char="§"/>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3884574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9CF31F3-B572-134A-AF12-729BCC77A57C}" type="slidenum">
              <a:rPr kumimoji="0" lang="en-US" sz="1200" b="0" i="0" u="none" strike="noStrike" kern="1200" cap="none" spc="0" normalizeH="0" baseline="0" noProof="0">
                <a:ln>
                  <a:noFill/>
                </a:ln>
                <a:solidFill>
                  <a:srgbClr val="FFFFFF"/>
                </a:solidFill>
                <a:effectLst/>
                <a:uLnTx/>
                <a:uFillTx/>
                <a:latin typeface="Calibri" charset="0"/>
                <a:ea typeface="ＭＳ Ｐゴシック" charset="0"/>
                <a:sym typeface="Arial"/>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FFFFFF"/>
              </a:solidFill>
              <a:effectLst/>
              <a:uLnTx/>
              <a:uFillTx/>
              <a:latin typeface="Calibri" charset="0"/>
              <a:ea typeface="ＭＳ Ｐゴシック" charset="0"/>
              <a:sym typeface="Arial"/>
            </a:endParaRPr>
          </a:p>
        </p:txBody>
      </p:sp>
      <p:sp>
        <p:nvSpPr>
          <p:cNvPr id="73730" name="Rectangle 2"/>
          <p:cNvSpPr>
            <a:spLocks noGrp="1" noRot="1" noChangeAspect="1" noChangeArrowheads="1"/>
          </p:cNvSpPr>
          <p:nvPr>
            <p:ph type="sldImg"/>
          </p:nvPr>
        </p:nvSpPr>
        <p:spPr bwMode="auto">
          <a:xfrm>
            <a:off x="1152525" y="692150"/>
            <a:ext cx="4552950" cy="34163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68801"/>
            <a:ext cx="138500" cy="36933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1"/>
            <a:ext cx="4749242"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92500"/>
          </a:bodyPr>
          <a:lstStyle/>
          <a:p>
            <a:endParaRPr lang="en-US" dirty="0">
              <a:latin typeface="Arial"/>
              <a:cs typeface="Arial"/>
            </a:endParaRPr>
          </a:p>
          <a:p>
            <a:r>
              <a:rPr lang="zh-CN" altLang="en-US" sz="1200" kern="1200" dirty="0">
                <a:solidFill>
                  <a:schemeClr val="tx1"/>
                </a:solidFill>
                <a:effectLst/>
                <a:latin typeface="Arial"/>
                <a:ea typeface="ＭＳ Ｐゴシック" pitchFamily="-111" charset="-128"/>
                <a:cs typeface="Arial"/>
              </a:rPr>
              <a:t>神对我们有怎样的计划，使得我们在与基督同行的路程中不断被更新重建</a:t>
            </a:r>
            <a:r>
              <a:rPr lang="en-US"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4213603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1"/>
            <a:ext cx="3358161"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zh-CN" altLang="en-US" sz="1200" kern="1200" dirty="0">
                <a:solidFill>
                  <a:schemeClr val="tx1"/>
                </a:solidFill>
                <a:effectLst/>
                <a:latin typeface="Arial"/>
                <a:ea typeface="ＭＳ Ｐゴシック" pitchFamily="-111" charset="-128"/>
                <a:cs typeface="Arial"/>
              </a:rPr>
              <a:t>认识到神已经为你所做的。</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948731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xfrm>
            <a:off x="8805446" y="6581001"/>
            <a:ext cx="338554" cy="2769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C1E12D-6FAA-7D4C-A682-E8B94684FA6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bwMode="auto">
          <a:xfrm>
            <a:off x="1219200" y="3257550"/>
            <a:ext cx="6705600" cy="2769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6667540" y="8774669"/>
            <a:ext cx="190460"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xfrm>
            <a:off x="914400" y="4368801"/>
            <a:ext cx="138500" cy="369332"/>
          </a:xfrm>
          <a:solidFill>
            <a:srgbClr val="FFFFFF"/>
          </a:solidFill>
          <a:ln>
            <a:solidFill>
              <a:srgbClr val="000000"/>
            </a:solidFill>
          </a:ln>
        </p:spPr>
        <p:txBody>
          <a:bodyPr>
            <a:normAutofit fontScale="25000" lnSpcReduction="20000"/>
          </a:bodyPr>
          <a:lstStyle/>
          <a:p>
            <a:endParaRPr lang="en-US" dirty="0">
              <a:latin typeface="Arial"/>
              <a:cs typeface="Arial"/>
            </a:endParaRPr>
          </a:p>
          <a:p>
            <a:r>
              <a:rPr lang="en-US" dirty="0">
                <a:latin typeface="Arial"/>
                <a:cs typeface="Arial"/>
              </a:rPr>
              <a:t>What has he done?</a:t>
            </a:r>
          </a:p>
          <a:p>
            <a:r>
              <a:rPr lang="en-US" dirty="0">
                <a:latin typeface="Arial"/>
                <a:cs typeface="Arial"/>
              </a:rPr>
              <a:t>Where would you be now without Jesus?</a:t>
            </a:r>
          </a:p>
          <a:p>
            <a:r>
              <a:rPr lang="en-US" dirty="0">
                <a:latin typeface="Arial"/>
                <a:cs typeface="Arial"/>
              </a:rPr>
              <a:t>When you remember Jesus, you won’t follow idols.</a:t>
            </a:r>
          </a:p>
          <a:p>
            <a:r>
              <a:rPr lang="zh-CN" altLang="en-US" dirty="0">
                <a:latin typeface="Arial"/>
                <a:cs typeface="Arial"/>
              </a:rPr>
              <a:t>他做了什么？</a:t>
            </a:r>
          </a:p>
          <a:p>
            <a:r>
              <a:rPr lang="zh-CN" altLang="en-US" dirty="0">
                <a:latin typeface="Arial"/>
                <a:cs typeface="Arial"/>
              </a:rPr>
              <a:t>如果没有耶稣，现在的你会是怎样？</a:t>
            </a:r>
          </a:p>
          <a:p>
            <a:r>
              <a:rPr lang="zh-CN" altLang="en-US" dirty="0">
                <a:latin typeface="Arial"/>
                <a:cs typeface="Arial"/>
              </a:rPr>
              <a:t>当你记住耶稣时，你就不会追随偶像。</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1"/>
            <a:ext cx="3358161"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zh-CN" altLang="en-US" sz="1200" kern="1200" dirty="0">
                <a:solidFill>
                  <a:schemeClr val="tx1"/>
                </a:solidFill>
                <a:effectLst/>
                <a:latin typeface="Arial"/>
                <a:ea typeface="ＭＳ Ｐゴシック" pitchFamily="-111" charset="-128"/>
                <a:cs typeface="Arial"/>
              </a:rPr>
              <a:t>认识到神已经为你所做的。</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527275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1"/>
            <a:ext cx="2898525"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zh-CN" altLang="en-US" sz="1200" kern="1200" dirty="0">
                <a:solidFill>
                  <a:schemeClr val="tx1"/>
                </a:solidFill>
                <a:effectLst/>
                <a:latin typeface="Arial"/>
                <a:ea typeface="ＭＳ Ｐゴシック" pitchFamily="-111" charset="-128"/>
                <a:cs typeface="Arial"/>
              </a:rPr>
              <a:t>在今天重新坚定你对祂的委身。</a:t>
            </a:r>
            <a:endParaRPr lang="en-US" dirty="0">
              <a:latin typeface="Arial"/>
              <a:cs typeface="Arial"/>
            </a:endParaRPr>
          </a:p>
        </p:txBody>
      </p:sp>
    </p:spTree>
    <p:extLst>
      <p:ext uri="{BB962C8B-B14F-4D97-AF65-F5344CB8AC3E}">
        <p14:creationId xmlns:p14="http://schemas.microsoft.com/office/powerpoint/2010/main" val="535391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normAutofit fontScale="2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1200" dirty="0">
                <a:solidFill>
                  <a:schemeClr val="tx1"/>
                </a:solidFill>
                <a:effectLst/>
                <a:latin typeface="Arial"/>
                <a:ea typeface="ＭＳ Ｐゴシック" pitchFamily="-111" charset="-128"/>
                <a:cs typeface="Arial"/>
              </a:rPr>
              <a:t>同样的，人每天都在被消耗。这就是为什么我们需要空气，水，食物，休息等等。如果没有一个计划，你会一年不如一年。你同意吗？</a:t>
            </a:r>
            <a:endParaRPr lang="en-US" dirty="0">
              <a:latin typeface="Arial"/>
              <a:cs typeface="Arial"/>
            </a:endParaRPr>
          </a:p>
          <a:p>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The Second Law of Thermodynamics is a reality.</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Everything runs down. Things get old.</a:t>
            </a:r>
            <a:r>
              <a:rPr lang="en-US" sz="1200" kern="1200" baseline="0" dirty="0">
                <a:solidFill>
                  <a:schemeClr val="tx1"/>
                </a:solidFill>
                <a:effectLst/>
                <a:latin typeface="Arial" panose="020B0604020202020204" pitchFamily="34" charset="0"/>
                <a:ea typeface="ＭＳ Ｐゴシック" pitchFamily="-111" charset="-128"/>
                <a:cs typeface="Arial" panose="020B0604020202020204" pitchFamily="34" charset="0"/>
              </a:rPr>
              <a:t> That's T</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Second Law of Thermodynamics.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296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577739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b="0" i="0" u="none" strike="noStrike" kern="1200" baseline="0" dirty="0">
                <a:solidFill>
                  <a:schemeClr val="tx1"/>
                </a:solidFill>
                <a:latin typeface="+mn-lt"/>
                <a:ea typeface="+mn-ea"/>
                <a:cs typeface="+mn-cs"/>
              </a:rPr>
              <a:t>"</a:t>
            </a:r>
            <a:r>
              <a:rPr lang="ko-KR" altLang="en-US" sz="1200" b="0" i="0" u="none" strike="noStrike" kern="1200" baseline="0" dirty="0" err="1">
                <a:solidFill>
                  <a:schemeClr val="tx1"/>
                </a:solidFill>
                <a:latin typeface="+mn-lt"/>
                <a:ea typeface="+mn-ea"/>
                <a:cs typeface="+mn-cs"/>
              </a:rPr>
              <a:t>法利赛人听见耶稣使撒都该人无话可说，就聚集在一起</a:t>
            </a:r>
            <a:r>
              <a:rPr lang="ko-KR" altLang="en-US" sz="1200" b="0" i="0" u="none" strike="noStrike" kern="1200" baseline="0" dirty="0">
                <a:solidFill>
                  <a:schemeClr val="tx1"/>
                </a:solidFill>
                <a:latin typeface="+mn-lt"/>
                <a:ea typeface="+mn-ea"/>
                <a:cs typeface="+mn-cs"/>
              </a:rPr>
              <a:t>。 </a:t>
            </a:r>
            <a:r>
              <a:rPr lang="en-US" altLang="ko-KR" sz="1200" b="0" i="0" u="none" strike="noStrike" kern="1200" baseline="0" dirty="0">
                <a:solidFill>
                  <a:schemeClr val="tx1"/>
                </a:solidFill>
                <a:latin typeface="+mn-lt"/>
                <a:ea typeface="+mn-ea"/>
                <a:cs typeface="+mn-cs"/>
              </a:rPr>
              <a:t>35 </a:t>
            </a:r>
            <a:r>
              <a:rPr lang="ko-KR" altLang="en-US" sz="1200" b="0" i="0" u="none" strike="noStrike" kern="1200" baseline="0" dirty="0" err="1">
                <a:solidFill>
                  <a:schemeClr val="tx1"/>
                </a:solidFill>
                <a:latin typeface="+mn-lt"/>
                <a:ea typeface="+mn-ea"/>
                <a:cs typeface="+mn-cs"/>
              </a:rPr>
              <a:t>他们中间有一个律法家，试探耶稣说</a:t>
            </a:r>
            <a:r>
              <a:rPr lang="ko-KR" altLang="en-US" sz="1200" b="0" i="0" u="none" strike="noStrike" kern="1200" baseline="0" dirty="0">
                <a:solidFill>
                  <a:schemeClr val="tx1"/>
                </a:solidFill>
                <a:latin typeface="+mn-lt"/>
                <a:ea typeface="+mn-ea"/>
                <a:cs typeface="+mn-cs"/>
              </a:rPr>
              <a:t>： </a:t>
            </a:r>
            <a:r>
              <a:rPr lang="en-US" altLang="ko-KR" sz="1200" b="0" i="0" u="none" strike="noStrike" kern="1200" baseline="0" dirty="0">
                <a:solidFill>
                  <a:schemeClr val="tx1"/>
                </a:solidFill>
                <a:latin typeface="+mn-lt"/>
                <a:ea typeface="+mn-ea"/>
                <a:cs typeface="+mn-cs"/>
              </a:rPr>
              <a:t>36 “</a:t>
            </a:r>
            <a:r>
              <a:rPr lang="ko-KR" altLang="en-US" sz="1200" b="0" i="0" u="none" strike="noStrike" kern="1200" baseline="0" dirty="0" err="1">
                <a:solidFill>
                  <a:schemeClr val="tx1"/>
                </a:solidFill>
                <a:latin typeface="+mn-lt"/>
                <a:ea typeface="+mn-ea"/>
                <a:cs typeface="+mn-cs"/>
              </a:rPr>
              <a:t>老师，律法中哪一条诫命是最重要的呢</a:t>
            </a:r>
            <a:r>
              <a:rPr lang="ko-KR" altLang="en-US" sz="1200" b="0" i="0" u="none" strike="noStrike" kern="1200" baseline="0" dirty="0">
                <a:solidFill>
                  <a:schemeClr val="tx1"/>
                </a:solidFill>
                <a:latin typeface="+mn-lt"/>
                <a:ea typeface="+mn-ea"/>
                <a:cs typeface="+mn-cs"/>
              </a:rPr>
              <a:t>？” </a:t>
            </a:r>
            <a:r>
              <a:rPr lang="en-US" altLang="ko-KR" sz="1200" b="0" i="0" u="none" strike="noStrike" kern="1200" baseline="0" dirty="0">
                <a:solidFill>
                  <a:schemeClr val="tx1"/>
                </a:solidFill>
                <a:latin typeface="+mn-lt"/>
                <a:ea typeface="+mn-ea"/>
                <a:cs typeface="+mn-cs"/>
              </a:rPr>
              <a:t>37 </a:t>
            </a:r>
            <a:r>
              <a:rPr lang="ko-KR" altLang="en-US" sz="1200" b="0" i="0" u="none" strike="noStrike" kern="1200" baseline="0" dirty="0" err="1">
                <a:solidFill>
                  <a:schemeClr val="tx1"/>
                </a:solidFill>
                <a:latin typeface="+mn-lt"/>
                <a:ea typeface="+mn-ea"/>
                <a:cs typeface="+mn-cs"/>
              </a:rPr>
              <a:t>他回答</a:t>
            </a:r>
            <a:r>
              <a:rPr lang="ko-KR" altLang="en-US" sz="1200" b="0" i="0" u="none" strike="noStrike" kern="1200" baseline="0" dirty="0">
                <a:solidFill>
                  <a:schemeClr val="tx1"/>
                </a:solidFill>
                <a:latin typeface="+mn-lt"/>
                <a:ea typeface="+mn-ea"/>
                <a:cs typeface="+mn-cs"/>
              </a:rPr>
              <a:t>：“</a:t>
            </a:r>
            <a:r>
              <a:rPr lang="ko-KR" altLang="en-US" sz="1200" b="0" i="0" u="none" strike="noStrike" kern="1200" baseline="0" dirty="0" err="1">
                <a:solidFill>
                  <a:schemeClr val="tx1"/>
                </a:solidFill>
                <a:latin typeface="+mn-lt"/>
                <a:ea typeface="+mn-ea"/>
                <a:cs typeface="+mn-cs"/>
              </a:rPr>
              <a:t>你要全心、全性、全意爱主你的</a:t>
            </a:r>
            <a:r>
              <a:rPr lang="ko-KR" altLang="en-US" sz="1200" b="0" i="0" u="none" strike="noStrike" kern="1200" baseline="0" dirty="0">
                <a:solidFill>
                  <a:schemeClr val="tx1"/>
                </a:solidFill>
                <a:latin typeface="+mn-lt"/>
                <a:ea typeface="+mn-ea"/>
                <a:cs typeface="+mn-cs"/>
              </a:rPr>
              <a:t> </a:t>
            </a:r>
            <a:r>
              <a:rPr lang="ko-KR" altLang="en-US" sz="1200" b="0" i="0" u="none" strike="noStrike" kern="1200" baseline="0" dirty="0" err="1">
                <a:solidFill>
                  <a:schemeClr val="tx1"/>
                </a:solidFill>
                <a:latin typeface="+mn-lt"/>
                <a:ea typeface="+mn-ea"/>
                <a:cs typeface="+mn-cs"/>
              </a:rPr>
              <a:t>神</a:t>
            </a:r>
            <a:r>
              <a:rPr lang="ko-KR" altLang="en-US" sz="1200" b="0" i="0" u="none" strike="noStrike" kern="1200" baseline="0" dirty="0">
                <a:solidFill>
                  <a:schemeClr val="tx1"/>
                </a:solidFill>
                <a:latin typeface="+mn-lt"/>
                <a:ea typeface="+mn-ea"/>
                <a:cs typeface="+mn-cs"/>
              </a:rPr>
              <a:t>。 </a:t>
            </a:r>
            <a:r>
              <a:rPr lang="en-US" altLang="ko-KR" sz="1200" b="0" i="0" u="none" strike="noStrike" kern="1200" baseline="0" dirty="0">
                <a:solidFill>
                  <a:schemeClr val="tx1"/>
                </a:solidFill>
                <a:latin typeface="+mn-lt"/>
                <a:ea typeface="+mn-ea"/>
                <a:cs typeface="+mn-cs"/>
              </a:rPr>
              <a:t>38 </a:t>
            </a:r>
            <a:r>
              <a:rPr lang="ko-KR" altLang="en-US" sz="1200" b="0" i="0" u="none" strike="noStrike" kern="1200" baseline="0" dirty="0" err="1">
                <a:solidFill>
                  <a:schemeClr val="tx1"/>
                </a:solidFill>
                <a:latin typeface="+mn-lt"/>
                <a:ea typeface="+mn-ea"/>
                <a:cs typeface="+mn-cs"/>
              </a:rPr>
              <a:t>这是最重要的第一条诫命</a:t>
            </a:r>
            <a:r>
              <a:rPr lang="ko-KR" altLang="en-US" sz="1200" b="0" i="0" u="none" strike="noStrike" kern="1200" baseline="0" dirty="0">
                <a:solidFill>
                  <a:schemeClr val="tx1"/>
                </a:solidFill>
                <a:latin typeface="+mn-lt"/>
                <a:ea typeface="+mn-ea"/>
                <a:cs typeface="+mn-cs"/>
              </a:rPr>
              <a:t>。 </a:t>
            </a:r>
            <a:r>
              <a:rPr lang="en-US" altLang="ko-KR" sz="1200" b="0" i="0" u="none" strike="noStrike" kern="1200" baseline="0" dirty="0">
                <a:solidFill>
                  <a:schemeClr val="tx1"/>
                </a:solidFill>
                <a:latin typeface="+mn-lt"/>
                <a:ea typeface="+mn-ea"/>
                <a:cs typeface="+mn-cs"/>
              </a:rPr>
              <a:t>39 </a:t>
            </a:r>
            <a:r>
              <a:rPr lang="ko-KR" altLang="en-US" sz="1200" b="0" i="0" u="none" strike="noStrike" kern="1200" baseline="0" dirty="0" err="1">
                <a:solidFill>
                  <a:schemeClr val="tx1"/>
                </a:solidFill>
                <a:latin typeface="+mn-lt"/>
                <a:ea typeface="+mn-ea"/>
                <a:cs typeface="+mn-cs"/>
              </a:rPr>
              <a:t>第二条也和它相似，就是要爱人如己</a:t>
            </a:r>
            <a:r>
              <a:rPr lang="ko-KR" altLang="en-US" sz="1200" b="0" i="0" u="none" strike="noStrike" kern="1200" baseline="0" dirty="0">
                <a:solidFill>
                  <a:schemeClr val="tx1"/>
                </a:solidFill>
                <a:latin typeface="+mn-lt"/>
                <a:ea typeface="+mn-ea"/>
                <a:cs typeface="+mn-cs"/>
              </a:rPr>
              <a:t>。 </a:t>
            </a:r>
            <a:r>
              <a:rPr lang="en-US" altLang="ko-KR" sz="1200" b="0" i="0" u="none" strike="noStrike" kern="1200" baseline="0" dirty="0">
                <a:solidFill>
                  <a:schemeClr val="tx1"/>
                </a:solidFill>
                <a:latin typeface="+mn-lt"/>
                <a:ea typeface="+mn-ea"/>
                <a:cs typeface="+mn-cs"/>
              </a:rPr>
              <a:t>40 </a:t>
            </a:r>
            <a:r>
              <a:rPr lang="ko-KR" altLang="en-US" sz="1200" b="0" i="0" u="none" strike="noStrike" kern="1200" baseline="0" dirty="0" err="1">
                <a:solidFill>
                  <a:schemeClr val="tx1"/>
                </a:solidFill>
                <a:latin typeface="+mn-lt"/>
                <a:ea typeface="+mn-ea"/>
                <a:cs typeface="+mn-cs"/>
              </a:rPr>
              <a:t>全部律法和先知书，都以这两条诫命作为根据</a:t>
            </a:r>
            <a:r>
              <a:rPr lang="ko-KR" altLang="en-US" sz="1200" b="0" i="0" u="none" strike="noStrike" kern="1200" baseline="0" dirty="0">
                <a:solidFill>
                  <a:schemeClr val="tx1"/>
                </a:solidFill>
                <a:latin typeface="+mn-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ko-KR" altLang="en-US" sz="1200" b="0" i="0" u="none" strike="noStrike" kern="1200" baseline="0" dirty="0" err="1">
                <a:solidFill>
                  <a:schemeClr val="tx1"/>
                </a:solidFill>
                <a:latin typeface="+mn-lt"/>
                <a:ea typeface="+mn-ea"/>
                <a:cs typeface="+mn-cs"/>
              </a:rPr>
              <a:t>马太福音</a:t>
            </a:r>
            <a:r>
              <a:rPr lang="en-SG" sz="1200" b="0" i="0" u="none" strike="noStrike" kern="1200" baseline="0" dirty="0">
                <a:solidFill>
                  <a:schemeClr val="tx1"/>
                </a:solidFill>
                <a:latin typeface="+mn-lt"/>
                <a:ea typeface="+mn-ea"/>
                <a:cs typeface="+mn-cs"/>
              </a:rPr>
              <a:t> 22:34-40 CNV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2044709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1934203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1636599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215600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1076216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2301075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2226623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i="1" u="sng" dirty="0">
                <a:hlinkClick r:id="rId3"/>
              </a:rPr>
              <a:t>Holy Bible: New Living Translation</a:t>
            </a:r>
            <a:r>
              <a:rPr lang="en-US" dirty="0">
                <a:hlinkClick r:id="rId3"/>
              </a:rPr>
              <a:t> (Carol Stream, IL: Tyndale House Publishers, 2013), Ex 20:2–3.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1860804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b="0" i="0" u="none" strike="noStrike" kern="1200" baseline="0" dirty="0">
                <a:solidFill>
                  <a:schemeClr val="tx1"/>
                </a:solidFill>
                <a:latin typeface="Times New Roman" pitchFamily="-108" charset="0"/>
                <a:ea typeface="MS PGothic" pitchFamily="34" charset="-128"/>
                <a:cs typeface="MS PGothic" pitchFamily="34" charset="-128"/>
              </a:rPr>
              <a:t>"</a:t>
            </a:r>
            <a:r>
              <a:rPr lang="ko-KR" altLang="en-US" sz="1200" b="0" i="0" u="none" strike="noStrike" kern="1200" baseline="0" dirty="0" err="1">
                <a:solidFill>
                  <a:schemeClr val="tx1"/>
                </a:solidFill>
                <a:latin typeface="Times New Roman" pitchFamily="-108" charset="0"/>
                <a:ea typeface="MS PGothic" pitchFamily="34" charset="-128"/>
                <a:cs typeface="MS PGothic" pitchFamily="34" charset="-128"/>
              </a:rPr>
              <a:t>法利赛人听见耶稣使撒都该人无话可说，就聚集在一起</a:t>
            </a:r>
            <a:r>
              <a:rPr lang="ko-KR" altLang="en-US" sz="1200" b="0" i="0" u="none" strike="noStrike" kern="1200" baseline="0" dirty="0">
                <a:solidFill>
                  <a:schemeClr val="tx1"/>
                </a:solidFill>
                <a:latin typeface="Times New Roman" pitchFamily="-108" charset="0"/>
                <a:ea typeface="MS PGothic" pitchFamily="34" charset="-128"/>
                <a:cs typeface="MS PGothic" pitchFamily="34" charset="-128"/>
              </a:rPr>
              <a:t>。 </a:t>
            </a:r>
            <a:r>
              <a:rPr lang="en-US" altLang="ko-KR" sz="1200" b="0" i="0" u="none" strike="noStrike" kern="1200" baseline="0" dirty="0">
                <a:solidFill>
                  <a:schemeClr val="tx1"/>
                </a:solidFill>
                <a:latin typeface="Times New Roman" pitchFamily="-108" charset="0"/>
                <a:ea typeface="MS PGothic" pitchFamily="34" charset="-128"/>
                <a:cs typeface="MS PGothic" pitchFamily="34" charset="-128"/>
              </a:rPr>
              <a:t>35 </a:t>
            </a:r>
            <a:r>
              <a:rPr lang="ko-KR" altLang="en-US" sz="1200" b="0" i="0" u="none" strike="noStrike" kern="1200" baseline="0" dirty="0" err="1">
                <a:solidFill>
                  <a:schemeClr val="tx1"/>
                </a:solidFill>
                <a:latin typeface="Times New Roman" pitchFamily="-108" charset="0"/>
                <a:ea typeface="MS PGothic" pitchFamily="34" charset="-128"/>
                <a:cs typeface="MS PGothic" pitchFamily="34" charset="-128"/>
              </a:rPr>
              <a:t>他们中间有一个律法家，试探耶稣说</a:t>
            </a:r>
            <a:r>
              <a:rPr lang="ko-KR" altLang="en-US" sz="1200" b="0" i="0" u="none" strike="noStrike" kern="1200" baseline="0" dirty="0">
                <a:solidFill>
                  <a:schemeClr val="tx1"/>
                </a:solidFill>
                <a:latin typeface="Times New Roman" pitchFamily="-108" charset="0"/>
                <a:ea typeface="MS PGothic" pitchFamily="34" charset="-128"/>
                <a:cs typeface="MS PGothic" pitchFamily="34" charset="-128"/>
              </a:rPr>
              <a:t>： </a:t>
            </a:r>
            <a:r>
              <a:rPr lang="en-US" altLang="ko-KR" sz="1200" b="0" i="0" u="none" strike="noStrike" kern="1200" baseline="0" dirty="0">
                <a:solidFill>
                  <a:schemeClr val="tx1"/>
                </a:solidFill>
                <a:latin typeface="Times New Roman" pitchFamily="-108" charset="0"/>
                <a:ea typeface="MS PGothic" pitchFamily="34" charset="-128"/>
                <a:cs typeface="MS PGothic" pitchFamily="34" charset="-128"/>
              </a:rPr>
              <a:t>36 “</a:t>
            </a:r>
            <a:r>
              <a:rPr lang="ko-KR" altLang="en-US" sz="1200" b="0" i="0" u="none" strike="noStrike" kern="1200" baseline="0" dirty="0" err="1">
                <a:solidFill>
                  <a:schemeClr val="tx1"/>
                </a:solidFill>
                <a:latin typeface="Times New Roman" pitchFamily="-108" charset="0"/>
                <a:ea typeface="MS PGothic" pitchFamily="34" charset="-128"/>
                <a:cs typeface="MS PGothic" pitchFamily="34" charset="-128"/>
              </a:rPr>
              <a:t>老师，律法中哪一条诫命是最重要的呢</a:t>
            </a:r>
            <a:r>
              <a:rPr lang="ko-KR" altLang="en-US" sz="1200" b="0" i="0" u="none" strike="noStrike" kern="1200" baseline="0" dirty="0">
                <a:solidFill>
                  <a:schemeClr val="tx1"/>
                </a:solidFill>
                <a:latin typeface="Times New Roman" pitchFamily="-108" charset="0"/>
                <a:ea typeface="MS PGothic" pitchFamily="34" charset="-128"/>
                <a:cs typeface="MS PGothic" pitchFamily="34" charset="-128"/>
              </a:rPr>
              <a:t>？” </a:t>
            </a:r>
            <a:r>
              <a:rPr lang="en-US" altLang="ko-KR" sz="1200" b="0" i="0" u="none" strike="noStrike" kern="1200" baseline="0" dirty="0">
                <a:solidFill>
                  <a:schemeClr val="tx1"/>
                </a:solidFill>
                <a:latin typeface="Times New Roman" pitchFamily="-108" charset="0"/>
                <a:ea typeface="MS PGothic" pitchFamily="34" charset="-128"/>
                <a:cs typeface="MS PGothic" pitchFamily="34" charset="-128"/>
              </a:rPr>
              <a:t>37 </a:t>
            </a:r>
            <a:r>
              <a:rPr lang="ko-KR" altLang="en-US" sz="1200" b="0" i="0" u="none" strike="noStrike" kern="1200" baseline="0" dirty="0" err="1">
                <a:solidFill>
                  <a:schemeClr val="tx1"/>
                </a:solidFill>
                <a:latin typeface="Times New Roman" pitchFamily="-108" charset="0"/>
                <a:ea typeface="MS PGothic" pitchFamily="34" charset="-128"/>
                <a:cs typeface="MS PGothic" pitchFamily="34" charset="-128"/>
              </a:rPr>
              <a:t>他回答</a:t>
            </a:r>
            <a:r>
              <a:rPr lang="ko-KR" altLang="en-US" sz="1200" b="0" i="0" u="none" strike="noStrike" kern="1200" baseline="0" dirty="0">
                <a:solidFill>
                  <a:schemeClr val="tx1"/>
                </a:solidFill>
                <a:latin typeface="Times New Roman" pitchFamily="-108" charset="0"/>
                <a:ea typeface="MS PGothic" pitchFamily="34" charset="-128"/>
                <a:cs typeface="MS PGothic" pitchFamily="34" charset="-128"/>
              </a:rPr>
              <a:t>：“</a:t>
            </a:r>
            <a:r>
              <a:rPr lang="ko-KR" altLang="en-US" sz="1200" b="0" i="0" u="none" strike="noStrike" kern="1200" baseline="0" dirty="0" err="1">
                <a:solidFill>
                  <a:schemeClr val="tx1"/>
                </a:solidFill>
                <a:latin typeface="Times New Roman" pitchFamily="-108" charset="0"/>
                <a:ea typeface="MS PGothic" pitchFamily="34" charset="-128"/>
                <a:cs typeface="MS PGothic" pitchFamily="34" charset="-128"/>
              </a:rPr>
              <a:t>你要全心、全性、全意爱主你的</a:t>
            </a:r>
            <a:r>
              <a:rPr lang="ko-KR" altLang="en-US" sz="1200" b="0" i="0" u="none" strike="noStrike" kern="1200" baseline="0" dirty="0">
                <a:solidFill>
                  <a:schemeClr val="tx1"/>
                </a:solidFill>
                <a:latin typeface="Times New Roman" pitchFamily="-108" charset="0"/>
                <a:ea typeface="MS PGothic" pitchFamily="34" charset="-128"/>
                <a:cs typeface="MS PGothic" pitchFamily="34" charset="-128"/>
              </a:rPr>
              <a:t> </a:t>
            </a:r>
            <a:r>
              <a:rPr lang="ko-KR" altLang="en-US" sz="1200" b="0" i="0" u="none" strike="noStrike" kern="1200" baseline="0" dirty="0" err="1">
                <a:solidFill>
                  <a:schemeClr val="tx1"/>
                </a:solidFill>
                <a:latin typeface="Times New Roman" pitchFamily="-108" charset="0"/>
                <a:ea typeface="MS PGothic" pitchFamily="34" charset="-128"/>
                <a:cs typeface="MS PGothic" pitchFamily="34" charset="-128"/>
              </a:rPr>
              <a:t>神</a:t>
            </a:r>
            <a:r>
              <a:rPr lang="ko-KR" altLang="en-US" sz="1200" b="0" i="0" u="none" strike="noStrike" kern="1200" baseline="0" dirty="0">
                <a:solidFill>
                  <a:schemeClr val="tx1"/>
                </a:solidFill>
                <a:latin typeface="Times New Roman" pitchFamily="-108" charset="0"/>
                <a:ea typeface="MS PGothic" pitchFamily="34" charset="-128"/>
                <a:cs typeface="MS PGothic" pitchFamily="34" charset="-128"/>
              </a:rPr>
              <a:t>。 </a:t>
            </a:r>
            <a:r>
              <a:rPr lang="en-US" altLang="ko-KR" sz="1200" b="0" i="0" u="none" strike="noStrike" kern="1200" baseline="0" dirty="0">
                <a:solidFill>
                  <a:schemeClr val="tx1"/>
                </a:solidFill>
                <a:latin typeface="Times New Roman" pitchFamily="-108" charset="0"/>
                <a:ea typeface="MS PGothic" pitchFamily="34" charset="-128"/>
                <a:cs typeface="MS PGothic" pitchFamily="34" charset="-128"/>
              </a:rPr>
              <a:t>38 </a:t>
            </a:r>
            <a:r>
              <a:rPr lang="ko-KR" altLang="en-US" sz="1200" b="0" i="0" u="none" strike="noStrike" kern="1200" baseline="0" dirty="0" err="1">
                <a:solidFill>
                  <a:schemeClr val="tx1"/>
                </a:solidFill>
                <a:latin typeface="Times New Roman" pitchFamily="-108" charset="0"/>
                <a:ea typeface="MS PGothic" pitchFamily="34" charset="-128"/>
                <a:cs typeface="MS PGothic" pitchFamily="34" charset="-128"/>
              </a:rPr>
              <a:t>这是最重要的第一条诫命</a:t>
            </a:r>
            <a:r>
              <a:rPr lang="ko-KR" altLang="en-US" sz="1200" b="0" i="0" u="none" strike="noStrike" kern="1200" baseline="0" dirty="0">
                <a:solidFill>
                  <a:schemeClr val="tx1"/>
                </a:solidFill>
                <a:latin typeface="Times New Roman" pitchFamily="-108" charset="0"/>
                <a:ea typeface="MS PGothic" pitchFamily="34" charset="-128"/>
                <a:cs typeface="MS PGothic" pitchFamily="34" charset="-128"/>
              </a:rPr>
              <a:t>。 </a:t>
            </a:r>
            <a:r>
              <a:rPr lang="en-US" altLang="ko-KR" sz="1200" b="0" i="0" u="none" strike="noStrike" kern="1200" baseline="0" dirty="0">
                <a:solidFill>
                  <a:schemeClr val="tx1"/>
                </a:solidFill>
                <a:latin typeface="Times New Roman" pitchFamily="-108" charset="0"/>
                <a:ea typeface="MS PGothic" pitchFamily="34" charset="-128"/>
                <a:cs typeface="MS PGothic" pitchFamily="34" charset="-128"/>
              </a:rPr>
              <a:t>39 </a:t>
            </a:r>
            <a:r>
              <a:rPr lang="ko-KR" altLang="en-US" sz="1200" b="0" i="0" u="none" strike="noStrike" kern="1200" baseline="0" dirty="0" err="1">
                <a:solidFill>
                  <a:schemeClr val="tx1"/>
                </a:solidFill>
                <a:latin typeface="Times New Roman" pitchFamily="-108" charset="0"/>
                <a:ea typeface="MS PGothic" pitchFamily="34" charset="-128"/>
                <a:cs typeface="MS PGothic" pitchFamily="34" charset="-128"/>
              </a:rPr>
              <a:t>第二条也和它相似，就是要爱人如己</a:t>
            </a:r>
            <a:r>
              <a:rPr lang="ko-KR" altLang="en-US" sz="1200" b="0" i="0" u="none" strike="noStrike" kern="1200" baseline="0" dirty="0">
                <a:solidFill>
                  <a:schemeClr val="tx1"/>
                </a:solidFill>
                <a:latin typeface="Times New Roman" pitchFamily="-108" charset="0"/>
                <a:ea typeface="MS PGothic" pitchFamily="34" charset="-128"/>
                <a:cs typeface="MS PGothic" pitchFamily="34" charset="-128"/>
              </a:rPr>
              <a:t>。 </a:t>
            </a:r>
            <a:r>
              <a:rPr lang="en-US" altLang="ko-KR" sz="1200" b="0" i="0" u="none" strike="noStrike" kern="1200" baseline="0" dirty="0">
                <a:solidFill>
                  <a:schemeClr val="tx1"/>
                </a:solidFill>
                <a:latin typeface="Times New Roman" pitchFamily="-108" charset="0"/>
                <a:ea typeface="MS PGothic" pitchFamily="34" charset="-128"/>
                <a:cs typeface="MS PGothic" pitchFamily="34" charset="-128"/>
              </a:rPr>
              <a:t>40 </a:t>
            </a:r>
            <a:r>
              <a:rPr lang="ko-KR" altLang="en-US" sz="1200" b="0" i="0" u="none" strike="noStrike" kern="1200" baseline="0" dirty="0" err="1">
                <a:solidFill>
                  <a:schemeClr val="tx1"/>
                </a:solidFill>
                <a:latin typeface="Times New Roman" pitchFamily="-108" charset="0"/>
                <a:ea typeface="MS PGothic" pitchFamily="34" charset="-128"/>
                <a:cs typeface="MS PGothic" pitchFamily="34" charset="-128"/>
              </a:rPr>
              <a:t>全部律法和先知书，都以这两条诫命作为根据</a:t>
            </a:r>
            <a:r>
              <a:rPr lang="ko-KR" altLang="en-US" sz="1200" b="0" i="0" u="none" strike="noStrike" kern="1200" baseline="0" dirty="0">
                <a:solidFill>
                  <a:schemeClr val="tx1"/>
                </a:solidFill>
                <a:latin typeface="Times New Roman" pitchFamily="-108" charset="0"/>
                <a:ea typeface="MS PGothic" pitchFamily="34" charset="-128"/>
                <a:cs typeface="MS PGothic" pitchFamily="34" charset="-128"/>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ko-KR" altLang="en-US" sz="1200" b="0" i="0" u="none" strike="noStrike" kern="1200" baseline="0" dirty="0" err="1">
                <a:solidFill>
                  <a:schemeClr val="tx1"/>
                </a:solidFill>
                <a:latin typeface="Times New Roman" pitchFamily="-108" charset="0"/>
                <a:ea typeface="MS PGothic" pitchFamily="34" charset="-128"/>
                <a:cs typeface="MS PGothic" pitchFamily="34" charset="-128"/>
              </a:rPr>
              <a:t>马太福音</a:t>
            </a:r>
            <a:r>
              <a:rPr lang="en-SG" sz="1200" b="0" i="0" u="none" strike="noStrike" kern="1200" baseline="0" dirty="0">
                <a:solidFill>
                  <a:schemeClr val="tx1"/>
                </a:solidFill>
                <a:latin typeface="Times New Roman" pitchFamily="-108" charset="0"/>
                <a:ea typeface="MS PGothic" pitchFamily="34" charset="-128"/>
                <a:cs typeface="MS PGothic" pitchFamily="34" charset="-128"/>
              </a:rPr>
              <a:t> 22:34-40 CNV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417354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1"/>
            <a:ext cx="9854956"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a:bodyPr>
          <a:lstStyle/>
          <a:p>
            <a:r>
              <a:rPr lang="zh-CN" altLang="en-US" sz="1200" kern="1200" dirty="0">
                <a:solidFill>
                  <a:schemeClr val="tx1"/>
                </a:solidFill>
                <a:effectLst/>
                <a:latin typeface="Arial"/>
                <a:ea typeface="ＭＳ Ｐゴシック" pitchFamily="-111" charset="-128"/>
                <a:cs typeface="Arial"/>
              </a:rPr>
              <a:t>同样的，人每天都在被消耗。这就是为什么我们需要空气，水，食物，休息等等。如果没有一个计划，你会一年不如一年。你同意吗？</a:t>
            </a:r>
            <a:endParaRPr lang="en-US" dirty="0">
              <a:latin typeface="Arial"/>
              <a:cs typeface="Arial"/>
            </a:endParaRPr>
          </a:p>
        </p:txBody>
      </p:sp>
    </p:spTree>
    <p:extLst>
      <p:ext uri="{BB962C8B-B14F-4D97-AF65-F5344CB8AC3E}">
        <p14:creationId xmlns:p14="http://schemas.microsoft.com/office/powerpoint/2010/main" val="3503273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606862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1087706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498285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2946891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3155089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u="sng">
                <a:hlinkClick r:id="rId3"/>
              </a:rPr>
              <a:t>Holy Bible: New Living Translation</a:t>
            </a:r>
            <a:r>
              <a:rPr lang="en-US">
                <a:hlinkClick r:id="rId3"/>
              </a:rPr>
              <a:t> (Carol Stream, IL: Tyndale House Publishers, 2013), Ex 20:2–3.</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2698951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132F1B-3DFB-FB4B-BA2D-67976D50C442}" type="slidenum">
              <a:rPr lang="zh-CN" altLang="en-US" sz="1200">
                <a:solidFill>
                  <a:srgbClr val="000000"/>
                </a:solidFill>
                <a:latin typeface="Times New Roman" charset="0"/>
                <a:cs typeface="MS PGothic" charset="0"/>
              </a:rPr>
              <a:pPr eaLnBrk="1" hangingPunct="1"/>
              <a:t>45</a:t>
            </a:fld>
            <a:endParaRPr lang="en-US" altLang="zh-CN" sz="1200">
              <a:solidFill>
                <a:srgbClr val="000000"/>
              </a:solidFill>
              <a:latin typeface="Times New Roman"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964553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4640814" cy="276999"/>
          </a:xfrm>
        </p:spPr>
        <p:txBody>
          <a:bodyPr>
            <a:normAutofit fontScale="47500" lnSpcReduction="20000"/>
          </a:bodyPr>
          <a:lstStyle/>
          <a:p>
            <a:r>
              <a:rPr lang="en-US" sz="1200" kern="1200" dirty="0">
                <a:solidFill>
                  <a:schemeClr val="tx1"/>
                </a:solidFill>
                <a:effectLst/>
                <a:latin typeface="+mn-lt"/>
                <a:ea typeface="+mn-ea"/>
                <a:cs typeface="+mn-cs"/>
              </a:rPr>
              <a:t>What covenant does Jesus mediate that is far better than the old (8:6)?</a:t>
            </a:r>
            <a:r>
              <a:rPr lang="en-SG" dirty="0">
                <a:effectLst/>
              </a:rPr>
              <a:t> </a:t>
            </a:r>
          </a:p>
          <a:p>
            <a:r>
              <a:rPr lang="zh-CN" altLang="en-US" dirty="0"/>
              <a:t>耶稣所立的什么约比旧约更好（</a:t>
            </a:r>
            <a:r>
              <a:rPr lang="en-US" altLang="zh-CN" dirty="0"/>
              <a:t>8:6</a:t>
            </a:r>
            <a:r>
              <a:rPr lang="zh-CN" altLang="en-US" dirty="0"/>
              <a:t>）？</a:t>
            </a:r>
            <a:endParaRPr lang="en-US" dirty="0"/>
          </a:p>
        </p:txBody>
      </p:sp>
      <p:sp>
        <p:nvSpPr>
          <p:cNvPr id="4" name="Slide Number Placeholder 3"/>
          <p:cNvSpPr>
            <a:spLocks noGrp="1"/>
          </p:cNvSpPr>
          <p:nvPr>
            <p:ph type="sldNum" sz="quarter" idx="10"/>
          </p:nvPr>
        </p:nvSpPr>
        <p:spPr>
          <a:xfrm>
            <a:off x="8881338" y="6581001"/>
            <a:ext cx="262662" cy="27699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747342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73795" name="Rectangle 3"/>
          <p:cNvSpPr>
            <a:spLocks noGrp="1" noChangeArrowheads="1"/>
          </p:cNvSpPr>
          <p:nvPr>
            <p:ph type="body" idx="1"/>
          </p:nvPr>
        </p:nvSpPr>
        <p:spPr/>
        <p:txBody>
          <a:bodyPr/>
          <a:lstStyle/>
          <a:p>
            <a:endParaRPr lang="zh-CN" altLang="en-US">
              <a:ea typeface="宋体" charset="0"/>
              <a:cs typeface="宋体"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defTabSz="914400"/>
            <a:fld id="{FCA6130C-23F7-6A42-922B-AAF7BA4F8BA0}" type="slidenum">
              <a:rPr lang="zh-CN" altLang="en-US" sz="1200">
                <a:solidFill>
                  <a:prstClr val="black"/>
                </a:solidFill>
                <a:latin typeface="Calibri" charset="0"/>
              </a:rPr>
              <a:pPr algn="r" defTabSz="914400"/>
              <a:t>49</a:t>
            </a:fld>
            <a:endParaRPr lang="en-US" altLang="zh-CN" sz="1200">
              <a:solidFill>
                <a:prstClr val="black"/>
              </a:solidFill>
              <a:latin typeface="Calibri" charset="0"/>
            </a:endParaRPr>
          </a:p>
        </p:txBody>
      </p:sp>
      <p:sp>
        <p:nvSpPr>
          <p:cNvPr id="484354" name="Rectangle 2"/>
          <p:cNvSpPr>
            <a:spLocks noGrp="1" noRot="1" noChangeAspect="1" noChangeArrowheads="1" noTextEdit="1"/>
          </p:cNvSpPr>
          <p:nvPr>
            <p:ph type="sldImg"/>
          </p:nvPr>
        </p:nvSpPr>
        <p:spPr>
          <a:solidFill>
            <a:srgbClr val="FFFFFF"/>
          </a:solidFill>
          <a:ln/>
        </p:spPr>
      </p:sp>
      <p:sp>
        <p:nvSpPr>
          <p:cNvPr id="484355"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a:spcBef>
                <a:spcPct val="0"/>
              </a:spcBef>
            </a:pPr>
            <a:endParaRPr lang="zh-CN" altLang="en-US">
              <a:latin typeface="Times New Roman" charset="0"/>
              <a:ea typeface="MS PGothic" charset="0"/>
              <a:cs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68801"/>
            <a:ext cx="138500" cy="369332"/>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25000" lnSpcReduction="20000"/>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Are you feeling tired? Worn out? </a:t>
            </a:r>
          </a:p>
          <a:p>
            <a:r>
              <a:rPr lang="zh-CN" altLang="en-US" dirty="0">
                <a:latin typeface="Arial"/>
                <a:cs typeface="Arial"/>
              </a:rPr>
              <a:t>你感觉累了吗？精疲力竭了吗？</a:t>
            </a: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defTabSz="914400"/>
            <a:fld id="{9B015DE4-79D3-E343-9819-1A4390E543EA}" type="slidenum">
              <a:rPr lang="zh-CN" altLang="en-US" sz="1200">
                <a:solidFill>
                  <a:prstClr val="black"/>
                </a:solidFill>
                <a:latin typeface="Calibri" charset="0"/>
              </a:rPr>
              <a:pPr algn="r" defTabSz="914400"/>
              <a:t>50</a:t>
            </a:fld>
            <a:endParaRPr lang="en-US" altLang="zh-CN" sz="1200">
              <a:solidFill>
                <a:prstClr val="black"/>
              </a:solidFill>
              <a:latin typeface="Calibri" charset="0"/>
            </a:endParaRPr>
          </a:p>
        </p:txBody>
      </p:sp>
      <p:sp>
        <p:nvSpPr>
          <p:cNvPr id="486402" name="Rectangle 2"/>
          <p:cNvSpPr>
            <a:spLocks noGrp="1" noRot="1" noChangeAspect="1" noChangeArrowheads="1" noTextEdit="1"/>
          </p:cNvSpPr>
          <p:nvPr>
            <p:ph type="sldImg"/>
          </p:nvPr>
        </p:nvSpPr>
        <p:spPr>
          <a:solidFill>
            <a:srgbClr val="FFFFFF"/>
          </a:solidFill>
          <a:ln/>
        </p:spPr>
      </p:sp>
      <p:sp>
        <p:nvSpPr>
          <p:cNvPr id="486403"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a:spcBef>
                <a:spcPct val="0"/>
              </a:spcBef>
            </a:pPr>
            <a:endParaRPr lang="zh-CN" altLang="en-US">
              <a:latin typeface="Times New Roman" charset="0"/>
              <a:ea typeface="MS PGothic" charset="0"/>
              <a:cs typeface="MS PGothic"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defTabSz="914400"/>
            <a:fld id="{6B90E597-87D5-C24E-BAB5-52E17827092E}" type="slidenum">
              <a:rPr lang="zh-CN" altLang="en-US" sz="1200">
                <a:solidFill>
                  <a:prstClr val="black"/>
                </a:solidFill>
                <a:latin typeface="Calibri" charset="0"/>
              </a:rPr>
              <a:pPr algn="r" defTabSz="914400"/>
              <a:t>51</a:t>
            </a:fld>
            <a:endParaRPr lang="en-US" altLang="zh-CN" sz="1200">
              <a:solidFill>
                <a:prstClr val="black"/>
              </a:solidFill>
              <a:latin typeface="Calibri" charset="0"/>
            </a:endParaRPr>
          </a:p>
        </p:txBody>
      </p:sp>
      <p:sp>
        <p:nvSpPr>
          <p:cNvPr id="488450" name="Rectangle 2"/>
          <p:cNvSpPr>
            <a:spLocks noGrp="1" noRot="1" noChangeAspect="1" noChangeArrowheads="1" noTextEdit="1"/>
          </p:cNvSpPr>
          <p:nvPr>
            <p:ph type="sldImg"/>
          </p:nvPr>
        </p:nvSpPr>
        <p:spPr>
          <a:solidFill>
            <a:srgbClr val="FFFFFF"/>
          </a:solidFill>
          <a:ln/>
        </p:spPr>
      </p:sp>
      <p:sp>
        <p:nvSpPr>
          <p:cNvPr id="488451"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a:spcBef>
                <a:spcPct val="0"/>
              </a:spcBef>
            </a:pPr>
            <a:endParaRPr lang="zh-CN" altLang="en-US">
              <a:latin typeface="Times New Roman" charset="0"/>
              <a:ea typeface="MS PGothic" charset="0"/>
              <a:cs typeface="MS PGothic"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44AAAC-B639-D34B-9F37-FA5E4D459A77}" type="slidenum">
              <a:rPr lang="en-US" sz="1200">
                <a:solidFill>
                  <a:srgbClr val="000000"/>
                </a:solidFill>
                <a:latin typeface="Times New Roman" charset="0"/>
              </a:rPr>
              <a:pPr eaLnBrk="1" hangingPunct="1"/>
              <a:t>52</a:t>
            </a:fld>
            <a:endParaRPr lang="en-US" sz="1200">
              <a:solidFill>
                <a:srgbClr val="000000"/>
              </a:solidFill>
              <a:latin typeface="Times New Roman" charset="0"/>
            </a:endParaRPr>
          </a:p>
        </p:txBody>
      </p:sp>
      <p:sp>
        <p:nvSpPr>
          <p:cNvPr id="937986" name="Rectangle 2"/>
          <p:cNvSpPr>
            <a:spLocks noGrp="1" noRot="1" noChangeAspect="1" noChangeArrowheads="1" noTextEdit="1"/>
          </p:cNvSpPr>
          <p:nvPr>
            <p:ph type="sldImg"/>
          </p:nvPr>
        </p:nvSpPr>
        <p:spPr>
          <a:ln/>
        </p:spPr>
      </p:sp>
      <p:sp>
        <p:nvSpPr>
          <p:cNvPr id="93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latin typeface="Times New Roman" charset="0"/>
              <a:cs typeface="ＭＳ Ｐゴシック" charset="0"/>
            </a:endParaRPr>
          </a:p>
        </p:txBody>
      </p:sp>
    </p:spTree>
    <p:extLst>
      <p:ext uri="{BB962C8B-B14F-4D97-AF65-F5344CB8AC3E}">
        <p14:creationId xmlns:p14="http://schemas.microsoft.com/office/powerpoint/2010/main" val="2539226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6225983"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775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same applies to God’s relationship to us now, as contrasted with his relationship to OT Israel</a:t>
            </a:r>
            <a:r>
              <a:rPr lang="en-SG" dirty="0">
                <a:effectLst/>
              </a:rPr>
              <a:t> </a:t>
            </a:r>
          </a:p>
          <a:p>
            <a:r>
              <a:rPr lang="zh-CN" altLang="en-US" dirty="0">
                <a:cs typeface="ＭＳ Ｐゴシック" charset="0"/>
              </a:rPr>
              <a:t>这同样适用于神现在与我们的关系，与他与旧约以色列的关系形成鲜明对比。</a:t>
            </a:r>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796128" y="6581001"/>
            <a:ext cx="34787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0708129"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775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 nature of these relationships is quite different.  Our new covenant with him is much better than the agreement that Israel had with God</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But how is it different?</a:t>
            </a:r>
          </a:p>
          <a:p>
            <a:r>
              <a:rPr lang="zh-CN" altLang="en-US" dirty="0">
                <a:cs typeface="ＭＳ Ｐゴシック" charset="0"/>
              </a:rPr>
              <a:t>但这些关系的性质却大不相同。我们与他的新约比以色列与上帝的协议好得多。但它有什么不同呢？</a:t>
            </a:r>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9D21A35-A712-4541-A2BD-D2FA6FA55EAB}" type="slidenum">
              <a:rPr lang="en-US" smtClean="0"/>
              <a:pPr>
                <a:defRPr/>
              </a:pPr>
              <a:t>55</a:t>
            </a:fld>
            <a:endParaRPr lang="en-US"/>
          </a:p>
        </p:txBody>
      </p:sp>
    </p:spTree>
    <p:extLst>
      <p:ext uri="{BB962C8B-B14F-4D97-AF65-F5344CB8AC3E}">
        <p14:creationId xmlns:p14="http://schemas.microsoft.com/office/powerpoint/2010/main" val="26056486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22"/>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DB3474-96EB-D84F-A38A-AF702EEEB60E}" type="slidenum">
              <a:rPr lang="en-US" sz="1200">
                <a:solidFill>
                  <a:srgbClr val="FFFFFF"/>
                </a:solidFill>
                <a:latin typeface="Calibri" charset="0"/>
              </a:rPr>
              <a:pPr eaLnBrk="1" hangingPunct="1"/>
              <a:t>57</a:t>
            </a:fld>
            <a:endParaRPr lang="en-US" sz="1200">
              <a:solidFill>
                <a:srgbClr val="FFFFFF"/>
              </a:solidFill>
              <a:latin typeface="Calibri" charset="0"/>
            </a:endParaRPr>
          </a:p>
        </p:txBody>
      </p:sp>
      <p:sp>
        <p:nvSpPr>
          <p:cNvPr id="130051" name="Text Box 1"/>
          <p:cNvSpPr txBox="1">
            <a:spLocks noChangeArrowheads="1"/>
          </p:cNvSpPr>
          <p:nvPr/>
        </p:nvSpPr>
        <p:spPr bwMode="auto">
          <a:xfrm>
            <a:off x="2133600" y="711200"/>
            <a:ext cx="2590800" cy="34544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00"/>
              </a:buClr>
              <a:buSzPct val="100000"/>
              <a:buFont typeface="Times New Roman" charset="0"/>
              <a:buNone/>
            </a:pPr>
            <a:endParaRPr lang="en-US">
              <a:solidFill>
                <a:srgbClr val="FFFFFF"/>
              </a:solidFill>
              <a:latin typeface="Times New Roman" charset="0"/>
            </a:endParaRPr>
          </a:p>
        </p:txBody>
      </p:sp>
      <p:sp>
        <p:nvSpPr>
          <p:cNvPr id="130052" name="Text Box 2"/>
          <p:cNvSpPr>
            <a:spLocks noGrp="1" noChangeArrowheads="1"/>
          </p:cNvSpPr>
          <p:nvPr>
            <p:ph type="body"/>
          </p:nvPr>
        </p:nvSpPr>
        <p:spPr bwMode="auto">
          <a:xfrm>
            <a:off x="914400" y="4368800"/>
            <a:ext cx="5011738" cy="4032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9D21A35-A712-4541-A2BD-D2FA6FA55EAB}" type="slidenum">
              <a:rPr lang="en-US" smtClean="0"/>
              <a:pPr>
                <a:defRPr/>
              </a:pPr>
              <a:t>58</a:t>
            </a:fld>
            <a:endParaRPr lang="en-US"/>
          </a:p>
        </p:txBody>
      </p:sp>
    </p:spTree>
    <p:extLst>
      <p:ext uri="{BB962C8B-B14F-4D97-AF65-F5344CB8AC3E}">
        <p14:creationId xmlns:p14="http://schemas.microsoft.com/office/powerpoint/2010/main" val="2561469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68801"/>
            <a:ext cx="138500" cy="369332"/>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25000" lnSpcReduction="20000"/>
          </a:bodyPr>
          <a:lstStyle/>
          <a:p>
            <a:endParaRPr lang="en-US" dirty="0">
              <a:latin typeface="Arial"/>
              <a:cs typeface="Arial"/>
            </a:endParaRPr>
          </a:p>
          <a:p>
            <a:r>
              <a:rPr lang="en-US" dirty="0">
                <a:latin typeface="Arial"/>
                <a:cs typeface="Arial"/>
              </a:rPr>
              <a:t>Jews of</a:t>
            </a:r>
            <a:r>
              <a:rPr lang="en-US" baseline="0" dirty="0">
                <a:latin typeface="Arial"/>
                <a:cs typeface="Arial"/>
              </a:rPr>
              <a:t> later days took this so literally that they actually tied verses to their foreheads and arms.</a:t>
            </a:r>
          </a:p>
          <a:p>
            <a:r>
              <a:rPr lang="zh-CN" altLang="en-US" dirty="0">
                <a:latin typeface="Arial"/>
                <a:cs typeface="Arial"/>
              </a:rPr>
              <a:t>后世的犹太人对此十分重视，甚至将经文绑在额头和手臂上。</a:t>
            </a:r>
            <a:endParaRPr lang="en-US" dirty="0">
              <a:latin typeface="Arial"/>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68801"/>
            <a:ext cx="138500" cy="369332"/>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25000" lnSpcReduction="20000"/>
          </a:bodyPr>
          <a:lstStyle/>
          <a:p>
            <a:endParaRPr lang="en-US" dirty="0">
              <a:latin typeface="Arial"/>
              <a:cs typeface="Arial"/>
            </a:endParaRPr>
          </a:p>
          <a:p>
            <a:r>
              <a:rPr lang="en-US" dirty="0">
                <a:latin typeface="Arial"/>
                <a:cs typeface="Arial"/>
              </a:rPr>
              <a:t>They even have a </a:t>
            </a:r>
            <a:r>
              <a:rPr lang="en-US" dirty="0" err="1">
                <a:latin typeface="Arial"/>
                <a:cs typeface="Arial"/>
              </a:rPr>
              <a:t>mazzuzah</a:t>
            </a:r>
            <a:r>
              <a:rPr lang="en-US" dirty="0">
                <a:latin typeface="Arial"/>
                <a:cs typeface="Arial"/>
              </a:rPr>
              <a:t> on the sides of their doors with Scripture verses underneath.</a:t>
            </a:r>
          </a:p>
          <a:p>
            <a:r>
              <a:rPr lang="zh-CN" altLang="en-US" dirty="0">
                <a:latin typeface="Arial"/>
                <a:cs typeface="Arial"/>
              </a:rPr>
              <a:t>他们甚至在门的两侧放置了门柱经文盒，下面写着圣经。</a:t>
            </a:r>
            <a:endParaRPr lang="en-US" dirty="0">
              <a:latin typeface="Arial"/>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68801"/>
            <a:ext cx="138500" cy="369332"/>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25000" lnSpcReduction="20000"/>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Maybe you’re sinking?</a:t>
            </a:r>
            <a:r>
              <a:rPr lang="en-SG" dirty="0">
                <a:effectLst/>
                <a:latin typeface="Arial"/>
                <a:cs typeface="Arial"/>
              </a:rPr>
              <a:t> </a:t>
            </a:r>
          </a:p>
          <a:p>
            <a:r>
              <a:rPr lang="en-SG" dirty="0">
                <a:effectLst/>
                <a:latin typeface="Arial"/>
                <a:cs typeface="Arial"/>
              </a:rPr>
              <a:t>Do you think the future will be easier or harder for you as a believer? </a:t>
            </a:r>
          </a:p>
          <a:p>
            <a:r>
              <a:rPr lang="en-SG" dirty="0">
                <a:effectLst/>
                <a:latin typeface="Arial"/>
                <a:cs typeface="Arial"/>
              </a:rPr>
              <a:t>I am an optimist, but I think the days ahead will be difficult, so we better be prepared. </a:t>
            </a:r>
          </a:p>
          <a:p>
            <a:endParaRPr lang="en-SG" dirty="0">
              <a:effectLst/>
              <a:latin typeface="Arial"/>
              <a:cs typeface="Arial"/>
            </a:endParaRPr>
          </a:p>
          <a:p>
            <a:r>
              <a:rPr lang="zh-CN" altLang="en-US" dirty="0">
                <a:latin typeface="Arial"/>
                <a:cs typeface="Arial"/>
              </a:rPr>
              <a:t>也许你正在沉沦？</a:t>
            </a:r>
          </a:p>
          <a:p>
            <a:r>
              <a:rPr lang="zh-CN" altLang="en-US" dirty="0">
                <a:latin typeface="Arial"/>
                <a:cs typeface="Arial"/>
              </a:rPr>
              <a:t>你认为作为信徒，未来对你来说是更容易还是更难？</a:t>
            </a:r>
          </a:p>
          <a:p>
            <a:r>
              <a:rPr lang="zh-CN" altLang="en-US" dirty="0">
                <a:latin typeface="Arial"/>
                <a:cs typeface="Arial"/>
              </a:rPr>
              <a:t>我是一个乐观主义者，但我认为未来的日子会很艰难，所以我们最好做好准备。</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xfrm>
            <a:off x="6661792" y="8774669"/>
            <a:ext cx="196208"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F7FA2C-D329-3E4B-B54D-843BF2E2F62F}" type="slidenum">
              <a:rPr lang="en-US" sz="1200">
                <a:solidFill>
                  <a:prstClr val="black"/>
                </a:solidFill>
              </a:rPr>
              <a:pPr eaLnBrk="1" hangingPunct="1"/>
              <a:t>66</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914400" y="4368801"/>
            <a:ext cx="138500"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6597096" y="8774669"/>
            <a:ext cx="26090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68801"/>
            <a:ext cx="138500" cy="36933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xfrm>
            <a:off x="6661792" y="8774669"/>
            <a:ext cx="196208"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F7FA2C-D329-3E4B-B54D-843BF2E2F62F}" type="slidenum">
              <a:rPr lang="en-US" sz="1200">
                <a:solidFill>
                  <a:prstClr val="black"/>
                </a:solidFill>
              </a:rPr>
              <a:pPr eaLnBrk="1" hangingPunct="1"/>
              <a:t>68</a:t>
            </a:fld>
            <a:endParaRPr lang="en-US" sz="1200">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xfrm>
            <a:off x="914400" y="4368801"/>
            <a:ext cx="138500"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22"/>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8C7954-1DB1-3143-A6EB-40F65D7271DC}" type="slidenum">
              <a:rPr lang="en-US" sz="1200">
                <a:solidFill>
                  <a:srgbClr val="FFFFFF"/>
                </a:solidFill>
                <a:latin typeface="Calibri" charset="0"/>
              </a:rPr>
              <a:pPr eaLnBrk="1" hangingPunct="1"/>
              <a:t>78</a:t>
            </a:fld>
            <a:endParaRPr lang="en-US" sz="1200">
              <a:solidFill>
                <a:srgbClr val="FFFFFF"/>
              </a:solidFill>
              <a:latin typeface="Calibri" charset="0"/>
            </a:endParaRPr>
          </a:p>
        </p:txBody>
      </p:sp>
      <p:sp>
        <p:nvSpPr>
          <p:cNvPr id="164867" name="Text Box 1"/>
          <p:cNvSpPr txBox="1">
            <a:spLocks noChangeArrowheads="1"/>
          </p:cNvSpPr>
          <p:nvPr/>
        </p:nvSpPr>
        <p:spPr bwMode="auto">
          <a:xfrm>
            <a:off x="2133600" y="711200"/>
            <a:ext cx="2590800" cy="34544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00"/>
              </a:buClr>
              <a:buSzPct val="100000"/>
              <a:buFont typeface="Times New Roman" charset="0"/>
              <a:buNone/>
            </a:pPr>
            <a:endParaRPr lang="en-US">
              <a:solidFill>
                <a:srgbClr val="FFFFFF"/>
              </a:solidFill>
              <a:latin typeface="Times New Roman" charset="0"/>
            </a:endParaRPr>
          </a:p>
        </p:txBody>
      </p:sp>
      <p:sp>
        <p:nvSpPr>
          <p:cNvPr id="164868" name="Text Box 2"/>
          <p:cNvSpPr>
            <a:spLocks noGrp="1" noChangeArrowheads="1"/>
          </p:cNvSpPr>
          <p:nvPr>
            <p:ph type="body"/>
          </p:nvPr>
        </p:nvSpPr>
        <p:spPr bwMode="auto">
          <a:xfrm>
            <a:off x="914400" y="4368800"/>
            <a:ext cx="5011738" cy="4032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22"/>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127E53-496D-4347-B903-BE9C7DB5C40C}" type="slidenum">
              <a:rPr lang="en-US" sz="1200">
                <a:solidFill>
                  <a:srgbClr val="FFFFFF"/>
                </a:solidFill>
                <a:latin typeface="Calibri" charset="0"/>
              </a:rPr>
              <a:pPr eaLnBrk="1" hangingPunct="1"/>
              <a:t>81</a:t>
            </a:fld>
            <a:endParaRPr lang="en-US" sz="1200">
              <a:solidFill>
                <a:srgbClr val="FFFFFF"/>
              </a:solidFill>
              <a:latin typeface="Calibri" charset="0"/>
            </a:endParaRPr>
          </a:p>
        </p:txBody>
      </p:sp>
      <p:sp>
        <p:nvSpPr>
          <p:cNvPr id="160771" name="Text Box 1"/>
          <p:cNvSpPr txBox="1">
            <a:spLocks noChangeArrowheads="1"/>
          </p:cNvSpPr>
          <p:nvPr/>
        </p:nvSpPr>
        <p:spPr bwMode="auto">
          <a:xfrm>
            <a:off x="2133600" y="711200"/>
            <a:ext cx="2590800" cy="34544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00"/>
              </a:buClr>
              <a:buSzPct val="100000"/>
              <a:buFont typeface="Times New Roman" charset="0"/>
              <a:buNone/>
            </a:pPr>
            <a:endParaRPr lang="en-US">
              <a:solidFill>
                <a:srgbClr val="FFFFFF"/>
              </a:solidFill>
              <a:latin typeface="Times New Roman" charset="0"/>
            </a:endParaRPr>
          </a:p>
        </p:txBody>
      </p:sp>
      <p:sp>
        <p:nvSpPr>
          <p:cNvPr id="160772" name="Text Box 2"/>
          <p:cNvSpPr>
            <a:spLocks noGrp="1" noChangeArrowheads="1"/>
          </p:cNvSpPr>
          <p:nvPr>
            <p:ph type="body"/>
          </p:nvPr>
        </p:nvSpPr>
        <p:spPr bwMode="auto">
          <a:xfrm>
            <a:off x="914400" y="4368800"/>
            <a:ext cx="5011738" cy="4032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_______________</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OS-29-Joel-128</a:t>
            </a:r>
          </a:p>
          <a:p>
            <a:pPr eaLnBrk="1" hangingPunct="1"/>
            <a:r>
              <a:rPr lang="en-SG" dirty="0">
                <a:latin typeface="Arial"/>
                <a:ea typeface="ＭＳ Ｐゴシック" charset="0"/>
                <a:cs typeface="Arial"/>
              </a:rPr>
              <a:t>NS-13-1 Thess-111</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36795972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1"/>
            <a:ext cx="4749242"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92500"/>
          </a:bodyPr>
          <a:lstStyle/>
          <a:p>
            <a:endParaRPr lang="en-US" dirty="0">
              <a:latin typeface="Arial"/>
              <a:cs typeface="Arial"/>
            </a:endParaRPr>
          </a:p>
          <a:p>
            <a:r>
              <a:rPr lang="zh-CN" altLang="en-US" sz="1200" kern="1200" dirty="0">
                <a:solidFill>
                  <a:schemeClr val="tx1"/>
                </a:solidFill>
                <a:effectLst/>
                <a:latin typeface="Arial"/>
                <a:ea typeface="ＭＳ Ｐゴシック" pitchFamily="-111" charset="-128"/>
                <a:cs typeface="Arial"/>
              </a:rPr>
              <a:t>神对我们有怎样的计划，使得我们在与基督同行的路程中不断被更新重建</a:t>
            </a:r>
            <a:r>
              <a:rPr lang="en-US"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405143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1"/>
            <a:ext cx="3358161"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zh-CN" altLang="en-US" sz="1200" kern="1200" dirty="0">
                <a:solidFill>
                  <a:schemeClr val="tx1"/>
                </a:solidFill>
                <a:effectLst/>
                <a:latin typeface="Arial"/>
                <a:ea typeface="ＭＳ Ｐゴシック" pitchFamily="-111" charset="-128"/>
                <a:cs typeface="Arial"/>
              </a:rPr>
              <a:t>认识到神已经为你所做的。</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1619409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1"/>
            <a:ext cx="2898525"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zh-CN" altLang="en-US" sz="1200" kern="1200" dirty="0">
                <a:solidFill>
                  <a:schemeClr val="tx1"/>
                </a:solidFill>
                <a:effectLst/>
                <a:latin typeface="Arial"/>
                <a:ea typeface="ＭＳ Ｐゴシック" pitchFamily="-111" charset="-128"/>
                <a:cs typeface="Arial"/>
              </a:rPr>
              <a:t>在今天重新坚定你对祂的委身。</a:t>
            </a:r>
            <a:endParaRPr lang="en-US" dirty="0">
              <a:latin typeface="Arial"/>
              <a:cs typeface="Arial"/>
            </a:endParaRPr>
          </a:p>
        </p:txBody>
      </p:sp>
    </p:spTree>
    <p:extLst>
      <p:ext uri="{BB962C8B-B14F-4D97-AF65-F5344CB8AC3E}">
        <p14:creationId xmlns:p14="http://schemas.microsoft.com/office/powerpoint/2010/main" val="42565573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1"/>
            <a:ext cx="184667"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8009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68801"/>
            <a:ext cx="138500" cy="369332"/>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25000" lnSpcReduction="20000"/>
          </a:bodyPr>
          <a:lstStyle/>
          <a:p>
            <a:endParaRPr lang="en-US" dirty="0">
              <a:latin typeface="Arial"/>
              <a:cs typeface="Arial"/>
            </a:endParaRPr>
          </a:p>
          <a:p>
            <a:r>
              <a:rPr lang="en-US" sz="1200" kern="1200" dirty="0">
                <a:solidFill>
                  <a:schemeClr val="tx1"/>
                </a:solidFill>
                <a:effectLst/>
                <a:latin typeface="Arial"/>
                <a:ea typeface="ＭＳ Ｐゴシック" pitchFamily="-111" charset="-128"/>
                <a:cs typeface="Arial"/>
              </a:rPr>
              <a:t>We all need a continual spiritual renewal plan in our lives. But…</a:t>
            </a:r>
            <a:r>
              <a:rPr lang="en-SG" dirty="0">
                <a:effectLst/>
                <a:latin typeface="Arial"/>
                <a:cs typeface="Arial"/>
              </a:rPr>
              <a:t> </a:t>
            </a:r>
          </a:p>
          <a:p>
            <a:r>
              <a:rPr lang="zh-CN" altLang="en-US" dirty="0">
                <a:latin typeface="Arial"/>
                <a:cs typeface="Arial"/>
              </a:rPr>
              <a:t>我们每个人都需要在生活中制定一个持续的灵命更新计划。但是</a:t>
            </a:r>
            <a:r>
              <a:rPr lang="en-US" altLang="zh-CN" dirty="0">
                <a:latin typeface="Arial"/>
                <a:cs typeface="Arial"/>
              </a:rPr>
              <a:t>……</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“Then Moses and the Levitical priests addressed all Israel as follows: ‘O Israel, be quiet and listen! Today you have become the people of the L</a:t>
            </a:r>
            <a:r>
              <a:rPr lang="en-SG" sz="1050" b="0" i="0" u="none" strike="noStrike" kern="1200" baseline="0" dirty="0">
                <a:solidFill>
                  <a:schemeClr val="tx1"/>
                </a:solidFill>
                <a:latin typeface="Times New Roman" pitchFamily="-112" charset="0"/>
                <a:ea typeface="ＭＳ Ｐゴシック" pitchFamily="-111" charset="-128"/>
                <a:cs typeface="ＭＳ Ｐゴシック" pitchFamily="-111" charset="-128"/>
              </a:rPr>
              <a:t>ORD</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your God.  </a:t>
            </a:r>
            <a:r>
              <a:rPr lang="en-SG" sz="1200" b="1" i="0" u="none" strike="noStrike" kern="1200" baseline="30000" dirty="0">
                <a:solidFill>
                  <a:schemeClr val="tx1"/>
                </a:solidFill>
                <a:latin typeface="Times New Roman" pitchFamily="-112" charset="0"/>
                <a:ea typeface="ＭＳ Ｐゴシック" pitchFamily="-111" charset="-128"/>
                <a:cs typeface="ＭＳ Ｐゴシック" pitchFamily="-111" charset="-128"/>
              </a:rPr>
              <a:t>10</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So you must obey the L</a:t>
            </a:r>
            <a:r>
              <a:rPr lang="en-SG" sz="1050" b="0" i="0" u="none" strike="noStrike" kern="1200" baseline="0" dirty="0">
                <a:solidFill>
                  <a:schemeClr val="tx1"/>
                </a:solidFill>
                <a:latin typeface="Times New Roman" pitchFamily="-112" charset="0"/>
                <a:ea typeface="ＭＳ Ｐゴシック" pitchFamily="-111" charset="-128"/>
                <a:cs typeface="ＭＳ Ｐゴシック" pitchFamily="-111" charset="-128"/>
              </a:rPr>
              <a:t>ORD</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your God by keeping all these commands and decrees that I am giving you today.’ </a:t>
            </a:r>
            <a:r>
              <a:rPr lang="en-SG" sz="1200" b="0" i="0" u="none" strike="noStrike" kern="1200" baseline="30000" dirty="0">
                <a:solidFill>
                  <a:schemeClr val="tx1"/>
                </a:solidFill>
                <a:latin typeface="Times New Roman" pitchFamily="-112" charset="0"/>
                <a:ea typeface="ＭＳ Ｐゴシック" pitchFamily="-111" charset="-128"/>
                <a:cs typeface="ＭＳ Ｐゴシック" pitchFamily="-111" charset="-128"/>
              </a:rPr>
              <a:t>11 </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That same day Moses also gave this charge to the people:  </a:t>
            </a:r>
            <a:r>
              <a:rPr lang="en-SG" sz="1200" b="1" i="0" u="none" strike="noStrike" kern="1200" baseline="30000" dirty="0">
                <a:solidFill>
                  <a:schemeClr val="tx1"/>
                </a:solidFill>
                <a:latin typeface="Times New Roman" pitchFamily="-112" charset="0"/>
                <a:ea typeface="ＭＳ Ｐゴシック" pitchFamily="-111" charset="-128"/>
                <a:cs typeface="ＭＳ Ｐゴシック" pitchFamily="-111" charset="-128"/>
              </a:rPr>
              <a:t>12</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‘When you cross the Jordan River, the tribes of Simeon, Levi, Judah, Issachar, Joseph, and Benjamin must stand on Mount Gerizim to proclaim a blessing over the people.  </a:t>
            </a:r>
            <a:r>
              <a:rPr lang="en-SG" sz="1200" b="1" i="0" u="none" strike="noStrike" kern="1200" baseline="30000" dirty="0">
                <a:solidFill>
                  <a:schemeClr val="tx1"/>
                </a:solidFill>
                <a:latin typeface="Times New Roman" pitchFamily="-112" charset="0"/>
                <a:ea typeface="ＭＳ Ｐゴシック" pitchFamily="-111" charset="-128"/>
                <a:cs typeface="ＭＳ Ｐゴシック" pitchFamily="-111" charset="-128"/>
              </a:rPr>
              <a:t>13</a:t>
            </a:r>
            <a:r>
              <a:rPr lang="en-SG" sz="1200" b="0" i="0" u="none" strike="noStrike" kern="1200" baseline="0" dirty="0">
                <a:solidFill>
                  <a:schemeClr val="tx1"/>
                </a:solidFill>
                <a:latin typeface="Times New Roman" pitchFamily="-112" charset="0"/>
                <a:ea typeface="ＭＳ Ｐゴシック" pitchFamily="-111" charset="-128"/>
                <a:cs typeface="ＭＳ Ｐゴシック" pitchFamily="-111" charset="-128"/>
              </a:rPr>
              <a:t> And the tribes of Reuben, Gad, Asher, Zebulun, Dan, and Naphtali must stand on Mount Ebal to proclaim a curse’” (Deut. 27:11-13).</a:t>
            </a:r>
          </a:p>
          <a:p>
            <a:endParaRPr lang="en-SG" sz="1200" b="0" i="0" u="none" strike="noStrike" kern="1200" baseline="0" dirty="0">
              <a:solidFill>
                <a:schemeClr val="tx1"/>
              </a:solidFill>
              <a:latin typeface="Times New Roman" pitchFamily="-112" charset="0"/>
              <a:ea typeface="ＭＳ Ｐゴシック" pitchFamily="-111" charset="-128"/>
            </a:endParaRPr>
          </a:p>
          <a:p>
            <a:pPr algn="l"/>
            <a:r>
              <a:rPr lang="en-US" altLang="zh-CN" b="0" i="0" dirty="0">
                <a:solidFill>
                  <a:srgbClr val="777A7B"/>
                </a:solidFill>
                <a:effectLst/>
                <a:highlight>
                  <a:srgbClr val="FFFFFF"/>
                </a:highlight>
                <a:latin typeface="Source Serif Pro" panose="02040603050405020204" pitchFamily="18" charset="0"/>
              </a:rPr>
              <a:t>9</a:t>
            </a:r>
            <a:r>
              <a:rPr lang="zh-CN" altLang="en-US" b="0" i="0" dirty="0">
                <a:solidFill>
                  <a:srgbClr val="121212"/>
                </a:solidFill>
                <a:effectLst/>
                <a:highlight>
                  <a:srgbClr val="FFFFFF"/>
                </a:highlight>
                <a:latin typeface="Source Serif Pro" panose="02040603050405020204" pitchFamily="18" charset="0"/>
              </a:rPr>
              <a:t> </a:t>
            </a:r>
            <a:r>
              <a:rPr lang="zh-CN" altLang="en-US" b="0" i="0" u="sng" dirty="0">
                <a:solidFill>
                  <a:srgbClr val="121212"/>
                </a:solidFill>
                <a:effectLst/>
                <a:highlight>
                  <a:srgbClr val="FFFFFF"/>
                </a:highlight>
                <a:latin typeface="Source Serif Pro" panose="02040603050405020204" pitchFamily="18" charset="0"/>
              </a:rPr>
              <a:t>摩西</a:t>
            </a:r>
            <a:r>
              <a:rPr lang="zh-CN" altLang="en-US" b="0" i="0" dirty="0">
                <a:solidFill>
                  <a:srgbClr val="121212"/>
                </a:solidFill>
                <a:effectLst/>
                <a:highlight>
                  <a:srgbClr val="FFFFFF"/>
                </a:highlight>
                <a:latin typeface="Source Serif Pro" panose="02040603050405020204" pitchFamily="18" charset="0"/>
              </a:rPr>
              <a:t>和祭司</a:t>
            </a:r>
            <a:r>
              <a:rPr lang="zh-CN" altLang="en-US" b="0" i="0" u="sng" dirty="0">
                <a:solidFill>
                  <a:srgbClr val="121212"/>
                </a:solidFill>
                <a:effectLst/>
                <a:highlight>
                  <a:srgbClr val="FFFFFF"/>
                </a:highlight>
                <a:latin typeface="Source Serif Pro" panose="02040603050405020204" pitchFamily="18" charset="0"/>
              </a:rPr>
              <a:t>利未</a:t>
            </a:r>
            <a:r>
              <a:rPr lang="zh-CN" altLang="en-US" b="0" i="0" dirty="0">
                <a:solidFill>
                  <a:srgbClr val="121212"/>
                </a:solidFill>
                <a:effectLst/>
                <a:highlight>
                  <a:srgbClr val="FFFFFF"/>
                </a:highlight>
                <a:latin typeface="Source Serif Pro" panose="02040603050405020204" pitchFamily="18" charset="0"/>
              </a:rPr>
              <a:t>人晓谕</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众人说：「</a:t>
            </a:r>
            <a:r>
              <a:rPr lang="zh-CN" altLang="en-US" b="0" i="0" u="sng" dirty="0">
                <a:solidFill>
                  <a:srgbClr val="121212"/>
                </a:solidFill>
                <a:effectLst/>
                <a:highlight>
                  <a:srgbClr val="FFFFFF"/>
                </a:highlight>
                <a:latin typeface="Source Serif Pro" panose="02040603050405020204" pitchFamily="18" charset="0"/>
              </a:rPr>
              <a:t>以色列</a:t>
            </a:r>
            <a:r>
              <a:rPr lang="zh-CN" altLang="en-US" b="0" i="0" dirty="0">
                <a:solidFill>
                  <a:srgbClr val="121212"/>
                </a:solidFill>
                <a:effectLst/>
                <a:highlight>
                  <a:srgbClr val="FFFFFF"/>
                </a:highlight>
                <a:latin typeface="Source Serif Pro" panose="02040603050405020204" pitchFamily="18" charset="0"/>
              </a:rPr>
              <a:t>啊，要默默静听。你今日成为耶和华－你　神的百姓了。 </a:t>
            </a:r>
            <a:r>
              <a:rPr lang="en-US" altLang="zh-CN" b="0" i="0" dirty="0">
                <a:solidFill>
                  <a:srgbClr val="777A7B"/>
                </a:solidFill>
                <a:effectLst/>
                <a:highlight>
                  <a:srgbClr val="FFFFFF"/>
                </a:highlight>
                <a:latin typeface="Source Serif Pro" panose="02040603050405020204" pitchFamily="18" charset="0"/>
              </a:rPr>
              <a:t>10</a:t>
            </a:r>
            <a:r>
              <a:rPr lang="zh-CN" altLang="en-US" b="0" i="0" dirty="0">
                <a:solidFill>
                  <a:srgbClr val="121212"/>
                </a:solidFill>
                <a:effectLst/>
                <a:highlight>
                  <a:srgbClr val="FFFFFF"/>
                </a:highlight>
                <a:latin typeface="Source Serif Pro" panose="02040603050405020204" pitchFamily="18" charset="0"/>
              </a:rPr>
              <a:t>所以要听从耶和华－你　神的话，遵行他的诫命律例，就是我今日所吩咐你的。」</a:t>
            </a:r>
          </a:p>
          <a:p>
            <a:pPr algn="l"/>
            <a:r>
              <a:rPr lang="zh-CN" altLang="en-US" b="1" i="0" dirty="0">
                <a:solidFill>
                  <a:srgbClr val="121212"/>
                </a:solidFill>
                <a:effectLst/>
                <a:highlight>
                  <a:srgbClr val="FFFFFF"/>
                </a:highlight>
                <a:latin typeface="Source Serif Pro" panose="02040603050405020204" pitchFamily="18" charset="0"/>
              </a:rPr>
              <a:t>违命必受咒诅</a:t>
            </a:r>
          </a:p>
          <a:p>
            <a:pPr algn="l"/>
            <a:r>
              <a:rPr lang="en-US" altLang="zh-CN" b="0" i="0" dirty="0">
                <a:solidFill>
                  <a:srgbClr val="777A7B"/>
                </a:solidFill>
                <a:effectLst/>
                <a:highlight>
                  <a:srgbClr val="FFFFFF"/>
                </a:highlight>
                <a:latin typeface="Source Serif Pro" panose="02040603050405020204" pitchFamily="18" charset="0"/>
              </a:rPr>
              <a:t>11</a:t>
            </a:r>
            <a:r>
              <a:rPr lang="zh-CN" altLang="en-US" b="0" i="0" dirty="0">
                <a:solidFill>
                  <a:srgbClr val="121212"/>
                </a:solidFill>
                <a:effectLst/>
                <a:highlight>
                  <a:srgbClr val="FFFFFF"/>
                </a:highlight>
                <a:latin typeface="Source Serif Pro" panose="02040603050405020204" pitchFamily="18" charset="0"/>
              </a:rPr>
              <a:t>当日，</a:t>
            </a:r>
            <a:r>
              <a:rPr lang="zh-CN" altLang="en-US" b="0" i="0" u="sng" dirty="0">
                <a:solidFill>
                  <a:srgbClr val="121212"/>
                </a:solidFill>
                <a:effectLst/>
                <a:highlight>
                  <a:srgbClr val="FFFFFF"/>
                </a:highlight>
                <a:latin typeface="Source Serif Pro" panose="02040603050405020204" pitchFamily="18" charset="0"/>
              </a:rPr>
              <a:t>摩西</a:t>
            </a:r>
            <a:r>
              <a:rPr lang="zh-CN" altLang="en-US" b="0" i="0" dirty="0">
                <a:solidFill>
                  <a:srgbClr val="121212"/>
                </a:solidFill>
                <a:effectLst/>
                <a:highlight>
                  <a:srgbClr val="FFFFFF"/>
                </a:highlight>
                <a:latin typeface="Source Serif Pro" panose="02040603050405020204" pitchFamily="18" charset="0"/>
              </a:rPr>
              <a:t>嘱咐百姓说： </a:t>
            </a:r>
            <a:r>
              <a:rPr lang="en-US" altLang="zh-CN" b="0" i="0" dirty="0">
                <a:solidFill>
                  <a:srgbClr val="777A7B"/>
                </a:solidFill>
                <a:effectLst/>
                <a:highlight>
                  <a:srgbClr val="FFFFFF"/>
                </a:highlight>
                <a:latin typeface="Source Serif Pro" panose="02040603050405020204" pitchFamily="18" charset="0"/>
              </a:rPr>
              <a:t>12</a:t>
            </a:r>
            <a:r>
              <a:rPr lang="zh-CN" altLang="en-US" b="0" i="0" dirty="0">
                <a:solidFill>
                  <a:srgbClr val="121212"/>
                </a:solidFill>
                <a:effectLst/>
                <a:highlight>
                  <a:srgbClr val="FFFFFF"/>
                </a:highlight>
                <a:latin typeface="Source Serif Pro" panose="02040603050405020204" pitchFamily="18" charset="0"/>
              </a:rPr>
              <a:t>「你们过了</a:t>
            </a:r>
            <a:r>
              <a:rPr lang="zh-CN" altLang="en-US" b="0" i="0" u="sng" dirty="0">
                <a:solidFill>
                  <a:srgbClr val="121212"/>
                </a:solidFill>
                <a:effectLst/>
                <a:highlight>
                  <a:srgbClr val="FFFFFF"/>
                </a:highlight>
                <a:latin typeface="Source Serif Pro" panose="02040603050405020204" pitchFamily="18" charset="0"/>
              </a:rPr>
              <a:t>约旦河</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西缅</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利未</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犹大</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以萨迦</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约瑟</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便雅悯</a:t>
            </a:r>
            <a:r>
              <a:rPr lang="zh-CN" altLang="en-US" b="0" i="0" dirty="0">
                <a:solidFill>
                  <a:srgbClr val="121212"/>
                </a:solidFill>
                <a:effectLst/>
                <a:highlight>
                  <a:srgbClr val="FFFFFF"/>
                </a:highlight>
                <a:latin typeface="Source Serif Pro" panose="02040603050405020204" pitchFamily="18" charset="0"/>
              </a:rPr>
              <a:t>六个支派的人都要站在</a:t>
            </a:r>
            <a:r>
              <a:rPr lang="zh-CN" altLang="en-US" b="0" i="0" u="sng" dirty="0">
                <a:solidFill>
                  <a:srgbClr val="121212"/>
                </a:solidFill>
                <a:effectLst/>
                <a:highlight>
                  <a:srgbClr val="FFFFFF"/>
                </a:highlight>
                <a:latin typeface="Source Serif Pro" panose="02040603050405020204" pitchFamily="18" charset="0"/>
              </a:rPr>
              <a:t>基利心山</a:t>
            </a:r>
            <a:r>
              <a:rPr lang="zh-CN" altLang="en-US" b="0" i="0" dirty="0">
                <a:solidFill>
                  <a:srgbClr val="121212"/>
                </a:solidFill>
                <a:effectLst/>
                <a:highlight>
                  <a:srgbClr val="FFFFFF"/>
                </a:highlight>
                <a:latin typeface="Source Serif Pro" panose="02040603050405020204" pitchFamily="18" charset="0"/>
              </a:rPr>
              <a:t>上为百姓祝福。 </a:t>
            </a:r>
            <a:r>
              <a:rPr lang="en-US" altLang="zh-CN" b="0" i="0" dirty="0">
                <a:solidFill>
                  <a:srgbClr val="777A7B"/>
                </a:solidFill>
                <a:effectLst/>
                <a:highlight>
                  <a:srgbClr val="FFFFFF"/>
                </a:highlight>
                <a:latin typeface="Source Serif Pro" panose="02040603050405020204" pitchFamily="18" charset="0"/>
              </a:rPr>
              <a:t>13</a:t>
            </a:r>
            <a:r>
              <a:rPr lang="zh-CN" altLang="en-US" b="0" i="0" u="sng" dirty="0">
                <a:solidFill>
                  <a:srgbClr val="121212"/>
                </a:solidFill>
                <a:effectLst/>
                <a:highlight>
                  <a:srgbClr val="FFFFFF"/>
                </a:highlight>
                <a:latin typeface="Source Serif Pro" panose="02040603050405020204" pitchFamily="18" charset="0"/>
              </a:rPr>
              <a:t>吕便</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迦得</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亚设</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西布伦</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但</a:t>
            </a:r>
            <a:r>
              <a:rPr lang="zh-CN" altLang="en-US" b="0" i="0" dirty="0">
                <a:solidFill>
                  <a:srgbClr val="121212"/>
                </a:solidFill>
                <a:effectLst/>
                <a:highlight>
                  <a:srgbClr val="FFFFFF"/>
                </a:highlight>
                <a:latin typeface="Source Serif Pro" panose="02040603050405020204" pitchFamily="18" charset="0"/>
              </a:rPr>
              <a:t>、</a:t>
            </a:r>
            <a:r>
              <a:rPr lang="zh-CN" altLang="en-US" b="0" i="0" u="sng" dirty="0">
                <a:solidFill>
                  <a:srgbClr val="121212"/>
                </a:solidFill>
                <a:effectLst/>
                <a:highlight>
                  <a:srgbClr val="FFFFFF"/>
                </a:highlight>
                <a:latin typeface="Source Serif Pro" panose="02040603050405020204" pitchFamily="18" charset="0"/>
              </a:rPr>
              <a:t>拿弗他利</a:t>
            </a:r>
            <a:r>
              <a:rPr lang="zh-CN" altLang="en-US" b="0" i="0" dirty="0">
                <a:solidFill>
                  <a:srgbClr val="121212"/>
                </a:solidFill>
                <a:effectLst/>
                <a:highlight>
                  <a:srgbClr val="FFFFFF"/>
                </a:highlight>
                <a:latin typeface="Source Serif Pro" panose="02040603050405020204" pitchFamily="18" charset="0"/>
              </a:rPr>
              <a:t>六个支派的人都要站在</a:t>
            </a:r>
            <a:r>
              <a:rPr lang="zh-CN" altLang="en-US" b="0" i="0" u="sng" dirty="0">
                <a:solidFill>
                  <a:srgbClr val="121212"/>
                </a:solidFill>
                <a:effectLst/>
                <a:highlight>
                  <a:srgbClr val="FFFFFF"/>
                </a:highlight>
                <a:latin typeface="Source Serif Pro" panose="02040603050405020204" pitchFamily="18" charset="0"/>
              </a:rPr>
              <a:t>以巴路山</a:t>
            </a:r>
            <a:r>
              <a:rPr lang="zh-CN" altLang="en-US" b="0" i="0" dirty="0">
                <a:solidFill>
                  <a:srgbClr val="121212"/>
                </a:solidFill>
                <a:effectLst/>
                <a:highlight>
                  <a:srgbClr val="FFFFFF"/>
                </a:highlight>
                <a:latin typeface="Source Serif Pro" panose="02040603050405020204" pitchFamily="18" charset="0"/>
              </a:rPr>
              <a:t>上宣布咒诅。</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242442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OS-05-Deut-202</a:t>
            </a:r>
          </a:p>
          <a:p>
            <a:r>
              <a:rPr lang="en-US" dirty="0"/>
              <a:t>OS-11-1Kings-39</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53905E1-2D3C-D54A-9765-C642E14B71EC}" type="slidenum">
              <a:rPr kumimoji="0" lang="en-US" sz="1200" b="0" i="0" u="none" strike="noStrike" kern="1200" cap="none" spc="0" normalizeH="0" baseline="0" noProof="0" smtClean="0">
                <a:ln>
                  <a:noFill/>
                </a:ln>
                <a:solidFill>
                  <a:srgbClr val="000000"/>
                </a:solidFill>
                <a:effectLst/>
                <a:uLnTx/>
                <a:uFillTx/>
                <a:latin typeface="Times New Roman" charset="0"/>
                <a:ea typeface="MS PGothic" charset="0"/>
                <a:cs typeface="+mn-cs"/>
              </a:rPr>
              <a:pPr marL="0" marR="0" lvl="0" indent="0" algn="r" defTabSz="914400" rtl="0" eaLnBrk="1" fontAlgn="base" latinLnBrk="0" hangingPunct="1">
                <a:lnSpc>
                  <a:spcPct val="100000"/>
                </a:lnSpc>
                <a:spcBef>
                  <a:spcPct val="5000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Tree>
    <p:extLst>
      <p:ext uri="{BB962C8B-B14F-4D97-AF65-F5344CB8AC3E}">
        <p14:creationId xmlns:p14="http://schemas.microsoft.com/office/powerpoint/2010/main" val="6069322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EDA2307-67D3-E241-94EC-3EA4D3090C3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14400" y="4343400"/>
            <a:ext cx="5029200" cy="860107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normAutofit fontScale="92500" lnSpcReduction="10000"/>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OS-05-Deut-203</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OS-11-1Kings-40</a:t>
            </a: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SimSun" charset="0"/>
                <a:cs typeface="Arial" panose="020B0604020202020204" pitchFamily="34" charset="0"/>
              </a:rPr>
              <a:t>Jeremiah’s prophecy and Lamentations record his eyewitness account of Babylon’s siege and destruction of Jerusalem for the nation’s sin, the Holy Spirit moved him to record an historical compilation which provides the context and justification for God’s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endParaRPr lang="en-US"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zh-CN" altLang="en-US" dirty="0"/>
              <a:t>耶利米的预言和哀歌记录了他亲眼目睹的巴比伦围困并摧毁耶路撒冷的过程，因为国家的罪恶，圣灵感动他记录了一份历史编纂，提供了对神对这两个国家审判的背景和理由。领导者和人民通过不敬虔和偶像崇拜犯了罪，按照申命记</a:t>
            </a:r>
            <a:r>
              <a:rPr lang="en-US" altLang="zh-CN" dirty="0"/>
              <a:t>28</a:t>
            </a:r>
            <a:r>
              <a:rPr lang="zh-CN" altLang="en-US" dirty="0"/>
              <a:t>章的诅咒，神给予了人民他们不服从的后果。</a:t>
            </a:r>
            <a:endParaRPr lang="en-US" b="0" dirty="0">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3132339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bwMode="auto">
          <a:xfrm>
            <a:off x="6656388" y="8775700"/>
            <a:ext cx="201612" cy="3683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209048-7E66-7244-8E04-06528865461C}" type="slidenum">
              <a:rPr lang="en-US" sz="1200">
                <a:solidFill>
                  <a:srgbClr val="000000"/>
                </a:solidFill>
                <a:latin typeface="Tahoma" charset="0"/>
              </a:rPr>
              <a:pPr eaLnBrk="1" hangingPunct="1"/>
              <a:t>92</a:t>
            </a:fld>
            <a:endParaRPr lang="en-US" sz="1200">
              <a:solidFill>
                <a:srgbClr val="000000"/>
              </a:solidFill>
              <a:latin typeface="Tahoma" charset="0"/>
            </a:endParaRPr>
          </a:p>
        </p:txBody>
      </p:sp>
      <p:sp>
        <p:nvSpPr>
          <p:cNvPr id="3686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43" name="Rectangle 3"/>
          <p:cNvSpPr>
            <a:spLocks noGrp="1" noChangeArrowheads="1"/>
          </p:cNvSpPr>
          <p:nvPr>
            <p:ph type="body" idx="1"/>
          </p:nvPr>
        </p:nvSpPr>
        <p:spPr bwMode="auto">
          <a:xfrm>
            <a:off x="914400" y="4368800"/>
            <a:ext cx="138113" cy="3683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22"/>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2D8A61-9051-8A4F-B4BF-0BB1FC5EB250}" type="slidenum">
              <a:rPr lang="en-US" sz="1200">
                <a:solidFill>
                  <a:srgbClr val="FFFFFF"/>
                </a:solidFill>
                <a:latin typeface="Calibri" charset="0"/>
              </a:rPr>
              <a:pPr eaLnBrk="1" hangingPunct="1"/>
              <a:t>93</a:t>
            </a:fld>
            <a:endParaRPr lang="en-US" sz="1200">
              <a:solidFill>
                <a:srgbClr val="FFFFFF"/>
              </a:solidFill>
              <a:latin typeface="Calibri" charset="0"/>
            </a:endParaRPr>
          </a:p>
        </p:txBody>
      </p:sp>
      <p:sp>
        <p:nvSpPr>
          <p:cNvPr id="152579" name="Text Box 1"/>
          <p:cNvSpPr txBox="1">
            <a:spLocks noChangeArrowheads="1"/>
          </p:cNvSpPr>
          <p:nvPr/>
        </p:nvSpPr>
        <p:spPr bwMode="auto">
          <a:xfrm>
            <a:off x="2133600" y="711200"/>
            <a:ext cx="2590800" cy="34544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Clr>
                <a:srgbClr val="000000"/>
              </a:buClr>
              <a:buSzPct val="100000"/>
              <a:buFont typeface="Times New Roman" charset="0"/>
              <a:buNone/>
            </a:pPr>
            <a:endParaRPr lang="en-US">
              <a:solidFill>
                <a:srgbClr val="FFFFFF"/>
              </a:solidFill>
              <a:latin typeface="Times New Roman" charset="0"/>
            </a:endParaRPr>
          </a:p>
        </p:txBody>
      </p:sp>
      <p:sp>
        <p:nvSpPr>
          <p:cNvPr id="152580" name="Text Box 2"/>
          <p:cNvSpPr>
            <a:spLocks noGrp="1" noChangeArrowheads="1"/>
          </p:cNvSpPr>
          <p:nvPr>
            <p:ph type="body"/>
          </p:nvPr>
        </p:nvSpPr>
        <p:spPr bwMode="auto">
          <a:xfrm>
            <a:off x="914400" y="4368800"/>
            <a:ext cx="5011738" cy="40322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68801"/>
            <a:ext cx="138500" cy="369332"/>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25000" lnSpcReduction="20000"/>
          </a:bodyPr>
          <a:lstStyle/>
          <a:p>
            <a:endParaRPr lang="en-US" dirty="0">
              <a:latin typeface="Arial"/>
              <a:cs typeface="Arial"/>
            </a:endParaRPr>
          </a:p>
          <a:p>
            <a:r>
              <a:rPr lang="en-US" dirty="0">
                <a:latin typeface="Arial"/>
                <a:cs typeface="Arial"/>
              </a:rPr>
              <a:t>What are you looking forward to in the future?</a:t>
            </a:r>
          </a:p>
          <a:p>
            <a:r>
              <a:rPr lang="en-US" dirty="0">
                <a:latin typeface="Arial"/>
                <a:cs typeface="Arial"/>
              </a:rPr>
              <a:t>My friends are beginning to retire, so their lives are full of expectation about retirement, time with grandkids, not working anymore, taking life easy. I know very few people over 70 who are spiritually vibrant!</a:t>
            </a:r>
          </a:p>
          <a:p>
            <a:r>
              <a:rPr lang="en-US" dirty="0">
                <a:latin typeface="Arial"/>
                <a:cs typeface="Arial"/>
              </a:rPr>
              <a:t>The Bible speaks much about our future inheritance in ruling with Christ. Do you?</a:t>
            </a:r>
          </a:p>
          <a:p>
            <a:endParaRPr lang="en-US" dirty="0">
              <a:latin typeface="Arial"/>
              <a:cs typeface="Arial"/>
            </a:endParaRPr>
          </a:p>
          <a:p>
            <a:r>
              <a:rPr lang="zh-CN" altLang="en-US" dirty="0">
                <a:latin typeface="Arial"/>
                <a:cs typeface="Arial"/>
              </a:rPr>
              <a:t>你对未来有什么期待？</a:t>
            </a:r>
          </a:p>
          <a:p>
            <a:r>
              <a:rPr lang="zh-CN" altLang="en-US" dirty="0">
                <a:latin typeface="Arial"/>
                <a:cs typeface="Arial"/>
              </a:rPr>
              <a:t>我的朋友们都开始退休了，所以他们的生活充满了对退休、与孙子孙女共度时光、不再工作、轻松生活的期待。我认识的 </a:t>
            </a:r>
            <a:r>
              <a:rPr lang="en-US" altLang="zh-CN" dirty="0">
                <a:latin typeface="Arial"/>
                <a:cs typeface="Arial"/>
              </a:rPr>
              <a:t>70 </a:t>
            </a:r>
            <a:r>
              <a:rPr lang="zh-CN" altLang="en-US" dirty="0">
                <a:latin typeface="Arial"/>
                <a:cs typeface="Arial"/>
              </a:rPr>
              <a:t>岁以上的人中很少有精神上充满活力的！</a:t>
            </a:r>
          </a:p>
          <a:p>
            <a:r>
              <a:rPr lang="zh-CN" altLang="en-US" dirty="0">
                <a:latin typeface="Arial"/>
                <a:cs typeface="Arial"/>
              </a:rPr>
              <a:t>圣经多次谈到我们与基督一起统治的未来遗产。你呢？</a:t>
            </a:r>
            <a:endParaRPr lang="en-US" dirty="0">
              <a:latin typeface="Arial"/>
              <a:cs typeface="Arial"/>
            </a:endParaRPr>
          </a:p>
        </p:txBody>
      </p:sp>
    </p:spTree>
    <p:extLst>
      <p:ext uri="{BB962C8B-B14F-4D97-AF65-F5344CB8AC3E}">
        <p14:creationId xmlns:p14="http://schemas.microsoft.com/office/powerpoint/2010/main" val="27393401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1"/>
            <a:ext cx="4749242"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92500"/>
          </a:bodyPr>
          <a:lstStyle/>
          <a:p>
            <a:endParaRPr lang="en-US" dirty="0">
              <a:latin typeface="Arial"/>
              <a:cs typeface="Arial"/>
            </a:endParaRPr>
          </a:p>
          <a:p>
            <a:r>
              <a:rPr lang="zh-CN" altLang="en-US" sz="1200" kern="1200" dirty="0">
                <a:solidFill>
                  <a:schemeClr val="tx1"/>
                </a:solidFill>
                <a:effectLst/>
                <a:latin typeface="Arial"/>
                <a:ea typeface="ＭＳ Ｐゴシック" pitchFamily="-111" charset="-128"/>
                <a:cs typeface="Arial"/>
              </a:rPr>
              <a:t>神对我们有怎样的计划，使得我们在与基督同行的路程中不断被更新重建</a:t>
            </a:r>
            <a:r>
              <a:rPr lang="en-US"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40410085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1"/>
            <a:ext cx="5616516" cy="75713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zh-CN" altLang="en-US" sz="1200" kern="1200" dirty="0">
                <a:solidFill>
                  <a:schemeClr val="tx1"/>
                </a:solidFill>
                <a:effectLst/>
                <a:latin typeface="Arial"/>
                <a:ea typeface="ＭＳ Ｐゴシック" pitchFamily="-111" charset="-128"/>
                <a:cs typeface="Arial"/>
              </a:rPr>
              <a:t>聚焦在你的过去、现在与未来你对基督的爱与顺服（重申）。更新是可以在三个时态中进行的</a:t>
            </a:r>
            <a:r>
              <a:rPr lang="mr-IN" sz="1200" kern="1200" dirty="0">
                <a:solidFill>
                  <a:schemeClr val="tx1"/>
                </a:solidFill>
                <a:effectLst/>
                <a:latin typeface="Arial"/>
                <a:ea typeface="ＭＳ Ｐゴシック" pitchFamily="-111" charset="-128"/>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5985275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1"/>
            <a:ext cx="3358161"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zh-CN" altLang="en-US" sz="1200" kern="1200" dirty="0">
                <a:solidFill>
                  <a:schemeClr val="tx1"/>
                </a:solidFill>
                <a:effectLst/>
                <a:latin typeface="Arial"/>
                <a:ea typeface="ＭＳ Ｐゴシック" pitchFamily="-111" charset="-128"/>
                <a:cs typeface="Arial"/>
              </a:rPr>
              <a:t>认识到神已经为你所做的。</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0530131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1"/>
            <a:ext cx="2898525"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zh-CN" altLang="en-US" sz="1200" kern="1200" dirty="0">
                <a:solidFill>
                  <a:schemeClr val="tx1"/>
                </a:solidFill>
                <a:effectLst/>
                <a:latin typeface="Arial"/>
                <a:ea typeface="ＭＳ Ｐゴシック" pitchFamily="-111" charset="-128"/>
                <a:cs typeface="Arial"/>
              </a:rPr>
              <a:t>在今天重新坚定你对祂的委身。</a:t>
            </a:r>
            <a:endParaRPr lang="en-US" dirty="0">
              <a:latin typeface="Arial"/>
              <a:cs typeface="Arial"/>
            </a:endParaRPr>
          </a:p>
        </p:txBody>
      </p:sp>
    </p:spTree>
    <p:extLst>
      <p:ext uri="{BB962C8B-B14F-4D97-AF65-F5344CB8AC3E}">
        <p14:creationId xmlns:p14="http://schemas.microsoft.com/office/powerpoint/2010/main" val="1978065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1"/>
            <a:ext cx="4749242"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92500"/>
          </a:bodyPr>
          <a:lstStyle/>
          <a:p>
            <a:endParaRPr lang="en-US" dirty="0">
              <a:latin typeface="Arial"/>
              <a:cs typeface="Arial"/>
            </a:endParaRPr>
          </a:p>
          <a:p>
            <a:r>
              <a:rPr lang="zh-CN" altLang="en-US" sz="1200" kern="1200" dirty="0">
                <a:solidFill>
                  <a:schemeClr val="tx1"/>
                </a:solidFill>
                <a:effectLst/>
                <a:latin typeface="Arial"/>
                <a:ea typeface="ＭＳ Ｐゴシック" pitchFamily="-111" charset="-128"/>
                <a:cs typeface="Arial"/>
              </a:rPr>
              <a:t>神对我们有怎样的计划，使得我们在与基督同行的路程中不断被更新重建</a:t>
            </a:r>
            <a:r>
              <a:rPr lang="en-US" sz="1200" kern="1200" dirty="0">
                <a:solidFill>
                  <a:schemeClr val="tx1"/>
                </a:solidFill>
                <a:effectLst/>
                <a:latin typeface="Arial"/>
                <a:ea typeface="ＭＳ Ｐゴシック" pitchFamily="-111" charset="-128"/>
                <a:cs typeface="Arial"/>
              </a:rPr>
              <a:t>?</a:t>
            </a:r>
            <a:endParaRPr lang="en-US" dirty="0">
              <a:latin typeface="Arial"/>
              <a:cs typeface="Arial"/>
            </a:endParaRPr>
          </a:p>
        </p:txBody>
      </p:sp>
    </p:spTree>
    <p:extLst>
      <p:ext uri="{BB962C8B-B14F-4D97-AF65-F5344CB8AC3E}">
        <p14:creationId xmlns:p14="http://schemas.microsoft.com/office/powerpoint/2010/main" val="4283728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8865408" y="6581002"/>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1219200" y="3276601"/>
            <a:ext cx="184667"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368731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68801"/>
            <a:ext cx="138500" cy="36933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6649056" y="8774669"/>
            <a:ext cx="208944" cy="3693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914400" y="4368801"/>
            <a:ext cx="138500" cy="369332"/>
          </a:xfrm>
          <a:solidFill>
            <a:srgbClr val="FFFFFF"/>
          </a:solidFill>
          <a:ln>
            <a:solidFill>
              <a:srgbClr val="000000"/>
            </a:solidFill>
          </a:ln>
          <a:extLst>
            <a:ext uri="{FAA26D3D-D897-4be2-8F04-BA451C77F1D7}">
              <ma14:placeholderFlag xmlns="" xmlns:ma14="http://schemas.microsoft.com/office/mac/drawingml/2011/main" val="1"/>
            </a:ext>
          </a:extLst>
        </p:spPr>
        <p:txBody>
          <a:bodyPr>
            <a:normAutofit fontScale="25000" lnSpcReduction="20000"/>
          </a:bodyPr>
          <a:lstStyle/>
          <a:p>
            <a:r>
              <a:rPr lang="en-US" dirty="0">
                <a:latin typeface="Arial"/>
                <a:cs typeface="Arial"/>
              </a:rPr>
              <a:t>Which tense do you most need to look: past, present or future?</a:t>
            </a:r>
          </a:p>
          <a:p>
            <a:r>
              <a:rPr lang="en-US" dirty="0">
                <a:latin typeface="Arial"/>
                <a:cs typeface="Arial"/>
              </a:rPr>
              <a:t>How can you better thank God for his faithfulness in your past?</a:t>
            </a:r>
          </a:p>
          <a:p>
            <a:r>
              <a:rPr lang="en-US" dirty="0">
                <a:latin typeface="Arial"/>
                <a:cs typeface="Arial"/>
              </a:rPr>
              <a:t>How can you better love God now in your present?</a:t>
            </a:r>
          </a:p>
          <a:p>
            <a:r>
              <a:rPr lang="en-US" dirty="0">
                <a:latin typeface="Arial"/>
                <a:cs typeface="Arial"/>
              </a:rPr>
              <a:t>How can you better serve God with hope in your future?</a:t>
            </a:r>
          </a:p>
          <a:p>
            <a:endParaRPr lang="en-US" dirty="0">
              <a:latin typeface="Arial"/>
              <a:cs typeface="Arial"/>
            </a:endParaRPr>
          </a:p>
          <a:p>
            <a:r>
              <a:rPr lang="zh-CN" altLang="en-US" dirty="0">
                <a:latin typeface="Arial"/>
                <a:cs typeface="Arial"/>
              </a:rPr>
              <a:t>你最需要关注的是哪个时态：过去、现在还是将来？</a:t>
            </a:r>
          </a:p>
          <a:p>
            <a:r>
              <a:rPr lang="zh-CN" altLang="en-US" dirty="0">
                <a:latin typeface="Arial"/>
                <a:cs typeface="Arial"/>
              </a:rPr>
              <a:t>你如何才能更好地感谢上帝在过去对你忠诚？</a:t>
            </a:r>
          </a:p>
          <a:p>
            <a:r>
              <a:rPr lang="zh-CN" altLang="en-US" dirty="0">
                <a:latin typeface="Arial"/>
                <a:cs typeface="Arial"/>
              </a:rPr>
              <a:t>你如何才能更好地爱上帝？</a:t>
            </a:r>
          </a:p>
          <a:p>
            <a:r>
              <a:rPr lang="zh-CN" altLang="en-US" dirty="0">
                <a:latin typeface="Arial"/>
                <a:cs typeface="Arial"/>
              </a:rPr>
              <a:t>你如何才能更好地满怀希望地侍奉上帝？</a:t>
            </a:r>
            <a:endParaRPr lang="en-US" dirty="0">
              <a:latin typeface="Arial"/>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xfrm>
            <a:off x="8882390" y="6581001"/>
            <a:ext cx="261610" cy="27699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C1E12D-6FAA-7D4C-A682-E8B94684FA6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81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bwMode="auto">
          <a:xfrm>
            <a:off x="1219200" y="3257550"/>
            <a:ext cx="6705600" cy="120032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Arial"/>
              <a:cs typeface="Arial"/>
            </a:endParaRPr>
          </a:p>
          <a:p>
            <a:pPr eaLnBrk="1" hangingPunct="1">
              <a:spcBef>
                <a:spcPct val="0"/>
              </a:spcBef>
            </a:pPr>
            <a:r>
              <a:rPr lang="en-US" sz="1200" kern="1200" dirty="0">
                <a:solidFill>
                  <a:schemeClr val="tx1"/>
                </a:solidFill>
                <a:effectLst/>
                <a:latin typeface="Arial"/>
                <a:ea typeface="+mn-ea"/>
                <a:cs typeface="Arial"/>
              </a:rPr>
              <a:t>Today we pick up</a:t>
            </a:r>
            <a:r>
              <a:rPr lang="en-US" sz="1200" kern="1200" baseline="0" dirty="0">
                <a:solidFill>
                  <a:schemeClr val="tx1"/>
                </a:solidFill>
                <a:effectLst/>
                <a:latin typeface="Arial"/>
                <a:ea typeface="+mn-ea"/>
                <a:cs typeface="Arial"/>
              </a:rPr>
              <a:t> the story when </a:t>
            </a:r>
            <a:r>
              <a:rPr lang="en-US" sz="1200" kern="1200" dirty="0">
                <a:solidFill>
                  <a:schemeClr val="tx1"/>
                </a:solidFill>
                <a:effectLst/>
                <a:latin typeface="Times New Roman" pitchFamily="-112" charset="0"/>
                <a:ea typeface="ＭＳ Ｐゴシック" pitchFamily="-111" charset="-128"/>
                <a:cs typeface="ＭＳ Ｐゴシック" pitchFamily="-111" charset="-128"/>
              </a:rPr>
              <a:t>God disciplined Israel for 40 years in the wilderness and the people were ready now to enter Canaan—or were they? They were at Moab after all 2 million of their parents had died off. You see this in Deuteronomy 1:1-4.</a:t>
            </a:r>
          </a:p>
          <a:p>
            <a:pPr eaLnBrk="1" hangingPunct="1">
              <a:spcBef>
                <a:spcPct val="0"/>
              </a:spcBef>
            </a:pPr>
            <a:r>
              <a:rPr lang="zh-CN" altLang="en-US" dirty="0"/>
              <a:t>今天我们接着讲述上帝在旷野中惩戒以色列人</a:t>
            </a:r>
            <a:r>
              <a:rPr lang="en-US" altLang="zh-CN" dirty="0"/>
              <a:t>40</a:t>
            </a:r>
            <a:r>
              <a:rPr lang="zh-CN" altLang="en-US" dirty="0"/>
              <a:t>年，现在这些人准备好进入迦南了</a:t>
            </a:r>
            <a:r>
              <a:rPr lang="en-US" altLang="zh-CN" dirty="0"/>
              <a:t>——</a:t>
            </a:r>
            <a:r>
              <a:rPr lang="zh-CN" altLang="en-US" dirty="0"/>
              <a:t>或者他们真的准备好了吗？他们在摩押，毕竟他们的</a:t>
            </a:r>
            <a:r>
              <a:rPr lang="en-US" altLang="zh-CN" dirty="0"/>
              <a:t>200</a:t>
            </a:r>
            <a:r>
              <a:rPr lang="zh-CN" altLang="en-US" dirty="0"/>
              <a:t>万位 父母们已经去世了。你可以在申命记</a:t>
            </a:r>
            <a:r>
              <a:rPr lang="en-US" altLang="zh-CN" dirty="0"/>
              <a:t>1:1-4</a:t>
            </a:r>
            <a:r>
              <a:rPr lang="zh-CN" altLang="en-US" dirty="0"/>
              <a:t>中看到这一点。</a:t>
            </a:r>
            <a:endParaRPr lang="en-US" dirty="0">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xfrm>
            <a:off x="3886200" y="8775701"/>
            <a:ext cx="2971800" cy="3683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B0ADA-CD56-F64D-AABC-9F552C77B619}" type="slidenum">
              <a:rPr lang="en-US" sz="1200" b="1">
                <a:solidFill>
                  <a:srgbClr val="000000"/>
                </a:solidFill>
                <a:latin typeface="Times" charset="0"/>
              </a:rPr>
              <a:pPr eaLnBrk="1" hangingPunct="1"/>
              <a:t>9</a:t>
            </a:fld>
            <a:endParaRPr lang="en-US" sz="1200" b="1">
              <a:solidFill>
                <a:srgbClr val="000000"/>
              </a:solidFill>
              <a:latin typeface="Times"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xfrm>
            <a:off x="914400" y="4343401"/>
            <a:ext cx="5029200" cy="3683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normAutofit fontScale="55000" lnSpcReduction="20000"/>
          </a:bodyPr>
          <a:lstStyle/>
          <a:p>
            <a:pPr>
              <a:spcBef>
                <a:spcPct val="0"/>
              </a:spcBef>
            </a:pPr>
            <a:endParaRPr lang="en-US" dirty="0">
              <a:latin typeface="Arial"/>
              <a:ea typeface="ＭＳ Ｐゴシック" charset="0"/>
              <a:cs typeface="Arial"/>
            </a:endParaRPr>
          </a:p>
          <a:p>
            <a:pPr>
              <a:spcBef>
                <a:spcPct val="0"/>
              </a:spcBef>
            </a:pPr>
            <a:r>
              <a:rPr lang="en-US" sz="1200" kern="1200" dirty="0">
                <a:solidFill>
                  <a:schemeClr val="tx1"/>
                </a:solidFill>
                <a:effectLst/>
                <a:latin typeface="Arial"/>
                <a:ea typeface="ＭＳ Ｐゴシック" pitchFamily="-111" charset="-128"/>
                <a:cs typeface="Arial"/>
              </a:rPr>
              <a:t>In </a:t>
            </a:r>
            <a:r>
              <a:rPr lang="en-US" altLang="zh-TW" sz="1200" kern="1200" dirty="0">
                <a:solidFill>
                  <a:schemeClr val="tx1"/>
                </a:solidFill>
                <a:effectLst/>
                <a:latin typeface="Arial"/>
                <a:ea typeface="ＭＳ Ｐゴシック" pitchFamily="-111" charset="-128"/>
                <a:cs typeface="Arial"/>
              </a:rPr>
              <a:t>Deuteronomy</a:t>
            </a:r>
            <a:r>
              <a:rPr lang="en-US" sz="1200" kern="1200" dirty="0">
                <a:solidFill>
                  <a:schemeClr val="tx1"/>
                </a:solidFill>
                <a:effectLst/>
                <a:latin typeface="Arial"/>
                <a:ea typeface="ＭＳ Ｐゴシック" pitchFamily="-111" charset="-128"/>
                <a:cs typeface="Arial"/>
              </a:rPr>
              <a:t> Moses, the covenant mediator, speaks to Israel's new generation opposite the Jordan (1:1).</a:t>
            </a:r>
            <a:r>
              <a:rPr lang="en-SG" dirty="0">
                <a:effectLst/>
                <a:latin typeface="Arial"/>
                <a:cs typeface="Arial"/>
              </a:rPr>
              <a:t> </a:t>
            </a:r>
          </a:p>
          <a:p>
            <a:pPr>
              <a:spcBef>
                <a:spcPct val="0"/>
              </a:spcBef>
            </a:pPr>
            <a:r>
              <a:rPr lang="zh-CN" altLang="en-US" dirty="0">
                <a:latin typeface="Arial"/>
                <a:ea typeface="ＭＳ Ｐゴシック" charset="0"/>
                <a:cs typeface="Arial"/>
              </a:rPr>
              <a:t>在</a:t>
            </a:r>
            <a:r>
              <a:rPr lang="en-US" altLang="zh-CN" dirty="0">
                <a:latin typeface="Arial"/>
                <a:ea typeface="ＭＳ Ｐゴシック" charset="0"/>
                <a:cs typeface="Arial"/>
              </a:rPr>
              <a:t>《</a:t>
            </a:r>
            <a:r>
              <a:rPr lang="zh-CN" altLang="en-US" dirty="0">
                <a:latin typeface="Arial"/>
                <a:ea typeface="ＭＳ Ｐゴシック" charset="0"/>
                <a:cs typeface="Arial"/>
              </a:rPr>
              <a:t>申命记</a:t>
            </a:r>
            <a:r>
              <a:rPr lang="en-US" altLang="zh-CN" dirty="0">
                <a:latin typeface="Arial"/>
                <a:ea typeface="ＭＳ Ｐゴシック" charset="0"/>
                <a:cs typeface="Arial"/>
              </a:rPr>
              <a:t>》</a:t>
            </a:r>
            <a:r>
              <a:rPr lang="zh-CN" altLang="en-US" dirty="0">
                <a:latin typeface="Arial"/>
                <a:ea typeface="ＭＳ Ｐゴシック" charset="0"/>
                <a:cs typeface="Arial"/>
              </a:rPr>
              <a:t>中，盟约中保摩西向约旦河对岸的以色列新一代发表讲话（</a:t>
            </a:r>
            <a:r>
              <a:rPr lang="en-US" altLang="zh-CN" dirty="0">
                <a:latin typeface="Arial"/>
                <a:ea typeface="ＭＳ Ｐゴシック" charset="0"/>
                <a:cs typeface="Arial"/>
              </a:rPr>
              <a:t>1:1</a:t>
            </a:r>
            <a:r>
              <a:rPr lang="zh-CN" altLang="en-US" dirty="0">
                <a:latin typeface="Arial"/>
                <a:ea typeface="ＭＳ Ｐゴシック" charset="0"/>
                <a:cs typeface="Arial"/>
              </a:rPr>
              <a:t>）。</a:t>
            </a:r>
            <a:endParaRPr lang="en-US" dirty="0">
              <a:latin typeface="Arial"/>
              <a:ea typeface="ＭＳ Ｐゴシック" charset="0"/>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fontAlgn="auto">
              <a:spcBef>
                <a:spcPts val="0"/>
              </a:spcBef>
              <a:spcAft>
                <a:spcPts val="0"/>
              </a:spcAft>
              <a:buClrTx/>
              <a:buSzTx/>
              <a:buFontTx/>
              <a:buNone/>
              <a:defRPr/>
            </a:lvl1pPr>
          </a:lstStyle>
          <a:p>
            <a:pPr>
              <a:defRPr/>
            </a:pPr>
            <a:endParaRPr lang="en-US"/>
          </a:p>
        </p:txBody>
      </p:sp>
      <p:sp>
        <p:nvSpPr>
          <p:cNvPr id="3" name="Rectangle 4"/>
          <p:cNvSpPr>
            <a:spLocks noGrp="1" noChangeArrowheads="1"/>
          </p:cNvSpPr>
          <p:nvPr>
            <p:ph type="ftr" idx="11"/>
          </p:nvPr>
        </p:nvSpPr>
        <p:spPr/>
        <p:txBody>
          <a:bodyPr/>
          <a:lstStyle>
            <a:lvl1pPr fontAlgn="auto">
              <a:spcBef>
                <a:spcPts val="0"/>
              </a:spcBef>
              <a:spcAft>
                <a:spcPts val="0"/>
              </a:spcAft>
              <a:buClrTx/>
              <a:buSzTx/>
              <a:buFontTx/>
              <a:buNone/>
              <a:defRPr/>
            </a:lvl1pPr>
          </a:lstStyle>
          <a:p>
            <a:pPr>
              <a:defRPr/>
            </a:pPr>
            <a:endParaRPr lang="en-US"/>
          </a:p>
        </p:txBody>
      </p:sp>
      <p:sp>
        <p:nvSpPr>
          <p:cNvPr id="4" name="Rectangle 5"/>
          <p:cNvSpPr>
            <a:spLocks noGrp="1" noChangeArrowheads="1"/>
          </p:cNvSpPr>
          <p:nvPr>
            <p:ph type="sldNum" idx="12"/>
          </p:nvPr>
        </p:nvSpPr>
        <p:spPr/>
        <p:txBody>
          <a:bodyPr/>
          <a:lstStyle>
            <a:lvl1pPr>
              <a:buClrTx/>
              <a:buSzTx/>
              <a:buFontTx/>
              <a:buNone/>
              <a:defRPr smtClean="0"/>
            </a:lvl1pPr>
          </a:lstStyle>
          <a:p>
            <a:pPr>
              <a:defRPr/>
            </a:pPr>
            <a:fld id="{768D7B8F-D38A-CD46-BADD-FF1802796D14}" type="slidenum">
              <a:rPr lang="en-US"/>
              <a:pPr>
                <a:defRPr/>
              </a:pPr>
              <a:t>‹#›</a:t>
            </a:fld>
            <a:endParaRPr lang="en-US"/>
          </a:p>
        </p:txBody>
      </p:sp>
    </p:spTree>
    <p:extLst>
      <p:ext uri="{BB962C8B-B14F-4D97-AF65-F5344CB8AC3E}">
        <p14:creationId xmlns:p14="http://schemas.microsoft.com/office/powerpoint/2010/main" val="1153574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E3A0EB6-4F76-D94F-8EF2-87DFE6444F36}" type="datetimeFigureOut">
              <a:rPr lang="en-US"/>
              <a:pPr>
                <a:defRPr/>
              </a:pPr>
              <a:t>8/6/24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46EB71E-1AE3-4649-80C0-1872A1893E1F}" type="slidenum">
              <a:rPr lang="en-US"/>
              <a:pPr>
                <a:defRPr/>
              </a:pPr>
              <a:t>‹#›</a:t>
            </a:fld>
            <a:endParaRPr lang="en-US"/>
          </a:p>
        </p:txBody>
      </p:sp>
    </p:spTree>
    <p:extLst>
      <p:ext uri="{BB962C8B-B14F-4D97-AF65-F5344CB8AC3E}">
        <p14:creationId xmlns:p14="http://schemas.microsoft.com/office/powerpoint/2010/main" val="3754337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0657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02257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70127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7301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94281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03529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40546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08473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36854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52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E569991-4AD0-AF44-BDD2-BD17E7847A71}" type="datetimeFigureOut">
              <a:rPr lang="en-US"/>
              <a:pPr>
                <a:defRPr/>
              </a:pPr>
              <a:t>8/6/24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E672719-374D-CE41-8EE6-02F0AF5E0401}" type="slidenum">
              <a:rPr lang="en-US"/>
              <a:pPr>
                <a:defRPr/>
              </a:pPr>
              <a:t>‹#›</a:t>
            </a:fld>
            <a:endParaRPr lang="en-US"/>
          </a:p>
        </p:txBody>
      </p:sp>
    </p:spTree>
    <p:extLst>
      <p:ext uri="{BB962C8B-B14F-4D97-AF65-F5344CB8AC3E}">
        <p14:creationId xmlns:p14="http://schemas.microsoft.com/office/powerpoint/2010/main" val="6904418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00642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07735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8921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3451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76165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53011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29848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74087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grpSp>
      <p:sp>
        <p:nvSpPr>
          <p:cNvPr id="9527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952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715B5F5A-EEA0-724F-9B4B-048E8D084E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87738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F9CC090-586F-9942-8A6A-D0CB759267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1249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2A3CD82-1A0F-ED44-835F-4BDAA73E3FA0}" type="datetimeFigureOut">
              <a:rPr lang="en-US"/>
              <a:pPr>
                <a:defRPr/>
              </a:pPr>
              <a:t>8/6/24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24EE84B-9943-C84A-9817-C2CEEA166DE7}" type="slidenum">
              <a:rPr lang="en-US"/>
              <a:pPr>
                <a:defRPr/>
              </a:pPr>
              <a:t>‹#›</a:t>
            </a:fld>
            <a:endParaRPr lang="en-US"/>
          </a:p>
        </p:txBody>
      </p:sp>
    </p:spTree>
    <p:extLst>
      <p:ext uri="{BB962C8B-B14F-4D97-AF65-F5344CB8AC3E}">
        <p14:creationId xmlns:p14="http://schemas.microsoft.com/office/powerpoint/2010/main" val="5233005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8524741C-1F3B-1843-BEFE-CC47F8C99E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27824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381C01BE-05EE-904C-A0F8-F2C79BCD5D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57343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C75B5EFD-6595-7745-927D-6F60647F1F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89815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ECF0E00C-66E2-CA42-AFD3-9E3CB96532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93942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1A8FDA3-E9AB-6C4A-B50E-F8CD9D9F4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60780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BDC5CE95-81EE-1845-876B-BC01130D7E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29114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DAC5269-B89B-0148-99B9-6C9C24B372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12542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C8421182-594A-4948-9327-9BD7746B26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98767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099AB1D-6077-E74F-9F9B-BD7A8012C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35427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8302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1FC5FF7-47E5-414C-BC90-EF87C5A0B81E}" type="datetimeFigureOut">
              <a:rPr lang="en-US"/>
              <a:pPr>
                <a:defRPr/>
              </a:pPr>
              <a:t>8/6/24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E68D511-6457-E34E-9F13-25ECA62083A6}" type="slidenum">
              <a:rPr lang="en-US"/>
              <a:pPr>
                <a:defRPr/>
              </a:pPr>
              <a:t>‹#›</a:t>
            </a:fld>
            <a:endParaRPr lang="en-US"/>
          </a:p>
        </p:txBody>
      </p:sp>
    </p:spTree>
    <p:extLst>
      <p:ext uri="{BB962C8B-B14F-4D97-AF65-F5344CB8AC3E}">
        <p14:creationId xmlns:p14="http://schemas.microsoft.com/office/powerpoint/2010/main" val="17974759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2396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4187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5228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07253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00781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89718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53396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74696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79123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3041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D45CE2E-19E1-4946-8DC1-B4FACD0EC890}" type="datetimeFigureOut">
              <a:rPr lang="en-US"/>
              <a:pPr>
                <a:defRPr/>
              </a:pPr>
              <a:t>8/6/24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4E2FA78-94A8-B846-9F4F-3A79AC7A4783}" type="slidenum">
              <a:rPr lang="en-US"/>
              <a:pPr>
                <a:defRPr/>
              </a:pPr>
              <a:t>‹#›</a:t>
            </a:fld>
            <a:endParaRPr lang="en-US"/>
          </a:p>
        </p:txBody>
      </p:sp>
    </p:spTree>
    <p:extLst>
      <p:ext uri="{BB962C8B-B14F-4D97-AF65-F5344CB8AC3E}">
        <p14:creationId xmlns:p14="http://schemas.microsoft.com/office/powerpoint/2010/main" val="32070262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27578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334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41046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68901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112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51256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30633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13896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18063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8411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3F73172-8DC5-2D40-97C9-F8C86B9CEECE}" type="datetimeFigureOut">
              <a:rPr lang="en-US"/>
              <a:pPr>
                <a:defRPr/>
              </a:pPr>
              <a:t>8/6/24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C77145A-AB4F-EC41-986C-359C318FA2CF}" type="slidenum">
              <a:rPr lang="en-US"/>
              <a:pPr>
                <a:defRPr/>
              </a:pPr>
              <a:t>‹#›</a:t>
            </a:fld>
            <a:endParaRPr lang="en-US"/>
          </a:p>
        </p:txBody>
      </p:sp>
    </p:spTree>
    <p:extLst>
      <p:ext uri="{BB962C8B-B14F-4D97-AF65-F5344CB8AC3E}">
        <p14:creationId xmlns:p14="http://schemas.microsoft.com/office/powerpoint/2010/main" val="23533117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42412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7765829"/>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9687898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1358920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1521258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9548324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69827273"/>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5357879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3486970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0330965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39AD180-4B1F-F740-AD6A-A33B0357C853}" type="datetimeFigureOut">
              <a:rPr lang="en-US"/>
              <a:pPr>
                <a:defRPr/>
              </a:pPr>
              <a:t>8/6/24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C0F2A34-C3EE-DE49-B46E-9162215C6BD0}" type="slidenum">
              <a:rPr lang="en-US"/>
              <a:pPr>
                <a:defRPr/>
              </a:pPr>
              <a:t>‹#›</a:t>
            </a:fld>
            <a:endParaRPr lang="en-US"/>
          </a:p>
        </p:txBody>
      </p:sp>
    </p:spTree>
    <p:extLst>
      <p:ext uri="{BB962C8B-B14F-4D97-AF65-F5344CB8AC3E}">
        <p14:creationId xmlns:p14="http://schemas.microsoft.com/office/powerpoint/2010/main" val="16708773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0808785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5949315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95597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26221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37099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2170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46416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633296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883051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93822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42063959"/>
      </p:ext>
    </p:extLst>
  </p:cSld>
  <p:clrMapOvr>
    <a:masterClrMapping/>
  </p:clrMapOvr>
  <p:transition>
    <p:wheel spokes="0"/>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671652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596538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958803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7787424"/>
      </p:ext>
    </p:extLst>
  </p:cSld>
  <p:clrMapOvr>
    <a:masterClrMapping/>
  </p:clrMapOvr>
  <p:transition>
    <p:wheel spokes="0"/>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3302392"/>
      </p:ext>
    </p:extLst>
  </p:cSld>
  <p:clrMapOvr>
    <a:masterClrMapping/>
  </p:clrMapOvr>
  <p:transition>
    <p:wheel spokes="0"/>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54765269"/>
      </p:ext>
    </p:extLst>
  </p:cSld>
  <p:clrMapOvr>
    <a:masterClrMapping/>
  </p:clrMapOvr>
  <p:transition>
    <p:wheel spokes="0"/>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913809"/>
      </p:ext>
    </p:extLst>
  </p:cSld>
  <p:clrMapOvr>
    <a:masterClrMapping/>
  </p:clrMapOvr>
  <p:transition>
    <p:wheel spokes="0"/>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598608"/>
      </p:ext>
    </p:extLst>
  </p:cSld>
  <p:clrMapOvr>
    <a:masterClrMapping/>
  </p:clrMapOvr>
  <p:transition>
    <p:wheel spokes="0"/>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22649638"/>
      </p:ext>
    </p:extLst>
  </p:cSld>
  <p:clrMapOvr>
    <a:masterClrMapping/>
  </p:clrMapOvr>
  <p:transition>
    <p:wheel spokes="0"/>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186019"/>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75142"/>
      </p:ext>
    </p:extLst>
  </p:cSld>
  <p:clrMapOvr>
    <a:masterClrMapping/>
  </p:clrMapOvr>
  <p:transition>
    <p:wheel spokes="0"/>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4077230"/>
      </p:ext>
    </p:extLst>
  </p:cSld>
  <p:clrMapOvr>
    <a:masterClrMapping/>
  </p:clrMapOvr>
  <p:transition>
    <p:wheel spokes="0"/>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2183844"/>
      </p:ext>
    </p:extLst>
  </p:cSld>
  <p:clrMapOvr>
    <a:masterClrMapping/>
  </p:clrMapOvr>
  <p:transition>
    <p:wheel spokes="0"/>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437555"/>
      </p:ext>
    </p:extLst>
  </p:cSld>
  <p:clrMapOvr>
    <a:masterClrMapping/>
  </p:clrMapOvr>
  <p:transition>
    <p:wheel spokes="0"/>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514985"/>
      </p:ext>
    </p:extLst>
  </p:cSld>
  <p:clrMapOvr>
    <a:masterClrMapping/>
  </p:clrMapOvr>
  <p:transition>
    <p:wheel spokes="0"/>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7892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789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818F1DC-29E8-C54E-90B0-26A5ABD23F0D}" type="slidenum">
              <a:rPr lang="en-US"/>
              <a:pPr>
                <a:defRPr/>
              </a:pPr>
              <a:t>‹#›</a:t>
            </a:fld>
            <a:endParaRPr lang="en-US"/>
          </a:p>
        </p:txBody>
      </p:sp>
    </p:spTree>
    <p:extLst>
      <p:ext uri="{BB962C8B-B14F-4D97-AF65-F5344CB8AC3E}">
        <p14:creationId xmlns:p14="http://schemas.microsoft.com/office/powerpoint/2010/main" val="5129864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6A60929-FD19-C448-ABCD-6D864536229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29733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985A897-724C-ED46-B706-33076B5D285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00792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7598BBB-A97B-AD40-A5C7-ADD84202A70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090509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BA71B7F5-53E7-C84A-9F5D-A8119CA13C4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2131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A791E62F-1E78-DE40-867C-A49A58704F4B}"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82016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20054108"/>
      </p:ext>
    </p:extLst>
  </p:cSld>
  <p:clrMapOvr>
    <a:masterClrMapping/>
  </p:clrMapOvr>
  <p:transition>
    <p:wheel spokes="0"/>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43140B12-3903-8D47-9A2C-73D36BEA248A}"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34080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C76CFD9-4C1E-3B4F-AA23-E7F83081EF6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7775810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DB979ED-287D-BE4E-A614-E21A324BFC0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606454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3B38B11-7CEA-0543-BC3C-2F7B439195F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24084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42AC7E3-27DF-F24C-9F26-8A3ECE238C6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588713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129390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395091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357309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239603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7017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76400" y="1751013"/>
            <a:ext cx="6756400" cy="1651000"/>
          </a:xfrm>
        </p:spPr>
        <p:txBody>
          <a:bodyPr/>
          <a:lstStyle/>
          <a:p>
            <a:r>
              <a:rPr lang="en-US"/>
              <a:t>Click to edit Master title style</a:t>
            </a:r>
          </a:p>
        </p:txBody>
      </p:sp>
      <p:sp>
        <p:nvSpPr>
          <p:cNvPr id="3" name="Rectangle 2"/>
          <p:cNvSpPr>
            <a:spLocks noGrp="1" noChangeArrowheads="1"/>
          </p:cNvSpPr>
          <p:nvPr>
            <p:ph type="dt" idx="10"/>
          </p:nvPr>
        </p:nvSpPr>
        <p:spPr/>
        <p:txBody>
          <a:bodyPr/>
          <a:lstStyle>
            <a:lvl1pPr fontAlgn="auto">
              <a:spcBef>
                <a:spcPts val="0"/>
              </a:spcBef>
              <a:spcAft>
                <a:spcPts val="0"/>
              </a:spcAft>
              <a:buClrTx/>
              <a:buSzTx/>
              <a:buFontTx/>
              <a:buNone/>
              <a:defRPr/>
            </a:lvl1pPr>
          </a:lstStyle>
          <a:p>
            <a:pPr>
              <a:defRPr/>
            </a:pPr>
            <a:endParaRPr lang="en-US"/>
          </a:p>
        </p:txBody>
      </p:sp>
      <p:sp>
        <p:nvSpPr>
          <p:cNvPr id="4" name="Rectangle 3"/>
          <p:cNvSpPr>
            <a:spLocks noGrp="1" noChangeArrowheads="1"/>
          </p:cNvSpPr>
          <p:nvPr>
            <p:ph type="ftr" idx="11"/>
          </p:nvPr>
        </p:nvSpPr>
        <p:spPr/>
        <p:txBody>
          <a:bodyPr/>
          <a:lstStyle>
            <a:lvl1pPr fontAlgn="auto">
              <a:spcBef>
                <a:spcPts val="0"/>
              </a:spcBef>
              <a:spcAft>
                <a:spcPts val="0"/>
              </a:spcAft>
              <a:buClrTx/>
              <a:buSzTx/>
              <a:buFontTx/>
              <a:buNone/>
              <a:defRPr/>
            </a:lvl1pPr>
          </a:lstStyle>
          <a:p>
            <a:pPr>
              <a:defRPr/>
            </a:pPr>
            <a:endParaRPr lang="en-US"/>
          </a:p>
        </p:txBody>
      </p:sp>
      <p:sp>
        <p:nvSpPr>
          <p:cNvPr id="5" name="Rectangle 4"/>
          <p:cNvSpPr>
            <a:spLocks noGrp="1" noChangeArrowheads="1"/>
          </p:cNvSpPr>
          <p:nvPr>
            <p:ph type="sldNum" idx="12"/>
          </p:nvPr>
        </p:nvSpPr>
        <p:spPr/>
        <p:txBody>
          <a:bodyPr/>
          <a:lstStyle>
            <a:lvl1pPr>
              <a:buClrTx/>
              <a:buSzTx/>
              <a:buFontTx/>
              <a:buNone/>
              <a:defRPr smtClean="0"/>
            </a:lvl1pPr>
          </a:lstStyle>
          <a:p>
            <a:pPr>
              <a:defRPr/>
            </a:pPr>
            <a:fld id="{3279E618-5798-3A48-96F0-498C5E424657}" type="slidenum">
              <a:rPr lang="en-US"/>
              <a:pPr>
                <a:defRPr/>
              </a:pPr>
              <a:t>‹#›</a:t>
            </a:fld>
            <a:endParaRPr lang="en-US"/>
          </a:p>
        </p:txBody>
      </p:sp>
    </p:spTree>
    <p:extLst>
      <p:ext uri="{BB962C8B-B14F-4D97-AF65-F5344CB8AC3E}">
        <p14:creationId xmlns:p14="http://schemas.microsoft.com/office/powerpoint/2010/main" val="2013525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9337841"/>
      </p:ext>
    </p:extLst>
  </p:cSld>
  <p:clrMapOvr>
    <a:masterClrMapping/>
  </p:clrMapOvr>
  <p:transition>
    <p:wheel spokes="0"/>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558927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377444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0376974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867357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237882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044633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256643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839731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DD6A930A-77C9-414D-8703-ED916D665018}" type="slidenum">
              <a:rPr lang="en-US"/>
              <a:pPr>
                <a:defRPr/>
              </a:pPr>
              <a:t>‹#›</a:t>
            </a:fld>
            <a:endParaRPr lang="en-US"/>
          </a:p>
        </p:txBody>
      </p:sp>
    </p:spTree>
    <p:extLst>
      <p:ext uri="{BB962C8B-B14F-4D97-AF65-F5344CB8AC3E}">
        <p14:creationId xmlns:p14="http://schemas.microsoft.com/office/powerpoint/2010/main" val="1038139800"/>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2FF6524A-2CBC-A642-BC93-723E06857710}" type="slidenum">
              <a:rPr lang="en-US"/>
              <a:pPr>
                <a:defRPr/>
              </a:pPr>
              <a:t>‹#›</a:t>
            </a:fld>
            <a:endParaRPr lang="en-US"/>
          </a:p>
        </p:txBody>
      </p:sp>
    </p:spTree>
    <p:extLst>
      <p:ext uri="{BB962C8B-B14F-4D97-AF65-F5344CB8AC3E}">
        <p14:creationId xmlns:p14="http://schemas.microsoft.com/office/powerpoint/2010/main" val="2108536552"/>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6723971"/>
      </p:ext>
    </p:extLst>
  </p:cSld>
  <p:clrMapOvr>
    <a:masterClrMapping/>
  </p:clrMapOvr>
  <p:transition>
    <p:wheel spokes="0"/>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B7164C5-6BA1-3941-A8F6-FAA1FB18D9A6}" type="slidenum">
              <a:rPr lang="en-US"/>
              <a:pPr>
                <a:defRPr/>
              </a:pPr>
              <a:t>‹#›</a:t>
            </a:fld>
            <a:endParaRPr lang="en-US"/>
          </a:p>
        </p:txBody>
      </p:sp>
    </p:spTree>
    <p:extLst>
      <p:ext uri="{BB962C8B-B14F-4D97-AF65-F5344CB8AC3E}">
        <p14:creationId xmlns:p14="http://schemas.microsoft.com/office/powerpoint/2010/main" val="2683484417"/>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348CA2B-E541-D142-B847-4447896F6513}" type="slidenum">
              <a:rPr lang="en-US"/>
              <a:pPr>
                <a:defRPr/>
              </a:pPr>
              <a:t>‹#›</a:t>
            </a:fld>
            <a:endParaRPr lang="en-US"/>
          </a:p>
        </p:txBody>
      </p:sp>
    </p:spTree>
    <p:extLst>
      <p:ext uri="{BB962C8B-B14F-4D97-AF65-F5344CB8AC3E}">
        <p14:creationId xmlns:p14="http://schemas.microsoft.com/office/powerpoint/2010/main" val="2798798849"/>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4CEE5A0D-27CF-1D4B-BFC4-BA5221F8042A}" type="slidenum">
              <a:rPr lang="en-US"/>
              <a:pPr>
                <a:defRPr/>
              </a:pPr>
              <a:t>‹#›</a:t>
            </a:fld>
            <a:endParaRPr lang="en-US"/>
          </a:p>
        </p:txBody>
      </p:sp>
    </p:spTree>
    <p:extLst>
      <p:ext uri="{BB962C8B-B14F-4D97-AF65-F5344CB8AC3E}">
        <p14:creationId xmlns:p14="http://schemas.microsoft.com/office/powerpoint/2010/main" val="92858466"/>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0F1CB750-028F-354E-A400-F49E020AF1C3}" type="slidenum">
              <a:rPr lang="en-US"/>
              <a:pPr>
                <a:defRPr/>
              </a:pPr>
              <a:t>‹#›</a:t>
            </a:fld>
            <a:endParaRPr lang="en-US"/>
          </a:p>
        </p:txBody>
      </p:sp>
    </p:spTree>
    <p:extLst>
      <p:ext uri="{BB962C8B-B14F-4D97-AF65-F5344CB8AC3E}">
        <p14:creationId xmlns:p14="http://schemas.microsoft.com/office/powerpoint/2010/main" val="1939723106"/>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4091807C-FDCE-C840-AB72-FD15160F7C68}" type="slidenum">
              <a:rPr lang="en-US"/>
              <a:pPr>
                <a:defRPr/>
              </a:pPr>
              <a:t>‹#›</a:t>
            </a:fld>
            <a:endParaRPr lang="en-US"/>
          </a:p>
        </p:txBody>
      </p:sp>
    </p:spTree>
    <p:extLst>
      <p:ext uri="{BB962C8B-B14F-4D97-AF65-F5344CB8AC3E}">
        <p14:creationId xmlns:p14="http://schemas.microsoft.com/office/powerpoint/2010/main" val="1609058120"/>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75AA4AB7-7D7A-6949-B8F9-7555939FA795}" type="slidenum">
              <a:rPr lang="en-US"/>
              <a:pPr>
                <a:defRPr/>
              </a:pPr>
              <a:t>‹#›</a:t>
            </a:fld>
            <a:endParaRPr lang="en-US"/>
          </a:p>
        </p:txBody>
      </p:sp>
    </p:spTree>
    <p:extLst>
      <p:ext uri="{BB962C8B-B14F-4D97-AF65-F5344CB8AC3E}">
        <p14:creationId xmlns:p14="http://schemas.microsoft.com/office/powerpoint/2010/main" val="3903775649"/>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7553001-7B34-B140-BF25-68BC81607F30}" type="slidenum">
              <a:rPr lang="en-US"/>
              <a:pPr>
                <a:defRPr/>
              </a:pPr>
              <a:t>‹#›</a:t>
            </a:fld>
            <a:endParaRPr lang="en-US"/>
          </a:p>
        </p:txBody>
      </p:sp>
    </p:spTree>
    <p:extLst>
      <p:ext uri="{BB962C8B-B14F-4D97-AF65-F5344CB8AC3E}">
        <p14:creationId xmlns:p14="http://schemas.microsoft.com/office/powerpoint/2010/main" val="2987798285"/>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078BAD76-CE2A-6549-A370-EA6335D379B9}" type="slidenum">
              <a:rPr lang="en-US"/>
              <a:pPr>
                <a:defRPr/>
              </a:pPr>
              <a:t>‹#›</a:t>
            </a:fld>
            <a:endParaRPr lang="en-US"/>
          </a:p>
        </p:txBody>
      </p:sp>
    </p:spTree>
    <p:extLst>
      <p:ext uri="{BB962C8B-B14F-4D97-AF65-F5344CB8AC3E}">
        <p14:creationId xmlns:p14="http://schemas.microsoft.com/office/powerpoint/2010/main" val="1364444760"/>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70CC420-E24E-DE4F-976E-35608F45FA0A}" type="slidenum">
              <a:rPr lang="en-US"/>
              <a:pPr>
                <a:defRPr/>
              </a:pPr>
              <a:t>‹#›</a:t>
            </a:fld>
            <a:endParaRPr lang="en-US"/>
          </a:p>
        </p:txBody>
      </p:sp>
    </p:spTree>
    <p:extLst>
      <p:ext uri="{BB962C8B-B14F-4D97-AF65-F5344CB8AC3E}">
        <p14:creationId xmlns:p14="http://schemas.microsoft.com/office/powerpoint/2010/main" val="2006889880"/>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3657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76431813"/>
      </p:ext>
    </p:extLst>
  </p:cSld>
  <p:clrMapOvr>
    <a:masterClrMapping/>
  </p:clrMapOvr>
  <p:transition>
    <p:wheel spokes="0"/>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48412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001391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62694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57844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21022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2823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4069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5191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7928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855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675910"/>
      </p:ext>
    </p:extLst>
  </p:cSld>
  <p:clrMapOvr>
    <a:masterClrMapping/>
  </p:clrMapOvr>
  <p:transition>
    <p:wheel spokes="0"/>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73456745"/>
      </p:ext>
    </p:extLst>
  </p:cSld>
  <p:clrMapOvr>
    <a:masterClrMapping/>
  </p:clrMapOvr>
  <p:transition>
    <p:wheel spokes="0"/>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4249182"/>
      </p:ext>
    </p:extLst>
  </p:cSld>
  <p:clrMapOvr>
    <a:masterClrMapping/>
  </p:clrMapOvr>
  <p:transition>
    <p:wheel spokes="0"/>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60737519"/>
      </p:ext>
    </p:extLst>
  </p:cSld>
  <p:clrMapOvr>
    <a:masterClrMapping/>
  </p:clrMapOvr>
  <p:transition>
    <p:wheel spokes="0"/>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459291"/>
      </p:ext>
    </p:extLst>
  </p:cSld>
  <p:clrMapOvr>
    <a:masterClrMapping/>
  </p:clrMapOvr>
  <p:transition>
    <p:wheel spokes="0"/>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7818035"/>
      </p:ext>
    </p:extLst>
  </p:cSld>
  <p:clrMapOvr>
    <a:masterClrMapping/>
  </p:clrMapOvr>
  <p:transition>
    <p:wheel spokes="0"/>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48253399"/>
      </p:ext>
    </p:extLst>
  </p:cSld>
  <p:clrMapOvr>
    <a:masterClrMapping/>
  </p:clrMapOvr>
  <p:transition>
    <p:wheel spokes="0"/>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41952"/>
      </p:ext>
    </p:extLst>
  </p:cSld>
  <p:clrMapOvr>
    <a:masterClrMapping/>
  </p:clrMapOvr>
  <p:transition>
    <p:wheel spokes="0"/>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942153"/>
      </p:ext>
    </p:extLst>
  </p:cSld>
  <p:clrMapOvr>
    <a:masterClrMapping/>
  </p:clrMapOvr>
  <p:transition>
    <p:wheel spokes="0"/>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3545457"/>
      </p:ext>
    </p:extLst>
  </p:cSld>
  <p:clrMapOvr>
    <a:masterClrMapping/>
  </p:clrMapOvr>
  <p:transition>
    <p:wheel spokes="0"/>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743375"/>
      </p:ext>
    </p:extLst>
  </p:cSld>
  <p:clrMapOvr>
    <a:masterClrMapping/>
  </p:clrMapOvr>
  <p:transition>
    <p:wheel spokes="0"/>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9409798"/>
      </p:ext>
    </p:extLst>
  </p:cSld>
  <p:clrMapOvr>
    <a:masterClrMapping/>
  </p:clrMapOvr>
  <p:transition>
    <p:wheel spokes="0"/>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6899058"/>
      </p:ext>
    </p:extLst>
  </p:cSld>
  <p:clrMapOvr>
    <a:masterClrMapping/>
  </p:clrMapOvr>
  <p:transition>
    <p:wheel spokes="0"/>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4090620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665712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434318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0711945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127587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686991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6536383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54668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90817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8972762"/>
      </p:ext>
    </p:extLst>
  </p:cSld>
  <p:clrMapOvr>
    <a:masterClrMapping/>
  </p:clrMapOvr>
  <p:transition>
    <p:wheel spokes="0"/>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051806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8484609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8BE5991-67CF-D742-AA07-378CEF78FDE1}" type="datetime1">
              <a:rPr lang="zh-CN" altLang="en-US"/>
              <a:pPr>
                <a:defRPr/>
              </a:pPr>
              <a:t>2024/8/6</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05653A2-9AB5-654A-B828-6ED6B2B195F8}" type="slidenum">
              <a:rPr lang="zh-CN" altLang="en-US"/>
              <a:pPr>
                <a:defRPr/>
              </a:pPr>
              <a:t>‹#›</a:t>
            </a:fld>
            <a:endParaRPr lang="en-US" altLang="zh-CN"/>
          </a:p>
        </p:txBody>
      </p:sp>
    </p:spTree>
    <p:extLst>
      <p:ext uri="{BB962C8B-B14F-4D97-AF65-F5344CB8AC3E}">
        <p14:creationId xmlns:p14="http://schemas.microsoft.com/office/powerpoint/2010/main" val="18866215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F3D837-3699-CA47-96C3-2BCC8EBACF87}" type="datetime1">
              <a:rPr lang="zh-CN" altLang="en-US"/>
              <a:pPr>
                <a:defRPr/>
              </a:pPr>
              <a:t>2024/8/6</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294DD7F-3CDB-2E41-93EB-75E42D18C5B1}" type="slidenum">
              <a:rPr lang="zh-CN" altLang="en-US"/>
              <a:pPr>
                <a:defRPr/>
              </a:pPr>
              <a:t>‹#›</a:t>
            </a:fld>
            <a:endParaRPr lang="en-US" altLang="zh-CN"/>
          </a:p>
        </p:txBody>
      </p:sp>
    </p:spTree>
    <p:extLst>
      <p:ext uri="{BB962C8B-B14F-4D97-AF65-F5344CB8AC3E}">
        <p14:creationId xmlns:p14="http://schemas.microsoft.com/office/powerpoint/2010/main" val="16709970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C9B6CD7-BB7A-9D44-8ABB-808CC754FC43}" type="datetime1">
              <a:rPr lang="zh-CN" altLang="en-US"/>
              <a:pPr>
                <a:defRPr/>
              </a:pPr>
              <a:t>2024/8/6</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1D07D87-D81F-1641-915E-9723D7054466}" type="slidenum">
              <a:rPr lang="zh-CN" altLang="en-US"/>
              <a:pPr>
                <a:defRPr/>
              </a:pPr>
              <a:t>‹#›</a:t>
            </a:fld>
            <a:endParaRPr lang="en-US" altLang="zh-CN"/>
          </a:p>
        </p:txBody>
      </p:sp>
    </p:spTree>
    <p:extLst>
      <p:ext uri="{BB962C8B-B14F-4D97-AF65-F5344CB8AC3E}">
        <p14:creationId xmlns:p14="http://schemas.microsoft.com/office/powerpoint/2010/main" val="168245364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EA4A747-F680-254F-8277-85470C40C8BD}" type="datetime1">
              <a:rPr lang="zh-CN" altLang="en-US"/>
              <a:pPr>
                <a:defRPr/>
              </a:pPr>
              <a:t>2024/8/6</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02305BF-6544-1441-8CFA-D16DEA4A548B}" type="slidenum">
              <a:rPr lang="zh-CN" altLang="en-US"/>
              <a:pPr>
                <a:defRPr/>
              </a:pPr>
              <a:t>‹#›</a:t>
            </a:fld>
            <a:endParaRPr lang="en-US" altLang="zh-CN"/>
          </a:p>
        </p:txBody>
      </p:sp>
    </p:spTree>
    <p:extLst>
      <p:ext uri="{BB962C8B-B14F-4D97-AF65-F5344CB8AC3E}">
        <p14:creationId xmlns:p14="http://schemas.microsoft.com/office/powerpoint/2010/main" val="272135408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3D7F2AD-E66B-594B-999D-2A1334313F7C}" type="datetime1">
              <a:rPr lang="zh-CN" altLang="en-US"/>
              <a:pPr>
                <a:defRPr/>
              </a:pPr>
              <a:t>2024/8/6</a:t>
            </a:fld>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98D42DCF-DA82-054C-8BAD-811532C1DA11}" type="slidenum">
              <a:rPr lang="zh-CN" altLang="en-US"/>
              <a:pPr>
                <a:defRPr/>
              </a:pPr>
              <a:t>‹#›</a:t>
            </a:fld>
            <a:endParaRPr lang="en-US" altLang="zh-CN"/>
          </a:p>
        </p:txBody>
      </p:sp>
    </p:spTree>
    <p:extLst>
      <p:ext uri="{BB962C8B-B14F-4D97-AF65-F5344CB8AC3E}">
        <p14:creationId xmlns:p14="http://schemas.microsoft.com/office/powerpoint/2010/main" val="26552479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00711FC-4A50-0A40-A3B3-5684287FA55B}" type="datetime1">
              <a:rPr lang="zh-CN" altLang="en-US"/>
              <a:pPr>
                <a:defRPr/>
              </a:pPr>
              <a:t>2024/8/6</a:t>
            </a:fld>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634060F4-5AD5-E240-9F7B-B050FCF45561}" type="slidenum">
              <a:rPr lang="zh-CN" altLang="en-US"/>
              <a:pPr>
                <a:defRPr/>
              </a:pPr>
              <a:t>‹#›</a:t>
            </a:fld>
            <a:endParaRPr lang="en-US" altLang="zh-CN"/>
          </a:p>
        </p:txBody>
      </p:sp>
    </p:spTree>
    <p:extLst>
      <p:ext uri="{BB962C8B-B14F-4D97-AF65-F5344CB8AC3E}">
        <p14:creationId xmlns:p14="http://schemas.microsoft.com/office/powerpoint/2010/main" val="176646999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337103-8D3C-004A-BD9C-B2DCD75C0971}" type="datetime1">
              <a:rPr lang="zh-CN" altLang="en-US"/>
              <a:pPr>
                <a:defRPr/>
              </a:pPr>
              <a:t>2024/8/6</a:t>
            </a:fld>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0583C1B1-2ABB-764C-8607-B0E134E897C3}" type="slidenum">
              <a:rPr lang="zh-CN" altLang="en-US"/>
              <a:pPr>
                <a:defRPr/>
              </a:pPr>
              <a:t>‹#›</a:t>
            </a:fld>
            <a:endParaRPr lang="en-US" altLang="zh-CN"/>
          </a:p>
        </p:txBody>
      </p:sp>
    </p:spTree>
    <p:extLst>
      <p:ext uri="{BB962C8B-B14F-4D97-AF65-F5344CB8AC3E}">
        <p14:creationId xmlns:p14="http://schemas.microsoft.com/office/powerpoint/2010/main" val="426204766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88433F3-F493-F544-A393-78BEDF8A4A5C}" type="datetime1">
              <a:rPr lang="zh-CN" altLang="en-US"/>
              <a:pPr>
                <a:defRPr/>
              </a:pPr>
              <a:t>2024/8/6</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848B9C0-9FEA-9241-B499-B1204CC76C4F}" type="slidenum">
              <a:rPr lang="zh-CN" altLang="en-US"/>
              <a:pPr>
                <a:defRPr/>
              </a:pPr>
              <a:t>‹#›</a:t>
            </a:fld>
            <a:endParaRPr lang="en-US" altLang="zh-CN"/>
          </a:p>
        </p:txBody>
      </p:sp>
    </p:spTree>
    <p:extLst>
      <p:ext uri="{BB962C8B-B14F-4D97-AF65-F5344CB8AC3E}">
        <p14:creationId xmlns:p14="http://schemas.microsoft.com/office/powerpoint/2010/main" val="3465316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260362"/>
      </p:ext>
    </p:extLst>
  </p:cSld>
  <p:clrMapOvr>
    <a:masterClrMapping/>
  </p:clrMapOvr>
  <p:transition>
    <p:wheel spokes="0"/>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9ED9C7-9D4B-DF44-857E-2DABAC570BBE}" type="datetime1">
              <a:rPr lang="zh-CN" altLang="en-US"/>
              <a:pPr>
                <a:defRPr/>
              </a:pPr>
              <a:t>2024/8/6</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DC5DE75-E4CB-DC48-80A8-980F92163C10}" type="slidenum">
              <a:rPr lang="zh-CN" altLang="en-US"/>
              <a:pPr>
                <a:defRPr/>
              </a:pPr>
              <a:t>‹#›</a:t>
            </a:fld>
            <a:endParaRPr lang="en-US" altLang="zh-CN"/>
          </a:p>
        </p:txBody>
      </p:sp>
    </p:spTree>
    <p:extLst>
      <p:ext uri="{BB962C8B-B14F-4D97-AF65-F5344CB8AC3E}">
        <p14:creationId xmlns:p14="http://schemas.microsoft.com/office/powerpoint/2010/main" val="33827160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A4DB4B3-5593-A34F-81F1-AE8C448E155D}" type="datetime1">
              <a:rPr lang="zh-CN" altLang="en-US"/>
              <a:pPr>
                <a:defRPr/>
              </a:pPr>
              <a:t>2024/8/6</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D67C40A-C0CC-5749-9336-32B6D9283FFA}" type="slidenum">
              <a:rPr lang="zh-CN" altLang="en-US"/>
              <a:pPr>
                <a:defRPr/>
              </a:pPr>
              <a:t>‹#›</a:t>
            </a:fld>
            <a:endParaRPr lang="en-US" altLang="zh-CN"/>
          </a:p>
        </p:txBody>
      </p:sp>
    </p:spTree>
    <p:extLst>
      <p:ext uri="{BB962C8B-B14F-4D97-AF65-F5344CB8AC3E}">
        <p14:creationId xmlns:p14="http://schemas.microsoft.com/office/powerpoint/2010/main" val="14547697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C6FC85-BF2D-DF40-879D-79D7090663A6}" type="datetime1">
              <a:rPr lang="zh-CN" altLang="en-US"/>
              <a:pPr>
                <a:defRPr/>
              </a:pPr>
              <a:t>2024/8/6</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7094BDC-CFC2-4F43-AA50-F3BE528248D8}" type="slidenum">
              <a:rPr lang="zh-CN" altLang="en-US"/>
              <a:pPr>
                <a:defRPr/>
              </a:pPr>
              <a:t>‹#›</a:t>
            </a:fld>
            <a:endParaRPr lang="en-US" altLang="zh-CN"/>
          </a:p>
        </p:txBody>
      </p:sp>
    </p:spTree>
    <p:extLst>
      <p:ext uri="{BB962C8B-B14F-4D97-AF65-F5344CB8AC3E}">
        <p14:creationId xmlns:p14="http://schemas.microsoft.com/office/powerpoint/2010/main" val="164069847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88430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3B207B9-B3A2-0A40-B723-ED6A11A55548}" type="slidenum">
              <a:rPr lang="zh-CN" altLang="en-US"/>
              <a:pPr>
                <a:defRPr/>
              </a:pPr>
              <a:t>‹#›</a:t>
            </a:fld>
            <a:endParaRPr lang="en-US" altLang="zh-CN"/>
          </a:p>
        </p:txBody>
      </p:sp>
    </p:spTree>
    <p:extLst>
      <p:ext uri="{BB962C8B-B14F-4D97-AF65-F5344CB8AC3E}">
        <p14:creationId xmlns:p14="http://schemas.microsoft.com/office/powerpoint/2010/main" val="810396315"/>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D28D8F4-39A3-8843-8973-54800E133AAE}" type="slidenum">
              <a:rPr lang="zh-CN" altLang="en-US"/>
              <a:pPr>
                <a:defRPr/>
              </a:pPr>
              <a:t>‹#›</a:t>
            </a:fld>
            <a:endParaRPr lang="en-US" altLang="zh-CN"/>
          </a:p>
        </p:txBody>
      </p:sp>
    </p:spTree>
    <p:extLst>
      <p:ext uri="{BB962C8B-B14F-4D97-AF65-F5344CB8AC3E}">
        <p14:creationId xmlns:p14="http://schemas.microsoft.com/office/powerpoint/2010/main" val="910533516"/>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442EA30C-0CFC-5347-B222-9E8E2736BE7D}" type="slidenum">
              <a:rPr lang="zh-CN" altLang="en-US"/>
              <a:pPr>
                <a:defRPr/>
              </a:pPr>
              <a:t>‹#›</a:t>
            </a:fld>
            <a:endParaRPr lang="en-US" altLang="zh-CN"/>
          </a:p>
        </p:txBody>
      </p:sp>
    </p:spTree>
    <p:extLst>
      <p:ext uri="{BB962C8B-B14F-4D97-AF65-F5344CB8AC3E}">
        <p14:creationId xmlns:p14="http://schemas.microsoft.com/office/powerpoint/2010/main" val="3365744361"/>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F4462CC-9389-8C44-87FB-83D5789303C1}" type="slidenum">
              <a:rPr lang="zh-CN" altLang="en-US"/>
              <a:pPr>
                <a:defRPr/>
              </a:pPr>
              <a:t>‹#›</a:t>
            </a:fld>
            <a:endParaRPr lang="en-US" altLang="zh-CN"/>
          </a:p>
        </p:txBody>
      </p:sp>
    </p:spTree>
    <p:extLst>
      <p:ext uri="{BB962C8B-B14F-4D97-AF65-F5344CB8AC3E}">
        <p14:creationId xmlns:p14="http://schemas.microsoft.com/office/powerpoint/2010/main" val="3556726488"/>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50915A3-AEA5-A74F-A03C-FEAA5760EFCB}" type="slidenum">
              <a:rPr lang="zh-CN" altLang="en-US"/>
              <a:pPr>
                <a:defRPr/>
              </a:pPr>
              <a:t>‹#›</a:t>
            </a:fld>
            <a:endParaRPr lang="en-US" altLang="zh-CN"/>
          </a:p>
        </p:txBody>
      </p:sp>
    </p:spTree>
    <p:extLst>
      <p:ext uri="{BB962C8B-B14F-4D97-AF65-F5344CB8AC3E}">
        <p14:creationId xmlns:p14="http://schemas.microsoft.com/office/powerpoint/2010/main" val="1137253391"/>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8607E244-3FAA-AF49-A160-886FD71F6B06}" type="slidenum">
              <a:rPr lang="zh-CN" altLang="en-US"/>
              <a:pPr>
                <a:defRPr/>
              </a:pPr>
              <a:t>‹#›</a:t>
            </a:fld>
            <a:endParaRPr lang="en-US" altLang="zh-CN"/>
          </a:p>
        </p:txBody>
      </p:sp>
    </p:spTree>
    <p:extLst>
      <p:ext uri="{BB962C8B-B14F-4D97-AF65-F5344CB8AC3E}">
        <p14:creationId xmlns:p14="http://schemas.microsoft.com/office/powerpoint/2010/main" val="3533677967"/>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1230609"/>
      </p:ext>
    </p:extLst>
  </p:cSld>
  <p:clrMapOvr>
    <a:masterClrMapping/>
  </p:clrMapOvr>
  <p:transition>
    <p:wheel spokes="0"/>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604C3FE-1107-1943-A9DE-DE1801E2CBEA}" type="slidenum">
              <a:rPr lang="zh-CN" altLang="en-US"/>
              <a:pPr>
                <a:defRPr/>
              </a:pPr>
              <a:t>‹#›</a:t>
            </a:fld>
            <a:endParaRPr lang="en-US" altLang="zh-CN"/>
          </a:p>
        </p:txBody>
      </p:sp>
    </p:spTree>
    <p:extLst>
      <p:ext uri="{BB962C8B-B14F-4D97-AF65-F5344CB8AC3E}">
        <p14:creationId xmlns:p14="http://schemas.microsoft.com/office/powerpoint/2010/main" val="3986722246"/>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33C18AB-F2CA-474C-967E-5CCA8686E83D}" type="slidenum">
              <a:rPr lang="zh-CN" altLang="en-US"/>
              <a:pPr>
                <a:defRPr/>
              </a:pPr>
              <a:t>‹#›</a:t>
            </a:fld>
            <a:endParaRPr lang="en-US" altLang="zh-CN"/>
          </a:p>
        </p:txBody>
      </p:sp>
    </p:spTree>
    <p:extLst>
      <p:ext uri="{BB962C8B-B14F-4D97-AF65-F5344CB8AC3E}">
        <p14:creationId xmlns:p14="http://schemas.microsoft.com/office/powerpoint/2010/main" val="2311201325"/>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5CEBF84C-05F6-D045-99F8-BAE9755175EA}" type="slidenum">
              <a:rPr lang="zh-CN" altLang="en-US"/>
              <a:pPr>
                <a:defRPr/>
              </a:pPr>
              <a:t>‹#›</a:t>
            </a:fld>
            <a:endParaRPr lang="en-US" altLang="zh-CN"/>
          </a:p>
        </p:txBody>
      </p:sp>
    </p:spTree>
    <p:extLst>
      <p:ext uri="{BB962C8B-B14F-4D97-AF65-F5344CB8AC3E}">
        <p14:creationId xmlns:p14="http://schemas.microsoft.com/office/powerpoint/2010/main" val="2420415539"/>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CF44292-E501-A043-9532-98EBA7C96CB5}" type="slidenum">
              <a:rPr lang="zh-CN" altLang="en-US"/>
              <a:pPr>
                <a:defRPr/>
              </a:pPr>
              <a:t>‹#›</a:t>
            </a:fld>
            <a:endParaRPr lang="en-US" altLang="zh-CN"/>
          </a:p>
        </p:txBody>
      </p:sp>
    </p:spTree>
    <p:extLst>
      <p:ext uri="{BB962C8B-B14F-4D97-AF65-F5344CB8AC3E}">
        <p14:creationId xmlns:p14="http://schemas.microsoft.com/office/powerpoint/2010/main" val="3727718800"/>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9945D6E3-286B-BE49-92F7-F8F352045582}" type="slidenum">
              <a:rPr lang="zh-CN" altLang="en-US"/>
              <a:pPr>
                <a:defRPr/>
              </a:pPr>
              <a:t>‹#›</a:t>
            </a:fld>
            <a:endParaRPr lang="en-US" altLang="zh-CN"/>
          </a:p>
        </p:txBody>
      </p:sp>
    </p:spTree>
    <p:extLst>
      <p:ext uri="{BB962C8B-B14F-4D97-AF65-F5344CB8AC3E}">
        <p14:creationId xmlns:p14="http://schemas.microsoft.com/office/powerpoint/2010/main" val="1397941002"/>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59D652C-B084-034E-8047-79444F608A5C}" type="slidenum">
              <a:rPr lang="zh-CN" altLang="en-US"/>
              <a:pPr>
                <a:defRPr/>
              </a:pPr>
              <a:t>‹#›</a:t>
            </a:fld>
            <a:endParaRPr lang="en-US" altLang="zh-CN"/>
          </a:p>
        </p:txBody>
      </p:sp>
    </p:spTree>
    <p:extLst>
      <p:ext uri="{BB962C8B-B14F-4D97-AF65-F5344CB8AC3E}">
        <p14:creationId xmlns:p14="http://schemas.microsoft.com/office/powerpoint/2010/main" val="735527480"/>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40270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8048902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403506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39571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333820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139502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1327863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144228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1599551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26343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6096868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3242021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1402049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374395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24F0B70-2A6E-364F-B335-0D2659C40885}"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C171D3D-3D0F-EA40-BFA8-C6413A8C47A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94254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8101870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7DD6071-A9E7-4843-9F49-1846E7D2744F}"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70DF31E-7D52-6E45-9EE5-3B71D3522E0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0003933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E122CD7-B0B3-1245-8EBF-174B4C701C65}"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922AE42-8B55-E943-B6F2-FB72F9CDD4C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3529215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147149-382F-8F41-873F-CA055BFECE68}" type="datetimeFigureOut">
              <a:rPr lang="en-US">
                <a:latin typeface="Calibri"/>
              </a:rPr>
              <a:pPr>
                <a:defRPr/>
              </a:pPr>
              <a:t>8/6/24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ACB010B-3EA9-CA43-9082-C9D578C4667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1001987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29697B7-2255-4642-87D3-FFC75EFFF571}" type="datetimeFigureOut">
              <a:rPr lang="en-US">
                <a:latin typeface="Calibri"/>
              </a:rPr>
              <a:pPr>
                <a:defRPr/>
              </a:pPr>
              <a:t>8/6/24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B9D87EF6-3EC8-8941-8FBB-E1BB2ED3452F}"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8790616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A9C6746-9371-7340-96EB-076D5815BA03}" type="datetimeFigureOut">
              <a:rPr lang="en-US">
                <a:latin typeface="Calibri"/>
              </a:rPr>
              <a:pPr>
                <a:defRPr/>
              </a:pPr>
              <a:t>8/6/24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A1B5F142-BF81-6D4B-A946-8C69252967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5931564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DC8C31B-428E-7045-A980-DD41E36E6DAB}" type="datetimeFigureOut">
              <a:rPr lang="en-US">
                <a:latin typeface="Calibri"/>
              </a:rPr>
              <a:pPr>
                <a:defRPr/>
              </a:pPr>
              <a:t>8/6/24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38BB6367-38F3-C343-8217-D2B373690A7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456728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25E2CFB-DD61-FE48-9CCE-38E6E3C1BB8C}" type="datetimeFigureOut">
              <a:rPr lang="en-US">
                <a:latin typeface="Calibri"/>
              </a:rPr>
              <a:pPr>
                <a:defRPr/>
              </a:pPr>
              <a:t>8/6/24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3001A36-D869-7646-A3CD-9634F623F95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5042848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6A5DA6-7B09-E34A-BFF2-F7A859E22ADE}" type="datetimeFigureOut">
              <a:rPr lang="en-US">
                <a:latin typeface="Calibri"/>
              </a:rPr>
              <a:pPr>
                <a:defRPr/>
              </a:pPr>
              <a:t>8/6/24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4D9528B-0279-3B47-B1E0-4159AA85B91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510627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23455B-2A97-BE4F-88F4-4C19418FB73A}"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893D8C-7CAE-E541-85EC-84051E18B2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040815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079D2C-514D-1648-9D70-256BCBA2724F}" type="datetimeFigureOut">
              <a:rPr lang="en-US">
                <a:latin typeface="Calibri"/>
              </a:rPr>
              <a:pPr>
                <a:defRPr/>
              </a:pPr>
              <a:t>8/6/24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15AC7D8-B226-B049-BD87-B0103E0ECF2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78061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fontAlgn="auto">
              <a:spcBef>
                <a:spcPts val="0"/>
              </a:spcBef>
              <a:spcAft>
                <a:spcPts val="0"/>
              </a:spcAft>
              <a:buClrTx/>
              <a:buSzTx/>
              <a:buFontTx/>
              <a:buNone/>
              <a:defRPr/>
            </a:lvl1pPr>
          </a:lstStyle>
          <a:p>
            <a:pPr>
              <a:defRPr/>
            </a:pPr>
            <a:endParaRPr lang="en-US"/>
          </a:p>
        </p:txBody>
      </p:sp>
      <p:sp>
        <p:nvSpPr>
          <p:cNvPr id="3" name="Rectangle 4"/>
          <p:cNvSpPr>
            <a:spLocks noGrp="1" noChangeArrowheads="1"/>
          </p:cNvSpPr>
          <p:nvPr>
            <p:ph type="ftr" idx="11"/>
          </p:nvPr>
        </p:nvSpPr>
        <p:spPr/>
        <p:txBody>
          <a:bodyPr/>
          <a:lstStyle>
            <a:lvl1pPr fontAlgn="auto">
              <a:spcBef>
                <a:spcPts val="0"/>
              </a:spcBef>
              <a:spcAft>
                <a:spcPts val="0"/>
              </a:spcAft>
              <a:buClrTx/>
              <a:buSzTx/>
              <a:buFontTx/>
              <a:buNone/>
              <a:defRPr/>
            </a:lvl1pPr>
          </a:lstStyle>
          <a:p>
            <a:pPr>
              <a:defRPr/>
            </a:pPr>
            <a:endParaRPr lang="en-US"/>
          </a:p>
        </p:txBody>
      </p:sp>
      <p:sp>
        <p:nvSpPr>
          <p:cNvPr id="4" name="Rectangle 5"/>
          <p:cNvSpPr>
            <a:spLocks noGrp="1" noChangeArrowheads="1"/>
          </p:cNvSpPr>
          <p:nvPr>
            <p:ph type="sldNum" idx="12"/>
          </p:nvPr>
        </p:nvSpPr>
        <p:spPr/>
        <p:txBody>
          <a:bodyPr/>
          <a:lstStyle>
            <a:lvl1pPr>
              <a:buClrTx/>
              <a:buSzTx/>
              <a:buFontTx/>
              <a:buNone/>
              <a:defRPr smtClean="0"/>
            </a:lvl1pPr>
          </a:lstStyle>
          <a:p>
            <a:pPr>
              <a:defRPr/>
            </a:pPr>
            <a:fld id="{67BD5E80-8055-2141-978E-3756478E2AC2}" type="slidenum">
              <a:rPr lang="en-US"/>
              <a:pPr>
                <a:defRPr/>
              </a:pPr>
              <a:t>‹#›</a:t>
            </a:fld>
            <a:endParaRPr lang="en-US"/>
          </a:p>
        </p:txBody>
      </p:sp>
    </p:spTree>
    <p:extLst>
      <p:ext uri="{BB962C8B-B14F-4D97-AF65-F5344CB8AC3E}">
        <p14:creationId xmlns:p14="http://schemas.microsoft.com/office/powerpoint/2010/main" val="1285703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866572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pPr>
                <a:defRPr/>
              </a:pPr>
              <a:t>‹#›</a:t>
            </a:fld>
            <a:endParaRPr lang="en-US"/>
          </a:p>
        </p:txBody>
      </p:sp>
    </p:spTree>
    <p:extLst>
      <p:ext uri="{BB962C8B-B14F-4D97-AF65-F5344CB8AC3E}">
        <p14:creationId xmlns:p14="http://schemas.microsoft.com/office/powerpoint/2010/main" val="238678093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pPr>
                <a:defRPr/>
              </a:pPr>
              <a:t>‹#›</a:t>
            </a:fld>
            <a:endParaRPr lang="en-US"/>
          </a:p>
        </p:txBody>
      </p:sp>
    </p:spTree>
    <p:extLst>
      <p:ext uri="{BB962C8B-B14F-4D97-AF65-F5344CB8AC3E}">
        <p14:creationId xmlns:p14="http://schemas.microsoft.com/office/powerpoint/2010/main" val="97145002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pPr>
                <a:defRPr/>
              </a:pPr>
              <a:t>‹#›</a:t>
            </a:fld>
            <a:endParaRPr lang="en-US"/>
          </a:p>
        </p:txBody>
      </p:sp>
    </p:spTree>
    <p:extLst>
      <p:ext uri="{BB962C8B-B14F-4D97-AF65-F5344CB8AC3E}">
        <p14:creationId xmlns:p14="http://schemas.microsoft.com/office/powerpoint/2010/main" val="20675781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pPr>
                <a:defRPr/>
              </a:pPr>
              <a:t>‹#›</a:t>
            </a:fld>
            <a:endParaRPr lang="en-US"/>
          </a:p>
        </p:txBody>
      </p:sp>
    </p:spTree>
    <p:extLst>
      <p:ext uri="{BB962C8B-B14F-4D97-AF65-F5344CB8AC3E}">
        <p14:creationId xmlns:p14="http://schemas.microsoft.com/office/powerpoint/2010/main" val="221414761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pPr>
                <a:defRPr/>
              </a:pPr>
              <a:t>‹#›</a:t>
            </a:fld>
            <a:endParaRPr lang="en-US"/>
          </a:p>
        </p:txBody>
      </p:sp>
    </p:spTree>
    <p:extLst>
      <p:ext uri="{BB962C8B-B14F-4D97-AF65-F5344CB8AC3E}">
        <p14:creationId xmlns:p14="http://schemas.microsoft.com/office/powerpoint/2010/main" val="207076332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pPr>
                <a:defRPr/>
              </a:pPr>
              <a:t>‹#›</a:t>
            </a:fld>
            <a:endParaRPr lang="en-US"/>
          </a:p>
        </p:txBody>
      </p:sp>
    </p:spTree>
    <p:extLst>
      <p:ext uri="{BB962C8B-B14F-4D97-AF65-F5344CB8AC3E}">
        <p14:creationId xmlns:p14="http://schemas.microsoft.com/office/powerpoint/2010/main" val="299263093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pPr>
                <a:defRPr/>
              </a:pPr>
              <a:t>‹#›</a:t>
            </a:fld>
            <a:endParaRPr lang="en-US"/>
          </a:p>
        </p:txBody>
      </p:sp>
    </p:spTree>
    <p:extLst>
      <p:ext uri="{BB962C8B-B14F-4D97-AF65-F5344CB8AC3E}">
        <p14:creationId xmlns:p14="http://schemas.microsoft.com/office/powerpoint/2010/main" val="21547541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pPr>
                <a:defRPr/>
              </a:pPr>
              <a:t>‹#›</a:t>
            </a:fld>
            <a:endParaRPr lang="en-US"/>
          </a:p>
        </p:txBody>
      </p:sp>
    </p:spTree>
    <p:extLst>
      <p:ext uri="{BB962C8B-B14F-4D97-AF65-F5344CB8AC3E}">
        <p14:creationId xmlns:p14="http://schemas.microsoft.com/office/powerpoint/2010/main" val="12551786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pPr>
                <a:defRPr/>
              </a:pPr>
              <a:t>‹#›</a:t>
            </a:fld>
            <a:endParaRPr lang="en-US"/>
          </a:p>
        </p:txBody>
      </p:sp>
    </p:spTree>
    <p:extLst>
      <p:ext uri="{BB962C8B-B14F-4D97-AF65-F5344CB8AC3E}">
        <p14:creationId xmlns:p14="http://schemas.microsoft.com/office/powerpoint/2010/main" val="25201029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pPr>
                <a:defRPr/>
              </a:pPr>
              <a:t>‹#›</a:t>
            </a:fld>
            <a:endParaRPr lang="en-US"/>
          </a:p>
        </p:txBody>
      </p:sp>
    </p:spTree>
    <p:extLst>
      <p:ext uri="{BB962C8B-B14F-4D97-AF65-F5344CB8AC3E}">
        <p14:creationId xmlns:p14="http://schemas.microsoft.com/office/powerpoint/2010/main" val="1902654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9338772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pPr>
                <a:defRPr/>
              </a:pPr>
              <a:t>‹#›</a:t>
            </a:fld>
            <a:endParaRPr lang="en-US"/>
          </a:p>
        </p:txBody>
      </p:sp>
    </p:spTree>
    <p:extLst>
      <p:ext uri="{BB962C8B-B14F-4D97-AF65-F5344CB8AC3E}">
        <p14:creationId xmlns:p14="http://schemas.microsoft.com/office/powerpoint/2010/main" val="145871607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pPr>
                <a:defRPr/>
              </a:pPr>
              <a:t>‹#›</a:t>
            </a:fld>
            <a:endParaRPr lang="en-US"/>
          </a:p>
        </p:txBody>
      </p:sp>
    </p:spTree>
    <p:extLst>
      <p:ext uri="{BB962C8B-B14F-4D97-AF65-F5344CB8AC3E}">
        <p14:creationId xmlns:p14="http://schemas.microsoft.com/office/powerpoint/2010/main" val="178816719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pPr>
                <a:defRPr/>
              </a:pPr>
              <a:t>‹#›</a:t>
            </a:fld>
            <a:endParaRPr lang="en-US"/>
          </a:p>
        </p:txBody>
      </p:sp>
    </p:spTree>
    <p:extLst>
      <p:ext uri="{BB962C8B-B14F-4D97-AF65-F5344CB8AC3E}">
        <p14:creationId xmlns:p14="http://schemas.microsoft.com/office/powerpoint/2010/main" val="33386320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50223508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1988516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46360733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7652316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83884635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68756162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747939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0273087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14052972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6096766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213649582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96753307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34310220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423453321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22 w 2780"/>
                <a:gd name="T1" fmla="*/ 18 h 953"/>
                <a:gd name="T2" fmla="*/ 2732 w 2780"/>
                <a:gd name="T3" fmla="*/ 24 h 953"/>
                <a:gd name="T4" fmla="*/ 2665 w 2780"/>
                <a:gd name="T5" fmla="*/ 102 h 953"/>
                <a:gd name="T6" fmla="*/ 2559 w 2780"/>
                <a:gd name="T7" fmla="*/ 156 h 953"/>
                <a:gd name="T8" fmla="*/ 2553 w 2780"/>
                <a:gd name="T9" fmla="*/ 222 h 953"/>
                <a:gd name="T10" fmla="*/ 2535 w 2780"/>
                <a:gd name="T11" fmla="*/ 246 h 953"/>
                <a:gd name="T12" fmla="*/ 2517 w 2780"/>
                <a:gd name="T13" fmla="*/ 252 h 953"/>
                <a:gd name="T14" fmla="*/ 2445 w 2780"/>
                <a:gd name="T15" fmla="*/ 210 h 953"/>
                <a:gd name="T16" fmla="*/ 2302 w 2780"/>
                <a:gd name="T17" fmla="*/ 192 h 953"/>
                <a:gd name="T18" fmla="*/ 2278 w 2780"/>
                <a:gd name="T19" fmla="*/ 186 h 953"/>
                <a:gd name="T20" fmla="*/ 2260 w 2780"/>
                <a:gd name="T21" fmla="*/ 192 h 953"/>
                <a:gd name="T22" fmla="*/ 2188 w 2780"/>
                <a:gd name="T23" fmla="*/ 228 h 953"/>
                <a:gd name="T24" fmla="*/ 2152 w 2780"/>
                <a:gd name="T25" fmla="*/ 240 h 953"/>
                <a:gd name="T26" fmla="*/ 2128 w 2780"/>
                <a:gd name="T27" fmla="*/ 246 h 953"/>
                <a:gd name="T28" fmla="*/ 2116 w 2780"/>
                <a:gd name="T29" fmla="*/ 258 h 953"/>
                <a:gd name="T30" fmla="*/ 2116 w 2780"/>
                <a:gd name="T31" fmla="*/ 276 h 953"/>
                <a:gd name="T32" fmla="*/ 2093 w 2780"/>
                <a:gd name="T33" fmla="*/ 300 h 953"/>
                <a:gd name="T34" fmla="*/ 2075 w 2780"/>
                <a:gd name="T35" fmla="*/ 312 h 953"/>
                <a:gd name="T36" fmla="*/ 2063 w 2780"/>
                <a:gd name="T37" fmla="*/ 324 h 953"/>
                <a:gd name="T38" fmla="*/ 2051 w 2780"/>
                <a:gd name="T39" fmla="*/ 336 h 953"/>
                <a:gd name="T40" fmla="*/ 2016 w 2780"/>
                <a:gd name="T41" fmla="*/ 342 h 953"/>
                <a:gd name="T42" fmla="*/ 1949 w 2780"/>
                <a:gd name="T43" fmla="*/ 336 h 953"/>
                <a:gd name="T44" fmla="*/ 1913 w 2780"/>
                <a:gd name="T45" fmla="*/ 330 h 953"/>
                <a:gd name="T46" fmla="*/ 1901 w 2780"/>
                <a:gd name="T47" fmla="*/ 342 h 953"/>
                <a:gd name="T48" fmla="*/ 1889 w 2780"/>
                <a:gd name="T49" fmla="*/ 354 h 953"/>
                <a:gd name="T50" fmla="*/ 1859 w 2780"/>
                <a:gd name="T51" fmla="*/ 360 h 953"/>
                <a:gd name="T52" fmla="*/ 1800 w 2780"/>
                <a:gd name="T53" fmla="*/ 342 h 953"/>
                <a:gd name="T54" fmla="*/ 1776 w 2780"/>
                <a:gd name="T55" fmla="*/ 342 h 953"/>
                <a:gd name="T56" fmla="*/ 1752 w 2780"/>
                <a:gd name="T57" fmla="*/ 354 h 953"/>
                <a:gd name="T58" fmla="*/ 1686 w 2780"/>
                <a:gd name="T59" fmla="*/ 425 h 953"/>
                <a:gd name="T60" fmla="*/ 1644 w 2780"/>
                <a:gd name="T61" fmla="*/ 569 h 953"/>
                <a:gd name="T62" fmla="*/ 1644 w 2780"/>
                <a:gd name="T63" fmla="*/ 593 h 953"/>
                <a:gd name="T64" fmla="*/ 1650 w 2780"/>
                <a:gd name="T65" fmla="*/ 641 h 953"/>
                <a:gd name="T66" fmla="*/ 1668 w 2780"/>
                <a:gd name="T67" fmla="*/ 659 h 953"/>
                <a:gd name="T68" fmla="*/ 1662 w 2780"/>
                <a:gd name="T69" fmla="*/ 671 h 953"/>
                <a:gd name="T70" fmla="*/ 1650 w 2780"/>
                <a:gd name="T71" fmla="*/ 683 h 953"/>
                <a:gd name="T72" fmla="*/ 1572 w 2780"/>
                <a:gd name="T73" fmla="*/ 689 h 953"/>
                <a:gd name="T74" fmla="*/ 1495 w 2780"/>
                <a:gd name="T75" fmla="*/ 629 h 953"/>
                <a:gd name="T76" fmla="*/ 1357 w 2780"/>
                <a:gd name="T77" fmla="*/ 587 h 953"/>
                <a:gd name="T78" fmla="*/ 1208 w 2780"/>
                <a:gd name="T79" fmla="*/ 671 h 953"/>
                <a:gd name="T80" fmla="*/ 1034 w 2780"/>
                <a:gd name="T81" fmla="*/ 731 h 953"/>
                <a:gd name="T82" fmla="*/ 831 w 2780"/>
                <a:gd name="T83" fmla="*/ 743 h 953"/>
                <a:gd name="T84" fmla="*/ 640 w 2780"/>
                <a:gd name="T85" fmla="*/ 701 h 953"/>
                <a:gd name="T86" fmla="*/ 580 w 2780"/>
                <a:gd name="T87" fmla="*/ 695 h 953"/>
                <a:gd name="T88" fmla="*/ 568 w 2780"/>
                <a:gd name="T89" fmla="*/ 701 h 953"/>
                <a:gd name="T90" fmla="*/ 532 w 2780"/>
                <a:gd name="T91" fmla="*/ 731 h 953"/>
                <a:gd name="T92" fmla="*/ 442 w 2780"/>
                <a:gd name="T93" fmla="*/ 809 h 953"/>
                <a:gd name="T94" fmla="*/ 412 w 2780"/>
                <a:gd name="T95" fmla="*/ 821 h 953"/>
                <a:gd name="T96" fmla="*/ 388 w 2780"/>
                <a:gd name="T97" fmla="*/ 821 h 953"/>
                <a:gd name="T98" fmla="*/ 341 w 2780"/>
                <a:gd name="T99" fmla="*/ 827 h 953"/>
                <a:gd name="T100" fmla="*/ 215 w 2780"/>
                <a:gd name="T101" fmla="*/ 851 h 953"/>
                <a:gd name="T102" fmla="*/ 179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34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solidFill>
                  <a:srgbClr val="EAEAEA"/>
                </a:solidFill>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grpSp>
      <p:sp>
        <p:nvSpPr>
          <p:cNvPr id="109586"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0958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21" name="Rectangle 21"/>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22" name="Rectangle 22"/>
          <p:cNvSpPr>
            <a:spLocks noGrp="1" noChangeArrowheads="1"/>
          </p:cNvSpPr>
          <p:nvPr>
            <p:ph type="sldNum" sz="quarter" idx="12"/>
          </p:nvPr>
        </p:nvSpPr>
        <p:spPr/>
        <p:txBody>
          <a:bodyPr/>
          <a:lstStyle>
            <a:lvl1pPr>
              <a:defRPr/>
            </a:lvl1pPr>
          </a:lstStyle>
          <a:p>
            <a:pPr>
              <a:defRPr/>
            </a:pPr>
            <a:fld id="{E93A2355-DBC3-274E-80E1-7A460390A3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741972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0FC48B3F-1512-5743-BAD4-434304237D9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3820592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1DCFCA7-6C26-AD47-B6C0-C60F3CE434A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6790676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DD4A347-9195-2E4F-BBCC-2C19CF08D3C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53902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1509622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E293F5C4-42B6-E245-B4AA-A016806AA98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636817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A366E9AE-EF10-3844-94DB-D8CB019EF4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333240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144C6E4E-9FF4-1549-B2BD-F2319D25034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9978167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CBC58967-B919-0D47-A8D6-88B6CE913AB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6736253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F38BD41-CCFF-954A-AEAE-A22AA2EABA9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1450458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C364F98-0D40-2C45-805D-DC62E17E8FD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1921527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C24C36A6-7659-114C-9FC1-3E4B1EEA11A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5854114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3510333795"/>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3165288009"/>
      </p:ext>
    </p:extLst>
  </p:cSld>
  <p:clrMapOvr>
    <a:masterClrMapping/>
  </p:clrMapOvr>
  <p:transition spd="med">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4183007971"/>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537011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3428382434"/>
      </p:ext>
    </p:extLst>
  </p:cSld>
  <p:clrMapOvr>
    <a:masterClrMapping/>
  </p:clrMapOvr>
  <p:transition spd="med">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1487745923"/>
      </p:ext>
    </p:extLst>
  </p:cSld>
  <p:clrMapOvr>
    <a:masterClrMapping/>
  </p:clrMapOvr>
  <p:transition spd="med">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2856743686"/>
      </p:ext>
    </p:extLst>
  </p:cSld>
  <p:clrMapOvr>
    <a:masterClrMapping/>
  </p:clrMapOvr>
  <p:transition spd="med">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1222937639"/>
      </p:ext>
    </p:extLst>
  </p:cSld>
  <p:clrMapOvr>
    <a:masterClrMapping/>
  </p:clrMapOvr>
  <p:transition spd="med">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396690828"/>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3404665445"/>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3927390965"/>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895642498"/>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55686200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67548760-9B25-194C-AB2C-5171CB0F29D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9292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1662662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080C963-9031-4B4C-B679-EC1D4076D4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0252745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5BEFF5B-1F25-4F49-8050-9C5087B116B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114765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56F89DB-ECAA-C64A-BBDC-95FD2353DC9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3657381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672268D-6917-F94A-8F11-C9590ED561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7808548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EF595E-5027-BC4D-803C-87659A25C3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8053021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9D832DA2-1EC2-CA4E-AB07-35493DB77A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9496920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4F71025-1B6C-6B4F-9C57-30AB248525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7571586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15CF6D1-FBCB-0D4D-9FAF-F1566A501A6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9844146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28CEFFE-A7E2-2846-BDBA-9B4B725D3B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4120062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7BC12EE-689E-F444-97A3-0FF0C9CE9A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18583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0775472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44565359"/>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39385677"/>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0198235"/>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32826199"/>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15975880"/>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66605500"/>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67749170"/>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53207632"/>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18474082"/>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80634754"/>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9304698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20126248"/>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03234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33440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4252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21071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6148DBEE-A286-654E-B601-2FCCB84B4081}" type="slidenum">
              <a:rPr lang="en-US"/>
              <a:pPr>
                <a:defRPr/>
              </a:pPr>
              <a:t>‹#›</a:t>
            </a:fld>
            <a:endParaRPr lang="en-US"/>
          </a:p>
        </p:txBody>
      </p:sp>
    </p:spTree>
    <p:extLst>
      <p:ext uri="{BB962C8B-B14F-4D97-AF65-F5344CB8AC3E}">
        <p14:creationId xmlns:p14="http://schemas.microsoft.com/office/powerpoint/2010/main" val="289001826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EE3F13E8-A654-7045-8B4E-9BA1877EBE6F}" type="slidenum">
              <a:rPr lang="en-US"/>
              <a:pPr>
                <a:defRPr/>
              </a:pPr>
              <a:t>‹#›</a:t>
            </a:fld>
            <a:endParaRPr lang="en-US"/>
          </a:p>
        </p:txBody>
      </p:sp>
    </p:spTree>
    <p:extLst>
      <p:ext uri="{BB962C8B-B14F-4D97-AF65-F5344CB8AC3E}">
        <p14:creationId xmlns:p14="http://schemas.microsoft.com/office/powerpoint/2010/main" val="4169137655"/>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819FE851-D838-0F43-B4CA-562C7C6F784C}" type="slidenum">
              <a:rPr lang="en-US"/>
              <a:pPr>
                <a:defRPr/>
              </a:pPr>
              <a:t>‹#›</a:t>
            </a:fld>
            <a:endParaRPr lang="en-US"/>
          </a:p>
        </p:txBody>
      </p:sp>
    </p:spTree>
    <p:extLst>
      <p:ext uri="{BB962C8B-B14F-4D97-AF65-F5344CB8AC3E}">
        <p14:creationId xmlns:p14="http://schemas.microsoft.com/office/powerpoint/2010/main" val="668808350"/>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FA4D732B-905D-7645-9976-AF4BA0625D31}" type="slidenum">
              <a:rPr lang="en-US"/>
              <a:pPr>
                <a:defRPr/>
              </a:pPr>
              <a:t>‹#›</a:t>
            </a:fld>
            <a:endParaRPr lang="en-US"/>
          </a:p>
        </p:txBody>
      </p:sp>
    </p:spTree>
    <p:extLst>
      <p:ext uri="{BB962C8B-B14F-4D97-AF65-F5344CB8AC3E}">
        <p14:creationId xmlns:p14="http://schemas.microsoft.com/office/powerpoint/2010/main" val="970641597"/>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205BD008-7133-B642-8676-0FCCE0BA0354}" type="slidenum">
              <a:rPr lang="en-US"/>
              <a:pPr>
                <a:defRPr/>
              </a:pPr>
              <a:t>‹#›</a:t>
            </a:fld>
            <a:endParaRPr lang="en-US"/>
          </a:p>
        </p:txBody>
      </p:sp>
    </p:spTree>
    <p:extLst>
      <p:ext uri="{BB962C8B-B14F-4D97-AF65-F5344CB8AC3E}">
        <p14:creationId xmlns:p14="http://schemas.microsoft.com/office/powerpoint/2010/main" val="3079000853"/>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B94CBA88-56B1-C048-985B-521EDA2CA9B7}" type="slidenum">
              <a:rPr lang="en-US"/>
              <a:pPr>
                <a:defRPr/>
              </a:pPr>
              <a:t>‹#›</a:t>
            </a:fld>
            <a:endParaRPr lang="en-US"/>
          </a:p>
        </p:txBody>
      </p:sp>
    </p:spTree>
    <p:extLst>
      <p:ext uri="{BB962C8B-B14F-4D97-AF65-F5344CB8AC3E}">
        <p14:creationId xmlns:p14="http://schemas.microsoft.com/office/powerpoint/2010/main" val="1783301425"/>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3F607071-C5CD-7E41-BFAB-4EE54F6B19F1}" type="slidenum">
              <a:rPr lang="en-US"/>
              <a:pPr>
                <a:defRPr/>
              </a:pPr>
              <a:t>‹#›</a:t>
            </a:fld>
            <a:endParaRPr lang="en-US"/>
          </a:p>
        </p:txBody>
      </p:sp>
    </p:spTree>
    <p:extLst>
      <p:ext uri="{BB962C8B-B14F-4D97-AF65-F5344CB8AC3E}">
        <p14:creationId xmlns:p14="http://schemas.microsoft.com/office/powerpoint/2010/main" val="3748620060"/>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630C827C-7702-F34B-8630-9FA738AD76BE}" type="slidenum">
              <a:rPr lang="en-US"/>
              <a:pPr>
                <a:defRPr/>
              </a:pPr>
              <a:t>‹#›</a:t>
            </a:fld>
            <a:endParaRPr lang="en-US"/>
          </a:p>
        </p:txBody>
      </p:sp>
    </p:spTree>
    <p:extLst>
      <p:ext uri="{BB962C8B-B14F-4D97-AF65-F5344CB8AC3E}">
        <p14:creationId xmlns:p14="http://schemas.microsoft.com/office/powerpoint/2010/main" val="1908468916"/>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C7BB44F5-30DB-B047-81E8-2D5761198B23}" type="slidenum">
              <a:rPr lang="en-US"/>
              <a:pPr>
                <a:defRPr/>
              </a:pPr>
              <a:t>‹#›</a:t>
            </a:fld>
            <a:endParaRPr lang="en-US"/>
          </a:p>
        </p:txBody>
      </p:sp>
    </p:spTree>
    <p:extLst>
      <p:ext uri="{BB962C8B-B14F-4D97-AF65-F5344CB8AC3E}">
        <p14:creationId xmlns:p14="http://schemas.microsoft.com/office/powerpoint/2010/main" val="1183736280"/>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47000" cy="1346200"/>
          </a:xfrm>
        </p:spPr>
        <p:txBody>
          <a:bodyPr/>
          <a:lstStyle/>
          <a:p>
            <a:r>
              <a:rPr lang="en-US"/>
              <a:t>Click to edit Master title style</a:t>
            </a:r>
          </a:p>
        </p:txBody>
      </p:sp>
      <p:sp>
        <p:nvSpPr>
          <p:cNvPr id="3" name="Rectangle 2"/>
          <p:cNvSpPr>
            <a:spLocks noGrp="1" noChangeArrowheads="1"/>
          </p:cNvSpPr>
          <p:nvPr>
            <p:ph type="dt" idx="10"/>
          </p:nvPr>
        </p:nvSpPr>
        <p:spPr/>
        <p:txBody>
          <a:bodyPr/>
          <a:lstStyle>
            <a:lvl1pPr fontAlgn="auto">
              <a:spcBef>
                <a:spcPts val="0"/>
              </a:spcBef>
              <a:spcAft>
                <a:spcPts val="0"/>
              </a:spcAft>
              <a:buClrTx/>
              <a:buSzTx/>
              <a:buFontTx/>
              <a:buNone/>
              <a:defRPr/>
            </a:lvl1pPr>
          </a:lstStyle>
          <a:p>
            <a:pPr>
              <a:defRPr/>
            </a:pPr>
            <a:endParaRPr lang="en-US"/>
          </a:p>
        </p:txBody>
      </p:sp>
      <p:sp>
        <p:nvSpPr>
          <p:cNvPr id="4" name="Rectangle 3"/>
          <p:cNvSpPr>
            <a:spLocks noGrp="1" noChangeArrowheads="1"/>
          </p:cNvSpPr>
          <p:nvPr>
            <p:ph type="ftr" idx="11"/>
          </p:nvPr>
        </p:nvSpPr>
        <p:spPr/>
        <p:txBody>
          <a:bodyPr/>
          <a:lstStyle>
            <a:lvl1pPr fontAlgn="auto">
              <a:spcBef>
                <a:spcPts val="0"/>
              </a:spcBef>
              <a:spcAft>
                <a:spcPts val="0"/>
              </a:spcAft>
              <a:buClrTx/>
              <a:buSzTx/>
              <a:buFontTx/>
              <a:buNone/>
              <a:defRPr/>
            </a:lvl1pPr>
          </a:lstStyle>
          <a:p>
            <a:pPr>
              <a:defRPr/>
            </a:pPr>
            <a:endParaRPr lang="en-US"/>
          </a:p>
        </p:txBody>
      </p:sp>
      <p:sp>
        <p:nvSpPr>
          <p:cNvPr id="5" name="Rectangle 4"/>
          <p:cNvSpPr>
            <a:spLocks noGrp="1" noChangeArrowheads="1"/>
          </p:cNvSpPr>
          <p:nvPr>
            <p:ph type="sldNum" idx="12"/>
          </p:nvPr>
        </p:nvSpPr>
        <p:spPr/>
        <p:txBody>
          <a:bodyPr/>
          <a:lstStyle>
            <a:lvl1pPr>
              <a:buClrTx/>
              <a:buSzTx/>
              <a:buFontTx/>
              <a:buNone/>
              <a:defRPr smtClean="0"/>
            </a:lvl1pPr>
          </a:lstStyle>
          <a:p>
            <a:pPr>
              <a:defRPr/>
            </a:pPr>
            <a:fld id="{BCFE34C2-B784-1949-BA70-F656AFF6209D}" type="slidenum">
              <a:rPr lang="en-US"/>
              <a:pPr>
                <a:defRPr/>
              </a:pPr>
              <a:t>‹#›</a:t>
            </a:fld>
            <a:endParaRPr lang="en-US"/>
          </a:p>
        </p:txBody>
      </p:sp>
    </p:spTree>
    <p:extLst>
      <p:ext uri="{BB962C8B-B14F-4D97-AF65-F5344CB8AC3E}">
        <p14:creationId xmlns:p14="http://schemas.microsoft.com/office/powerpoint/2010/main" val="5056143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D55A91C3-0A78-5646-91BB-0EDE25CA5756}" type="slidenum">
              <a:rPr lang="en-US"/>
              <a:pPr>
                <a:defRPr/>
              </a:pPr>
              <a:t>‹#›</a:t>
            </a:fld>
            <a:endParaRPr lang="en-US"/>
          </a:p>
        </p:txBody>
      </p:sp>
    </p:spTree>
    <p:extLst>
      <p:ext uri="{BB962C8B-B14F-4D97-AF65-F5344CB8AC3E}">
        <p14:creationId xmlns:p14="http://schemas.microsoft.com/office/powerpoint/2010/main" val="1674906673"/>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fontAlgn="auto">
              <a:spcAft>
                <a:spcPts val="0"/>
              </a:spcAft>
              <a:defRPr>
                <a:ea typeface="+mn-ea"/>
              </a:defRPr>
            </a:lvl1pPr>
          </a:lstStyle>
          <a:p>
            <a:pPr>
              <a:defRPr/>
            </a:pPr>
            <a:fld id="{78D0B428-7521-B34F-AEC7-EC1FABAD4F1E}" type="slidenum">
              <a:rPr lang="en-US"/>
              <a:pPr>
                <a:defRPr/>
              </a:pPr>
              <a:t>‹#›</a:t>
            </a:fld>
            <a:endParaRPr lang="en-US"/>
          </a:p>
        </p:txBody>
      </p:sp>
    </p:spTree>
    <p:extLst>
      <p:ext uri="{BB962C8B-B14F-4D97-AF65-F5344CB8AC3E}">
        <p14:creationId xmlns:p14="http://schemas.microsoft.com/office/powerpoint/2010/main" val="376196711"/>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16168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66053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55918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7643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68502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53007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79064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801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7711EC0-BA64-6846-A3E4-FD67042825A2}" type="datetimeFigureOut">
              <a:rPr lang="en-US"/>
              <a:pPr>
                <a:defRPr/>
              </a:pPr>
              <a:t>8/6/24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59E36F3-BA2C-F74C-998B-8B8EFDFAB546}" type="slidenum">
              <a:rPr lang="en-US"/>
              <a:pPr>
                <a:defRPr/>
              </a:pPr>
              <a:t>‹#›</a:t>
            </a:fld>
            <a:endParaRPr lang="en-US"/>
          </a:p>
        </p:txBody>
      </p:sp>
    </p:spTree>
    <p:extLst>
      <p:ext uri="{BB962C8B-B14F-4D97-AF65-F5344CB8AC3E}">
        <p14:creationId xmlns:p14="http://schemas.microsoft.com/office/powerpoint/2010/main" val="7669875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87096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21151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00709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45486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63347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5912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0012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5126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4142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4819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E8F232B-2E63-7B4F-83DF-7B14F9447954}" type="datetimeFigureOut">
              <a:rPr lang="en-US"/>
              <a:pPr>
                <a:defRPr/>
              </a:pPr>
              <a:t>8/6/24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59C2E33-4008-354F-A175-9163DBDEF32A}" type="slidenum">
              <a:rPr lang="en-US"/>
              <a:pPr>
                <a:defRPr/>
              </a:pPr>
              <a:t>‹#›</a:t>
            </a:fld>
            <a:endParaRPr lang="en-US"/>
          </a:p>
        </p:txBody>
      </p:sp>
    </p:spTree>
    <p:extLst>
      <p:ext uri="{BB962C8B-B14F-4D97-AF65-F5344CB8AC3E}">
        <p14:creationId xmlns:p14="http://schemas.microsoft.com/office/powerpoint/2010/main" val="4893435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8779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35463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43601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31522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24283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44583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08823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9815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63729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6721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8BE19D4-3C4A-BB40-80F5-E7AD29598990}" type="datetimeFigureOut">
              <a:rPr lang="en-US"/>
              <a:pPr>
                <a:defRPr/>
              </a:pPr>
              <a:t>8/6/24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A59C638-20AF-6243-AFC6-EC8A35722731}" type="slidenum">
              <a:rPr lang="en-US"/>
              <a:pPr>
                <a:defRPr/>
              </a:pPr>
              <a:t>‹#›</a:t>
            </a:fld>
            <a:endParaRPr lang="en-US"/>
          </a:p>
        </p:txBody>
      </p:sp>
    </p:spTree>
    <p:extLst>
      <p:ext uri="{BB962C8B-B14F-4D97-AF65-F5344CB8AC3E}">
        <p14:creationId xmlns:p14="http://schemas.microsoft.com/office/powerpoint/2010/main" val="24754078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88763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02263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92743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50953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0839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18451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24226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22118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16304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77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E63D4BD-5A82-7548-A6B0-4A585492E601}" type="datetimeFigureOut">
              <a:rPr lang="en-US"/>
              <a:pPr>
                <a:defRPr/>
              </a:pPr>
              <a:t>8/6/24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8C67655-30F6-014C-B0FF-7FFC13BD8916}" type="slidenum">
              <a:rPr lang="en-US"/>
              <a:pPr>
                <a:defRPr/>
              </a:pPr>
              <a:t>‹#›</a:t>
            </a:fld>
            <a:endParaRPr lang="en-US"/>
          </a:p>
        </p:txBody>
      </p:sp>
    </p:spTree>
    <p:extLst>
      <p:ext uri="{BB962C8B-B14F-4D97-AF65-F5344CB8AC3E}">
        <p14:creationId xmlns:p14="http://schemas.microsoft.com/office/powerpoint/2010/main" val="28465967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11350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7087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38235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35410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11270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43288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05413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14119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04744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348418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10.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1.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2.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3.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4.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5.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6.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7.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8.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9.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1.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2.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5.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6.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7.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8.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6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theme" Target="../theme/theme30.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32.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5.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6.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4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image" Target="../media/image3.png"/><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8.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9.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6.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7.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685800" y="609600"/>
            <a:ext cx="7747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Master title style</a:t>
            </a:r>
          </a:p>
        </p:txBody>
      </p:sp>
      <p:sp>
        <p:nvSpPr>
          <p:cNvPr id="5123" name="Rectangle 2"/>
          <p:cNvSpPr>
            <a:spLocks noGrp="1" noChangeArrowheads="1"/>
          </p:cNvSpPr>
          <p:nvPr>
            <p:ph type="body" idx="1"/>
          </p:nvPr>
        </p:nvSpPr>
        <p:spPr bwMode="auto">
          <a:xfrm>
            <a:off x="685800" y="1981200"/>
            <a:ext cx="7747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3"/>
          <p:cNvSpPr>
            <a:spLocks noGrp="1" noChangeArrowheads="1"/>
          </p:cNvSpPr>
          <p:nvPr>
            <p:ph type="dt"/>
          </p:nvPr>
        </p:nvSpPr>
        <p:spPr bwMode="auto">
          <a:xfrm>
            <a:off x="685800" y="6248400"/>
            <a:ext cx="18796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000000"/>
              </a:buClr>
              <a:buSzPct val="100000"/>
              <a:buFont typeface="Times New Roman" charset="0"/>
              <a:buNone/>
              <a:defRPr sz="1400">
                <a:solidFill>
                  <a:srgbClr val="06000C"/>
                </a:solidFill>
                <a:latin typeface="+mn-lt"/>
                <a:ea typeface="Lucida Sans Unicode" pitchFamily="-112" charset="-128"/>
                <a:cs typeface="Lucida Sans Unicode" pitchFamily="-112" charset="-128"/>
              </a:defRPr>
            </a:lvl1pPr>
          </a:lstStyle>
          <a:p>
            <a:pPr>
              <a:defRPr/>
            </a:pPr>
            <a:endParaRPr lang="en-US"/>
          </a:p>
        </p:txBody>
      </p:sp>
      <p:sp>
        <p:nvSpPr>
          <p:cNvPr id="1028" name="Rectangle 4"/>
          <p:cNvSpPr>
            <a:spLocks noGrp="1" noChangeArrowheads="1"/>
          </p:cNvSpPr>
          <p:nvPr>
            <p:ph type="ftr"/>
          </p:nvPr>
        </p:nvSpPr>
        <p:spPr bwMode="auto">
          <a:xfrm>
            <a:off x="3124200" y="6248400"/>
            <a:ext cx="28702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buClr>
                <a:srgbClr val="000000"/>
              </a:buClr>
              <a:buSzPct val="100000"/>
              <a:buFont typeface="Times New Roman" charset="0"/>
              <a:buNone/>
              <a:defRPr sz="1400">
                <a:solidFill>
                  <a:srgbClr val="06000C"/>
                </a:solidFill>
                <a:latin typeface="+mn-lt"/>
                <a:ea typeface="Lucida Sans Unicode" pitchFamily="-112" charset="-128"/>
                <a:cs typeface="Lucida Sans Unicode" pitchFamily="-112" charset="-128"/>
              </a:defRPr>
            </a:lvl1pPr>
          </a:lstStyle>
          <a:p>
            <a:pPr>
              <a:defRPr/>
            </a:pPr>
            <a:endParaRPr lang="en-US"/>
          </a:p>
        </p:txBody>
      </p:sp>
      <p:sp>
        <p:nvSpPr>
          <p:cNvPr id="1029" name="Rectangle 5"/>
          <p:cNvSpPr>
            <a:spLocks noGrp="1" noChangeArrowheads="1"/>
          </p:cNvSpPr>
          <p:nvPr>
            <p:ph type="sldNum"/>
          </p:nvPr>
        </p:nvSpPr>
        <p:spPr bwMode="auto">
          <a:xfrm>
            <a:off x="6553200" y="6248400"/>
            <a:ext cx="18796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smtClean="0">
                <a:solidFill>
                  <a:srgbClr val="06000C"/>
                </a:solidFill>
                <a:latin typeface="Times New Roman" charset="0"/>
                <a:cs typeface="Lucida Sans Unicode" charset="0"/>
              </a:defRPr>
            </a:lvl1pPr>
          </a:lstStyle>
          <a:p>
            <a:pPr>
              <a:defRPr/>
            </a:pPr>
            <a:fld id="{BF56B7B7-AF4F-3A4E-BC87-236B99E61B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7" r:id="rId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charset="0"/>
          <a:cs typeface="MS Gothic"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charset="0"/>
          <a:cs typeface="MS Gothic"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charset="0"/>
          <a:cs typeface="MS Gothic"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charset="0"/>
          <a:cs typeface="MS Gothic" charset="0"/>
        </a:defRPr>
      </a:lvl5pPr>
      <a:lvl6pPr marL="457200" algn="ctr" defTabSz="457200" rtl="0" fontAlgn="base">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MS Gothic" charset="0"/>
          <a:cs typeface="MS Gothic" charset="0"/>
        </a:defRPr>
      </a:lvl6pPr>
      <a:lvl7pPr marL="914400" algn="ctr" defTabSz="457200" rtl="0" fontAlgn="base">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MS Gothic" charset="0"/>
          <a:cs typeface="MS Gothic" charset="0"/>
        </a:defRPr>
      </a:lvl7pPr>
      <a:lvl8pPr marL="1371600" algn="ctr" defTabSz="457200" rtl="0" fontAlgn="base">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MS Gothic" charset="0"/>
          <a:cs typeface="MS Gothic" charset="0"/>
        </a:defRPr>
      </a:lvl8pPr>
      <a:lvl9pPr marL="1828800" algn="ctr" defTabSz="457200" rtl="0" fontAlgn="base">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MS Gothic" charset="0"/>
          <a:cs typeface="MS Gothic" charset="0"/>
        </a:defRPr>
      </a:lvl9pPr>
    </p:titleStyle>
    <p:bodyStyle>
      <a:lvl1pPr marL="339725" indent="-339725"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ＭＳ Ｐゴシック" charset="0"/>
          <a:cs typeface="+mn-cs"/>
        </a:defRPr>
      </a:lvl1pPr>
      <a:lvl2pPr marL="739775" indent="-282575"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2463414342"/>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4161939644"/>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312439706"/>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1576322105"/>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581952002"/>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a:defRPr/>
            </a:pPr>
            <a:fld id="{AB19EFAF-D5E7-2040-B74D-C405EE93E117}" type="slidenum">
              <a:rPr lang="en-US">
                <a:solidFill>
                  <a:srgbClr val="000000"/>
                </a:solidFill>
                <a:latin typeface="Times New Roman" charset="0"/>
              </a:rPr>
              <a:pPr defTabSz="914400">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846565248"/>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3"/>
            <a:ext cx="5340350" cy="5056187"/>
            <a:chOff x="2394" y="1127"/>
            <a:chExt cx="3364" cy="3185"/>
          </a:xfrm>
        </p:grpSpPr>
        <p:sp>
          <p:nvSpPr>
            <p:cNvPr id="942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a:defRPr/>
              </a:pPr>
              <a:endParaRPr lang="en-US" sz="2400">
                <a:solidFill>
                  <a:srgbClr val="FFFFFF"/>
                </a:solidFill>
                <a:latin typeface="Times New Roman" pitchFamily="-111" charset="0"/>
                <a:cs typeface="+mn-cs"/>
              </a:endParaRPr>
            </a:p>
          </p:txBody>
        </p:sp>
        <p:sp>
          <p:nvSpPr>
            <p:cNvPr id="942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sp>
          <p:nvSpPr>
            <p:cNvPr id="942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a:defRPr/>
              </a:pPr>
              <a:endParaRPr lang="en-US" sz="2400">
                <a:solidFill>
                  <a:srgbClr val="FFFFFF"/>
                </a:solidFill>
                <a:latin typeface="Times New Roman" pitchFamily="-111" charset="0"/>
                <a:cs typeface="+mn-cs"/>
              </a:endParaRPr>
            </a:p>
          </p:txBody>
        </p:sp>
      </p:grpSp>
      <p:sp>
        <p:nvSpPr>
          <p:cNvPr id="942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pitchFamily="-111" charset="-52"/>
                <a:ea typeface="+mn-ea"/>
                <a:cs typeface="+mn-cs"/>
              </a:defRPr>
            </a:lvl1pPr>
          </a:lstStyle>
          <a:p>
            <a:pPr defTabSz="914400">
              <a:defRPr/>
            </a:pPr>
            <a:endParaRPr lang="en-US">
              <a:solidFill>
                <a:srgbClr val="FFFFFF"/>
              </a:solidFill>
            </a:endParaRPr>
          </a:p>
        </p:txBody>
      </p:sp>
      <p:sp>
        <p:nvSpPr>
          <p:cNvPr id="942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Tahoma" pitchFamily="-111" charset="-52"/>
                <a:ea typeface="+mn-ea"/>
                <a:cs typeface="+mn-cs"/>
              </a:defRPr>
            </a:lvl1pPr>
          </a:lstStyle>
          <a:p>
            <a:pPr defTabSz="914400">
              <a:defRPr/>
            </a:pPr>
            <a:endParaRPr lang="en-US">
              <a:solidFill>
                <a:srgbClr val="FFFFFF"/>
              </a:solidFill>
            </a:endParaRPr>
          </a:p>
        </p:txBody>
      </p:sp>
      <p:sp>
        <p:nvSpPr>
          <p:cNvPr id="942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pPr defTabSz="914400">
              <a:defRPr/>
            </a:pPr>
            <a:fld id="{8F64E892-6212-DE45-A3B1-97A0C74E3AF0}" type="slidenum">
              <a:rPr lang="en-US">
                <a:solidFill>
                  <a:srgbClr val="FFFFFF"/>
                </a:solidFill>
              </a:rPr>
              <a:pPr defTabSz="914400">
                <a:defRPr/>
              </a:pPr>
              <a:t>‹#›</a:t>
            </a:fld>
            <a:endParaRPr lang="en-US">
              <a:solidFill>
                <a:srgbClr val="FFFFFF"/>
              </a:solidFill>
            </a:endParaRPr>
          </a:p>
        </p:txBody>
      </p:sp>
    </p:spTree>
    <p:extLst>
      <p:ext uri="{BB962C8B-B14F-4D97-AF65-F5344CB8AC3E}">
        <p14:creationId xmlns:p14="http://schemas.microsoft.com/office/powerpoint/2010/main" val="2027162562"/>
      </p:ext>
    </p:extLst>
  </p:cSld>
  <p:clrMap bg1="dk2" tx1="lt1" bg2="dk1" tx2="lt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2029781387"/>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1969370713"/>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a:endParaRPr lang="en-US" sz="2400">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a:endParaRPr lang="en-US" sz="2400">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a:endParaRPr lang="en-US" sz="2400">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defRPr/>
            </a:pPr>
            <a:fld id="{61F442D0-A11F-2640-8129-5D1BEF7A3C1E}" type="slidenum">
              <a:rPr lang="en-US"/>
              <a:pPr defTabSz="914400">
                <a:defRPr/>
              </a:pPr>
              <a:t>‹#›</a:t>
            </a:fld>
            <a:endParaRPr lang="en-US"/>
          </a:p>
        </p:txBody>
      </p:sp>
    </p:spTree>
    <p:extLst>
      <p:ext uri="{BB962C8B-B14F-4D97-AF65-F5344CB8AC3E}">
        <p14:creationId xmlns:p14="http://schemas.microsoft.com/office/powerpoint/2010/main" val="3873152944"/>
      </p:ext>
    </p:extLst>
  </p:cSld>
  <p:clrMap bg1="dk2" tx1="lt1" bg2="dk1" tx2="lt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676400" y="1751013"/>
            <a:ext cx="6756400"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Master title style</a:t>
            </a:r>
          </a:p>
        </p:txBody>
      </p:sp>
      <p:sp>
        <p:nvSpPr>
          <p:cNvPr id="7170" name="Rectangle 2"/>
          <p:cNvSpPr>
            <a:spLocks noGrp="1" noChangeArrowheads="1"/>
          </p:cNvSpPr>
          <p:nvPr>
            <p:ph type="dt"/>
          </p:nvPr>
        </p:nvSpPr>
        <p:spPr bwMode="auto">
          <a:xfrm>
            <a:off x="685800" y="6248400"/>
            <a:ext cx="18796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hangingPunct="0">
              <a:buClr>
                <a:srgbClr val="000000"/>
              </a:buClr>
              <a:buSzPct val="100000"/>
              <a:buFont typeface="Times New Roman" charset="0"/>
              <a:buNone/>
              <a:defRPr sz="1400">
                <a:solidFill>
                  <a:srgbClr val="FFFFFF"/>
                </a:solidFill>
                <a:latin typeface="+mn-lt"/>
                <a:ea typeface="+mn-ea"/>
                <a:cs typeface="+mn-cs"/>
              </a:defRPr>
            </a:lvl1pPr>
          </a:lstStyle>
          <a:p>
            <a:pPr>
              <a:defRPr/>
            </a:pPr>
            <a:endParaRPr lang="en-US"/>
          </a:p>
        </p:txBody>
      </p:sp>
      <p:sp>
        <p:nvSpPr>
          <p:cNvPr id="7171" name="Rectangle 3"/>
          <p:cNvSpPr>
            <a:spLocks noGrp="1" noChangeArrowheads="1"/>
          </p:cNvSpPr>
          <p:nvPr>
            <p:ph type="ftr"/>
          </p:nvPr>
        </p:nvSpPr>
        <p:spPr bwMode="auto">
          <a:xfrm>
            <a:off x="3124200" y="6248400"/>
            <a:ext cx="28702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eaLnBrk="0" hangingPunct="0">
              <a:buClr>
                <a:srgbClr val="000000"/>
              </a:buClr>
              <a:buSzPct val="100000"/>
              <a:buFont typeface="Times New Roman" charset="0"/>
              <a:buNone/>
              <a:defRPr sz="1400">
                <a:solidFill>
                  <a:srgbClr val="000000"/>
                </a:solidFill>
                <a:latin typeface="+mn-lt"/>
                <a:ea typeface="+mn-ea"/>
                <a:cs typeface="+mn-cs"/>
              </a:defRPr>
            </a:lvl1pPr>
          </a:lstStyle>
          <a:p>
            <a:pPr>
              <a:defRPr/>
            </a:pPr>
            <a:endParaRPr lang="en-US"/>
          </a:p>
        </p:txBody>
      </p:sp>
      <p:sp>
        <p:nvSpPr>
          <p:cNvPr id="7172" name="Rectangle 4"/>
          <p:cNvSpPr>
            <a:spLocks noGrp="1" noChangeArrowheads="1"/>
          </p:cNvSpPr>
          <p:nvPr>
            <p:ph type="sldNum"/>
          </p:nvPr>
        </p:nvSpPr>
        <p:spPr bwMode="auto">
          <a:xfrm>
            <a:off x="6553200" y="6248400"/>
            <a:ext cx="18796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0" hangingPunct="0">
              <a:buClr>
                <a:srgbClr val="000000"/>
              </a:buClr>
              <a:buSzPct val="100000"/>
              <a:buFont typeface="Times New Roman" charset="0"/>
              <a:buNone/>
              <a:defRPr sz="1400" smtClean="0">
                <a:solidFill>
                  <a:srgbClr val="000000"/>
                </a:solidFill>
                <a:latin typeface="Times New Roman" charset="0"/>
                <a:ea typeface="ヒラギノ角ゴ Pro W3" charset="0"/>
                <a:cs typeface="ヒラギノ角ゴ Pro W3" charset="0"/>
              </a:defRPr>
            </a:lvl1pPr>
          </a:lstStyle>
          <a:p>
            <a:pPr>
              <a:defRPr/>
            </a:pPr>
            <a:fld id="{CE480ACA-4C5B-4E45-B77C-50776AA7CEBF}" type="slidenum">
              <a:rPr lang="en-US"/>
              <a:pPr>
                <a:defRPr/>
              </a:pPr>
              <a:t>‹#›</a:t>
            </a:fld>
            <a:endParaRPr lang="en-US"/>
          </a:p>
        </p:txBody>
      </p:sp>
      <p:sp>
        <p:nvSpPr>
          <p:cNvPr id="29702" name="Rectangle 5"/>
          <p:cNvSpPr>
            <a:spLocks noGrp="1" noChangeArrowheads="1"/>
          </p:cNvSpPr>
          <p:nvPr>
            <p:ph type="body" idx="1"/>
          </p:nvPr>
        </p:nvSpPr>
        <p:spPr bwMode="auto">
          <a:xfrm>
            <a:off x="457200" y="1604963"/>
            <a:ext cx="8204200" cy="4500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4040" r:id="rId1"/>
  </p:sldLayoutIdLst>
  <p:txStyles>
    <p:titleStyle>
      <a:lvl1pPr algn="r" defTabSz="457200" rtl="0" eaLnBrk="0" fontAlgn="base" hangingPunct="0">
        <a:spcBef>
          <a:spcPct val="0"/>
        </a:spcBef>
        <a:spcAft>
          <a:spcPct val="0"/>
        </a:spcAft>
        <a:buClr>
          <a:srgbClr val="000000"/>
        </a:buClr>
        <a:buSzPct val="100000"/>
        <a:buFont typeface="Times New Roman" charset="0"/>
        <a:defRPr sz="4400" i="1">
          <a:solidFill>
            <a:srgbClr val="000000"/>
          </a:solidFill>
          <a:latin typeface="+mj-lt"/>
          <a:ea typeface="+mj-ea"/>
          <a:cs typeface="+mj-cs"/>
        </a:defRPr>
      </a:lvl1pPr>
      <a:lvl2pPr algn="r" defTabSz="457200" rtl="0" eaLnBrk="0" fontAlgn="base" hangingPunct="0">
        <a:spcBef>
          <a:spcPct val="0"/>
        </a:spcBef>
        <a:spcAft>
          <a:spcPct val="0"/>
        </a:spcAft>
        <a:buClr>
          <a:srgbClr val="000000"/>
        </a:buClr>
        <a:buSzPct val="100000"/>
        <a:buFont typeface="Times New Roman" charset="0"/>
        <a:defRPr sz="4400" i="1">
          <a:solidFill>
            <a:srgbClr val="000000"/>
          </a:solidFill>
          <a:latin typeface="Times New Roman" pitchFamily="-112" charset="0"/>
          <a:ea typeface="ヒラギノ角ゴ Pro W3" pitchFamily="-112" charset="-128"/>
          <a:cs typeface="ヒラギノ角ゴ Pro W3" pitchFamily="-112" charset="-128"/>
        </a:defRPr>
      </a:lvl2pPr>
      <a:lvl3pPr algn="r" defTabSz="457200" rtl="0" eaLnBrk="0" fontAlgn="base" hangingPunct="0">
        <a:spcBef>
          <a:spcPct val="0"/>
        </a:spcBef>
        <a:spcAft>
          <a:spcPct val="0"/>
        </a:spcAft>
        <a:buClr>
          <a:srgbClr val="000000"/>
        </a:buClr>
        <a:buSzPct val="100000"/>
        <a:buFont typeface="Times New Roman" charset="0"/>
        <a:defRPr sz="4400" i="1">
          <a:solidFill>
            <a:srgbClr val="000000"/>
          </a:solidFill>
          <a:latin typeface="Times New Roman" pitchFamily="-112" charset="0"/>
          <a:ea typeface="ヒラギノ角ゴ Pro W3" pitchFamily="-112" charset="-128"/>
          <a:cs typeface="ヒラギノ角ゴ Pro W3" pitchFamily="-112" charset="-128"/>
        </a:defRPr>
      </a:lvl3pPr>
      <a:lvl4pPr algn="r" defTabSz="457200" rtl="0" eaLnBrk="0" fontAlgn="base" hangingPunct="0">
        <a:spcBef>
          <a:spcPct val="0"/>
        </a:spcBef>
        <a:spcAft>
          <a:spcPct val="0"/>
        </a:spcAft>
        <a:buClr>
          <a:srgbClr val="000000"/>
        </a:buClr>
        <a:buSzPct val="100000"/>
        <a:buFont typeface="Times New Roman" charset="0"/>
        <a:defRPr sz="4400" i="1">
          <a:solidFill>
            <a:srgbClr val="000000"/>
          </a:solidFill>
          <a:latin typeface="Times New Roman" pitchFamily="-112" charset="0"/>
          <a:ea typeface="ヒラギノ角ゴ Pro W3" pitchFamily="-112" charset="-128"/>
          <a:cs typeface="ヒラギノ角ゴ Pro W3" pitchFamily="-112" charset="-128"/>
        </a:defRPr>
      </a:lvl4pPr>
      <a:lvl5pPr algn="r" defTabSz="457200" rtl="0" eaLnBrk="0" fontAlgn="base" hangingPunct="0">
        <a:spcBef>
          <a:spcPct val="0"/>
        </a:spcBef>
        <a:spcAft>
          <a:spcPct val="0"/>
        </a:spcAft>
        <a:buClr>
          <a:srgbClr val="000000"/>
        </a:buClr>
        <a:buSzPct val="100000"/>
        <a:buFont typeface="Times New Roman" charset="0"/>
        <a:defRPr sz="4400" i="1">
          <a:solidFill>
            <a:srgbClr val="000000"/>
          </a:solidFill>
          <a:latin typeface="Times New Roman" pitchFamily="-112" charset="0"/>
          <a:ea typeface="ヒラギノ角ゴ Pro W3" pitchFamily="-112" charset="-128"/>
          <a:cs typeface="ヒラギノ角ゴ Pro W3" pitchFamily="-112" charset="-128"/>
        </a:defRPr>
      </a:lvl5pPr>
      <a:lvl6pPr marL="457200" algn="r" defTabSz="457200" rtl="0" fontAlgn="base">
        <a:spcBef>
          <a:spcPct val="0"/>
        </a:spcBef>
        <a:spcAft>
          <a:spcPct val="0"/>
        </a:spcAft>
        <a:buClr>
          <a:srgbClr val="000000"/>
        </a:buClr>
        <a:buSzPct val="100000"/>
        <a:buFont typeface="Times New Roman" pitchFamily="-112" charset="0"/>
        <a:defRPr sz="4400" i="1">
          <a:solidFill>
            <a:srgbClr val="000000"/>
          </a:solidFill>
          <a:latin typeface="Times New Roman" pitchFamily="-112" charset="0"/>
          <a:ea typeface="ヒラギノ角ゴ Pro W3" pitchFamily="-112" charset="-128"/>
          <a:cs typeface="ヒラギノ角ゴ Pro W3" pitchFamily="-112" charset="-128"/>
        </a:defRPr>
      </a:lvl6pPr>
      <a:lvl7pPr marL="914400" algn="r" defTabSz="457200" rtl="0" fontAlgn="base">
        <a:spcBef>
          <a:spcPct val="0"/>
        </a:spcBef>
        <a:spcAft>
          <a:spcPct val="0"/>
        </a:spcAft>
        <a:buClr>
          <a:srgbClr val="000000"/>
        </a:buClr>
        <a:buSzPct val="100000"/>
        <a:buFont typeface="Times New Roman" pitchFamily="-112" charset="0"/>
        <a:defRPr sz="4400" i="1">
          <a:solidFill>
            <a:srgbClr val="000000"/>
          </a:solidFill>
          <a:latin typeface="Times New Roman" pitchFamily="-112" charset="0"/>
          <a:ea typeface="ヒラギノ角ゴ Pro W3" pitchFamily="-112" charset="-128"/>
          <a:cs typeface="ヒラギノ角ゴ Pro W3" pitchFamily="-112" charset="-128"/>
        </a:defRPr>
      </a:lvl7pPr>
      <a:lvl8pPr marL="1371600" algn="r" defTabSz="457200" rtl="0" fontAlgn="base">
        <a:spcBef>
          <a:spcPct val="0"/>
        </a:spcBef>
        <a:spcAft>
          <a:spcPct val="0"/>
        </a:spcAft>
        <a:buClr>
          <a:srgbClr val="000000"/>
        </a:buClr>
        <a:buSzPct val="100000"/>
        <a:buFont typeface="Times New Roman" pitchFamily="-112" charset="0"/>
        <a:defRPr sz="4400" i="1">
          <a:solidFill>
            <a:srgbClr val="000000"/>
          </a:solidFill>
          <a:latin typeface="Times New Roman" pitchFamily="-112" charset="0"/>
          <a:ea typeface="ヒラギノ角ゴ Pro W3" pitchFamily="-112" charset="-128"/>
          <a:cs typeface="ヒラギノ角ゴ Pro W3" pitchFamily="-112" charset="-128"/>
        </a:defRPr>
      </a:lvl8pPr>
      <a:lvl9pPr marL="1828800" algn="r" defTabSz="457200" rtl="0" fontAlgn="base">
        <a:spcBef>
          <a:spcPct val="0"/>
        </a:spcBef>
        <a:spcAft>
          <a:spcPct val="0"/>
        </a:spcAft>
        <a:buClr>
          <a:srgbClr val="000000"/>
        </a:buClr>
        <a:buSzPct val="100000"/>
        <a:buFont typeface="Times New Roman" pitchFamily="-112" charset="0"/>
        <a:defRPr sz="4400" i="1">
          <a:solidFill>
            <a:srgbClr val="000000"/>
          </a:solidFill>
          <a:latin typeface="Times New Roman" pitchFamily="-112" charset="0"/>
          <a:ea typeface="ヒラギノ角ゴ Pro W3" pitchFamily="-112" charset="-128"/>
          <a:cs typeface="ヒラギノ角ゴ Pro W3" pitchFamily="-112" charset="-128"/>
        </a:defRPr>
      </a:lvl9pPr>
    </p:titleStyle>
    <p:bodyStyle>
      <a:lvl1pPr marL="339725" indent="-339725"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39775" indent="-282575"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a:defRPr/>
            </a:pPr>
            <a:fld id="{AB19EFAF-D5E7-2040-B74D-C405EE93E117}" type="slidenum">
              <a:rPr lang="en-US">
                <a:solidFill>
                  <a:srgbClr val="000000"/>
                </a:solidFill>
                <a:latin typeface="Times New Roman" charset="0"/>
              </a:rPr>
              <a:pPr defTabSz="914400">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170788701"/>
      </p:ext>
    </p:extLst>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pPr>
            <a:endParaRPr lang="zh-CN" altLang="en-US" sz="1400" b="1">
              <a:solidFill>
                <a:srgbClr val="FFFFFF"/>
              </a:solidFill>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2798583508"/>
      </p:ext>
    </p:extLst>
  </p:cSld>
  <p:clrMap bg1="dk2" tx1="lt1" bg2="dk1" tx2="lt2" accent1="accent1" accent2="accent2" accent3="accent3" accent4="accent4" accent5="accent5" accent6="accent6" hlink="hlink" folHlink="folHlink"/>
  <p:sldLayoutIdLst>
    <p:sldLayoutId id="2147484697" r:id="rId1"/>
    <p:sldLayoutId id="2147484698" r:id="rId2"/>
    <p:sldLayoutId id="2147484699" r:id="rId3"/>
    <p:sldLayoutId id="2147484700" r:id="rId4"/>
    <p:sldLayoutId id="2147484701" r:id="rId5"/>
    <p:sldLayoutId id="2147484702" r:id="rId6"/>
    <p:sldLayoutId id="2147484703" r:id="rId7"/>
    <p:sldLayoutId id="2147484704" r:id="rId8"/>
    <p:sldLayoutId id="2147484705" r:id="rId9"/>
    <p:sldLayoutId id="2147484706" r:id="rId10"/>
    <p:sldLayoutId id="214748470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789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1" charset="0"/>
                <a:ea typeface="+mn-ea"/>
                <a:cs typeface="+mn-cs"/>
              </a:defRPr>
            </a:lvl1pPr>
          </a:lstStyle>
          <a:p>
            <a:pPr>
              <a:defRPr/>
            </a:pPr>
            <a:endParaRPr lang="en-US"/>
          </a:p>
        </p:txBody>
      </p:sp>
      <p:sp>
        <p:nvSpPr>
          <p:cNvPr id="67789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56D87A32-284D-3C4D-9588-0B1B90160021}" type="slidenum">
              <a:rPr lang="en-US"/>
              <a:pPr>
                <a:defRPr/>
              </a:pPr>
              <a:t>‹#›</a:t>
            </a:fld>
            <a:endParaRPr lang="en-US"/>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67789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67789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67789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7789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grpSp>
        <p:sp>
          <p:nvSpPr>
            <p:cNvPr id="67789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1" charset="0"/>
                <a:ea typeface="+mn-ea"/>
                <a:cs typeface="+mn-cs"/>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7790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790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11" charset="0"/>
                <a:ea typeface="+mn-ea"/>
                <a:cs typeface="+mn-cs"/>
              </a:defRPr>
            </a:lvl1pPr>
          </a:lstStyle>
          <a:p>
            <a:pPr>
              <a:defRPr/>
            </a:pPr>
            <a:endParaRPr lang="en-US"/>
          </a:p>
        </p:txBody>
      </p:sp>
      <p:sp>
        <p:nvSpPr>
          <p:cNvPr id="67790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833389"/>
      </p:ext>
    </p:extLst>
  </p:cSld>
  <p:clrMap bg1="dk2" tx1="lt1" bg2="dk1" tx2="lt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978900805"/>
      </p:ext>
    </p:extLst>
  </p:cSld>
  <p:clrMap bg1="lt1" tx1="dk1" bg2="lt2" tx2="dk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 id="2147484732" r:id="rId12"/>
    <p:sldLayoutId id="214748473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0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1E4BF10D-B589-4B42-836E-5949AA0D0F3D}" type="slidenum">
              <a:rPr lang="en-US"/>
              <a:pPr>
                <a:defRPr/>
              </a:pPr>
              <a:t>‹#›</a:t>
            </a:fld>
            <a:endParaRPr lang="en-US"/>
          </a:p>
        </p:txBody>
      </p:sp>
    </p:spTree>
    <p:extLst>
      <p:ext uri="{BB962C8B-B14F-4D97-AF65-F5344CB8AC3E}">
        <p14:creationId xmlns:p14="http://schemas.microsoft.com/office/powerpoint/2010/main" val="3209681286"/>
      </p:ext>
    </p:extLst>
  </p:cSld>
  <p:clrMap bg1="lt1" tx1="dk1" bg2="lt2" tx2="dk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071855995"/>
      </p:ext>
    </p:extLst>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4690" name="Group 2"/>
          <p:cNvGrpSpPr>
            <a:grpSpLocks/>
          </p:cNvGrpSpPr>
          <p:nvPr/>
        </p:nvGrpSpPr>
        <p:grpSpPr bwMode="auto">
          <a:xfrm>
            <a:off x="0" y="0"/>
            <a:ext cx="9132888" cy="6845300"/>
            <a:chOff x="0" y="0"/>
            <a:chExt cx="5753" cy="4312"/>
          </a:xfrm>
        </p:grpSpPr>
        <p:sp>
          <p:nvSpPr>
            <p:cNvPr id="754691"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grpSp>
          <p:nvGrpSpPr>
            <p:cNvPr id="75469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75469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grpSp>
        <p:grpSp>
          <p:nvGrpSpPr>
            <p:cNvPr id="754716" name="Group 28"/>
            <p:cNvGrpSpPr>
              <a:grpSpLocks/>
            </p:cNvGrpSpPr>
            <p:nvPr/>
          </p:nvGrpSpPr>
          <p:grpSpPr bwMode="auto">
            <a:xfrm>
              <a:off x="0" y="0"/>
              <a:ext cx="1246" cy="1232"/>
              <a:chOff x="0" y="0"/>
              <a:chExt cx="1246" cy="1232"/>
            </a:xfrm>
          </p:grpSpPr>
          <p:sp>
            <p:nvSpPr>
              <p:cNvPr id="754717"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754718"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754719"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grpSp>
      </p:grpSp>
      <p:sp>
        <p:nvSpPr>
          <p:cNvPr id="754720" name="Text Box 32"/>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8.0.03c.</a:t>
            </a:r>
          </a:p>
        </p:txBody>
      </p:sp>
    </p:spTree>
    <p:extLst>
      <p:ext uri="{BB962C8B-B14F-4D97-AF65-F5344CB8AC3E}">
        <p14:creationId xmlns:p14="http://schemas.microsoft.com/office/powerpoint/2010/main" val="774239438"/>
      </p:ext>
    </p:extLst>
  </p:cSld>
  <p:clrMap bg1="dk2" tx1="lt1" bg2="dk1" tx2="lt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Lst>
  <p:transition>
    <p:wheel spokes="0"/>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p:titleStyle>
    <p:bodyStyle>
      <a:lvl1pPr marL="342900" indent="-342900" algn="l" rtl="0" fontAlgn="base">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fontAlgn="base">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defTabSz="914400">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defTabSz="914400">
              <a:defRPr/>
            </a:pPr>
            <a:fld id="{1D271FF5-29CA-1343-B7FF-F531B366B3F5}" type="slidenum">
              <a:rPr lang="zh-CN" altLang="en-US">
                <a:solidFill>
                  <a:srgbClr val="FFFFFF"/>
                </a:solidFill>
              </a:rPr>
              <a:pPr defTabSz="914400">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defTabSz="914400">
              <a:defRPr/>
            </a:pPr>
            <a:endParaRPr lang="en-US">
              <a:solidFill>
                <a:srgbClr val="FFFFFF"/>
              </a:solidFill>
            </a:endParaRPr>
          </a:p>
        </p:txBody>
      </p:sp>
    </p:spTree>
    <p:extLst>
      <p:ext uri="{BB962C8B-B14F-4D97-AF65-F5344CB8AC3E}">
        <p14:creationId xmlns:p14="http://schemas.microsoft.com/office/powerpoint/2010/main" val="3961917648"/>
      </p:ext>
    </p:extLst>
  </p:cSld>
  <p:clrMap bg1="dk2" tx1="lt1" bg2="dk1" tx2="lt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defTabSz="914400">
              <a:defRPr/>
            </a:pPr>
            <a:fld id="{316D457C-B33A-8940-85E5-0FFA914F5A45}" type="datetime1">
              <a:rPr lang="zh-CN" altLang="en-US">
                <a:ea typeface="MS PGothic" charset="0"/>
                <a:cs typeface="MS PGothic" charset="0"/>
              </a:rPr>
              <a:pPr defTabSz="914400">
                <a:defRPr/>
              </a:pPr>
              <a:t>2024/8/6</a:t>
            </a:fld>
            <a:endParaRPr lang="en-US" altLang="zh-CN">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mn-lt"/>
                <a:ea typeface="MS PGothic" pitchFamily="34" charset="-128"/>
                <a:cs typeface="MS PGothic" pitchFamily="34" charset="-128"/>
              </a:defRPr>
            </a:lvl1pPr>
          </a:lstStyle>
          <a:p>
            <a:pPr defTabSz="914400">
              <a:defRPr/>
            </a:pPr>
            <a:endParaRPr lang="en-US">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defTabSz="914400">
              <a:defRPr/>
            </a:pPr>
            <a:fld id="{BB4E25A8-2795-9146-A2E2-C9A97C2914C7}" type="slidenum">
              <a:rPr lang="zh-CN" altLang="en-US">
                <a:ea typeface="MS PGothic" charset="0"/>
                <a:cs typeface="MS PGothic" charset="0"/>
              </a:rPr>
              <a:pPr defTabSz="914400">
                <a:defRPr/>
              </a:pPr>
              <a:t>‹#›</a:t>
            </a:fld>
            <a:endParaRPr lang="en-US" altLang="zh-CN">
              <a:ea typeface="MS PGothic" charset="0"/>
              <a:cs typeface="MS PGothic" charset="0"/>
            </a:endParaRPr>
          </a:p>
        </p:txBody>
      </p:sp>
    </p:spTree>
    <p:extLst>
      <p:ext uri="{BB962C8B-B14F-4D97-AF65-F5344CB8AC3E}">
        <p14:creationId xmlns:p14="http://schemas.microsoft.com/office/powerpoint/2010/main" val="1581634636"/>
      </p:ext>
    </p:extLst>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 id="2147484946"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pitchFamily="34" charset="-128"/>
        </a:defRPr>
      </a:lvl5pPr>
      <a:lvl6pPr marL="4572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6pPr>
      <a:lvl7pPr marL="9144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7pPr>
      <a:lvl8pPr marL="13716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8pPr>
      <a:lvl9pPr marL="1828800" algn="ctr" rtl="0" fontAlgn="base">
        <a:spcBef>
          <a:spcPct val="0"/>
        </a:spcBef>
        <a:spcAft>
          <a:spcPct val="0"/>
        </a:spcAft>
        <a:defRPr sz="4400">
          <a:solidFill>
            <a:schemeClr val="tx1"/>
          </a:solidFill>
          <a:latin typeface="Calibri" charset="0"/>
          <a:ea typeface="MS PGothic" pitchFamily="34" charset="-128"/>
          <a:cs typeface="MS PGothic" pitchFamily="34"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Arial"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Arial"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Arial"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6354" name="Group 2"/>
          <p:cNvGrpSpPr>
            <a:grpSpLocks/>
          </p:cNvGrpSpPr>
          <p:nvPr/>
        </p:nvGrpSpPr>
        <p:grpSpPr bwMode="auto">
          <a:xfrm>
            <a:off x="0" y="0"/>
            <a:ext cx="9132888" cy="6845300"/>
            <a:chOff x="0" y="0"/>
            <a:chExt cx="5753" cy="4312"/>
          </a:xfrm>
        </p:grpSpPr>
        <p:sp>
          <p:nvSpPr>
            <p:cNvPr id="35635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latin typeface="Times New Roman" charset="0"/>
              </a:endParaRPr>
            </a:p>
          </p:txBody>
        </p:sp>
        <p:grpSp>
          <p:nvGrpSpPr>
            <p:cNvPr id="356358"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5636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6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6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6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6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6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7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7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7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7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7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7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7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7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7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7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8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8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8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8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8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5638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grpSp>
        <p:grpSp>
          <p:nvGrpSpPr>
            <p:cNvPr id="356359" name="Group 28"/>
            <p:cNvGrpSpPr>
              <a:grpSpLocks/>
            </p:cNvGrpSpPr>
            <p:nvPr/>
          </p:nvGrpSpPr>
          <p:grpSpPr bwMode="auto">
            <a:xfrm>
              <a:off x="0" y="0"/>
              <a:ext cx="1246" cy="1232"/>
              <a:chOff x="0" y="0"/>
              <a:chExt cx="1246" cy="1232"/>
            </a:xfrm>
          </p:grpSpPr>
          <p:sp>
            <p:nvSpPr>
              <p:cNvPr id="35636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latin typeface="Times New Roman" charset="0"/>
                </a:endParaRPr>
              </a:p>
            </p:txBody>
          </p:sp>
          <p:sp>
            <p:nvSpPr>
              <p:cNvPr id="35636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latin typeface="Times New Roman" charset="0"/>
                </a:endParaRPr>
              </a:p>
            </p:txBody>
          </p:sp>
          <p:sp>
            <p:nvSpPr>
              <p:cNvPr id="35636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latin typeface="Times New Roman" charset="0"/>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2254568072"/>
      </p:ext>
    </p:extLst>
  </p:cSld>
  <p:clrMap bg1="dk2" tx1="lt1" bg2="dk1" tx2="lt2" accent1="accent1" accent2="accent2" accent3="accent3" accent4="accent4" accent5="accent5" accent6="accent6" hlink="hlink" folHlink="folHlink"/>
  <p:sldLayoutIdLst>
    <p:sldLayoutId id="2147484948"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bwMode="auto">
          <a:xfrm>
            <a:off x="685800" y="609600"/>
            <a:ext cx="7747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Master title style</a:t>
            </a:r>
          </a:p>
        </p:txBody>
      </p:sp>
      <p:sp>
        <p:nvSpPr>
          <p:cNvPr id="33795" name="Rectangle 2"/>
          <p:cNvSpPr>
            <a:spLocks noGrp="1" noChangeArrowheads="1"/>
          </p:cNvSpPr>
          <p:nvPr>
            <p:ph type="body" idx="1"/>
          </p:nvPr>
        </p:nvSpPr>
        <p:spPr bwMode="auto">
          <a:xfrm>
            <a:off x="685800" y="1981200"/>
            <a:ext cx="7747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4819" name="Rectangle 3"/>
          <p:cNvSpPr>
            <a:spLocks noGrp="1" noChangeArrowheads="1"/>
          </p:cNvSpPr>
          <p:nvPr>
            <p:ph type="dt"/>
          </p:nvPr>
        </p:nvSpPr>
        <p:spPr bwMode="auto">
          <a:xfrm>
            <a:off x="685800" y="6248400"/>
            <a:ext cx="18796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000000"/>
              </a:buClr>
              <a:buSzPct val="100000"/>
              <a:buFont typeface="Times New Roman" charset="0"/>
              <a:buNone/>
              <a:defRPr sz="1400">
                <a:solidFill>
                  <a:srgbClr val="FFFFFF"/>
                </a:solidFill>
                <a:latin typeface="+mn-lt"/>
                <a:ea typeface="Lucida Sans Unicode" pitchFamily="-112" charset="-128"/>
                <a:cs typeface="Lucida Sans Unicode" pitchFamily="-112" charset="-128"/>
              </a:defRPr>
            </a:lvl1pPr>
          </a:lstStyle>
          <a:p>
            <a:pPr>
              <a:defRPr/>
            </a:pPr>
            <a:endParaRPr lang="en-US"/>
          </a:p>
        </p:txBody>
      </p:sp>
      <p:sp>
        <p:nvSpPr>
          <p:cNvPr id="34820" name="Rectangle 4"/>
          <p:cNvSpPr>
            <a:spLocks noGrp="1" noChangeArrowheads="1"/>
          </p:cNvSpPr>
          <p:nvPr>
            <p:ph type="ftr"/>
          </p:nvPr>
        </p:nvSpPr>
        <p:spPr bwMode="auto">
          <a:xfrm>
            <a:off x="3124200" y="6248400"/>
            <a:ext cx="28702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buClr>
                <a:srgbClr val="000000"/>
              </a:buClr>
              <a:buSzPct val="100000"/>
              <a:buFont typeface="Times New Roman" charset="0"/>
              <a:buNone/>
              <a:defRPr sz="1400">
                <a:solidFill>
                  <a:srgbClr val="FFFFFF"/>
                </a:solidFill>
                <a:latin typeface="+mn-lt"/>
                <a:ea typeface="Lucida Sans Unicode" pitchFamily="-112" charset="-128"/>
                <a:cs typeface="Lucida Sans Unicode" pitchFamily="-112" charset="-128"/>
              </a:defRPr>
            </a:lvl1pPr>
          </a:lstStyle>
          <a:p>
            <a:pPr>
              <a:defRPr/>
            </a:pPr>
            <a:endParaRPr lang="en-US"/>
          </a:p>
        </p:txBody>
      </p:sp>
      <p:sp>
        <p:nvSpPr>
          <p:cNvPr id="34821" name="Rectangle 5"/>
          <p:cNvSpPr>
            <a:spLocks noGrp="1" noChangeArrowheads="1"/>
          </p:cNvSpPr>
          <p:nvPr>
            <p:ph type="sldNum"/>
          </p:nvPr>
        </p:nvSpPr>
        <p:spPr bwMode="auto">
          <a:xfrm>
            <a:off x="6553200" y="6248400"/>
            <a:ext cx="18796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smtClean="0">
                <a:solidFill>
                  <a:srgbClr val="FFFFFF"/>
                </a:solidFill>
                <a:latin typeface="Times New Roman" charset="0"/>
                <a:cs typeface="Lucida Sans Unicode" charset="0"/>
              </a:defRPr>
            </a:lvl1pPr>
          </a:lstStyle>
          <a:p>
            <a:pPr>
              <a:defRPr/>
            </a:pPr>
            <a:fld id="{138A9BF4-7B72-6C41-86D3-ED8DD5FFC1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3" r:id="rId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charset="0"/>
          <a:cs typeface="MS Gothic"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charset="0"/>
          <a:cs typeface="MS Gothic"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charset="0"/>
          <a:cs typeface="MS Gothic"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charset="0"/>
          <a:cs typeface="MS Gothic" charset="0"/>
        </a:defRPr>
      </a:lvl5pPr>
      <a:lvl6pPr marL="457200" algn="ctr" defTabSz="457200" rtl="0" fontAlgn="base">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MS Gothic" charset="0"/>
          <a:cs typeface="MS Gothic" charset="0"/>
        </a:defRPr>
      </a:lvl6pPr>
      <a:lvl7pPr marL="914400" algn="ctr" defTabSz="457200" rtl="0" fontAlgn="base">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MS Gothic" charset="0"/>
          <a:cs typeface="MS Gothic" charset="0"/>
        </a:defRPr>
      </a:lvl7pPr>
      <a:lvl8pPr marL="1371600" algn="ctr" defTabSz="457200" rtl="0" fontAlgn="base">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MS Gothic" charset="0"/>
          <a:cs typeface="MS Gothic" charset="0"/>
        </a:defRPr>
      </a:lvl8pPr>
      <a:lvl9pPr marL="1828800" algn="ctr" defTabSz="457200" rtl="0" fontAlgn="base">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MS Gothic" charset="0"/>
          <a:cs typeface="MS Gothic" charset="0"/>
        </a:defRPr>
      </a:lvl9pPr>
    </p:titleStyle>
    <p:bodyStyle>
      <a:lvl1pPr marL="339725" indent="-339725"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ＭＳ Ｐゴシック" charset="0"/>
          <a:cs typeface="+mn-cs"/>
        </a:defRPr>
      </a:lvl1pPr>
      <a:lvl2pPr marL="739775" indent="-282575"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4DD2FC20-CF91-5E40-8705-48BB45F11C6E}" type="slidenum">
              <a:rPr lang="zh-CN" altLang="en-US"/>
              <a:pPr defTabSz="914400">
                <a:defRPr/>
              </a:pPr>
              <a:t>‹#›</a:t>
            </a:fld>
            <a:endParaRPr lang="en-US" altLang="zh-CN"/>
          </a:p>
        </p:txBody>
      </p:sp>
    </p:spTree>
    <p:extLst>
      <p:ext uri="{BB962C8B-B14F-4D97-AF65-F5344CB8AC3E}">
        <p14:creationId xmlns:p14="http://schemas.microsoft.com/office/powerpoint/2010/main" val="3654001096"/>
      </p:ext>
    </p:extLst>
  </p:cSld>
  <p:clrMap bg1="lt1" tx1="dk1" bg2="lt2" tx2="dk2" accent1="accent1" accent2="accent2" accent3="accent3" accent4="accent4" accent5="accent5" accent6="accent6" hlink="hlink" folHlink="folHlink"/>
  <p:sldLayoutIdLst>
    <p:sldLayoutId id="2147484963" r:id="rId1"/>
    <p:sldLayoutId id="2147484964" r:id="rId2"/>
    <p:sldLayoutId id="2147484965" r:id="rId3"/>
    <p:sldLayoutId id="2147484966" r:id="rId4"/>
    <p:sldLayoutId id="2147484967" r:id="rId5"/>
    <p:sldLayoutId id="2147484968" r:id="rId6"/>
    <p:sldLayoutId id="2147484969" r:id="rId7"/>
    <p:sldLayoutId id="2147484970" r:id="rId8"/>
    <p:sldLayoutId id="2147484971" r:id="rId9"/>
    <p:sldLayoutId id="2147484972" r:id="rId10"/>
    <p:sldLayoutId id="2147484973" r:id="rId11"/>
    <p:sldLayoutId id="214748497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782830"/>
      </p:ext>
    </p:extLst>
  </p:cSld>
  <p:clrMap bg1="lt1" tx1="dk1" bg2="lt2" tx2="dk2" accent1="accent1" accent2="accent2" accent3="accent3" accent4="accent4" accent5="accent5" accent6="accent6" hlink="hlink" folHlink="folHlink"/>
  <p:sldLayoutIdLst>
    <p:sldLayoutId id="2147485000" r:id="rId1"/>
    <p:sldLayoutId id="2147485001" r:id="rId2"/>
    <p:sldLayoutId id="2147485002" r:id="rId3"/>
    <p:sldLayoutId id="2147485003" r:id="rId4"/>
    <p:sldLayoutId id="2147485004" r:id="rId5"/>
    <p:sldLayoutId id="2147485005" r:id="rId6"/>
    <p:sldLayoutId id="2147485006" r:id="rId7"/>
    <p:sldLayoutId id="2147485007" r:id="rId8"/>
    <p:sldLayoutId id="2147485008" r:id="rId9"/>
    <p:sldLayoutId id="2147485009" r:id="rId10"/>
    <p:sldLayoutId id="2147485010" r:id="rId11"/>
    <p:sldLayoutId id="2147485011" r:id="rId12"/>
    <p:sldLayoutId id="21474850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a:defRPr/>
            </a:pPr>
            <a:fld id="{5CEE6777-4C0B-3341-9D9C-AE7A1D0A5550}" type="datetimeFigureOut">
              <a:rPr lang="en-US">
                <a:latin typeface="Calibri" charset="0"/>
              </a:rPr>
              <a:pPr defTabSz="457200">
                <a:defRPr/>
              </a:pPr>
              <a:t>8/6/24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a:defRPr/>
            </a:pPr>
            <a:fld id="{D2948D93-A52A-824B-88CE-9FE139815C23}" type="slidenum">
              <a:rPr lang="en-US">
                <a:latin typeface="Calibri" charset="0"/>
              </a:rPr>
              <a:pPr defTabSz="457200">
                <a:defRPr/>
              </a:pPr>
              <a:t>‹#›</a:t>
            </a:fld>
            <a:endParaRPr lang="en-US">
              <a:latin typeface="Calibri" charset="0"/>
            </a:endParaRPr>
          </a:p>
        </p:txBody>
      </p:sp>
    </p:spTree>
    <p:extLst>
      <p:ext uri="{BB962C8B-B14F-4D97-AF65-F5344CB8AC3E}">
        <p14:creationId xmlns:p14="http://schemas.microsoft.com/office/powerpoint/2010/main" val="1790684427"/>
      </p:ext>
    </p:extLst>
  </p:cSld>
  <p:clrMap bg1="lt1" tx1="dk1" bg2="lt2" tx2="dk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63A52EEF-2133-724B-A454-985DD697B7F0}" type="slidenum">
              <a:rPr lang="en-US"/>
              <a:pPr>
                <a:defRPr/>
              </a:pPr>
              <a:t>‹#›</a:t>
            </a:fld>
            <a:endParaRPr lang="en-US"/>
          </a:p>
        </p:txBody>
      </p:sp>
    </p:spTree>
    <p:extLst>
      <p:ext uri="{BB962C8B-B14F-4D97-AF65-F5344CB8AC3E}">
        <p14:creationId xmlns:p14="http://schemas.microsoft.com/office/powerpoint/2010/main" val="2895700478"/>
      </p:ext>
    </p:extLst>
  </p:cSld>
  <p:clrMap bg1="lt1" tx1="dk1" bg2="lt2" tx2="dk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 id="2147485037" r:id="rId12"/>
    <p:sldLayoutId id="2147485038"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2226597327"/>
      </p:ext>
    </p:extLst>
  </p:cSld>
  <p:clrMap bg1="lt1" tx1="dk1" bg2="lt2" tx2="dk2" accent1="accent1" accent2="accent2" accent3="accent3" accent4="accent4" accent5="accent5" accent6="accent6" hlink="hlink" folHlink="folHlink"/>
  <p:sldLayoutIdLst>
    <p:sldLayoutId id="2147485175" r:id="rId1"/>
    <p:sldLayoutId id="2147485176" r:id="rId2"/>
    <p:sldLayoutId id="2147485177" r:id="rId3"/>
    <p:sldLayoutId id="2147485178" r:id="rId4"/>
    <p:sldLayoutId id="2147485179" r:id="rId5"/>
    <p:sldLayoutId id="2147485180" r:id="rId6"/>
    <p:sldLayoutId id="2147485181" r:id="rId7"/>
    <p:sldLayoutId id="2147485182" r:id="rId8"/>
    <p:sldLayoutId id="2147485183" r:id="rId9"/>
    <p:sldLayoutId id="2147485184" r:id="rId10"/>
    <p:sldLayoutId id="2147485185" r:id="rId11"/>
    <p:sldLayoutId id="2147485186" r:id="rId12"/>
    <p:sldLayoutId id="21474851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137218" name="Group 2"/>
          <p:cNvGrpSpPr>
            <a:grpSpLocks/>
          </p:cNvGrpSpPr>
          <p:nvPr/>
        </p:nvGrpSpPr>
        <p:grpSpPr bwMode="auto">
          <a:xfrm>
            <a:off x="4716463" y="5345113"/>
            <a:ext cx="4427537" cy="1512887"/>
            <a:chOff x="2971" y="3367"/>
            <a:chExt cx="2789" cy="953"/>
          </a:xfrm>
        </p:grpSpPr>
        <p:sp>
          <p:nvSpPr>
            <p:cNvPr id="137224" name="Freeform 3"/>
            <p:cNvSpPr>
              <a:spLocks/>
            </p:cNvSpPr>
            <p:nvPr/>
          </p:nvSpPr>
          <p:spPr bwMode="ltGray">
            <a:xfrm>
              <a:off x="2971" y="3367"/>
              <a:ext cx="2789" cy="953"/>
            </a:xfrm>
            <a:custGeom>
              <a:avLst/>
              <a:gdLst>
                <a:gd name="T0" fmla="*/ 2822 w 2780"/>
                <a:gd name="T1" fmla="*/ 18 h 953"/>
                <a:gd name="T2" fmla="*/ 2732 w 2780"/>
                <a:gd name="T3" fmla="*/ 24 h 953"/>
                <a:gd name="T4" fmla="*/ 2665 w 2780"/>
                <a:gd name="T5" fmla="*/ 102 h 953"/>
                <a:gd name="T6" fmla="*/ 2559 w 2780"/>
                <a:gd name="T7" fmla="*/ 156 h 953"/>
                <a:gd name="T8" fmla="*/ 2553 w 2780"/>
                <a:gd name="T9" fmla="*/ 222 h 953"/>
                <a:gd name="T10" fmla="*/ 2535 w 2780"/>
                <a:gd name="T11" fmla="*/ 246 h 953"/>
                <a:gd name="T12" fmla="*/ 2517 w 2780"/>
                <a:gd name="T13" fmla="*/ 252 h 953"/>
                <a:gd name="T14" fmla="*/ 2445 w 2780"/>
                <a:gd name="T15" fmla="*/ 210 h 953"/>
                <a:gd name="T16" fmla="*/ 2302 w 2780"/>
                <a:gd name="T17" fmla="*/ 192 h 953"/>
                <a:gd name="T18" fmla="*/ 2278 w 2780"/>
                <a:gd name="T19" fmla="*/ 186 h 953"/>
                <a:gd name="T20" fmla="*/ 2260 w 2780"/>
                <a:gd name="T21" fmla="*/ 192 h 953"/>
                <a:gd name="T22" fmla="*/ 2188 w 2780"/>
                <a:gd name="T23" fmla="*/ 228 h 953"/>
                <a:gd name="T24" fmla="*/ 2152 w 2780"/>
                <a:gd name="T25" fmla="*/ 240 h 953"/>
                <a:gd name="T26" fmla="*/ 2128 w 2780"/>
                <a:gd name="T27" fmla="*/ 246 h 953"/>
                <a:gd name="T28" fmla="*/ 2116 w 2780"/>
                <a:gd name="T29" fmla="*/ 258 h 953"/>
                <a:gd name="T30" fmla="*/ 2116 w 2780"/>
                <a:gd name="T31" fmla="*/ 276 h 953"/>
                <a:gd name="T32" fmla="*/ 2093 w 2780"/>
                <a:gd name="T33" fmla="*/ 300 h 953"/>
                <a:gd name="T34" fmla="*/ 2075 w 2780"/>
                <a:gd name="T35" fmla="*/ 312 h 953"/>
                <a:gd name="T36" fmla="*/ 2063 w 2780"/>
                <a:gd name="T37" fmla="*/ 324 h 953"/>
                <a:gd name="T38" fmla="*/ 2051 w 2780"/>
                <a:gd name="T39" fmla="*/ 336 h 953"/>
                <a:gd name="T40" fmla="*/ 2016 w 2780"/>
                <a:gd name="T41" fmla="*/ 342 h 953"/>
                <a:gd name="T42" fmla="*/ 1949 w 2780"/>
                <a:gd name="T43" fmla="*/ 336 h 953"/>
                <a:gd name="T44" fmla="*/ 1913 w 2780"/>
                <a:gd name="T45" fmla="*/ 330 h 953"/>
                <a:gd name="T46" fmla="*/ 1901 w 2780"/>
                <a:gd name="T47" fmla="*/ 342 h 953"/>
                <a:gd name="T48" fmla="*/ 1889 w 2780"/>
                <a:gd name="T49" fmla="*/ 354 h 953"/>
                <a:gd name="T50" fmla="*/ 1859 w 2780"/>
                <a:gd name="T51" fmla="*/ 360 h 953"/>
                <a:gd name="T52" fmla="*/ 1800 w 2780"/>
                <a:gd name="T53" fmla="*/ 342 h 953"/>
                <a:gd name="T54" fmla="*/ 1776 w 2780"/>
                <a:gd name="T55" fmla="*/ 342 h 953"/>
                <a:gd name="T56" fmla="*/ 1752 w 2780"/>
                <a:gd name="T57" fmla="*/ 354 h 953"/>
                <a:gd name="T58" fmla="*/ 1686 w 2780"/>
                <a:gd name="T59" fmla="*/ 425 h 953"/>
                <a:gd name="T60" fmla="*/ 1644 w 2780"/>
                <a:gd name="T61" fmla="*/ 569 h 953"/>
                <a:gd name="T62" fmla="*/ 1644 w 2780"/>
                <a:gd name="T63" fmla="*/ 593 h 953"/>
                <a:gd name="T64" fmla="*/ 1650 w 2780"/>
                <a:gd name="T65" fmla="*/ 641 h 953"/>
                <a:gd name="T66" fmla="*/ 1668 w 2780"/>
                <a:gd name="T67" fmla="*/ 659 h 953"/>
                <a:gd name="T68" fmla="*/ 1662 w 2780"/>
                <a:gd name="T69" fmla="*/ 671 h 953"/>
                <a:gd name="T70" fmla="*/ 1650 w 2780"/>
                <a:gd name="T71" fmla="*/ 683 h 953"/>
                <a:gd name="T72" fmla="*/ 1572 w 2780"/>
                <a:gd name="T73" fmla="*/ 689 h 953"/>
                <a:gd name="T74" fmla="*/ 1495 w 2780"/>
                <a:gd name="T75" fmla="*/ 629 h 953"/>
                <a:gd name="T76" fmla="*/ 1357 w 2780"/>
                <a:gd name="T77" fmla="*/ 587 h 953"/>
                <a:gd name="T78" fmla="*/ 1208 w 2780"/>
                <a:gd name="T79" fmla="*/ 671 h 953"/>
                <a:gd name="T80" fmla="*/ 1034 w 2780"/>
                <a:gd name="T81" fmla="*/ 731 h 953"/>
                <a:gd name="T82" fmla="*/ 831 w 2780"/>
                <a:gd name="T83" fmla="*/ 743 h 953"/>
                <a:gd name="T84" fmla="*/ 640 w 2780"/>
                <a:gd name="T85" fmla="*/ 701 h 953"/>
                <a:gd name="T86" fmla="*/ 580 w 2780"/>
                <a:gd name="T87" fmla="*/ 695 h 953"/>
                <a:gd name="T88" fmla="*/ 568 w 2780"/>
                <a:gd name="T89" fmla="*/ 701 h 953"/>
                <a:gd name="T90" fmla="*/ 532 w 2780"/>
                <a:gd name="T91" fmla="*/ 731 h 953"/>
                <a:gd name="T92" fmla="*/ 442 w 2780"/>
                <a:gd name="T93" fmla="*/ 809 h 953"/>
                <a:gd name="T94" fmla="*/ 412 w 2780"/>
                <a:gd name="T95" fmla="*/ 821 h 953"/>
                <a:gd name="T96" fmla="*/ 388 w 2780"/>
                <a:gd name="T97" fmla="*/ 821 h 953"/>
                <a:gd name="T98" fmla="*/ 341 w 2780"/>
                <a:gd name="T99" fmla="*/ 827 h 953"/>
                <a:gd name="T100" fmla="*/ 215 w 2780"/>
                <a:gd name="T101" fmla="*/ 851 h 953"/>
                <a:gd name="T102" fmla="*/ 179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34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solidFill>
                  <a:srgbClr val="EAEAEA"/>
                </a:solidFill>
              </a:endParaRPr>
            </a:p>
          </p:txBody>
        </p:sp>
        <p:sp>
          <p:nvSpPr>
            <p:cNvPr id="10854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4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5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6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sp>
          <p:nvSpPr>
            <p:cNvPr id="10856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en-US">
                <a:solidFill>
                  <a:srgbClr val="EAEAEA"/>
                </a:solidFill>
                <a:latin typeface="Times New Roman" pitchFamily="-111" charset="0"/>
              </a:endParaRPr>
            </a:p>
          </p:txBody>
        </p:sp>
      </p:grpSp>
      <p:sp>
        <p:nvSpPr>
          <p:cNvPr id="108562"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8563"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Verdana" pitchFamily="-111" charset="0"/>
                <a:ea typeface="+mn-ea"/>
                <a:cs typeface="+mn-cs"/>
              </a:defRPr>
            </a:lvl1pPr>
          </a:lstStyle>
          <a:p>
            <a:pPr>
              <a:defRPr/>
            </a:pPr>
            <a:endParaRPr lang="en-US">
              <a:solidFill>
                <a:srgbClr val="EAEAEA"/>
              </a:solidFill>
            </a:endParaRPr>
          </a:p>
        </p:txBody>
      </p:sp>
      <p:sp>
        <p:nvSpPr>
          <p:cNvPr id="10856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Verdana" pitchFamily="-111" charset="0"/>
                <a:ea typeface="+mn-ea"/>
                <a:cs typeface="+mn-cs"/>
              </a:defRPr>
            </a:lvl1pPr>
          </a:lstStyle>
          <a:p>
            <a:pPr>
              <a:defRPr/>
            </a:pPr>
            <a:endParaRPr lang="en-US">
              <a:solidFill>
                <a:srgbClr val="EAEAEA"/>
              </a:solidFill>
            </a:endParaRPr>
          </a:p>
        </p:txBody>
      </p:sp>
      <p:sp>
        <p:nvSpPr>
          <p:cNvPr id="108565"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Verdana" charset="0"/>
              </a:defRPr>
            </a:lvl1pPr>
          </a:lstStyle>
          <a:p>
            <a:pPr>
              <a:defRPr/>
            </a:pPr>
            <a:fld id="{A6D5D836-E7E2-FA47-A836-337314F90348}" type="slidenum">
              <a:rPr lang="en-US">
                <a:solidFill>
                  <a:srgbClr val="EAEAEA"/>
                </a:solidFill>
              </a:rPr>
              <a:pPr>
                <a:defRPr/>
              </a:pPr>
              <a:t>‹#›</a:t>
            </a:fld>
            <a:endParaRPr lang="en-US">
              <a:solidFill>
                <a:srgbClr val="EAEAEA"/>
              </a:solidFill>
            </a:endParaRPr>
          </a:p>
        </p:txBody>
      </p:sp>
      <p:sp>
        <p:nvSpPr>
          <p:cNvPr id="108566"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8756133"/>
      </p:ext>
    </p:extLst>
  </p:cSld>
  <p:clrMap bg1="dk2" tx1="lt1" bg2="dk1" tx2="lt2" accent1="accent1" accent2="accent2" accent3="accent3" accent4="accent4" accent5="accent5" accent6="accent6" hlink="hlink" folHlink="folHlink"/>
  <p:sldLayoutIdLst>
    <p:sldLayoutId id="2147485227" r:id="rId1"/>
    <p:sldLayoutId id="2147485228" r:id="rId2"/>
    <p:sldLayoutId id="2147485229" r:id="rId3"/>
    <p:sldLayoutId id="2147485230" r:id="rId4"/>
    <p:sldLayoutId id="2147485231" r:id="rId5"/>
    <p:sldLayoutId id="2147485232" r:id="rId6"/>
    <p:sldLayoutId id="2147485233" r:id="rId7"/>
    <p:sldLayoutId id="2147485234" r:id="rId8"/>
    <p:sldLayoutId id="2147485235" r:id="rId9"/>
    <p:sldLayoutId id="2147485236" r:id="rId10"/>
    <p:sldLayoutId id="214748523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70000"/>
        <a:buFont typeface="Wingdings" pitchFamily="-112" charset="2"/>
        <a:buChar char="u"/>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eaLnBrk="1" hangingPunct="1">
              <a:spcBef>
                <a:spcPct val="0"/>
              </a:spcBef>
              <a:buFontTx/>
              <a:buNone/>
              <a:defRPr/>
            </a:pPr>
            <a:fld id="{A79DF72F-D84F-4947-940C-29127144FD62}" type="slidenum">
              <a:rPr lang="en-US" b="0">
                <a:latin typeface="Times New Roman" charset="0"/>
                <a:ea typeface="ＭＳ Ｐゴシック" charset="0"/>
              </a:rPr>
              <a:pPr eaLnBrk="1" hangingPunct="1">
                <a:spcBef>
                  <a:spcPct val="0"/>
                </a:spcBef>
                <a:buFontTx/>
                <a:buNone/>
                <a:defRPr/>
              </a:pPr>
              <a:t>‹#›</a:t>
            </a:fld>
            <a:endParaRPr lang="en-US" b="0">
              <a:latin typeface="Times New Roman" charset="0"/>
              <a:ea typeface="ＭＳ Ｐゴシック" charset="0"/>
            </a:endParaRPr>
          </a:p>
        </p:txBody>
      </p:sp>
    </p:spTree>
    <p:extLst>
      <p:ext uri="{BB962C8B-B14F-4D97-AF65-F5344CB8AC3E}">
        <p14:creationId xmlns:p14="http://schemas.microsoft.com/office/powerpoint/2010/main" val="2267667379"/>
      </p:ext>
    </p:extLst>
  </p:cSld>
  <p:clrMap bg1="lt1" tx1="dk1" bg2="lt2" tx2="dk2" accent1="accent1" accent2="accent2" accent3="accent3" accent4="accent4" accent5="accent5" accent6="accent6" hlink="hlink" folHlink="folHlink"/>
  <p:sldLayoutIdLst>
    <p:sldLayoutId id="2147485404" r:id="rId1"/>
    <p:sldLayoutId id="2147485405" r:id="rId2"/>
    <p:sldLayoutId id="2147485406" r:id="rId3"/>
    <p:sldLayoutId id="2147485407" r:id="rId4"/>
    <p:sldLayoutId id="2147485408" r:id="rId5"/>
    <p:sldLayoutId id="2147485409" r:id="rId6"/>
    <p:sldLayoutId id="2147485410" r:id="rId7"/>
    <p:sldLayoutId id="2147485411" r:id="rId8"/>
    <p:sldLayoutId id="2147485412" r:id="rId9"/>
    <p:sldLayoutId id="2147485413" r:id="rId10"/>
    <p:sldLayoutId id="2147485414"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eaLnBrk="0" hangingPunct="0"/>
            <a:fld id="{93062AAE-9281-6140-81AC-E49190D72174}" type="slidenum">
              <a:rPr lang="en-US">
                <a:latin typeface="Arial" charset="0"/>
              </a:rPr>
              <a:pPr eaLnBrk="0" hangingPunct="0"/>
              <a:t>‹#›</a:t>
            </a:fld>
            <a:endParaRPr lang="en-US">
              <a:latin typeface="Arial" charset="0"/>
            </a:endParaRPr>
          </a:p>
        </p:txBody>
      </p:sp>
    </p:spTree>
    <p:extLst>
      <p:ext uri="{BB962C8B-B14F-4D97-AF65-F5344CB8AC3E}">
        <p14:creationId xmlns:p14="http://schemas.microsoft.com/office/powerpoint/2010/main" val="340395229"/>
      </p:ext>
    </p:extLst>
  </p:cSld>
  <p:clrMap bg1="lt1" tx1="dk1" bg2="lt2" tx2="dk2" accent1="accent1" accent2="accent2" accent3="accent3" accent4="accent4" accent5="accent5" accent6="accent6" hlink="hlink" folHlink="folHlink"/>
  <p:sldLayoutIdLst>
    <p:sldLayoutId id="214748541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CCFA023-445C-7A47-A900-527E22B403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655643"/>
      </p:ext>
    </p:extLst>
  </p:cSld>
  <p:clrMap bg1="lt1" tx1="dk1" bg2="lt2" tx2="dk2" accent1="accent1" accent2="accent2" accent3="accent3" accent4="accent4" accent5="accent5" accent6="accent6" hlink="hlink" folHlink="folHlink"/>
  <p:sldLayoutIdLst>
    <p:sldLayoutId id="2147485418" r:id="rId1"/>
    <p:sldLayoutId id="2147485419" r:id="rId2"/>
    <p:sldLayoutId id="2147485420" r:id="rId3"/>
    <p:sldLayoutId id="2147485421" r:id="rId4"/>
    <p:sldLayoutId id="2147485422" r:id="rId5"/>
    <p:sldLayoutId id="2147485423" r:id="rId6"/>
    <p:sldLayoutId id="2147485424" r:id="rId7"/>
    <p:sldLayoutId id="2147485425" r:id="rId8"/>
    <p:sldLayoutId id="2147485426" r:id="rId9"/>
    <p:sldLayoutId id="2147485427" r:id="rId10"/>
    <p:sldLayoutId id="214748542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A79DF72F-D84F-4947-940C-29127144FD62}" type="slidenum">
              <a:rPr lang="en-US"/>
              <a:pPr>
                <a:defRPr/>
              </a:pPr>
              <a:t>‹#›</a:t>
            </a:fld>
            <a:endParaRPr lang="en-US"/>
          </a:p>
        </p:txBody>
      </p:sp>
    </p:spTree>
    <p:extLst>
      <p:ext uri="{BB962C8B-B14F-4D97-AF65-F5344CB8AC3E}">
        <p14:creationId xmlns:p14="http://schemas.microsoft.com/office/powerpoint/2010/main" val="4112153342"/>
      </p:ext>
    </p:extLst>
  </p:cSld>
  <p:clrMap bg1="lt1" tx1="dk1" bg2="lt2" tx2="dk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44034" name="Group 1"/>
          <p:cNvGrpSpPr>
            <a:grpSpLocks/>
          </p:cNvGrpSpPr>
          <p:nvPr/>
        </p:nvGrpSpPr>
        <p:grpSpPr bwMode="auto">
          <a:xfrm>
            <a:off x="0" y="0"/>
            <a:ext cx="9131300" cy="6843713"/>
            <a:chOff x="0" y="0"/>
            <a:chExt cx="5752" cy="4311"/>
          </a:xfrm>
        </p:grpSpPr>
        <p:sp>
          <p:nvSpPr>
            <p:cNvPr id="44039" name="Rectangle 2"/>
            <p:cNvSpPr>
              <a:spLocks noChangeArrowheads="1"/>
            </p:cNvSpPr>
            <p:nvPr/>
          </p:nvSpPr>
          <p:spPr bwMode="auto">
            <a:xfrm>
              <a:off x="0" y="0"/>
              <a:ext cx="5753" cy="4312"/>
            </a:xfrm>
            <a:prstGeom prst="rect">
              <a:avLst/>
            </a:prstGeom>
            <a:gradFill rotWithShape="0">
              <a:gsLst>
                <a:gs pos="0">
                  <a:srgbClr val="790015"/>
                </a:gs>
                <a:gs pos="100000">
                  <a:srgbClr val="60001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nvGrpSpPr>
            <p:cNvPr id="44040" name="Group 3"/>
            <p:cNvGrpSpPr>
              <a:grpSpLocks/>
            </p:cNvGrpSpPr>
            <p:nvPr/>
          </p:nvGrpSpPr>
          <p:grpSpPr bwMode="auto">
            <a:xfrm>
              <a:off x="246" y="204"/>
              <a:ext cx="5270" cy="3888"/>
              <a:chOff x="246" y="204"/>
              <a:chExt cx="5270" cy="3888"/>
            </a:xfrm>
          </p:grpSpPr>
          <p:sp>
            <p:nvSpPr>
              <p:cNvPr id="31748" name="Rectangle 4"/>
              <p:cNvSpPr>
                <a:spLocks noChangeArrowheads="1"/>
              </p:cNvSpPr>
              <p:nvPr/>
            </p:nvSpPr>
            <p:spPr bwMode="auto">
              <a:xfrm>
                <a:off x="294" y="228"/>
                <a:ext cx="5217" cy="3850"/>
              </a:xfrm>
              <a:prstGeom prst="rect">
                <a:avLst/>
              </a:prstGeom>
              <a:solidFill>
                <a:srgbClr val="535353"/>
              </a:solidFill>
              <a:ln w="9525">
                <a:noFill/>
                <a:round/>
                <a:headEnd/>
                <a:tailEnd/>
              </a:ln>
              <a:effectLst>
                <a:outerShdw blurRad="63500" dist="197537" dir="2700000" algn="ctr" rotWithShape="0">
                  <a:srgbClr val="808080"/>
                </a:outerShdw>
              </a:effectLst>
            </p:spPr>
            <p:txBody>
              <a:bodyPr wrap="none" anchor="ctr"/>
              <a:lstStyle/>
              <a:p>
                <a:pPr>
                  <a:buClr>
                    <a:srgbClr val="000000"/>
                  </a:buClr>
                  <a:buSzPct val="100000"/>
                  <a:buFont typeface="Times New Roman" charset="0"/>
                  <a:buNone/>
                  <a:defRPr/>
                </a:pPr>
                <a:endParaRPr lang="en-US" sz="2400">
                  <a:solidFill>
                    <a:srgbClr val="FFFFFF"/>
                  </a:solidFill>
                  <a:latin typeface="+mn-lt"/>
                  <a:ea typeface="+mn-ea"/>
                  <a:cs typeface="+mn-cs"/>
                </a:endParaRPr>
              </a:p>
            </p:txBody>
          </p:sp>
          <p:sp>
            <p:nvSpPr>
              <p:cNvPr id="44046" name="Freeform 5"/>
              <p:cNvSpPr>
                <a:spLocks noChangeArrowheads="1"/>
              </p:cNvSpPr>
              <p:nvPr/>
            </p:nvSpPr>
            <p:spPr bwMode="auto">
              <a:xfrm>
                <a:off x="3002" y="378"/>
                <a:ext cx="1411" cy="3440"/>
              </a:xfrm>
              <a:custGeom>
                <a:avLst/>
                <a:gdLst/>
                <a:ahLst/>
                <a:cxnLst/>
                <a:rect l="0" t="0" r="0" b="0"/>
                <a:pathLst/>
              </a:custGeom>
              <a:solidFill>
                <a:srgbClr val="49494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47" name="Freeform 6"/>
              <p:cNvSpPr>
                <a:spLocks noChangeArrowheads="1"/>
              </p:cNvSpPr>
              <p:nvPr/>
            </p:nvSpPr>
            <p:spPr bwMode="auto">
              <a:xfrm>
                <a:off x="522" y="3415"/>
                <a:ext cx="1965" cy="490"/>
              </a:xfrm>
              <a:custGeom>
                <a:avLst/>
                <a:gdLst/>
                <a:ahLst/>
                <a:cxnLst/>
                <a:rect l="0" t="0" r="0" b="0"/>
                <a:pathLst/>
              </a:custGeom>
              <a:solidFill>
                <a:srgbClr val="49494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48" name="Freeform 7"/>
              <p:cNvSpPr>
                <a:spLocks noChangeArrowheads="1"/>
              </p:cNvSpPr>
              <p:nvPr/>
            </p:nvSpPr>
            <p:spPr bwMode="auto">
              <a:xfrm>
                <a:off x="4384" y="399"/>
                <a:ext cx="1042" cy="1764"/>
              </a:xfrm>
              <a:custGeom>
                <a:avLst/>
                <a:gdLst/>
                <a:ahLst/>
                <a:cxnLst/>
                <a:rect l="0" t="0" r="0" b="0"/>
                <a:pathLst/>
              </a:custGeom>
              <a:solidFill>
                <a:srgbClr val="65656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49" name="Freeform 8"/>
              <p:cNvSpPr>
                <a:spLocks noChangeArrowheads="1"/>
              </p:cNvSpPr>
              <p:nvPr/>
            </p:nvSpPr>
            <p:spPr bwMode="auto">
              <a:xfrm>
                <a:off x="502" y="1226"/>
                <a:ext cx="4882" cy="1403"/>
              </a:xfrm>
              <a:custGeom>
                <a:avLst/>
                <a:gdLst/>
                <a:ahLst/>
                <a:cxnLst/>
                <a:rect l="0" t="0" r="0" b="0"/>
                <a:pathLst/>
              </a:custGeom>
              <a:solidFill>
                <a:srgbClr val="65656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50" name="Freeform 9"/>
              <p:cNvSpPr>
                <a:spLocks noChangeArrowheads="1"/>
              </p:cNvSpPr>
              <p:nvPr/>
            </p:nvSpPr>
            <p:spPr bwMode="auto">
              <a:xfrm>
                <a:off x="418" y="549"/>
                <a:ext cx="4993" cy="3253"/>
              </a:xfrm>
              <a:custGeom>
                <a:avLst/>
                <a:gdLst/>
                <a:ahLst/>
                <a:cxnLst/>
                <a:rect l="0" t="0" r="0" b="0"/>
                <a:pathLst/>
              </a:custGeom>
              <a:solidFill>
                <a:srgbClr val="585858"/>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51" name="Freeform 10"/>
              <p:cNvSpPr>
                <a:spLocks noChangeArrowheads="1"/>
              </p:cNvSpPr>
              <p:nvPr/>
            </p:nvSpPr>
            <p:spPr bwMode="auto">
              <a:xfrm>
                <a:off x="529" y="515"/>
                <a:ext cx="672" cy="605"/>
              </a:xfrm>
              <a:custGeom>
                <a:avLst/>
                <a:gdLst/>
                <a:ahLst/>
                <a:cxnLst/>
                <a:rect l="0" t="0" r="0" b="0"/>
                <a:pathLst/>
              </a:custGeom>
              <a:solidFill>
                <a:srgbClr val="49494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52" name="Freeform 11"/>
              <p:cNvSpPr>
                <a:spLocks noChangeArrowheads="1"/>
              </p:cNvSpPr>
              <p:nvPr/>
            </p:nvSpPr>
            <p:spPr bwMode="auto">
              <a:xfrm>
                <a:off x="502" y="378"/>
                <a:ext cx="1136" cy="2540"/>
              </a:xfrm>
              <a:custGeom>
                <a:avLst/>
                <a:gdLst/>
                <a:ahLst/>
                <a:cxnLst/>
                <a:rect l="0" t="0" r="0" b="0"/>
                <a:pathLst/>
              </a:custGeom>
              <a:solidFill>
                <a:srgbClr val="6D6D6D"/>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53" name="Freeform 12"/>
              <p:cNvSpPr>
                <a:spLocks noChangeArrowheads="1"/>
              </p:cNvSpPr>
              <p:nvPr/>
            </p:nvSpPr>
            <p:spPr bwMode="auto">
              <a:xfrm>
                <a:off x="1328" y="1009"/>
                <a:ext cx="1978" cy="422"/>
              </a:xfrm>
              <a:custGeom>
                <a:avLst/>
                <a:gdLst/>
                <a:ahLst/>
                <a:cxnLst/>
                <a:rect l="0" t="0" r="0" b="0"/>
                <a:pathLst/>
              </a:custGeom>
              <a:solidFill>
                <a:srgbClr val="49494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54" name="Freeform 13"/>
              <p:cNvSpPr>
                <a:spLocks noChangeArrowheads="1"/>
              </p:cNvSpPr>
              <p:nvPr/>
            </p:nvSpPr>
            <p:spPr bwMode="auto">
              <a:xfrm>
                <a:off x="3466" y="559"/>
                <a:ext cx="1827" cy="880"/>
              </a:xfrm>
              <a:custGeom>
                <a:avLst/>
                <a:gdLst/>
                <a:ahLst/>
                <a:cxnLst/>
                <a:rect l="0" t="0" r="0" b="0"/>
                <a:pathLst/>
              </a:custGeom>
              <a:solidFill>
                <a:srgbClr val="49494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55" name="Freeform 14"/>
              <p:cNvSpPr>
                <a:spLocks noChangeArrowheads="1"/>
              </p:cNvSpPr>
              <p:nvPr/>
            </p:nvSpPr>
            <p:spPr bwMode="auto">
              <a:xfrm>
                <a:off x="531" y="356"/>
                <a:ext cx="4812" cy="3462"/>
              </a:xfrm>
              <a:custGeom>
                <a:avLst/>
                <a:gdLst/>
                <a:ahLst/>
                <a:cxnLst/>
                <a:rect l="0" t="0" r="0" b="0"/>
                <a:pathLst/>
              </a:custGeom>
              <a:solidFill>
                <a:srgbClr val="74747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56" name="Freeform 15"/>
              <p:cNvSpPr>
                <a:spLocks noChangeArrowheads="1"/>
              </p:cNvSpPr>
              <p:nvPr/>
            </p:nvSpPr>
            <p:spPr bwMode="auto">
              <a:xfrm>
                <a:off x="246" y="204"/>
                <a:ext cx="5271" cy="117"/>
              </a:xfrm>
              <a:custGeom>
                <a:avLst/>
                <a:gdLst/>
                <a:ahLst/>
                <a:cxnLst/>
                <a:rect l="0" t="0" r="0" b="0"/>
                <a:pathLst/>
              </a:custGeom>
              <a:solidFill>
                <a:srgbClr val="9A9A9A"/>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57" name="Freeform 16"/>
              <p:cNvSpPr>
                <a:spLocks noChangeArrowheads="1"/>
              </p:cNvSpPr>
              <p:nvPr/>
            </p:nvSpPr>
            <p:spPr bwMode="auto">
              <a:xfrm>
                <a:off x="246" y="204"/>
                <a:ext cx="107" cy="3889"/>
              </a:xfrm>
              <a:custGeom>
                <a:avLst/>
                <a:gdLst/>
                <a:ahLst/>
                <a:cxnLst/>
                <a:rect l="0" t="0" r="0" b="0"/>
                <a:pathLst/>
              </a:custGeom>
              <a:solidFill>
                <a:srgbClr val="74747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58" name="Freeform 17"/>
              <p:cNvSpPr>
                <a:spLocks noChangeArrowheads="1"/>
              </p:cNvSpPr>
              <p:nvPr/>
            </p:nvSpPr>
            <p:spPr bwMode="auto">
              <a:xfrm>
                <a:off x="5410" y="204"/>
                <a:ext cx="107" cy="3889"/>
              </a:xfrm>
              <a:custGeom>
                <a:avLst/>
                <a:gdLst/>
                <a:ahLst/>
                <a:cxnLst/>
                <a:rect l="0" t="0" r="0" b="0"/>
                <a:pathLst/>
              </a:custGeom>
              <a:solidFill>
                <a:srgbClr val="74747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59" name="Freeform 18"/>
              <p:cNvSpPr>
                <a:spLocks noChangeArrowheads="1"/>
              </p:cNvSpPr>
              <p:nvPr/>
            </p:nvSpPr>
            <p:spPr bwMode="auto">
              <a:xfrm>
                <a:off x="246" y="3976"/>
                <a:ext cx="5271" cy="117"/>
              </a:xfrm>
              <a:custGeom>
                <a:avLst/>
                <a:gdLst/>
                <a:ahLst/>
                <a:cxnLst/>
                <a:rect l="0" t="0" r="0" b="0"/>
                <a:pathLst/>
              </a:custGeom>
              <a:solidFill>
                <a:srgbClr val="49494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60" name="Freeform 19"/>
              <p:cNvSpPr>
                <a:spLocks noChangeArrowheads="1"/>
              </p:cNvSpPr>
              <p:nvPr/>
            </p:nvSpPr>
            <p:spPr bwMode="auto">
              <a:xfrm>
                <a:off x="5410" y="320"/>
                <a:ext cx="80" cy="1873"/>
              </a:xfrm>
              <a:custGeom>
                <a:avLst/>
                <a:gdLst/>
                <a:ahLst/>
                <a:cxnLst/>
                <a:rect l="0" t="0" r="0" b="0"/>
                <a:pathLst/>
              </a:custGeom>
              <a:solidFill>
                <a:srgbClr val="49494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61" name="Freeform 20"/>
              <p:cNvSpPr>
                <a:spLocks noChangeArrowheads="1"/>
              </p:cNvSpPr>
              <p:nvPr/>
            </p:nvSpPr>
            <p:spPr bwMode="auto">
              <a:xfrm>
                <a:off x="931" y="3992"/>
                <a:ext cx="1494" cy="80"/>
              </a:xfrm>
              <a:custGeom>
                <a:avLst/>
                <a:gdLst/>
                <a:ahLst/>
                <a:cxnLst/>
                <a:rect l="0" t="0" r="0" b="0"/>
                <a:pathLst/>
              </a:custGeom>
              <a:solidFill>
                <a:srgbClr val="39393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62" name="Freeform 21"/>
              <p:cNvSpPr>
                <a:spLocks noChangeArrowheads="1"/>
              </p:cNvSpPr>
              <p:nvPr/>
            </p:nvSpPr>
            <p:spPr bwMode="auto">
              <a:xfrm>
                <a:off x="2773" y="3976"/>
                <a:ext cx="1722" cy="81"/>
              </a:xfrm>
              <a:custGeom>
                <a:avLst/>
                <a:gdLst/>
                <a:ahLst/>
                <a:cxnLst/>
                <a:rect l="0" t="0" r="0" b="0"/>
                <a:pathLst/>
              </a:custGeom>
              <a:solidFill>
                <a:srgbClr val="31313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63" name="Freeform 22"/>
              <p:cNvSpPr>
                <a:spLocks noChangeArrowheads="1"/>
              </p:cNvSpPr>
              <p:nvPr/>
            </p:nvSpPr>
            <p:spPr bwMode="auto">
              <a:xfrm>
                <a:off x="5410" y="2003"/>
                <a:ext cx="80" cy="1366"/>
              </a:xfrm>
              <a:custGeom>
                <a:avLst/>
                <a:gdLst/>
                <a:ahLst/>
                <a:cxnLst/>
                <a:rect l="0" t="0" r="0" b="0"/>
                <a:pathLst/>
              </a:custGeom>
              <a:solidFill>
                <a:srgbClr val="9A9A9A"/>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64" name="Freeform 23"/>
              <p:cNvSpPr>
                <a:spLocks noChangeArrowheads="1"/>
              </p:cNvSpPr>
              <p:nvPr/>
            </p:nvSpPr>
            <p:spPr bwMode="auto">
              <a:xfrm>
                <a:off x="246" y="204"/>
                <a:ext cx="107" cy="2135"/>
              </a:xfrm>
              <a:custGeom>
                <a:avLst/>
                <a:gdLst/>
                <a:ahLst/>
                <a:cxnLst/>
                <a:rect l="0" t="0" r="0" b="0"/>
                <a:pathLst/>
              </a:custGeom>
              <a:solidFill>
                <a:srgbClr val="9A9A9A"/>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65" name="Freeform 24"/>
              <p:cNvSpPr>
                <a:spLocks noChangeArrowheads="1"/>
              </p:cNvSpPr>
              <p:nvPr/>
            </p:nvSpPr>
            <p:spPr bwMode="auto">
              <a:xfrm>
                <a:off x="260" y="437"/>
                <a:ext cx="93" cy="1699"/>
              </a:xfrm>
              <a:custGeom>
                <a:avLst/>
                <a:gdLst/>
                <a:ahLst/>
                <a:cxnLst/>
                <a:rect l="0" t="0" r="0" b="0"/>
                <a:pathLst/>
              </a:custGeom>
              <a:solidFill>
                <a:srgbClr val="49494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66" name="Freeform 25"/>
              <p:cNvSpPr>
                <a:spLocks noChangeArrowheads="1"/>
              </p:cNvSpPr>
              <p:nvPr/>
            </p:nvSpPr>
            <p:spPr bwMode="auto">
              <a:xfrm>
                <a:off x="1161" y="204"/>
                <a:ext cx="2527" cy="117"/>
              </a:xfrm>
              <a:custGeom>
                <a:avLst/>
                <a:gdLst/>
                <a:ahLst/>
                <a:cxnLst/>
                <a:rect l="0" t="0" r="0" b="0"/>
                <a:pathLst/>
              </a:custGeom>
              <a:solidFill>
                <a:srgbClr val="B9B9B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4067" name="Freeform 26"/>
              <p:cNvSpPr>
                <a:spLocks noChangeArrowheads="1"/>
              </p:cNvSpPr>
              <p:nvPr/>
            </p:nvSpPr>
            <p:spPr bwMode="auto">
              <a:xfrm>
                <a:off x="3070" y="204"/>
                <a:ext cx="1763" cy="75"/>
              </a:xfrm>
              <a:custGeom>
                <a:avLst/>
                <a:gdLst/>
                <a:ahLst/>
                <a:cxnLst/>
                <a:rect l="0" t="0" r="0" b="0"/>
                <a:pathLst/>
              </a:custGeom>
              <a:solidFill>
                <a:srgbClr val="6D6D6D"/>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4041" name="Group 27"/>
            <p:cNvGrpSpPr>
              <a:grpSpLocks/>
            </p:cNvGrpSpPr>
            <p:nvPr/>
          </p:nvGrpSpPr>
          <p:grpSpPr bwMode="auto">
            <a:xfrm>
              <a:off x="0" y="0"/>
              <a:ext cx="1245" cy="1231"/>
              <a:chOff x="0" y="0"/>
              <a:chExt cx="1245" cy="1231"/>
            </a:xfrm>
          </p:grpSpPr>
          <p:sp>
            <p:nvSpPr>
              <p:cNvPr id="44042" name="Rectangle 28"/>
              <p:cNvSpPr>
                <a:spLocks noChangeArrowheads="1"/>
              </p:cNvSpPr>
              <p:nvPr/>
            </p:nvSpPr>
            <p:spPr bwMode="auto">
              <a:xfrm>
                <a:off x="0" y="0"/>
                <a:ext cx="1246" cy="1232"/>
              </a:xfrm>
              <a:prstGeom prst="rect">
                <a:avLst/>
              </a:prstGeom>
              <a:solidFill>
                <a:srgbClr val="1A000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sp>
            <p:nvSpPr>
              <p:cNvPr id="44043" name="Rectangle 29"/>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sp>
            <p:nvSpPr>
              <p:cNvPr id="44044" name="Rectangle 30"/>
              <p:cNvSpPr>
                <a:spLocks noChangeArrowheads="1"/>
              </p:cNvSpPr>
              <p:nvPr/>
            </p:nvSpPr>
            <p:spPr bwMode="auto">
              <a:xfrm>
                <a:off x="0" y="0"/>
                <a:ext cx="1172" cy="1165"/>
              </a:xfrm>
              <a:prstGeom prst="rect">
                <a:avLst/>
              </a:prstGeom>
              <a:gradFill rotWithShape="0">
                <a:gsLst>
                  <a:gs pos="0">
                    <a:srgbClr val="790015"/>
                  </a:gs>
                  <a:gs pos="100000">
                    <a:srgbClr val="60001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grpSp>
      </p:grpSp>
      <p:sp>
        <p:nvSpPr>
          <p:cNvPr id="31775" name="Text Box 31"/>
          <p:cNvSpPr txBox="1">
            <a:spLocks noChangeArrowheads="1"/>
          </p:cNvSpPr>
          <p:nvPr/>
        </p:nvSpPr>
        <p:spPr bwMode="auto">
          <a:xfrm>
            <a:off x="479425" y="6543675"/>
            <a:ext cx="914400" cy="231775"/>
          </a:xfrm>
          <a:prstGeom prst="rect">
            <a:avLst/>
          </a:prstGeom>
          <a:noFill/>
          <a:ln w="9525">
            <a:noFill/>
            <a:round/>
            <a:headEnd/>
            <a:tailEnd/>
          </a:ln>
          <a:effec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algn="ctr" eaLnBrk="0" hangingPunct="0">
              <a:spcBef>
                <a:spcPts val="563"/>
              </a:spcBef>
              <a:buClr>
                <a:srgbClr val="000000"/>
              </a:buClr>
              <a:buSzPct val="100000"/>
              <a:buFont typeface="Times New Roman" charset="0"/>
              <a:buNone/>
              <a:defRPr/>
            </a:pPr>
            <a:r>
              <a:rPr lang="en-US" sz="900" b="1">
                <a:solidFill>
                  <a:srgbClr val="FFFFFF"/>
                </a:solidFill>
                <a:latin typeface="Arial" charset="0"/>
              </a:rPr>
              <a:t>©2003 TBBMI</a:t>
            </a:r>
          </a:p>
        </p:txBody>
      </p:sp>
      <p:sp>
        <p:nvSpPr>
          <p:cNvPr id="31776" name="Rectangle 32"/>
          <p:cNvSpPr>
            <a:spLocks noChangeArrowheads="1"/>
          </p:cNvSpPr>
          <p:nvPr/>
        </p:nvSpPr>
        <p:spPr bwMode="auto">
          <a:xfrm>
            <a:off x="7564438" y="6526213"/>
            <a:ext cx="722312" cy="246062"/>
          </a:xfrm>
          <a:prstGeom prst="rect">
            <a:avLst/>
          </a:prstGeom>
          <a:noFill/>
          <a:ln w="9525">
            <a:noFill/>
            <a:round/>
            <a:headEnd/>
            <a:tailEnd/>
          </a:ln>
          <a:effectLst/>
        </p:spPr>
        <p:txBody>
          <a:bodyPr wrap="none" lIns="90000" tIns="46800" rIns="90000" bIns="46800" anchor="ctr">
            <a:spAutoFit/>
          </a:bodyPr>
          <a:lstStyle/>
          <a:p>
            <a:pPr algn="ctr"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effectLst>
                  <a:outerShdw blurRad="38100" dist="38100" dir="2700000" algn="tl">
                    <a:srgbClr val="FFFFFF"/>
                  </a:outerShdw>
                </a:effectLst>
                <a:latin typeface="Comic Sans MS" charset="0"/>
                <a:cs typeface="MS Gothic" charset="0"/>
              </a:rPr>
              <a:t>7.5.03c.</a:t>
            </a:r>
          </a:p>
        </p:txBody>
      </p:sp>
      <p:sp>
        <p:nvSpPr>
          <p:cNvPr id="31777" name="Rectangle 33"/>
          <p:cNvSpPr>
            <a:spLocks noGrp="1" noChangeArrowheads="1"/>
          </p:cNvSpPr>
          <p:nvPr>
            <p:ph type="title"/>
          </p:nvPr>
        </p:nvSpPr>
        <p:spPr bwMode="auto">
          <a:xfrm>
            <a:off x="457200" y="273050"/>
            <a:ext cx="8212138" cy="1127125"/>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31778" name="Rectangle 34"/>
          <p:cNvSpPr>
            <a:spLocks noGrp="1" noChangeArrowheads="1"/>
          </p:cNvSpPr>
          <p:nvPr>
            <p:ph type="body" idx="1"/>
          </p:nvPr>
        </p:nvSpPr>
        <p:spPr bwMode="auto">
          <a:xfrm>
            <a:off x="457200" y="1604963"/>
            <a:ext cx="8212138" cy="45085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4000" r:id="rId1"/>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mj-lt"/>
          <a:ea typeface="ＭＳ Ｐゴシック" charset="0"/>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2pPr>
      <a:lvl3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3pPr>
      <a:lvl4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4pPr>
      <a:lvl5pPr algn="l" defTabSz="457200" rtl="0" eaLnBrk="0" fontAlgn="base" hangingPunct="0">
        <a:spcBef>
          <a:spcPct val="0"/>
        </a:spcBef>
        <a:spcAft>
          <a:spcPct val="0"/>
        </a:spcAft>
        <a:buClr>
          <a:srgbClr val="000000"/>
        </a:buClr>
        <a:buSzPct val="100000"/>
        <a:buFont typeface="Times New Roman" charset="0"/>
        <a:defRPr sz="4400">
          <a:solidFill>
            <a:srgbClr val="FFD34A"/>
          </a:solidFill>
          <a:effectLst>
            <a:outerShdw blurRad="38100" dist="38100" dir="2700000" algn="tl">
              <a:srgbClr val="000000"/>
            </a:outerShdw>
          </a:effectLst>
          <a:latin typeface="Times New Roman" pitchFamily="-112" charset="0"/>
          <a:ea typeface="ＭＳ Ｐゴシック" charset="0"/>
          <a:cs typeface="MS Gothic" charset="0"/>
        </a:defRPr>
      </a:lvl5pPr>
      <a:lvl6pPr marL="4572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6pPr>
      <a:lvl7pPr marL="9144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7pPr>
      <a:lvl8pPr marL="13716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8pPr>
      <a:lvl9pPr marL="1828800" algn="l" defTabSz="457200" rtl="0" fontAlgn="base">
        <a:spcBef>
          <a:spcPct val="0"/>
        </a:spcBef>
        <a:spcAft>
          <a:spcPct val="0"/>
        </a:spcAft>
        <a:buClr>
          <a:srgbClr val="000000"/>
        </a:buClr>
        <a:buSzPct val="100000"/>
        <a:buFont typeface="Times New Roman" pitchFamily="-112" charset="0"/>
        <a:defRPr sz="4400">
          <a:solidFill>
            <a:srgbClr val="FFD34A"/>
          </a:solidFill>
          <a:effectLst>
            <a:outerShdw blurRad="38100" dist="38100" dir="2700000" algn="tl">
              <a:srgbClr val="000000"/>
            </a:outerShdw>
          </a:effectLst>
          <a:latin typeface="Times New Roman" pitchFamily="-112" charset="0"/>
          <a:ea typeface="MS Gothic" charset="0"/>
          <a:cs typeface="MS Gothic" charset="0"/>
        </a:defRPr>
      </a:lvl9pPr>
    </p:titleStyle>
    <p:bodyStyle>
      <a:lvl1pPr marL="339725" indent="-339725" algn="l" defTabSz="457200" rtl="0" eaLnBrk="0" fontAlgn="base" hangingPunct="0">
        <a:spcBef>
          <a:spcPts val="800"/>
        </a:spcBef>
        <a:spcAft>
          <a:spcPct val="0"/>
        </a:spcAft>
        <a:buClr>
          <a:srgbClr val="000000"/>
        </a:buClr>
        <a:buSzPct val="100000"/>
        <a:buFont typeface="Times New Roman" charset="0"/>
        <a:defRPr sz="3200">
          <a:solidFill>
            <a:srgbClr val="FFFFFF"/>
          </a:solidFill>
          <a:effectLst>
            <a:outerShdw blurRad="38100" dist="38100" dir="2700000" algn="tl">
              <a:srgbClr val="000000"/>
            </a:outerShdw>
          </a:effectLst>
          <a:latin typeface="+mn-lt"/>
          <a:ea typeface="ＭＳ Ｐゴシック" charset="0"/>
          <a:cs typeface="+mn-cs"/>
        </a:defRPr>
      </a:lvl1pPr>
      <a:lvl2pPr marL="739775" indent="-282575" algn="l" defTabSz="457200" rtl="0" eaLnBrk="0" fontAlgn="base" hangingPunct="0">
        <a:spcBef>
          <a:spcPts val="700"/>
        </a:spcBef>
        <a:spcAft>
          <a:spcPct val="0"/>
        </a:spcAft>
        <a:buClr>
          <a:srgbClr val="000000"/>
        </a:buClr>
        <a:buSzPct val="100000"/>
        <a:buFont typeface="Times New Roman" charset="0"/>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12" charset="0"/>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130" name="Rectangle 1"/>
          <p:cNvSpPr>
            <a:spLocks noGrp="1" noChangeArrowheads="1"/>
          </p:cNvSpPr>
          <p:nvPr>
            <p:ph type="title"/>
          </p:nvPr>
        </p:nvSpPr>
        <p:spPr bwMode="auto">
          <a:xfrm>
            <a:off x="685800" y="990600"/>
            <a:ext cx="7747000" cy="134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Master title style</a:t>
            </a:r>
          </a:p>
        </p:txBody>
      </p:sp>
      <p:sp>
        <p:nvSpPr>
          <p:cNvPr id="29698" name="Rectangle 2"/>
          <p:cNvSpPr>
            <a:spLocks noGrp="1" noChangeArrowheads="1"/>
          </p:cNvSpPr>
          <p:nvPr>
            <p:ph type="dt"/>
          </p:nvPr>
        </p:nvSpPr>
        <p:spPr bwMode="auto">
          <a:xfrm>
            <a:off x="685800" y="6248400"/>
            <a:ext cx="18796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000000"/>
              </a:buClr>
              <a:buSzPct val="100000"/>
              <a:buFont typeface="Times New Roman" charset="0"/>
              <a:buNone/>
              <a:defRPr sz="1200">
                <a:solidFill>
                  <a:srgbClr val="000000"/>
                </a:solidFill>
                <a:latin typeface="Verdana" pitchFamily="-112" charset="0"/>
                <a:ea typeface="Lucida Sans Unicode" pitchFamily="-112" charset="-128"/>
                <a:cs typeface="Lucida Sans Unicode" pitchFamily="-112" charset="-128"/>
              </a:defRPr>
            </a:lvl1pPr>
          </a:lstStyle>
          <a:p>
            <a:pPr>
              <a:defRPr/>
            </a:pPr>
            <a:endParaRPr lang="en-US"/>
          </a:p>
        </p:txBody>
      </p:sp>
      <p:sp>
        <p:nvSpPr>
          <p:cNvPr id="29699" name="Rectangle 3"/>
          <p:cNvSpPr>
            <a:spLocks noGrp="1" noChangeArrowheads="1"/>
          </p:cNvSpPr>
          <p:nvPr>
            <p:ph type="ftr"/>
          </p:nvPr>
        </p:nvSpPr>
        <p:spPr bwMode="auto">
          <a:xfrm>
            <a:off x="3124200" y="6248400"/>
            <a:ext cx="28702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buClr>
                <a:srgbClr val="000000"/>
              </a:buClr>
              <a:buSzPct val="100000"/>
              <a:buFont typeface="Times New Roman" charset="0"/>
              <a:buNone/>
              <a:defRPr sz="1200">
                <a:solidFill>
                  <a:srgbClr val="000000"/>
                </a:solidFill>
                <a:latin typeface="Verdana" pitchFamily="-112" charset="0"/>
                <a:ea typeface="Lucida Sans Unicode" pitchFamily="-112" charset="-128"/>
                <a:cs typeface="Lucida Sans Unicode" pitchFamily="-112" charset="-128"/>
              </a:defRPr>
            </a:lvl1pPr>
          </a:lstStyle>
          <a:p>
            <a:pPr>
              <a:defRPr/>
            </a:pPr>
            <a:endParaRPr lang="en-US"/>
          </a:p>
        </p:txBody>
      </p:sp>
      <p:sp>
        <p:nvSpPr>
          <p:cNvPr id="29700" name="Rectangle 4"/>
          <p:cNvSpPr>
            <a:spLocks noGrp="1" noChangeArrowheads="1"/>
          </p:cNvSpPr>
          <p:nvPr>
            <p:ph type="sldNum"/>
          </p:nvPr>
        </p:nvSpPr>
        <p:spPr bwMode="auto">
          <a:xfrm>
            <a:off x="6553200" y="6248400"/>
            <a:ext cx="18796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200" smtClean="0">
                <a:solidFill>
                  <a:srgbClr val="000000"/>
                </a:solidFill>
                <a:latin typeface="Verdana" charset="0"/>
                <a:cs typeface="Lucida Sans Unicode" charset="0"/>
              </a:defRPr>
            </a:lvl1pPr>
          </a:lstStyle>
          <a:p>
            <a:pPr>
              <a:defRPr/>
            </a:pPr>
            <a:fld id="{752ED3AF-9B15-F34B-BE47-6D8B4629E936}" type="slidenum">
              <a:rPr lang="en-US"/>
              <a:pPr>
                <a:defRPr/>
              </a:pPr>
              <a:t>‹#›</a:t>
            </a:fld>
            <a:endParaRPr lang="en-US"/>
          </a:p>
        </p:txBody>
      </p:sp>
      <p:sp>
        <p:nvSpPr>
          <p:cNvPr id="48134" name="AutoShape 5"/>
          <p:cNvSpPr>
            <a:spLocks noChangeArrowheads="1"/>
          </p:cNvSpPr>
          <p:nvPr/>
        </p:nvSpPr>
        <p:spPr bwMode="auto">
          <a:xfrm>
            <a:off x="685800" y="2393950"/>
            <a:ext cx="7772400" cy="109538"/>
          </a:xfrm>
          <a:custGeom>
            <a:avLst/>
            <a:gdLst>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rgbClr val="CC0000"/>
          </a:solidFill>
          <a:ln w="9360">
            <a:solidFill>
              <a:srgbClr val="CC0000"/>
            </a:solidFill>
            <a:round/>
            <a:headEnd/>
            <a:tailEnd/>
          </a:ln>
        </p:spPr>
        <p:txBody>
          <a:bodyPr wrap="none" anchor="ctr"/>
          <a:lstStyle/>
          <a:p>
            <a:endParaRPr lang="en-US"/>
          </a:p>
        </p:txBody>
      </p:sp>
      <p:sp>
        <p:nvSpPr>
          <p:cNvPr id="48135" name="Rectangle 6"/>
          <p:cNvSpPr>
            <a:spLocks noGrp="1" noChangeArrowheads="1"/>
          </p:cNvSpPr>
          <p:nvPr>
            <p:ph type="body" idx="1"/>
          </p:nvPr>
        </p:nvSpPr>
        <p:spPr bwMode="auto">
          <a:xfrm>
            <a:off x="457200" y="1604963"/>
            <a:ext cx="8204200" cy="4500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4048" r:id="rId1"/>
  </p:sldLayoutIdLst>
  <p:txStyles>
    <p:titleStyle>
      <a:lvl1pPr algn="l" defTabSz="457200" rtl="0" eaLnBrk="0" fontAlgn="base" hangingPunct="0">
        <a:spcBef>
          <a:spcPct val="0"/>
        </a:spcBef>
        <a:spcAft>
          <a:spcPct val="0"/>
        </a:spcAft>
        <a:buClr>
          <a:srgbClr val="000000"/>
        </a:buClr>
        <a:buSzPct val="100000"/>
        <a:buFont typeface="Times New Roman" charset="0"/>
        <a:defRPr sz="3800">
          <a:solidFill>
            <a:srgbClr val="000000"/>
          </a:solidFill>
          <a:latin typeface="+mj-lt"/>
          <a:ea typeface="ＭＳ Ｐゴシック" charset="0"/>
          <a:cs typeface="+mj-cs"/>
        </a:defRPr>
      </a:lvl1pPr>
      <a:lvl2pPr algn="l" defTabSz="457200" rtl="0" eaLnBrk="0" fontAlgn="base" hangingPunct="0">
        <a:spcBef>
          <a:spcPct val="0"/>
        </a:spcBef>
        <a:spcAft>
          <a:spcPct val="0"/>
        </a:spcAft>
        <a:buClr>
          <a:srgbClr val="000000"/>
        </a:buClr>
        <a:buSzPct val="100000"/>
        <a:buFont typeface="Times New Roman" charset="0"/>
        <a:defRPr sz="3800">
          <a:solidFill>
            <a:srgbClr val="000000"/>
          </a:solidFill>
          <a:latin typeface="Verdana" pitchFamily="-112" charset="0"/>
          <a:ea typeface="ＭＳ Ｐゴシック" charset="0"/>
          <a:cs typeface="MS Gothic" charset="0"/>
        </a:defRPr>
      </a:lvl2pPr>
      <a:lvl3pPr algn="l" defTabSz="457200" rtl="0" eaLnBrk="0" fontAlgn="base" hangingPunct="0">
        <a:spcBef>
          <a:spcPct val="0"/>
        </a:spcBef>
        <a:spcAft>
          <a:spcPct val="0"/>
        </a:spcAft>
        <a:buClr>
          <a:srgbClr val="000000"/>
        </a:buClr>
        <a:buSzPct val="100000"/>
        <a:buFont typeface="Times New Roman" charset="0"/>
        <a:defRPr sz="3800">
          <a:solidFill>
            <a:srgbClr val="000000"/>
          </a:solidFill>
          <a:latin typeface="Verdana" pitchFamily="-112" charset="0"/>
          <a:ea typeface="ＭＳ Ｐゴシック" charset="0"/>
          <a:cs typeface="MS Gothic" charset="0"/>
        </a:defRPr>
      </a:lvl3pPr>
      <a:lvl4pPr algn="l" defTabSz="457200" rtl="0" eaLnBrk="0" fontAlgn="base" hangingPunct="0">
        <a:spcBef>
          <a:spcPct val="0"/>
        </a:spcBef>
        <a:spcAft>
          <a:spcPct val="0"/>
        </a:spcAft>
        <a:buClr>
          <a:srgbClr val="000000"/>
        </a:buClr>
        <a:buSzPct val="100000"/>
        <a:buFont typeface="Times New Roman" charset="0"/>
        <a:defRPr sz="3800">
          <a:solidFill>
            <a:srgbClr val="000000"/>
          </a:solidFill>
          <a:latin typeface="Verdana" pitchFamily="-112" charset="0"/>
          <a:ea typeface="ＭＳ Ｐゴシック" charset="0"/>
          <a:cs typeface="MS Gothic" charset="0"/>
        </a:defRPr>
      </a:lvl4pPr>
      <a:lvl5pPr algn="l" defTabSz="457200" rtl="0" eaLnBrk="0" fontAlgn="base" hangingPunct="0">
        <a:spcBef>
          <a:spcPct val="0"/>
        </a:spcBef>
        <a:spcAft>
          <a:spcPct val="0"/>
        </a:spcAft>
        <a:buClr>
          <a:srgbClr val="000000"/>
        </a:buClr>
        <a:buSzPct val="100000"/>
        <a:buFont typeface="Times New Roman" charset="0"/>
        <a:defRPr sz="3800">
          <a:solidFill>
            <a:srgbClr val="000000"/>
          </a:solidFill>
          <a:latin typeface="Verdana" pitchFamily="-112" charset="0"/>
          <a:ea typeface="ＭＳ Ｐゴシック" charset="0"/>
          <a:cs typeface="MS Gothic" charset="0"/>
        </a:defRPr>
      </a:lvl5pPr>
      <a:lvl6pPr marL="457200" algn="l" defTabSz="457200" rtl="0" fontAlgn="base">
        <a:spcBef>
          <a:spcPct val="0"/>
        </a:spcBef>
        <a:spcAft>
          <a:spcPct val="0"/>
        </a:spcAft>
        <a:buClr>
          <a:srgbClr val="000000"/>
        </a:buClr>
        <a:buSzPct val="100000"/>
        <a:buFont typeface="Times New Roman" pitchFamily="-112" charset="0"/>
        <a:defRPr sz="3800">
          <a:solidFill>
            <a:srgbClr val="000000"/>
          </a:solidFill>
          <a:latin typeface="Verdana" pitchFamily="-112" charset="0"/>
          <a:ea typeface="MS Gothic" charset="0"/>
          <a:cs typeface="MS Gothic" charset="0"/>
        </a:defRPr>
      </a:lvl6pPr>
      <a:lvl7pPr marL="914400" algn="l" defTabSz="457200" rtl="0" fontAlgn="base">
        <a:spcBef>
          <a:spcPct val="0"/>
        </a:spcBef>
        <a:spcAft>
          <a:spcPct val="0"/>
        </a:spcAft>
        <a:buClr>
          <a:srgbClr val="000000"/>
        </a:buClr>
        <a:buSzPct val="100000"/>
        <a:buFont typeface="Times New Roman" pitchFamily="-112" charset="0"/>
        <a:defRPr sz="3800">
          <a:solidFill>
            <a:srgbClr val="000000"/>
          </a:solidFill>
          <a:latin typeface="Verdana" pitchFamily="-112" charset="0"/>
          <a:ea typeface="MS Gothic" charset="0"/>
          <a:cs typeface="MS Gothic" charset="0"/>
        </a:defRPr>
      </a:lvl7pPr>
      <a:lvl8pPr marL="1371600" algn="l" defTabSz="457200" rtl="0" fontAlgn="base">
        <a:spcBef>
          <a:spcPct val="0"/>
        </a:spcBef>
        <a:spcAft>
          <a:spcPct val="0"/>
        </a:spcAft>
        <a:buClr>
          <a:srgbClr val="000000"/>
        </a:buClr>
        <a:buSzPct val="100000"/>
        <a:buFont typeface="Times New Roman" pitchFamily="-112" charset="0"/>
        <a:defRPr sz="3800">
          <a:solidFill>
            <a:srgbClr val="000000"/>
          </a:solidFill>
          <a:latin typeface="Verdana" pitchFamily="-112" charset="0"/>
          <a:ea typeface="MS Gothic" charset="0"/>
          <a:cs typeface="MS Gothic" charset="0"/>
        </a:defRPr>
      </a:lvl8pPr>
      <a:lvl9pPr marL="1828800" algn="l" defTabSz="457200" rtl="0" fontAlgn="base">
        <a:spcBef>
          <a:spcPct val="0"/>
        </a:spcBef>
        <a:spcAft>
          <a:spcPct val="0"/>
        </a:spcAft>
        <a:buClr>
          <a:srgbClr val="000000"/>
        </a:buClr>
        <a:buSzPct val="100000"/>
        <a:buFont typeface="Times New Roman" pitchFamily="-112" charset="0"/>
        <a:defRPr sz="3800">
          <a:solidFill>
            <a:srgbClr val="000000"/>
          </a:solidFill>
          <a:latin typeface="Verdana" pitchFamily="-112" charset="0"/>
          <a:ea typeface="MS Gothic" charset="0"/>
          <a:cs typeface="MS Gothic" charset="0"/>
        </a:defRPr>
      </a:lvl9pPr>
    </p:titleStyle>
    <p:bodyStyle>
      <a:lvl1pPr marL="339725" indent="-339725" algn="l" defTabSz="457200" rtl="0" eaLnBrk="0" fontAlgn="base" hangingPunct="0">
        <a:spcBef>
          <a:spcPts val="750"/>
        </a:spcBef>
        <a:spcAft>
          <a:spcPct val="0"/>
        </a:spcAft>
        <a:buClr>
          <a:srgbClr val="000000"/>
        </a:buClr>
        <a:buSzPct val="100000"/>
        <a:buFont typeface="Times New Roman" charset="0"/>
        <a:defRPr sz="3000">
          <a:solidFill>
            <a:srgbClr val="000000"/>
          </a:solidFill>
          <a:latin typeface="+mn-lt"/>
          <a:ea typeface="ＭＳ Ｐゴシック" charset="0"/>
          <a:cs typeface="+mn-cs"/>
        </a:defRPr>
      </a:lvl1pPr>
      <a:lvl2pPr marL="739775" indent="-282575" algn="l" defTabSz="457200" rtl="0" eaLnBrk="0" fontAlgn="base" hangingPunct="0">
        <a:spcBef>
          <a:spcPts val="650"/>
        </a:spcBef>
        <a:spcAft>
          <a:spcPct val="0"/>
        </a:spcAft>
        <a:buClr>
          <a:srgbClr val="000000"/>
        </a:buClr>
        <a:buSzPct val="100000"/>
        <a:buFont typeface="Times New Roman" charset="0"/>
        <a:defRPr sz="2600">
          <a:solidFill>
            <a:srgbClr val="000000"/>
          </a:solidFill>
          <a:latin typeface="+mn-lt"/>
          <a:ea typeface="+mn-ea"/>
          <a:cs typeface="+mn-cs"/>
        </a:defRPr>
      </a:lvl2pPr>
      <a:lvl3pPr marL="1143000" indent="-228600" algn="l" defTabSz="457200" rtl="0" eaLnBrk="0" fontAlgn="base" hangingPunct="0">
        <a:spcBef>
          <a:spcPts val="575"/>
        </a:spcBef>
        <a:spcAft>
          <a:spcPct val="0"/>
        </a:spcAft>
        <a:buClr>
          <a:srgbClr val="000000"/>
        </a:buClr>
        <a:buSzPct val="100000"/>
        <a:buFont typeface="Times New Roman" charset="0"/>
        <a:defRPr sz="23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625"/>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spcBef>
          <a:spcPts val="625"/>
        </a:spcBef>
        <a:spcAft>
          <a:spcPct val="0"/>
        </a:spcAft>
        <a:buClr>
          <a:srgbClr val="000000"/>
        </a:buClr>
        <a:buSzPct val="100000"/>
        <a:buFont typeface="Times New Roman" pitchFamily="-112" charset="0"/>
        <a:defRPr sz="2000">
          <a:solidFill>
            <a:srgbClr val="000000"/>
          </a:solidFill>
          <a:latin typeface="+mn-lt"/>
          <a:ea typeface="+mn-ea"/>
          <a:cs typeface="+mn-cs"/>
        </a:defRPr>
      </a:lvl6pPr>
      <a:lvl7pPr marL="2971800" indent="-228600" algn="l" defTabSz="457200" rtl="0" fontAlgn="base">
        <a:spcBef>
          <a:spcPts val="625"/>
        </a:spcBef>
        <a:spcAft>
          <a:spcPct val="0"/>
        </a:spcAft>
        <a:buClr>
          <a:srgbClr val="000000"/>
        </a:buClr>
        <a:buSzPct val="100000"/>
        <a:buFont typeface="Times New Roman" pitchFamily="-112" charset="0"/>
        <a:defRPr sz="2000">
          <a:solidFill>
            <a:srgbClr val="000000"/>
          </a:solidFill>
          <a:latin typeface="+mn-lt"/>
          <a:ea typeface="+mn-ea"/>
          <a:cs typeface="+mn-cs"/>
        </a:defRPr>
      </a:lvl7pPr>
      <a:lvl8pPr marL="3429000" indent="-228600" algn="l" defTabSz="457200" rtl="0" fontAlgn="base">
        <a:spcBef>
          <a:spcPts val="625"/>
        </a:spcBef>
        <a:spcAft>
          <a:spcPct val="0"/>
        </a:spcAft>
        <a:buClr>
          <a:srgbClr val="000000"/>
        </a:buClr>
        <a:buSzPct val="100000"/>
        <a:buFont typeface="Times New Roman" pitchFamily="-112" charset="0"/>
        <a:defRPr sz="2000">
          <a:solidFill>
            <a:srgbClr val="000000"/>
          </a:solidFill>
          <a:latin typeface="+mn-lt"/>
          <a:ea typeface="+mn-ea"/>
          <a:cs typeface="+mn-cs"/>
        </a:defRPr>
      </a:lvl8pPr>
      <a:lvl9pPr marL="3886200" indent="-228600" algn="l" defTabSz="457200" rtl="0" fontAlgn="base">
        <a:spcBef>
          <a:spcPts val="625"/>
        </a:spcBef>
        <a:spcAft>
          <a:spcPct val="0"/>
        </a:spcAft>
        <a:buClr>
          <a:srgbClr val="000000"/>
        </a:buClr>
        <a:buSzPct val="100000"/>
        <a:buFont typeface="Times New Roman" pitchFamily="-112"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CAC32FB3-9B0B-5749-A90C-B2E6B3E17732}" type="datetimeFigureOut">
              <a:rPr lang="en-US"/>
              <a:pPr>
                <a:defRPr/>
              </a:pPr>
              <a:t>8/6/24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53AF3F26-3FE9-2245-8EEA-28827DBDF5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2146" name="Group 2"/>
          <p:cNvGrpSpPr>
            <a:grpSpLocks/>
          </p:cNvGrpSpPr>
          <p:nvPr/>
        </p:nvGrpSpPr>
        <p:grpSpPr bwMode="auto">
          <a:xfrm>
            <a:off x="0" y="0"/>
            <a:ext cx="9132888" cy="6845300"/>
            <a:chOff x="0" y="0"/>
            <a:chExt cx="5753" cy="4312"/>
          </a:xfrm>
        </p:grpSpPr>
        <p:sp>
          <p:nvSpPr>
            <p:cNvPr id="26214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hangingPunct="0"/>
              <a:endParaRPr lang="en-US">
                <a:solidFill>
                  <a:srgbClr val="FFFFFF"/>
                </a:solidFill>
                <a:latin typeface="Tahoma" charset="0"/>
              </a:endParaRPr>
            </a:p>
          </p:txBody>
        </p:sp>
        <p:grpSp>
          <p:nvGrpSpPr>
            <p:cNvPr id="262150" name="Group 4"/>
            <p:cNvGrpSpPr>
              <a:grpSpLocks/>
            </p:cNvGrpSpPr>
            <p:nvPr/>
          </p:nvGrpSpPr>
          <p:grpSpPr bwMode="auto">
            <a:xfrm>
              <a:off x="246" y="204"/>
              <a:ext cx="5271" cy="3889"/>
              <a:chOff x="246" y="204"/>
              <a:chExt cx="5271" cy="3889"/>
            </a:xfrm>
          </p:grpSpPr>
          <p:sp>
            <p:nvSpPr>
              <p:cNvPr id="2253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hangingPunct="0">
                  <a:defRPr/>
                </a:pPr>
                <a:endParaRPr lang="en-US">
                  <a:solidFill>
                    <a:srgbClr val="FFFFFF"/>
                  </a:solidFill>
                  <a:latin typeface="Tahoma" pitchFamily="-112" charset="-52"/>
                </a:endParaRPr>
              </a:p>
            </p:txBody>
          </p:sp>
          <p:sp>
            <p:nvSpPr>
              <p:cNvPr id="26215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5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5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5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6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6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6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6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6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6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6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6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6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6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7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7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7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7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7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7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7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6217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62151" name="Group 28"/>
            <p:cNvGrpSpPr>
              <a:grpSpLocks/>
            </p:cNvGrpSpPr>
            <p:nvPr/>
          </p:nvGrpSpPr>
          <p:grpSpPr bwMode="auto">
            <a:xfrm>
              <a:off x="0" y="0"/>
              <a:ext cx="1246" cy="1232"/>
              <a:chOff x="0" y="0"/>
              <a:chExt cx="1246" cy="1232"/>
            </a:xfrm>
          </p:grpSpPr>
          <p:sp>
            <p:nvSpPr>
              <p:cNvPr id="26215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hangingPunct="0"/>
                <a:endParaRPr lang="en-US">
                  <a:solidFill>
                    <a:srgbClr val="FFFFFF"/>
                  </a:solidFill>
                  <a:latin typeface="Tahoma" charset="0"/>
                </a:endParaRPr>
              </a:p>
            </p:txBody>
          </p:sp>
          <p:sp>
            <p:nvSpPr>
              <p:cNvPr id="26215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hangingPunct="0"/>
                <a:endParaRPr lang="en-US">
                  <a:solidFill>
                    <a:srgbClr val="FFFFFF"/>
                  </a:solidFill>
                  <a:latin typeface="Tahoma" charset="0"/>
                </a:endParaRPr>
              </a:p>
            </p:txBody>
          </p:sp>
          <p:sp>
            <p:nvSpPr>
              <p:cNvPr id="26215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hangingPunct="0"/>
                <a:endParaRPr lang="en-US">
                  <a:solidFill>
                    <a:srgbClr val="FFFFFF"/>
                  </a:solidFill>
                  <a:latin typeface="Tahoma" charset="0"/>
                </a:endParaRPr>
              </a:p>
            </p:txBody>
          </p:sp>
        </p:grpSp>
      </p:grpSp>
      <p:sp>
        <p:nvSpPr>
          <p:cNvPr id="1433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hangingPunct="0">
              <a:spcBef>
                <a:spcPct val="50000"/>
              </a:spcBef>
              <a:defRPr/>
            </a:pPr>
            <a:r>
              <a:rPr lang="en-US" sz="900" b="1">
                <a:solidFill>
                  <a:srgbClr val="FFFFFF"/>
                </a:solidFill>
                <a:latin typeface="Arial" charset="0"/>
              </a:rPr>
              <a:t>©2003 TBBMI</a:t>
            </a:r>
          </a:p>
        </p:txBody>
      </p:sp>
      <p:sp>
        <p:nvSpPr>
          <p:cNvPr id="2256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4050995366"/>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7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spcBef>
                <a:spcPct val="0"/>
              </a:spcBef>
              <a:buFontTx/>
              <a:buNone/>
              <a:defRPr sz="1400" b="0">
                <a:solidFill>
                  <a:srgbClr val="000000"/>
                </a:solidFill>
                <a:latin typeface="Times New Roman" charset="0"/>
                <a:cs typeface="Times New Roman" charset="0"/>
              </a:defRPr>
            </a:lvl1pPr>
          </a:lstStyle>
          <a:p>
            <a:pPr>
              <a:defRPr/>
            </a:pPr>
            <a:fld id="{EDA5FE42-A07F-1C48-A751-4A30AF53AC15}" type="slidenum">
              <a:rPr lang="en-US"/>
              <a:pPr>
                <a:defRPr/>
              </a:pPr>
              <a:t>‹#›</a:t>
            </a:fld>
            <a:endParaRPr lang="en-US"/>
          </a:p>
        </p:txBody>
      </p:sp>
    </p:spTree>
    <p:extLst>
      <p:ext uri="{BB962C8B-B14F-4D97-AF65-F5344CB8AC3E}">
        <p14:creationId xmlns:p14="http://schemas.microsoft.com/office/powerpoint/2010/main" val="789098780"/>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0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3.xml"/><Relationship Id="rId1" Type="http://schemas.openxmlformats.org/officeDocument/2006/relationships/slideLayout" Target="../slideLayouts/slideLayout313.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38.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9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124.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76.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9.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8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95.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89.xml"/><Relationship Id="rId4" Type="http://schemas.openxmlformats.org/officeDocument/2006/relationships/hyperlink" Target="https://ref.ly/logosres/nlt?ref=BibleNLT.Ex20.2&amp;off=2&amp;ctx=instructions%E2%80%A2%E2%80%A2*:+2%C2%A0~%E2%80%9CI+am+the+Lord+you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89.xml"/><Relationship Id="rId4" Type="http://schemas.openxmlformats.org/officeDocument/2006/relationships/hyperlink" Target="https://ref.ly/logosres/nlt?ref=BibleNLT.Ex20.2&amp;off=2&amp;ctx=instructions%E2%80%A2%E2%80%A2*:+2%C2%A0~%E2%80%9CI+am+the+Lord+your+"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89.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89.xml"/><Relationship Id="rId4" Type="http://schemas.openxmlformats.org/officeDocument/2006/relationships/hyperlink" Target="https://ref.ly/logosres/nlt?ref=BibleNLT.Ex20.2&amp;off=2&amp;ctx=instructions%E2%80%A2%E2%80%A2*:+2%C2%A0~%E2%80%9CI+am+the+Lord+you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89.xml"/><Relationship Id="rId4" Type="http://schemas.openxmlformats.org/officeDocument/2006/relationships/hyperlink" Target="https://ref.ly/logosres/nlt?ref=BibleNLT.Ex20.2&amp;off=2&amp;ctx=instructions%E2%80%A2%E2%80%A2*:+2%C2%A0~%E2%80%9CI+am+the+Lord+you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89.xml"/><Relationship Id="rId4" Type="http://schemas.openxmlformats.org/officeDocument/2006/relationships/hyperlink" Target="https://ref.ly/logosres/nlt?ref=BibleNLT.Ex20.2&amp;off=2&amp;ctx=instructions%E2%80%A2%E2%80%A2*:+2%C2%A0~%E2%80%9CI+am+the+Lord+you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89.xml"/><Relationship Id="rId4" Type="http://schemas.openxmlformats.org/officeDocument/2006/relationships/hyperlink" Target="https://ref.ly/logosres/nlt?ref=BibleNLT.Ex20.2&amp;off=2&amp;ctx=instructions%E2%80%A2%E2%80%A2*:+2%C2%A0~%E2%80%9CI+am+the+Lord+you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89.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89.xml"/><Relationship Id="rId4" Type="http://schemas.openxmlformats.org/officeDocument/2006/relationships/hyperlink" Target="https://ref.ly/logosres/nlt?ref=BibleNLT.Ex20.2&amp;off=2&amp;ctx=instructions%E2%80%A2%E2%80%A2*:+2%C2%A0~%E2%80%9CI+am+the+Lord+you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89.xml"/><Relationship Id="rId4" Type="http://schemas.openxmlformats.org/officeDocument/2006/relationships/hyperlink" Target="https://ref.ly/logosres/nlt?ref=BibleNLT.Ex20.2&amp;off=2&amp;ctx=instructions%E2%80%A2%E2%80%A2*:+2%C2%A0~%E2%80%9CI+am+the+Lord+you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89.xml"/><Relationship Id="rId4" Type="http://schemas.openxmlformats.org/officeDocument/2006/relationships/hyperlink" Target="https://ref.ly/logosres/nlt?ref=BibleNLT.Ex20.2&amp;off=2&amp;ctx=instructions%E2%80%A2%E2%80%A2*:+2%C2%A0~%E2%80%9CI+am+the+Lord+your+"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89.xml"/><Relationship Id="rId4" Type="http://schemas.openxmlformats.org/officeDocument/2006/relationships/hyperlink" Target="https://ref.ly/logosres/nlt?ref=BibleNLT.Ex20.2&amp;off=2&amp;ctx=instructions%E2%80%A2%E2%80%A2*:+2%C2%A0~%E2%80%9CI+am+the+Lord+you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289.xml"/><Relationship Id="rId4" Type="http://schemas.openxmlformats.org/officeDocument/2006/relationships/hyperlink" Target="https://ref.ly/logosres/nlt?ref=BibleNLT.Ex20.2&amp;off=2&amp;ctx=instructions%E2%80%A2%E2%80%A2*:+2%C2%A0~%E2%80%9CI+am+the+Lord+you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289.xml"/><Relationship Id="rId4" Type="http://schemas.openxmlformats.org/officeDocument/2006/relationships/hyperlink" Target="https://ref.ly/logosres/nlt?ref=BibleNLT.Ex20.2&amp;off=2&amp;ctx=instructions%E2%80%A2%E2%80%A2*:+2%C2%A0~%E2%80%9CI+am+the+Lord+your+"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9.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70.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348.xml"/><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6.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58.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58.xml"/><Relationship Id="rId1" Type="http://schemas.openxmlformats.org/officeDocument/2006/relationships/themeOverride" Target="../theme/themeOverride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3.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95.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9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5.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35.xml"/><Relationship Id="rId1" Type="http://schemas.openxmlformats.org/officeDocument/2006/relationships/themeOverride" Target="../theme/themeOverride4.xml"/></Relationships>
</file>

<file path=ppt/slides/_rels/slide7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124.xml"/><Relationship Id="rId1" Type="http://schemas.openxmlformats.org/officeDocument/2006/relationships/themeOverride" Target="../theme/themeOverride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66.xml"/></Relationships>
</file>

<file path=ppt/slides/_rels/slide8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124.xml"/><Relationship Id="rId1" Type="http://schemas.openxmlformats.org/officeDocument/2006/relationships/themeOverride" Target="../theme/themeOverride6.xml"/></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25.xml"/></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195.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8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0.xml"/><Relationship Id="rId1" Type="http://schemas.openxmlformats.org/officeDocument/2006/relationships/slideLayout" Target="../slideLayouts/slideLayout33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0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62.xml"/><Relationship Id="rId1" Type="http://schemas.openxmlformats.org/officeDocument/2006/relationships/slideLayout" Target="../slideLayouts/slideLayout306.xml"/></Relationships>
</file>

<file path=ppt/slides/_rels/slide9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195.xml"/></Relationships>
</file>

<file path=ppt/slides/_rels/slide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7.xml"/><Relationship Id="rId1" Type="http://schemas.openxmlformats.org/officeDocument/2006/relationships/slideLayout" Target="../slideLayouts/slideLayout195.xml"/></Relationships>
</file>

<file path=ppt/slides/_rels/slide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8.xml"/><Relationship Id="rId1" Type="http://schemas.openxmlformats.org/officeDocument/2006/relationships/slideLayout" Target="../slideLayouts/slideLayout195.xml"/></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195.xml"/></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0.xml"/><Relationship Id="rId1" Type="http://schemas.openxmlformats.org/officeDocument/2006/relationships/slideLayout" Target="../slideLayouts/slideLayout1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48" y="-1"/>
            <a:ext cx="9133853" cy="6901615"/>
          </a:xfrm>
          <a:prstGeom prst="rect">
            <a:avLst/>
          </a:prstGeom>
        </p:spPr>
      </p:pic>
      <p:sp>
        <p:nvSpPr>
          <p:cNvPr id="8" name="Rectangle 2"/>
          <p:cNvSpPr txBox="1">
            <a:spLocks noChangeArrowheads="1"/>
          </p:cNvSpPr>
          <p:nvPr/>
        </p:nvSpPr>
        <p:spPr bwMode="auto">
          <a:xfrm>
            <a:off x="0" y="5086374"/>
            <a:ext cx="9144000" cy="8629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6000" b="1" i="1">
                <a:solidFill>
                  <a:srgbClr val="FFFFFF"/>
                </a:solidFill>
                <a:effectLst>
                  <a:glow rad="127000">
                    <a:srgbClr val="000000"/>
                  </a:glow>
                </a:effectLst>
                <a:latin typeface="Arial" charset="0"/>
                <a:ea typeface="ＭＳ Ｐゴシック" charset="0"/>
                <a:cs typeface="ＭＳ Ｐゴシック" charset="0"/>
              </a:rPr>
              <a:t>申命记</a:t>
            </a:r>
            <a:endParaRPr lang="en-US" sz="6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57775" y="1096533"/>
            <a:ext cx="9120187" cy="1446653"/>
          </a:xfrm>
          <a:effectLst>
            <a:outerShdw blurRad="63500" dist="35921" dir="2700000" algn="ctr" rotWithShape="0">
              <a:schemeClr val="tx2">
                <a:alpha val="74998"/>
              </a:schemeClr>
            </a:outerShdw>
          </a:effectLst>
        </p:spPr>
        <p:txBody>
          <a:bodyPr/>
          <a:lstStyle/>
          <a:p>
            <a:pPr>
              <a:defRPr/>
            </a:pPr>
            <a:r>
              <a:rPr lang="zh-CN" altLang="en-US" sz="9600" b="1" dirty="0">
                <a:effectLst>
                  <a:glow rad="127000">
                    <a:schemeClr val="tx1"/>
                  </a:glow>
                </a:effectLst>
                <a:latin typeface="Arial" charset="0"/>
                <a:ea typeface="ＭＳ Ｐゴシック" charset="0"/>
                <a:cs typeface="ＭＳ Ｐゴシック" charset="0"/>
              </a:rPr>
              <a:t>作个被上帝</a:t>
            </a:r>
            <a:br>
              <a:rPr lang="en-US" altLang="zh-CN" sz="9600" b="1" dirty="0">
                <a:effectLst>
                  <a:glow rad="127000">
                    <a:schemeClr val="tx1"/>
                  </a:glow>
                </a:effectLst>
                <a:latin typeface="Arial" charset="0"/>
                <a:ea typeface="ＭＳ Ｐゴシック" charset="0"/>
                <a:cs typeface="ＭＳ Ｐゴシック" charset="0"/>
              </a:rPr>
            </a:br>
            <a:r>
              <a:rPr lang="zh-CN" altLang="en-US" sz="9600" b="1" dirty="0">
                <a:effectLst>
                  <a:glow rad="127000">
                    <a:schemeClr val="tx1"/>
                  </a:glow>
                </a:effectLst>
                <a:latin typeface="Arial" charset="0"/>
                <a:ea typeface="ＭＳ Ｐゴシック" charset="0"/>
                <a:cs typeface="ＭＳ Ｐゴシック" charset="0"/>
              </a:rPr>
              <a:t>更新的人</a:t>
            </a:r>
            <a:endParaRPr lang="en-US" sz="9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23929045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24074" y="-90488"/>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6202362" y="5041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6811962" y="1993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84677" name="Text Box 9"/>
          <p:cNvSpPr txBox="1">
            <a:spLocks noChangeArrowheads="1"/>
          </p:cNvSpPr>
          <p:nvPr/>
        </p:nvSpPr>
        <p:spPr bwMode="auto">
          <a:xfrm>
            <a:off x="5306322" y="4421896"/>
            <a:ext cx="16668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dirty="0" err="1">
                <a:solidFill>
                  <a:srgbClr val="3333CC"/>
                </a:solidFill>
                <a:latin typeface="Arial" charset="0"/>
                <a:cs typeface="Arial" charset="0"/>
              </a:rPr>
              <a:t>西奈山</a:t>
            </a:r>
            <a:endParaRPr lang="en-US" sz="3200" b="1" dirty="0">
              <a:solidFill>
                <a:srgbClr val="3333CC"/>
              </a:solidFill>
              <a:latin typeface="Arial" charset="0"/>
              <a:cs typeface="Arial" charset="0"/>
            </a:endParaRPr>
          </a:p>
        </p:txBody>
      </p:sp>
      <p:sp>
        <p:nvSpPr>
          <p:cNvPr id="120842" name="Freeform 10"/>
          <p:cNvSpPr>
            <a:spLocks/>
          </p:cNvSpPr>
          <p:nvPr/>
        </p:nvSpPr>
        <p:spPr bwMode="auto">
          <a:xfrm>
            <a:off x="6392862" y="2122487"/>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84680" name="Text Box 12"/>
          <p:cNvSpPr txBox="1">
            <a:spLocks noChangeArrowheads="1"/>
          </p:cNvSpPr>
          <p:nvPr/>
        </p:nvSpPr>
        <p:spPr bwMode="auto">
          <a:xfrm>
            <a:off x="5004048" y="2239199"/>
            <a:ext cx="3048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zh-CN" altLang="en-US" sz="3200" b="1" dirty="0">
                <a:solidFill>
                  <a:srgbClr val="3333CC"/>
                </a:solidFill>
                <a:latin typeface="Arial" charset="0"/>
                <a:cs typeface="Arial" charset="0"/>
              </a:rPr>
              <a:t>加低斯巴尼</a:t>
            </a:r>
          </a:p>
        </p:txBody>
      </p:sp>
      <p:sp>
        <p:nvSpPr>
          <p:cNvPr id="284682" name="Rectangle 14"/>
          <p:cNvSpPr>
            <a:spLocks noGrp="1" noChangeArrowheads="1"/>
          </p:cNvSpPr>
          <p:nvPr>
            <p:ph type="title" idx="4294967295"/>
          </p:nvPr>
        </p:nvSpPr>
        <p:spPr>
          <a:xfrm>
            <a:off x="11297" y="-171400"/>
            <a:ext cx="4992751" cy="1008112"/>
          </a:xfrm>
        </p:spPr>
        <p:txBody>
          <a:bodyPr/>
          <a:lstStyle/>
          <a:p>
            <a:pPr eaLnBrk="1" hangingPunct="1"/>
            <a:r>
              <a:rPr lang="zh-CN" altLang="en-US" sz="4000" b="1" dirty="0">
                <a:latin typeface="Arial" charset="0"/>
                <a:ea typeface="ＭＳ Ｐゴシック" charset="0"/>
              </a:rPr>
              <a:t>正常旅行</a:t>
            </a:r>
            <a:endParaRPr lang="en-US" sz="4000" b="1" dirty="0">
              <a:latin typeface="Arial" charset="0"/>
              <a:ea typeface="ＭＳ Ｐゴシック" charset="0"/>
            </a:endParaRPr>
          </a:p>
        </p:txBody>
      </p:sp>
      <p:sp>
        <p:nvSpPr>
          <p:cNvPr id="14" name="Rectangle 2"/>
          <p:cNvSpPr txBox="1">
            <a:spLocks noChangeArrowheads="1"/>
          </p:cNvSpPr>
          <p:nvPr/>
        </p:nvSpPr>
        <p:spPr>
          <a:xfrm>
            <a:off x="0" y="965573"/>
            <a:ext cx="4932040" cy="5991819"/>
          </a:xfrm>
          <a:prstGeom prst="rect">
            <a:avLst/>
          </a:prstGeom>
          <a:solidFill>
            <a:schemeClr val="tx1"/>
          </a:solidFill>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914400">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 </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（从何烈山经过西珥山到加低斯</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巴尼亚有十一天的路程。） </a:t>
            </a:r>
            <a:endParaRPr lang="en-US" altLang="zh-CN" sz="2800" b="1"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r>
              <a:rPr lang="en-US" altLang="zh-CN" sz="28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出埃及第四十年十一月初一日，摩西照耶和华藉着他所吩咐以色列人的话都晓谕他们。 </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err="1">
                <a:solidFill>
                  <a:srgbClr val="FFFFFF"/>
                </a:solidFill>
                <a:effectLst>
                  <a:glow rad="127000">
                    <a:srgbClr val="000000"/>
                  </a:glow>
                </a:effectLst>
                <a:latin typeface="Arial" charset="0"/>
                <a:ea typeface="ＭＳ Ｐゴシック" charset="0"/>
                <a:cs typeface="ＭＳ Ｐゴシック" charset="0"/>
              </a:rPr>
              <a:t>申命记</a:t>
            </a:r>
            <a:r>
              <a:rPr lang="en-US" sz="2800" b="1" dirty="0">
                <a:solidFill>
                  <a:srgbClr val="FFFFFF"/>
                </a:solidFill>
                <a:effectLst>
                  <a:glow rad="127000">
                    <a:srgbClr val="000000"/>
                  </a:glow>
                </a:effectLst>
                <a:latin typeface="Arial" charset="0"/>
                <a:ea typeface="ＭＳ Ｐゴシック" charset="0"/>
                <a:cs typeface="ＭＳ Ｐゴシック" charset="0"/>
              </a:rPr>
              <a:t> 1:2-3).</a:t>
            </a:r>
          </a:p>
        </p:txBody>
      </p:sp>
    </p:spTree>
    <p:extLst>
      <p:ext uri="{BB962C8B-B14F-4D97-AF65-F5344CB8AC3E}">
        <p14:creationId xmlns:p14="http://schemas.microsoft.com/office/powerpoint/2010/main" val="7183802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37095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以色列啊，你要听，耶和华我们的　神是独一的耶和华； 你要全心、全性、全力爱耶和华你的　神。</a:t>
            </a:r>
            <a:r>
              <a:rPr lang="en-US" sz="4000" b="1" dirty="0">
                <a:solidFill>
                  <a:srgbClr val="FFFFFF"/>
                </a:solidFill>
                <a:effectLst>
                  <a:glow rad="127000">
                    <a:srgbClr val="000000"/>
                  </a:glow>
                </a:effectLst>
                <a:latin typeface="Arial" charset="0"/>
                <a:ea typeface="ＭＳ Ｐゴシック" charset="0"/>
                <a:cs typeface="ＭＳ Ｐゴシック" charset="0"/>
              </a:rPr>
              <a:t>" </a:t>
            </a:r>
          </a:p>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申命记</a:t>
            </a:r>
            <a:r>
              <a:rPr lang="en-US" sz="4000" b="1" dirty="0">
                <a:solidFill>
                  <a:srgbClr val="FFFFFF"/>
                </a:solidFill>
                <a:effectLst>
                  <a:glow rad="127000">
                    <a:srgbClr val="000000"/>
                  </a:glow>
                </a:effectLst>
                <a:latin typeface="Arial" charset="0"/>
                <a:ea typeface="ＭＳ Ｐゴシック" charset="0"/>
                <a:cs typeface="ＭＳ Ｐゴシック" charset="0"/>
              </a:rPr>
              <a:t>6:4-5)</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申命记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73446"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147</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91227098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769349"/>
          </a:xfrm>
          <a:effectLst>
            <a:outerShdw blurRad="63500" dist="35921" dir="2700000" algn="ctr" rotWithShape="0">
              <a:schemeClr val="tx2">
                <a:alpha val="74998"/>
              </a:schemeClr>
            </a:outerShdw>
          </a:effectLst>
        </p:spPr>
        <p:txBody>
          <a:bodyPr/>
          <a:lstStyle/>
          <a:p>
            <a:pPr>
              <a:defRPr/>
            </a:pPr>
            <a:r>
              <a:rPr lang="zh-CN" altLang="en-US" sz="6000" b="1" dirty="0">
                <a:solidFill>
                  <a:srgbClr val="FFFFFF"/>
                </a:solidFill>
                <a:effectLst>
                  <a:glow rad="127000">
                    <a:srgbClr val="000000"/>
                  </a:glow>
                </a:effectLst>
                <a:latin typeface="Arial" charset="0"/>
                <a:ea typeface="ＭＳ Ｐゴシック" charset="0"/>
                <a:cs typeface="ＭＳ Ｐゴシック" charset="0"/>
              </a:rPr>
              <a:t>作个被上帝</a:t>
            </a:r>
            <a:r>
              <a:rPr lang="en-GB" altLang="zh-CN" sz="60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6000" b="1" dirty="0">
                <a:solidFill>
                  <a:srgbClr val="FFFFFF"/>
                </a:solidFill>
                <a:effectLst>
                  <a:glow rad="127000">
                    <a:srgbClr val="000000"/>
                  </a:glow>
                </a:effectLst>
                <a:latin typeface="Arial" charset="0"/>
                <a:ea typeface="ＭＳ Ｐゴシック" charset="0"/>
                <a:cs typeface="ＭＳ Ｐゴシック" charset="0"/>
              </a:rPr>
              <a:t>更新的人</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20634"/>
            <a:ext cx="9144000" cy="5715000"/>
          </a:xfrm>
          <a:prstGeom prst="rect">
            <a:avLst/>
          </a:prstGeom>
        </p:spPr>
      </p:pic>
      <p:sp>
        <p:nvSpPr>
          <p:cNvPr id="4" name="Rectangle 2"/>
          <p:cNvSpPr txBox="1">
            <a:spLocks noChangeArrowheads="1"/>
          </p:cNvSpPr>
          <p:nvPr/>
        </p:nvSpPr>
        <p:spPr bwMode="auto">
          <a:xfrm>
            <a:off x="395536" y="3068960"/>
            <a:ext cx="388843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过去</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347864" y="5517232"/>
            <a:ext cx="388843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err="1">
                <a:solidFill>
                  <a:srgbClr val="FFFFFF"/>
                </a:solidFill>
                <a:effectLst>
                  <a:glow rad="127000">
                    <a:srgbClr val="000000"/>
                  </a:glow>
                </a:effectLst>
                <a:latin typeface="Arial" charset="0"/>
                <a:ea typeface="ＭＳ Ｐゴシック" charset="0"/>
                <a:cs typeface="ＭＳ Ｐゴシック" charset="0"/>
              </a:rPr>
              <a:t>现在</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436096" y="3068960"/>
            <a:ext cx="388843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未来</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3799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60356327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819383" y="3011976"/>
            <a:ext cx="197912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西宏王国</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711518" y="935660"/>
            <a:ext cx="20869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 typeface="Wingdings" charset="0"/>
              <a:buNone/>
              <a:tabLst/>
              <a:defRPr/>
            </a:pPr>
            <a:r>
              <a:rPr kumimoji="0" lang="zh-CN" alt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rPr>
              <a:t>噩王国</a:t>
            </a:r>
            <a:endParaRPr kumimoji="0" lang="en-US" sz="3200" b="1" i="0" u="none" strike="noStrike" kern="1200" cap="none" spc="0" normalizeH="0" baseline="0" noProof="0" dirty="0">
              <a:ln>
                <a:noFill/>
              </a:ln>
              <a:solidFill>
                <a:srgbClr val="CCFFCC"/>
              </a:solidFill>
              <a:effectLst>
                <a:glow rad="101600">
                  <a:srgbClr val="000000">
                    <a:alpha val="75000"/>
                  </a:srgbClr>
                </a:glow>
              </a:effectLst>
              <a:uLnTx/>
              <a:uFillTx/>
              <a:latin typeface="Arial"/>
              <a:ea typeface="ＭＳ Ｐゴシック" charset="0"/>
              <a:cs typeface="Arial"/>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66FF33"/>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16" name="Text Box 20"/>
          <p:cNvSpPr txBox="1">
            <a:spLocks noChangeArrowheads="1"/>
          </p:cNvSpPr>
          <p:nvPr/>
        </p:nvSpPr>
        <p:spPr bwMode="auto">
          <a:xfrm>
            <a:off x="131504" y="207230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66FF33"/>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66FF33"/>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66FF33"/>
              </a:solidFill>
              <a:effectLst>
                <a:glow rad="101600">
                  <a:srgbClr val="000000">
                    <a:alpha val="75000"/>
                  </a:srgbClr>
                </a:glow>
              </a:effectLst>
              <a:uLnTx/>
              <a:uFillTx/>
              <a:latin typeface="Arial"/>
              <a:ea typeface="ＭＳ Ｐゴシック" charset="0"/>
              <a:cs typeface="Arial"/>
            </a:endParaRP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以得来</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0" name="Group 30"/>
          <p:cNvGrpSpPr>
            <a:grpSpLocks/>
          </p:cNvGrpSpPr>
          <p:nvPr/>
        </p:nvGrpSpPr>
        <p:grpSpPr bwMode="auto">
          <a:xfrm>
            <a:off x="2032007" y="625756"/>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zh-CN" altLang="en-US" dirty="0">
                <a:solidFill>
                  <a:srgbClr val="FFFFFF"/>
                </a:solidFill>
                <a:latin typeface="Arial" charset="0"/>
              </a:rPr>
              <a:t>跨约旦事件</a:t>
            </a:r>
            <a:endParaRPr kumimoji="1" lang="en-US" dirty="0">
              <a:solidFill>
                <a:srgbClr val="FFFFFF"/>
              </a:solidFill>
              <a:latin typeface="Arial" charset="0"/>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518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140</a:t>
            </a: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Beitzel, </a:t>
            </a:r>
            <a:r>
              <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Moody Atlas</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a:t>
            </a:r>
            <a:r>
              <a:rPr kumimoji="0" lang="en-US" sz="11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st</a:t>
            </a: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雅杂</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24" name="Group 30"/>
          <p:cNvGrpSpPr>
            <a:grpSpLocks/>
          </p:cNvGrpSpPr>
          <p:nvPr/>
        </p:nvGrpSpPr>
        <p:grpSpPr bwMode="auto">
          <a:xfrm>
            <a:off x="1809796" y="3905481"/>
            <a:ext cx="206082" cy="218368"/>
            <a:chOff x="6972297" y="5071534"/>
            <a:chExt cx="206026" cy="218421"/>
          </a:xfrm>
        </p:grpSpPr>
        <p:sp>
          <p:nvSpPr>
            <p:cNvPr id="2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战胜西宏王与噩王（民 </a:t>
            </a:r>
            <a:r>
              <a:rPr kumimoji="1"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21</a:t>
            </a:r>
            <a:r>
              <a:rPr kumimoji="1"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章</a:t>
            </a:r>
            <a:r>
              <a:rPr kumimoji="1"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1"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巴勒虽要咒诅临到以色列，巴兰却祝福以色列 （民 </a:t>
            </a:r>
            <a:r>
              <a:rPr kumimoji="1"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22-24 </a:t>
            </a:r>
            <a:r>
              <a:rPr kumimoji="1" lang="zh-CN" alt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章</a:t>
            </a:r>
            <a:r>
              <a:rPr kumimoji="1" lang="en-US" altLang="zh-CN"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endParaRPr kumimoji="1"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2" name="Rectangle 2">
            <a:extLst>
              <a:ext uri="{FF2B5EF4-FFF2-40B4-BE49-F238E27FC236}">
                <a16:creationId xmlns:a16="http://schemas.microsoft.com/office/drawing/2014/main" id="{35876146-C42E-00C2-3CBD-AA45B6E185F5}"/>
              </a:ext>
            </a:extLst>
          </p:cNvPr>
          <p:cNvSpPr txBox="1">
            <a:spLocks noChangeArrowheads="1"/>
          </p:cNvSpPr>
          <p:nvPr/>
        </p:nvSpPr>
        <p:spPr bwMode="auto">
          <a:xfrm>
            <a:off x="1835696" y="4437112"/>
            <a:ext cx="7308303" cy="2412126"/>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r>
              <a:rPr kumimoji="1" lang="zh-TW" altLang="en-US" sz="3600" b="1" dirty="0">
                <a:solidFill>
                  <a:srgbClr val="000000"/>
                </a:solidFill>
                <a:latin typeface="Arial" charset="0"/>
              </a:rPr>
              <a:t>当时，他已经击败了住在希实本的亚摩利人的王西宏，和住在亚斯他录与以得来的巴珊王噩</a:t>
            </a:r>
            <a:br>
              <a:rPr kumimoji="1" lang="en-US" altLang="zh-TW" sz="3600" b="1" dirty="0">
                <a:solidFill>
                  <a:srgbClr val="000000"/>
                </a:solidFill>
                <a:latin typeface="Arial" charset="0"/>
              </a:rPr>
            </a:br>
            <a:r>
              <a:rPr kumimoji="1" lang="en-US" sz="3600" b="1" dirty="0">
                <a:solidFill>
                  <a:srgbClr val="000000"/>
                </a:solidFill>
                <a:latin typeface="Arial" charset="0"/>
              </a:rPr>
              <a:t>(</a:t>
            </a:r>
            <a:r>
              <a:rPr lang="zh-CN" altLang="en-US" sz="3600" dirty="0">
                <a:solidFill>
                  <a:srgbClr val="000000"/>
                </a:solidFill>
                <a:latin typeface="Arial Black" charset="0"/>
                <a:ea typeface="ＭＳ Ｐゴシック" charset="0"/>
                <a:cs typeface="ＭＳ Ｐゴシック" charset="0"/>
              </a:rPr>
              <a:t>申命记</a:t>
            </a:r>
            <a:r>
              <a:rPr lang="en-US" altLang="zh-CN" sz="3600" dirty="0">
                <a:solidFill>
                  <a:srgbClr val="000000"/>
                </a:solidFill>
                <a:latin typeface="Arial Black" charset="0"/>
                <a:ea typeface="ＭＳ Ｐゴシック" charset="0"/>
                <a:cs typeface="ＭＳ Ｐゴシック" charset="0"/>
              </a:rPr>
              <a:t> </a:t>
            </a:r>
            <a:r>
              <a:rPr kumimoji="1" lang="en-US" sz="3600" b="1" dirty="0">
                <a:solidFill>
                  <a:srgbClr val="000000"/>
                </a:solidFill>
                <a:latin typeface="Arial" charset="0"/>
              </a:rPr>
              <a:t>1:4 CNV).</a:t>
            </a:r>
          </a:p>
        </p:txBody>
      </p:sp>
    </p:spTree>
    <p:extLst>
      <p:ext uri="{BB962C8B-B14F-4D97-AF65-F5344CB8AC3E}">
        <p14:creationId xmlns:p14="http://schemas.microsoft.com/office/powerpoint/2010/main" val="16944627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5"/>
          <p:cNvSpPr>
            <a:spLocks noChangeArrowheads="1"/>
          </p:cNvSpPr>
          <p:nvPr/>
        </p:nvSpPr>
        <p:spPr bwMode="auto">
          <a:xfrm>
            <a:off x="0" y="0"/>
            <a:ext cx="9144000" cy="6858000"/>
          </a:xfrm>
          <a:prstGeom prst="rect">
            <a:avLst/>
          </a:prstGeom>
          <a:solidFill>
            <a:srgbClr val="800000"/>
          </a:solidFill>
          <a:ln w="9525">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S Gothic" charset="0"/>
              <a:sym typeface="Arial"/>
            </a:endParaRPr>
          </a:p>
        </p:txBody>
      </p:sp>
      <p:sp>
        <p:nvSpPr>
          <p:cNvPr id="72706"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
                <a:srgbClr val="000000"/>
              </a:buClr>
              <a:buSzPct val="100000"/>
              <a:buFont typeface="Times New Roman" charset="0"/>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S Gothic" charset="0"/>
              <a:sym typeface="Arial"/>
            </a:endParaRPr>
          </a:p>
        </p:txBody>
      </p:sp>
      <p:sp>
        <p:nvSpPr>
          <p:cNvPr id="870403"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10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cs typeface="MS Gothic" charset="0"/>
                <a:sym typeface="Arial"/>
              </a:rPr>
              <a:t>42</a:t>
            </a:r>
          </a:p>
        </p:txBody>
      </p:sp>
      <p:sp>
        <p:nvSpPr>
          <p:cNvPr id="72708" name="Text Box 4"/>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
                <a:srgbClr val="000000"/>
              </a:buClr>
              <a:buSzPct val="100000"/>
              <a:buFont typeface="Times New Roman" charset="0"/>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MS Gothic" charset="0"/>
                <a:sym typeface="Arial"/>
              </a:rPr>
              <a:t>Handbook pg. 26-29</a:t>
            </a:r>
          </a:p>
        </p:txBody>
      </p:sp>
      <p:pic>
        <p:nvPicPr>
          <p:cNvPr id="72709"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870406" name="Text Box 6"/>
          <p:cNvSpPr txBox="1">
            <a:spLocks noChangeArrowheads="1"/>
          </p:cNvSpPr>
          <p:nvPr/>
        </p:nvSpPr>
        <p:spPr bwMode="auto">
          <a:xfrm>
            <a:off x="3117850" y="4287838"/>
            <a:ext cx="368141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marL="0" marR="0" lvl="0" indent="0" algn="ctr" defTabSz="457200" rtl="0" eaLnBrk="0" fontAlgn="base" latinLnBrk="0" hangingPunct="0">
              <a:lnSpc>
                <a:spcPct val="100000"/>
              </a:lnSpc>
              <a:spcBef>
                <a:spcPts val="15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sym typeface="Arial"/>
              </a:rPr>
              <a:t>古代耶利哥城</a:t>
            </a:r>
            <a:endParaRPr kumimoji="0" lang="en-US" sz="2400" b="1" i="0" u="none" strike="noStrike" kern="1200" cap="none" spc="0" normalizeH="0" baseline="0" noProof="0">
              <a:ln>
                <a:noFill/>
              </a:ln>
              <a:solidFill>
                <a:srgbClr val="FFD34A"/>
              </a:solidFill>
              <a:effectLst/>
              <a:uLnTx/>
              <a:uFillTx/>
              <a:latin typeface="SimHei" charset="0"/>
              <a:ea typeface="ＭＳ Ｐゴシック" charset="0"/>
              <a:cs typeface="SimHei" charset="0"/>
              <a:sym typeface="Arial"/>
            </a:endParaRPr>
          </a:p>
        </p:txBody>
      </p:sp>
      <p:sp>
        <p:nvSpPr>
          <p:cNvPr id="870407" name="Text Box 7"/>
          <p:cNvSpPr txBox="1">
            <a:spLocks noChangeArrowheads="1"/>
          </p:cNvSpPr>
          <p:nvPr/>
        </p:nvSpPr>
        <p:spPr bwMode="auto">
          <a:xfrm>
            <a:off x="5000625" y="1074738"/>
            <a:ext cx="342106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marL="0" marR="0" lvl="0" indent="0" algn="ctr" defTabSz="457200" rtl="0" eaLnBrk="0" fontAlgn="base" latinLnBrk="0" hangingPunct="0">
              <a:lnSpc>
                <a:spcPct val="100000"/>
              </a:lnSpc>
              <a:spcBef>
                <a:spcPts val="15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114FFB"/>
                </a:solidFill>
                <a:effectLst/>
                <a:uLnTx/>
                <a:uFillTx/>
                <a:latin typeface="Comic Sans MS" charset="0"/>
                <a:ea typeface="ヒラギノ角ゴ ProN W3" charset="0"/>
                <a:cs typeface="ヒラギノ角ゴ ProN W3" charset="0"/>
                <a:sym typeface="Arial"/>
              </a:rPr>
              <a:t>死</a:t>
            </a:r>
            <a:r>
              <a:rPr kumimoji="0" lang="en-US" altLang="ja-JP" sz="2400" b="1" i="0" u="none" strike="noStrike" kern="1200" cap="none" spc="0" normalizeH="0" baseline="0" noProof="0">
                <a:ln>
                  <a:noFill/>
                </a:ln>
                <a:solidFill>
                  <a:srgbClr val="114FFB"/>
                </a:solidFill>
                <a:effectLst/>
                <a:uLnTx/>
                <a:uFillTx/>
                <a:latin typeface="Comic Sans MS" charset="0"/>
                <a:ea typeface="ＭＳ Ｐゴシック" charset="0"/>
                <a:sym typeface="Arial"/>
              </a:rPr>
              <a:t> </a:t>
            </a:r>
            <a:r>
              <a:rPr kumimoji="0" lang="en-US" sz="2400" b="1" i="0" u="none" strike="noStrike" kern="1200" cap="none" spc="0" normalizeH="0" baseline="0" noProof="0">
                <a:ln>
                  <a:noFill/>
                </a:ln>
                <a:solidFill>
                  <a:srgbClr val="114FFB"/>
                </a:solidFill>
                <a:effectLst/>
                <a:uLnTx/>
                <a:uFillTx/>
                <a:latin typeface="Comic Sans MS" charset="0"/>
                <a:ea typeface="ヒラギノ角ゴ ProN W3" charset="0"/>
                <a:cs typeface="ヒラギノ角ゴ ProN W3" charset="0"/>
                <a:sym typeface="Arial"/>
              </a:rPr>
              <a:t>海</a:t>
            </a:r>
            <a:endParaRPr kumimoji="0" lang="en-US" sz="2400" b="1" i="0" u="none" strike="noStrike" kern="1200" cap="none" spc="0" normalizeH="0" baseline="0" noProof="0">
              <a:ln>
                <a:noFill/>
              </a:ln>
              <a:solidFill>
                <a:srgbClr val="114FFB"/>
              </a:solidFill>
              <a:effectLst/>
              <a:uLnTx/>
              <a:uFillTx/>
              <a:latin typeface="Comic Sans MS" charset="0"/>
              <a:ea typeface="ＭＳ Ｐゴシック" charset="0"/>
              <a:sym typeface="Arial"/>
            </a:endParaRPr>
          </a:p>
        </p:txBody>
      </p:sp>
      <p:sp>
        <p:nvSpPr>
          <p:cNvPr id="870408" name="Text Box 8"/>
          <p:cNvSpPr txBox="1">
            <a:spLocks noChangeArrowheads="1"/>
          </p:cNvSpPr>
          <p:nvPr/>
        </p:nvSpPr>
        <p:spPr bwMode="auto">
          <a:xfrm>
            <a:off x="1446213" y="1490663"/>
            <a:ext cx="342106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marL="0" marR="0" lvl="0" indent="0" algn="l" defTabSz="457200" rtl="0" eaLnBrk="0" fontAlgn="base" latinLnBrk="0" hangingPunct="0">
              <a:lnSpc>
                <a:spcPct val="100000"/>
              </a:lnSpc>
              <a:spcBef>
                <a:spcPts val="15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dirty="0" err="1">
                <a:ln>
                  <a:noFill/>
                </a:ln>
                <a:solidFill>
                  <a:srgbClr val="114FFB"/>
                </a:solidFill>
                <a:effectLst/>
                <a:uLnTx/>
                <a:uFillTx/>
                <a:latin typeface="SimHei" charset="0"/>
                <a:ea typeface="ＭＳ Ｐゴシック" charset="0"/>
                <a:sym typeface="Arial"/>
              </a:rPr>
              <a:t>约</a:t>
            </a:r>
            <a:r>
              <a:rPr kumimoji="0" lang="en-US" altLang="ja-JP" sz="2400" b="1" i="0" u="none" strike="noStrike" kern="1200" cap="none" spc="0" normalizeH="0" baseline="0" noProof="0" dirty="0">
                <a:ln>
                  <a:noFill/>
                </a:ln>
                <a:solidFill>
                  <a:srgbClr val="114FFB"/>
                </a:solidFill>
                <a:effectLst/>
                <a:uLnTx/>
                <a:uFillTx/>
                <a:latin typeface="SimHei" charset="0"/>
                <a:ea typeface="ＭＳ Ｐゴシック" charset="0"/>
                <a:cs typeface="SimHei" charset="0"/>
                <a:sym typeface="Arial"/>
              </a:rPr>
              <a:t> </a:t>
            </a:r>
            <a:r>
              <a:rPr kumimoji="0" lang="en-US" sz="2400" b="1" i="0" u="none" strike="noStrike" kern="1200" cap="none" spc="0" normalizeH="0" baseline="0" noProof="0" dirty="0" err="1">
                <a:ln>
                  <a:noFill/>
                </a:ln>
                <a:solidFill>
                  <a:srgbClr val="114FFB"/>
                </a:solidFill>
                <a:effectLst/>
                <a:uLnTx/>
                <a:uFillTx/>
                <a:latin typeface="SimHei" charset="0"/>
                <a:ea typeface="ヒラギノ角ゴ ProN W3" charset="0"/>
                <a:cs typeface="ヒラギノ角ゴ ProN W3" charset="0"/>
                <a:sym typeface="Arial"/>
              </a:rPr>
              <a:t>但</a:t>
            </a:r>
            <a:r>
              <a:rPr kumimoji="0" lang="en-US" altLang="ja-JP" sz="2400" b="1" i="0" u="none" strike="noStrike" kern="1200" cap="none" spc="0" normalizeH="0" baseline="0" noProof="0" dirty="0">
                <a:ln>
                  <a:noFill/>
                </a:ln>
                <a:solidFill>
                  <a:srgbClr val="114FFB"/>
                </a:solidFill>
                <a:effectLst/>
                <a:uLnTx/>
                <a:uFillTx/>
                <a:latin typeface="SimHei" charset="0"/>
                <a:ea typeface="ＭＳ Ｐゴシック" charset="0"/>
                <a:cs typeface="SimHei" charset="0"/>
                <a:sym typeface="Arial"/>
              </a:rPr>
              <a:t> </a:t>
            </a:r>
            <a:r>
              <a:rPr kumimoji="0" lang="en-US" sz="2400" b="1" i="0" u="none" strike="noStrike" kern="1200" cap="none" spc="0" normalizeH="0" baseline="0" noProof="0" dirty="0" err="1">
                <a:ln>
                  <a:noFill/>
                </a:ln>
                <a:solidFill>
                  <a:srgbClr val="114FFB"/>
                </a:solidFill>
                <a:effectLst/>
                <a:uLnTx/>
                <a:uFillTx/>
                <a:latin typeface="SimHei" charset="0"/>
                <a:ea typeface="ヒラギノ角ゴ ProN W3" charset="0"/>
                <a:cs typeface="ヒラギノ角ゴ ProN W3" charset="0"/>
                <a:sym typeface="Arial"/>
              </a:rPr>
              <a:t>河</a:t>
            </a:r>
            <a:endParaRPr kumimoji="0" lang="en-US" sz="2400" b="1" i="0" u="none" strike="noStrike" kern="1200" cap="none" spc="0" normalizeH="0" baseline="0" noProof="0" dirty="0">
              <a:ln>
                <a:noFill/>
              </a:ln>
              <a:solidFill>
                <a:srgbClr val="114FFB"/>
              </a:solidFill>
              <a:effectLst/>
              <a:uLnTx/>
              <a:uFillTx/>
              <a:latin typeface="SimHei" charset="0"/>
              <a:ea typeface="ＭＳ Ｐゴシック" charset="0"/>
              <a:cs typeface="SimHei" charset="0"/>
              <a:sym typeface="Arial"/>
            </a:endParaRPr>
          </a:p>
        </p:txBody>
      </p:sp>
      <p:sp>
        <p:nvSpPr>
          <p:cNvPr id="870409"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a:ea typeface="MS Gothic"/>
              <a:cs typeface="MS Gothic"/>
              <a:sym typeface="Arial"/>
            </a:endParaRPr>
          </a:p>
        </p:txBody>
      </p:sp>
      <p:sp>
        <p:nvSpPr>
          <p:cNvPr id="870410"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a:ea typeface="MS Gothic"/>
              <a:cs typeface="MS Gothic"/>
              <a:sym typeface="Arial"/>
            </a:endParaRPr>
          </a:p>
        </p:txBody>
      </p:sp>
      <p:sp>
        <p:nvSpPr>
          <p:cNvPr id="870411"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a:ea typeface="MS Gothic"/>
              <a:cs typeface="MS Gothic"/>
              <a:sym typeface="Arial"/>
            </a:endParaRPr>
          </a:p>
        </p:txBody>
      </p:sp>
      <p:sp>
        <p:nvSpPr>
          <p:cNvPr id="72716"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
                <a:srgbClr val="000000"/>
              </a:buClr>
              <a:buSzPct val="100000"/>
              <a:buFont typeface="Times New Roman" charset="0"/>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S Gothic" charset="0"/>
              <a:sym typeface="Arial"/>
            </a:endParaRPr>
          </a:p>
        </p:txBody>
      </p:sp>
      <p:sp>
        <p:nvSpPr>
          <p:cNvPr id="870413" name="Rectangle 13"/>
          <p:cNvSpPr>
            <a:spLocks noChangeArrowheads="1"/>
          </p:cNvSpPr>
          <p:nvPr/>
        </p:nvSpPr>
        <p:spPr bwMode="auto">
          <a:xfrm>
            <a:off x="1638300" y="5167313"/>
            <a:ext cx="55245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sym typeface="Arial"/>
              </a:rPr>
              <a:t>从耶利哥城</a:t>
            </a:r>
            <a:r>
              <a:rPr kumimoji="0" lang="en-US" altLang="ja-JP" sz="2400" b="1" i="0" u="none" strike="noStrike" kern="1200" cap="none" spc="0" normalizeH="0" baseline="0" noProof="0">
                <a:ln>
                  <a:noFill/>
                </a:ln>
                <a:solidFill>
                  <a:srgbClr val="FFD34A"/>
                </a:solidFill>
                <a:effectLst/>
                <a:uLnTx/>
                <a:uFillTx/>
                <a:latin typeface="SimHei" charset="0"/>
                <a:ea typeface="ＭＳ Ｐゴシック" charset="0"/>
                <a:cs typeface="SimHei" charset="0"/>
                <a:sym typeface="Arial"/>
              </a:rPr>
              <a:t>...</a:t>
            </a: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sym typeface="Arial"/>
              </a:rPr>
              <a:t>向</a:t>
            </a:r>
            <a:r>
              <a:rPr kumimoji="0" lang="en-US" sz="2400" b="1" i="0" u="none" strike="noStrike" kern="1200" cap="none" spc="0" normalizeH="0" baseline="0" noProof="0">
                <a:ln>
                  <a:noFill/>
                </a:ln>
                <a:solidFill>
                  <a:srgbClr val="FFD34A"/>
                </a:solidFill>
                <a:effectLst/>
                <a:uLnTx/>
                <a:uFillTx/>
                <a:latin typeface="SimHei" charset="0"/>
                <a:ea typeface="华文细黑" charset="0"/>
                <a:cs typeface="华文细黑" charset="0"/>
                <a:sym typeface="Arial"/>
              </a:rPr>
              <a:t>东</a:t>
            </a: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sym typeface="Arial"/>
              </a:rPr>
              <a:t>的景色</a:t>
            </a:r>
            <a:r>
              <a:rPr kumimoji="0" lang="en-US" altLang="ja-JP" sz="2400" b="1" i="0" u="none" strike="noStrike" kern="1200" cap="none" spc="0" normalizeH="0" baseline="0" noProof="0">
                <a:ln>
                  <a:noFill/>
                </a:ln>
                <a:solidFill>
                  <a:srgbClr val="FFEA18"/>
                </a:solidFill>
                <a:effectLst/>
                <a:uLnTx/>
                <a:uFillTx/>
                <a:latin typeface="Comic Sans MS" charset="0"/>
                <a:ea typeface="ＭＳ Ｐゴシック" charset="0"/>
                <a:cs typeface="MS Gothic" charset="0"/>
                <a:sym typeface="Arial"/>
              </a:rPr>
              <a:t> </a:t>
            </a:r>
            <a:endParaRPr kumimoji="0" lang="en-US" sz="2400" b="1" i="0" u="none" strike="noStrike" kern="1200" cap="none" spc="0" normalizeH="0" baseline="0" noProof="0">
              <a:ln>
                <a:noFill/>
              </a:ln>
              <a:solidFill>
                <a:srgbClr val="FFEA18"/>
              </a:solidFill>
              <a:effectLst/>
              <a:uLnTx/>
              <a:uFillTx/>
              <a:latin typeface="Comic Sans MS" charset="0"/>
              <a:ea typeface="ＭＳ Ｐゴシック" charset="0"/>
              <a:cs typeface="MS Gothic" charset="0"/>
              <a:sym typeface="Arial"/>
            </a:endParaRPr>
          </a:p>
        </p:txBody>
      </p:sp>
      <p:sp>
        <p:nvSpPr>
          <p:cNvPr id="870414" name="Text Box 14"/>
          <p:cNvSpPr txBox="1">
            <a:spLocks noChangeArrowheads="1"/>
          </p:cNvSpPr>
          <p:nvPr/>
        </p:nvSpPr>
        <p:spPr bwMode="auto">
          <a:xfrm>
            <a:off x="2424113" y="2979738"/>
            <a:ext cx="368141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marL="0" marR="0" lvl="0" indent="0" algn="ctr" defTabSz="457200" rtl="0" eaLnBrk="0" fontAlgn="base" latinLnBrk="0" hangingPunct="0">
              <a:lnSpc>
                <a:spcPct val="100000"/>
              </a:lnSpc>
              <a:spcBef>
                <a:spcPts val="15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D34A"/>
                </a:solidFill>
                <a:effectLst/>
                <a:uLnTx/>
                <a:uFillTx/>
                <a:latin typeface="SimHei" charset="0"/>
                <a:ea typeface="华文细黑" charset="0"/>
                <a:cs typeface="华文细黑" charset="0"/>
                <a:sym typeface="Arial"/>
              </a:rPr>
              <a:t>现</a:t>
            </a: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sym typeface="Arial"/>
              </a:rPr>
              <a:t>代耶利哥城</a:t>
            </a:r>
            <a:endParaRPr kumimoji="0" lang="en-US" sz="2400" b="1" i="0" u="none" strike="noStrike" kern="1200" cap="none" spc="0" normalizeH="0" baseline="0" noProof="0">
              <a:ln>
                <a:noFill/>
              </a:ln>
              <a:solidFill>
                <a:srgbClr val="FFD34A"/>
              </a:solidFill>
              <a:effectLst/>
              <a:uLnTx/>
              <a:uFillTx/>
              <a:latin typeface="SimHei" charset="0"/>
              <a:ea typeface="ＭＳ Ｐゴシック" charset="0"/>
              <a:cs typeface="SimHei" charset="0"/>
              <a:sym typeface="Arial"/>
            </a:endParaRPr>
          </a:p>
        </p:txBody>
      </p:sp>
      <p:sp>
        <p:nvSpPr>
          <p:cNvPr id="72719"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sym typeface="Arial"/>
            </a:endParaRPr>
          </a:p>
        </p:txBody>
      </p:sp>
      <p:sp>
        <p:nvSpPr>
          <p:cNvPr id="72720"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S Gothic" charset="0"/>
              <a:sym typeface="Arial"/>
            </a:endParaRPr>
          </a:p>
        </p:txBody>
      </p:sp>
      <p:sp>
        <p:nvSpPr>
          <p:cNvPr id="72721"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sym typeface="Arial"/>
            </a:endParaRPr>
          </a:p>
        </p:txBody>
      </p:sp>
      <p:sp>
        <p:nvSpPr>
          <p:cNvPr id="72722"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S Gothic" charset="0"/>
              <a:sym typeface="Arial"/>
            </a:endParaRPr>
          </a:p>
        </p:txBody>
      </p:sp>
      <p:sp>
        <p:nvSpPr>
          <p:cNvPr id="72723"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S Gothic" charset="0"/>
              <a:sym typeface="Arial"/>
            </a:endParaRPr>
          </a:p>
        </p:txBody>
      </p:sp>
      <p:sp>
        <p:nvSpPr>
          <p:cNvPr id="72724"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S Gothic" charset="0"/>
              <a:sym typeface="Arial"/>
            </a:endParaRPr>
          </a:p>
        </p:txBody>
      </p:sp>
      <p:sp>
        <p:nvSpPr>
          <p:cNvPr id="72725"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S Gothic" charset="0"/>
              <a:sym typeface="Arial"/>
            </a:endParaRPr>
          </a:p>
        </p:txBody>
      </p:sp>
      <p:sp>
        <p:nvSpPr>
          <p:cNvPr id="72726"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sym typeface="Arial"/>
            </a:endParaRPr>
          </a:p>
        </p:txBody>
      </p:sp>
      <p:sp>
        <p:nvSpPr>
          <p:cNvPr id="72727"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sym typeface="Arial"/>
            </a:endParaRPr>
          </a:p>
        </p:txBody>
      </p:sp>
      <p:sp>
        <p:nvSpPr>
          <p:cNvPr id="72728" name="Rectangle 24"/>
          <p:cNvSpPr>
            <a:spLocks noChangeArrowheads="1"/>
          </p:cNvSpPr>
          <p:nvPr/>
        </p:nvSpPr>
        <p:spPr bwMode="auto">
          <a:xfrm>
            <a:off x="8053388" y="3429000"/>
            <a:ext cx="587375"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900" b="1" i="0" u="none" strike="noStrike" kern="1200" cap="none" spc="0" normalizeH="0" baseline="0" noProof="0">
                <a:ln>
                  <a:noFill/>
                </a:ln>
                <a:solidFill>
                  <a:srgbClr val="000000"/>
                </a:solidFill>
                <a:effectLst/>
                <a:uLnTx/>
                <a:uFillTx/>
                <a:latin typeface="NSimSun" charset="0"/>
                <a:ea typeface="华文细黑" charset="0"/>
                <a:cs typeface="华文细黑" charset="0"/>
                <a:sym typeface="Arial"/>
              </a:rPr>
              <a:t>约</a:t>
            </a:r>
            <a:r>
              <a:rPr kumimoji="0" lang="en-US" altLang="ja-JP" sz="900" b="1" i="0" u="none" strike="noStrike" kern="1200" cap="none" spc="0" normalizeH="0" baseline="0" noProof="0">
                <a:ln>
                  <a:noFill/>
                </a:ln>
                <a:solidFill>
                  <a:srgbClr val="000000"/>
                </a:solidFill>
                <a:effectLst/>
                <a:uLnTx/>
                <a:uFillTx/>
                <a:latin typeface="NSimSun" charset="0"/>
                <a:ea typeface="ＭＳ Ｐゴシック" charset="0"/>
                <a:cs typeface="NSimSun" charset="0"/>
                <a:sym typeface="Arial"/>
              </a:rPr>
              <a:t> </a:t>
            </a:r>
            <a:r>
              <a:rPr kumimoji="0" lang="en-US" sz="900" b="1" i="0" u="none" strike="noStrike" kern="1200" cap="none" spc="0" normalizeH="0" baseline="0" noProof="0">
                <a:ln>
                  <a:noFill/>
                </a:ln>
                <a:solidFill>
                  <a:srgbClr val="000000"/>
                </a:solidFill>
                <a:effectLst/>
                <a:uLnTx/>
                <a:uFillTx/>
                <a:latin typeface="NSimSun" charset="0"/>
                <a:ea typeface="华文细黑" charset="0"/>
                <a:cs typeface="华文细黑" charset="0"/>
                <a:sym typeface="Arial"/>
              </a:rPr>
              <a:t>书</a:t>
            </a:r>
            <a:r>
              <a:rPr kumimoji="0" lang="en-US" altLang="ja-JP" sz="900" b="1" i="0" u="none" strike="noStrike" kern="1200" cap="none" spc="0" normalizeH="0" baseline="0" noProof="0">
                <a:ln>
                  <a:noFill/>
                </a:ln>
                <a:solidFill>
                  <a:srgbClr val="000000"/>
                </a:solidFill>
                <a:effectLst/>
                <a:uLnTx/>
                <a:uFillTx/>
                <a:latin typeface="NSimSun" charset="0"/>
                <a:ea typeface="ＭＳ Ｐゴシック" charset="0"/>
                <a:cs typeface="NSimSun" charset="0"/>
                <a:sym typeface="Arial"/>
              </a:rPr>
              <a:t> </a:t>
            </a:r>
            <a:r>
              <a:rPr kumimoji="0" lang="en-US" sz="900" b="1" i="0" u="none" strike="noStrike" kern="1200" cap="none" spc="0" normalizeH="0" baseline="0" noProof="0">
                <a:ln>
                  <a:noFill/>
                </a:ln>
                <a:solidFill>
                  <a:srgbClr val="000000"/>
                </a:solidFill>
                <a:effectLst/>
                <a:uLnTx/>
                <a:uFillTx/>
                <a:latin typeface="NSimSun" charset="0"/>
                <a:ea typeface="华文细黑" charset="0"/>
                <a:cs typeface="华文细黑" charset="0"/>
                <a:sym typeface="Arial"/>
              </a:rPr>
              <a:t>亚</a:t>
            </a:r>
            <a:endParaRPr kumimoji="0" lang="en-US" altLang="ja-JP" sz="900" b="1" i="0" u="none" strike="noStrike" kern="1200" cap="none" spc="0" normalizeH="0" baseline="0" noProof="0">
              <a:ln>
                <a:noFill/>
              </a:ln>
              <a:solidFill>
                <a:srgbClr val="000000"/>
              </a:solidFill>
              <a:effectLst/>
              <a:uLnTx/>
              <a:uFillTx/>
              <a:latin typeface="NSimSun" charset="0"/>
              <a:ea typeface="ＭＳ Ｐゴシック" charset="0"/>
              <a:cs typeface="NSimSun" charset="0"/>
              <a:sym typeface="Arial"/>
            </a:endParaRPr>
          </a:p>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MS Gothic" charset="0"/>
              <a:sym typeface="Arial"/>
            </a:endParaRPr>
          </a:p>
        </p:txBody>
      </p:sp>
      <p:sp>
        <p:nvSpPr>
          <p:cNvPr id="72729" name="Rectangle 25"/>
          <p:cNvSpPr>
            <a:spLocks noChangeArrowheads="1"/>
          </p:cNvSpPr>
          <p:nvPr/>
        </p:nvSpPr>
        <p:spPr bwMode="auto">
          <a:xfrm>
            <a:off x="8118475" y="3644900"/>
            <a:ext cx="6699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900" b="1" i="0" u="none" strike="noStrike" kern="1200" cap="none" spc="0" normalizeH="0" baseline="0" noProof="0">
                <a:ln>
                  <a:noFill/>
                </a:ln>
                <a:solidFill>
                  <a:srgbClr val="000000"/>
                </a:solidFill>
                <a:effectLst/>
                <a:uLnTx/>
                <a:uFillTx/>
                <a:latin typeface="Arial" charset="0"/>
                <a:ea typeface="ヒラギノ角ゴ ProN W3" charset="0"/>
                <a:cs typeface="ヒラギノ角ゴ ProN W3" charset="0"/>
                <a:sym typeface="Arial"/>
              </a:rPr>
              <a:t>耶利哥</a:t>
            </a:r>
            <a:r>
              <a:rPr kumimoji="0" lang="en-US" altLang="ja-JP" sz="900" b="1" i="0" u="none" strike="noStrike" kern="1200" cap="none" spc="0" normalizeH="0" baseline="0" noProof="0">
                <a:ln>
                  <a:noFill/>
                </a:ln>
                <a:solidFill>
                  <a:srgbClr val="000000"/>
                </a:solidFill>
                <a:effectLst/>
                <a:uLnTx/>
                <a:uFillTx/>
                <a:latin typeface="Arial" charset="0"/>
                <a:ea typeface="ＭＳ Ｐゴシック" charset="0"/>
                <a:cs typeface="MS Gothic" charset="0"/>
                <a:sym typeface="Arial"/>
              </a:rPr>
              <a:t>/</a:t>
            </a:r>
            <a:r>
              <a:rPr kumimoji="0" lang="en-US" sz="900" b="1" i="0" u="none" strike="noStrike" kern="1200" cap="none" spc="0" normalizeH="0" baseline="0" noProof="0">
                <a:ln>
                  <a:noFill/>
                </a:ln>
                <a:solidFill>
                  <a:srgbClr val="000000"/>
                </a:solidFill>
                <a:effectLst/>
                <a:uLnTx/>
                <a:uFillTx/>
                <a:latin typeface="Arial" charset="0"/>
                <a:ea typeface="ヒラギノ角ゴ ProN W3" charset="0"/>
                <a:cs typeface="ヒラギノ角ゴ ProN W3" charset="0"/>
                <a:sym typeface="Arial"/>
              </a:rPr>
              <a:t>艾</a:t>
            </a:r>
            <a:endParaRPr kumimoji="0" lang="en-US" sz="900" b="1" i="0" u="none" strike="noStrike" kern="1200" cap="none" spc="0" normalizeH="0" baseline="0" noProof="0">
              <a:ln>
                <a:noFill/>
              </a:ln>
              <a:solidFill>
                <a:srgbClr val="000000"/>
              </a:solidFill>
              <a:effectLst/>
              <a:uLnTx/>
              <a:uFillTx/>
              <a:latin typeface="Arial" charset="0"/>
              <a:ea typeface="ＭＳ Ｐゴシック" charset="0"/>
              <a:cs typeface="MS Gothic" charset="0"/>
              <a:sym typeface="Arial"/>
            </a:endParaRPr>
          </a:p>
        </p:txBody>
      </p:sp>
    </p:spTree>
    <p:extLst>
      <p:ext uri="{BB962C8B-B14F-4D97-AF65-F5344CB8AC3E}">
        <p14:creationId xmlns:p14="http://schemas.microsoft.com/office/powerpoint/2010/main" val="38434155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870411"/>
                                        </p:tgtEl>
                                        <p:attrNameLst>
                                          <p:attrName>style.visibility</p:attrName>
                                        </p:attrNameLst>
                                      </p:cBhvr>
                                      <p:to>
                                        <p:strVal val="visible"/>
                                      </p:to>
                                    </p:set>
                                    <p:animEffect transition="in" filter="wipe(up)">
                                      <p:cBhvr>
                                        <p:cTn id="7" dur="3000"/>
                                        <p:tgtEl>
                                          <p:spTgt spid="870411"/>
                                        </p:tgtEl>
                                      </p:cBhvr>
                                    </p:animEffect>
                                  </p:childTnLst>
                                </p:cTn>
                              </p:par>
                              <p:par>
                                <p:cTn id="8" presetID="22" presetClass="entr" presetSubtype="1" fill="hold" nodeType="withEffect">
                                  <p:stCondLst>
                                    <p:cond delay="0"/>
                                  </p:stCondLst>
                                  <p:childTnLst>
                                    <p:set>
                                      <p:cBhvr>
                                        <p:cTn id="9" dur="1" fill="hold">
                                          <p:stCondLst>
                                            <p:cond delay="0"/>
                                          </p:stCondLst>
                                        </p:cTn>
                                        <p:tgtEl>
                                          <p:spTgt spid="870410"/>
                                        </p:tgtEl>
                                        <p:attrNameLst>
                                          <p:attrName>style.visibility</p:attrName>
                                        </p:attrNameLst>
                                      </p:cBhvr>
                                      <p:to>
                                        <p:strVal val="visible"/>
                                      </p:to>
                                    </p:set>
                                    <p:animEffect transition="in" filter="wipe(up)">
                                      <p:cBhvr>
                                        <p:cTn id="10" dur="3000"/>
                                        <p:tgtEl>
                                          <p:spTgt spid="870410"/>
                                        </p:tgtEl>
                                      </p:cBhvr>
                                    </p:animEffect>
                                  </p:childTnLst>
                                </p:cTn>
                              </p:par>
                              <p:par>
                                <p:cTn id="11" presetID="22" presetClass="entr" presetSubtype="1" fill="hold" nodeType="withEffect">
                                  <p:stCondLst>
                                    <p:cond delay="0"/>
                                  </p:stCondLst>
                                  <p:childTnLst>
                                    <p:set>
                                      <p:cBhvr>
                                        <p:cTn id="12" dur="1" fill="hold">
                                          <p:stCondLst>
                                            <p:cond delay="0"/>
                                          </p:stCondLst>
                                        </p:cTn>
                                        <p:tgtEl>
                                          <p:spTgt spid="870409"/>
                                        </p:tgtEl>
                                        <p:attrNameLst>
                                          <p:attrName>style.visibility</p:attrName>
                                        </p:attrNameLst>
                                      </p:cBhvr>
                                      <p:to>
                                        <p:strVal val="visible"/>
                                      </p:to>
                                    </p:set>
                                    <p:animEffect transition="in" filter="wipe(up)">
                                      <p:cBhvr>
                                        <p:cTn id="13" dur="3000"/>
                                        <p:tgtEl>
                                          <p:spTgt spid="870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651"/>
            <a:ext cx="9144000" cy="6858000"/>
          </a:xfrm>
          <a:prstGeom prst="rect">
            <a:avLst/>
          </a:prstGeom>
        </p:spPr>
      </p:pic>
      <p:sp>
        <p:nvSpPr>
          <p:cNvPr id="278530" name="Rectangle 2"/>
          <p:cNvSpPr>
            <a:spLocks noGrp="1" noChangeArrowheads="1"/>
          </p:cNvSpPr>
          <p:nvPr>
            <p:ph type="title"/>
          </p:nvPr>
        </p:nvSpPr>
        <p:spPr>
          <a:xfrm>
            <a:off x="128173" y="181775"/>
            <a:ext cx="8777435" cy="708827"/>
          </a:xfrm>
        </p:spPr>
        <p:txBody>
          <a:bodyPr/>
          <a:lstStyle/>
          <a:p>
            <a:pPr algn="l" eaLnBrk="1" hangingPunct="1"/>
            <a:r>
              <a:rPr lang="zh-CN" altLang="en-US" sz="6600" dirty="0">
                <a:solidFill>
                  <a:srgbClr val="000000"/>
                </a:solidFill>
                <a:latin typeface="Arial Black" charset="0"/>
                <a:ea typeface="ＭＳ Ｐゴシック" charset="0"/>
                <a:cs typeface="ＭＳ Ｐゴシック" charset="0"/>
              </a:rPr>
              <a:t>申命记</a:t>
            </a:r>
            <a:endParaRPr kumimoji="0" lang="en-US" sz="6600" dirty="0">
              <a:solidFill>
                <a:srgbClr val="000000"/>
              </a:solidFill>
              <a:latin typeface="Arial Black" charset="0"/>
              <a:ea typeface="ＭＳ Ｐゴシック" charset="0"/>
              <a:cs typeface="ＭＳ Ｐゴシック" charset="0"/>
            </a:endParaRPr>
          </a:p>
        </p:txBody>
      </p:sp>
      <p:sp>
        <p:nvSpPr>
          <p:cNvPr id="278533" name="Text Box 4"/>
          <p:cNvSpPr txBox="1">
            <a:spLocks noChangeArrowheads="1"/>
          </p:cNvSpPr>
          <p:nvPr/>
        </p:nvSpPr>
        <p:spPr bwMode="auto">
          <a:xfrm>
            <a:off x="0" y="6237288"/>
            <a:ext cx="9180513" cy="646112"/>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altLang="zh-CN" sz="3600" b="1">
                <a:solidFill>
                  <a:srgbClr val="000000"/>
                </a:solidFill>
                <a:latin typeface="Arial Black" charset="0"/>
                <a:ea typeface="SimSun" charset="0"/>
                <a:cs typeface="SimSun" charset="0"/>
              </a:rPr>
              <a:t> Renewal of the Mosaic Covenant</a:t>
            </a:r>
            <a:endParaRPr lang="en-US" sz="3600">
              <a:solidFill>
                <a:srgbClr val="000000"/>
              </a:solidFill>
              <a:latin typeface="Arial Black" charset="0"/>
              <a:ea typeface="SimSun" charset="0"/>
              <a:cs typeface="SimSun" charset="0"/>
            </a:endParaRPr>
          </a:p>
        </p:txBody>
      </p:sp>
      <p:sp>
        <p:nvSpPr>
          <p:cNvPr id="6" name="Text Box 5"/>
          <p:cNvSpPr txBox="1">
            <a:spLocks noChangeArrowheads="1"/>
          </p:cNvSpPr>
          <p:nvPr/>
        </p:nvSpPr>
        <p:spPr bwMode="auto">
          <a:xfrm>
            <a:off x="-36513" y="6310313"/>
            <a:ext cx="9180513" cy="547687"/>
          </a:xfrm>
          <a:prstGeom prst="rect">
            <a:avLst/>
          </a:prstGeom>
          <a:solidFill>
            <a:srgbClr val="000514"/>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fontAlgn="auto">
              <a:spcBef>
                <a:spcPts val="0"/>
              </a:spcBef>
              <a:spcAft>
                <a:spcPts val="0"/>
              </a:spcAft>
              <a:defRPr/>
            </a:pPr>
            <a:r>
              <a:rPr lang="en-US" sz="2000" b="1" i="1" kern="0" dirty="0">
                <a:solidFill>
                  <a:srgbClr val="E5E5FF"/>
                </a:solidFill>
                <a:effectLst>
                  <a:outerShdw blurRad="38100" dist="38100" dir="2700000" algn="tl">
                    <a:srgbClr val="000000"/>
                  </a:outerShdw>
                </a:effectLst>
                <a:latin typeface="Arial"/>
                <a:cs typeface="Arial"/>
              </a:rPr>
              <a:t>Dr. Rick Griffith •</a:t>
            </a:r>
            <a:r>
              <a:rPr lang="zh-CN" altLang="en-US" sz="2000" b="1" i="1" kern="0" dirty="0">
                <a:solidFill>
                  <a:srgbClr val="E5E5FF"/>
                </a:solidFill>
                <a:effectLst>
                  <a:outerShdw blurRad="38100" dist="38100" dir="2700000" algn="tl">
                    <a:srgbClr val="000000"/>
                  </a:outerShdw>
                </a:effectLst>
                <a:latin typeface="Arial"/>
                <a:cs typeface="Arial"/>
              </a:rPr>
              <a:t>新加坡神学院</a:t>
            </a:r>
            <a:r>
              <a:rPr lang="en-US" sz="2000" b="1" i="1" kern="0" dirty="0">
                <a:solidFill>
                  <a:srgbClr val="E5E5FF"/>
                </a:solidFill>
                <a:effectLst>
                  <a:outerShdw blurRad="38100" dist="38100" dir="2700000" algn="tl">
                    <a:srgbClr val="000000"/>
                  </a:outerShdw>
                </a:effectLst>
                <a:latin typeface="Arial"/>
                <a:cs typeface="Arial"/>
              </a:rPr>
              <a:t> • BibleStudyDownloads.org</a:t>
            </a:r>
          </a:p>
        </p:txBody>
      </p:sp>
      <p:sp>
        <p:nvSpPr>
          <p:cNvPr id="7" name="Text Box 4"/>
          <p:cNvSpPr txBox="1">
            <a:spLocks noChangeArrowheads="1"/>
          </p:cNvSpPr>
          <p:nvPr/>
        </p:nvSpPr>
        <p:spPr bwMode="auto">
          <a:xfrm>
            <a:off x="5652120" y="3429000"/>
            <a:ext cx="3240361" cy="1446550"/>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pPr>
            <a:r>
              <a:rPr lang="zh-TW" altLang="en-US" sz="4400" b="1">
                <a:solidFill>
                  <a:srgbClr val="FFFFFF"/>
                </a:solidFill>
                <a:effectLst>
                  <a:glow rad="228600">
                    <a:srgbClr val="000000">
                      <a:alpha val="75000"/>
                    </a:srgbClr>
                  </a:glow>
                </a:effectLst>
                <a:latin typeface="Arial"/>
                <a:ea typeface="SimSun" charset="0"/>
                <a:cs typeface="Arial"/>
              </a:rPr>
              <a:t>摩西的约的更新</a:t>
            </a:r>
          </a:p>
        </p:txBody>
      </p:sp>
    </p:spTree>
    <p:extLst>
      <p:ext uri="{BB962C8B-B14F-4D97-AF65-F5344CB8AC3E}">
        <p14:creationId xmlns:p14="http://schemas.microsoft.com/office/powerpoint/2010/main" val="1183442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6600" b="1" dirty="0">
                <a:solidFill>
                  <a:srgbClr val="FFFFFF"/>
                </a:solidFill>
                <a:effectLst>
                  <a:glow rad="127000">
                    <a:srgbClr val="000000"/>
                  </a:glow>
                </a:effectLst>
                <a:latin typeface="Arial" charset="0"/>
                <a:ea typeface="ＭＳ Ｐゴシック" charset="0"/>
                <a:cs typeface="ＭＳ Ｐゴシック" charset="0"/>
              </a:rPr>
              <a:t>更新</a:t>
            </a:r>
            <a:endParaRPr lang="en-US" sz="6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申命记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147</a:t>
            </a:r>
          </a:p>
          <a:p>
            <a:pPr algn="ctr"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7277088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6525344"/>
            <a:ext cx="9144000" cy="332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a:r>
              <a:rPr lang="en-US" sz="1400">
                <a:solidFill>
                  <a:srgbClr val="E5E5FF"/>
                </a:solidFill>
                <a:effectLst/>
              </a:rPr>
              <a:t>Adapted from Bruce Wilkinson &amp; Kenneth Boa, </a:t>
            </a:r>
            <a:r>
              <a:rPr lang="en-US" sz="1400" i="1">
                <a:solidFill>
                  <a:srgbClr val="E5E5FF"/>
                </a:solidFill>
                <a:effectLst/>
              </a:rPr>
              <a:t>Talk Thru the Bible, </a:t>
            </a:r>
            <a:r>
              <a:rPr lang="en-US" sz="1400">
                <a:solidFill>
                  <a:srgbClr val="E5E5FF"/>
                </a:solidFill>
                <a:effectLst/>
              </a:rPr>
              <a:t>Vol. 1 (Nashville: Nelson, 1983)</a:t>
            </a:r>
            <a:r>
              <a:rPr lang="en-SG" sz="1400">
                <a:solidFill>
                  <a:srgbClr val="E5E5FF"/>
                </a:solidFill>
                <a:effectLst/>
              </a:rPr>
              <a:t> </a:t>
            </a:r>
            <a:endParaRPr lang="en-US" sz="1400">
              <a:solidFill>
                <a:srgbClr val="EAEAEA"/>
              </a:solidFill>
              <a:effectLst/>
              <a:latin typeface="Arial" charset="0"/>
              <a:ea typeface="ＭＳ Ｐゴシック" charset="0"/>
            </a:endParaRPr>
          </a:p>
        </p:txBody>
      </p:sp>
      <p:sp>
        <p:nvSpPr>
          <p:cNvPr id="956417" name="Rectangle 2"/>
          <p:cNvSpPr>
            <a:spLocks noGrp="1" noChangeArrowheads="1"/>
          </p:cNvSpPr>
          <p:nvPr>
            <p:ph type="title" idx="4294967295"/>
          </p:nvPr>
        </p:nvSpPr>
        <p:spPr>
          <a:xfrm>
            <a:off x="0" y="-99392"/>
            <a:ext cx="9144000" cy="648072"/>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zh-TW" altLang="en-US" sz="4000">
                <a:solidFill>
                  <a:srgbClr val="EAEAEA"/>
                </a:solidFill>
                <a:effectLst/>
                <a:latin typeface="Arial" charset="0"/>
                <a:ea typeface="ＭＳ Ｐゴシック" charset="0"/>
              </a:rPr>
              <a:t>申命记 </a:t>
            </a:r>
            <a:endParaRPr lang="en-US">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34924" y="620689"/>
          <a:ext cx="9109075" cy="5711431"/>
        </p:xfrm>
        <a:graphic>
          <a:graphicData uri="http://schemas.openxmlformats.org/drawingml/2006/table">
            <a:tbl>
              <a:tblPr/>
              <a:tblGrid>
                <a:gridCol w="1140964">
                  <a:extLst>
                    <a:ext uri="{9D8B030D-6E8A-4147-A177-3AD203B41FA5}">
                      <a16:colId xmlns:a16="http://schemas.microsoft.com/office/drawing/2014/main" val="20000"/>
                    </a:ext>
                  </a:extLst>
                </a:gridCol>
                <a:gridCol w="2502666">
                  <a:extLst>
                    <a:ext uri="{9D8B030D-6E8A-4147-A177-3AD203B41FA5}">
                      <a16:colId xmlns:a16="http://schemas.microsoft.com/office/drawing/2014/main" val="20001"/>
                    </a:ext>
                  </a:extLst>
                </a:gridCol>
                <a:gridCol w="2477622">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1475655">
                  <a:extLst>
                    <a:ext uri="{9D8B030D-6E8A-4147-A177-3AD203B41FA5}">
                      <a16:colId xmlns:a16="http://schemas.microsoft.com/office/drawing/2014/main" val="20004"/>
                    </a:ext>
                  </a:extLst>
                </a:gridCol>
              </a:tblGrid>
              <a:tr h="496083">
                <a:tc gridSpan="5">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rgbClr val="FFFFFF"/>
                          </a:solidFill>
                          <a:effectLst/>
                          <a:latin typeface="Arial"/>
                          <a:ea typeface="ＭＳ Ｐゴシック" charset="0"/>
                          <a:cs typeface="Arial"/>
                        </a:rPr>
                        <a:t>摩西之约的更新</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905647">
                <a:tc>
                  <a:txBody>
                    <a:bodyPr/>
                    <a:lstStyle/>
                    <a:p>
                      <a:pPr algn="ctr">
                        <a:spcAft>
                          <a:spcPts val="0"/>
                        </a:spcAft>
                      </a:pPr>
                      <a:r>
                        <a:rPr lang="zh-CN" sz="1800" b="0">
                          <a:solidFill>
                            <a:srgbClr val="FFFFFF"/>
                          </a:solidFill>
                          <a:effectLst/>
                          <a:latin typeface="Arial"/>
                          <a:ea typeface="SimSun"/>
                          <a:cs typeface="Arial"/>
                        </a:rPr>
                        <a:t>中心</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引言与第一讲道</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a:t>
                      </a:r>
                      <a:r>
                        <a:rPr lang="zh-CN" sz="1800" b="1">
                          <a:solidFill>
                            <a:srgbClr val="FFFFFF"/>
                          </a:solidFill>
                          <a:effectLst/>
                          <a:latin typeface="Arial"/>
                          <a:ea typeface="SimSun"/>
                          <a:cs typeface="Arial"/>
                        </a:rPr>
                        <a:t>例子</a:t>
                      </a: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1:1      </a:t>
                      </a:r>
                      <a:r>
                        <a:rPr lang="en-US" sz="1800" b="1" baseline="0">
                          <a:solidFill>
                            <a:srgbClr val="FFFFFF"/>
                          </a:solidFill>
                          <a:effectLst/>
                          <a:latin typeface="Arial"/>
                          <a:ea typeface="SimSun"/>
                          <a:cs typeface="Arial"/>
                        </a:rPr>
                        <a:t>               </a:t>
                      </a:r>
                      <a:r>
                        <a:rPr lang="en-US" sz="1800" b="1">
                          <a:solidFill>
                            <a:srgbClr val="FFFFFF"/>
                          </a:solidFill>
                          <a:effectLst/>
                          <a:latin typeface="Arial"/>
                          <a:ea typeface="SimSun"/>
                          <a:cs typeface="Arial"/>
                        </a:rPr>
                        <a:t>4:43</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第二讲道</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a:t>
                      </a:r>
                      <a:r>
                        <a:rPr lang="zh-CN" sz="1800" b="1">
                          <a:solidFill>
                            <a:srgbClr val="FFFFFF"/>
                          </a:solidFill>
                          <a:effectLst/>
                          <a:latin typeface="Arial"/>
                          <a:ea typeface="SimSun"/>
                          <a:cs typeface="Arial"/>
                        </a:rPr>
                        <a:t>律法</a:t>
                      </a:r>
                      <a:r>
                        <a:rPr lang="en-US" sz="1800" b="1">
                          <a:solidFill>
                            <a:srgbClr val="FFFFFF"/>
                          </a:solidFill>
                          <a:effectLst/>
                          <a:latin typeface="Arial"/>
                          <a:ea typeface="SimSun"/>
                          <a:cs typeface="Arial"/>
                        </a:rPr>
                        <a:t>)</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4:44        </a:t>
                      </a:r>
                      <a:r>
                        <a:rPr lang="en-US" sz="1800" b="1" baseline="0">
                          <a:solidFill>
                            <a:srgbClr val="FFFFFF"/>
                          </a:solidFill>
                          <a:effectLst/>
                          <a:latin typeface="Arial"/>
                          <a:ea typeface="SimSun"/>
                          <a:cs typeface="Arial"/>
                        </a:rPr>
                        <a:t>          </a:t>
                      </a:r>
                      <a:r>
                        <a:rPr lang="en-US" sz="1800" b="1">
                          <a:solidFill>
                            <a:srgbClr val="FFFFFF"/>
                          </a:solidFill>
                          <a:effectLst/>
                          <a:latin typeface="Arial"/>
                          <a:ea typeface="SimSun"/>
                          <a:cs typeface="Arial"/>
                        </a:rPr>
                        <a:t>26:19</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zh-CN" sz="1800" b="1">
                          <a:solidFill>
                            <a:srgbClr val="FFFFFF"/>
                          </a:solidFill>
                          <a:effectLst/>
                          <a:latin typeface="Arial"/>
                          <a:ea typeface="SimSun"/>
                          <a:cs typeface="Arial"/>
                        </a:rPr>
                        <a:t>第三第四讲道</a:t>
                      </a:r>
                      <a:r>
                        <a:rPr lang="zh-CN" sz="1800" b="1">
                          <a:solidFill>
                            <a:srgbClr val="FFFFFF"/>
                          </a:solidFill>
                          <a:effectLst/>
                          <a:latin typeface="Arial"/>
                          <a:ea typeface="Arial"/>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r>
                        <a:rPr lang="zh-CN" sz="1800" b="1">
                          <a:solidFill>
                            <a:srgbClr val="FFFFFF"/>
                          </a:solidFill>
                          <a:effectLst/>
                          <a:latin typeface="Arial"/>
                          <a:ea typeface="SimSun"/>
                          <a:cs typeface="Arial"/>
                        </a:rPr>
                        <a:t>挑战</a:t>
                      </a: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27:1        </a:t>
                      </a:r>
                      <a:r>
                        <a:rPr lang="en-US" sz="1800" b="1" baseline="0">
                          <a:solidFill>
                            <a:srgbClr val="FFFFFF"/>
                          </a:solidFill>
                          <a:effectLst/>
                          <a:latin typeface="Arial"/>
                          <a:ea typeface="SimSun"/>
                          <a:cs typeface="Arial"/>
                        </a:rPr>
                        <a:t>                 </a:t>
                      </a:r>
                      <a:r>
                        <a:rPr lang="en-US" sz="1800" b="1">
                          <a:solidFill>
                            <a:srgbClr val="FFFFFF"/>
                          </a:solidFill>
                          <a:effectLst/>
                          <a:latin typeface="Arial"/>
                          <a:ea typeface="SimSun"/>
                          <a:cs typeface="Arial"/>
                        </a:rPr>
                        <a:t>34:12</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65732">
                <a:tc>
                  <a:txBody>
                    <a:bodyPr/>
                    <a:lstStyle/>
                    <a:p>
                      <a:pPr marL="71755" marR="71755" algn="ctr">
                        <a:spcAft>
                          <a:spcPts val="0"/>
                        </a:spcAft>
                      </a:pPr>
                      <a:r>
                        <a:rPr lang="zh-CN" sz="1800" b="0">
                          <a:solidFill>
                            <a:srgbClr val="FFFFFF"/>
                          </a:solidFill>
                          <a:effectLst/>
                          <a:latin typeface="Arial"/>
                          <a:ea typeface="SimSun"/>
                          <a:cs typeface="Arial"/>
                        </a:rPr>
                        <a:t>分段</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前文</a:t>
                      </a:r>
                      <a:endParaRPr lang="en-SG" sz="1800" b="1">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(1:1-4)</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历史序言</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(1:5-4:43)</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altLang="en-US" sz="1400" b="1" dirty="0">
                          <a:solidFill>
                            <a:srgbClr val="FFFFFF"/>
                          </a:solidFill>
                          <a:effectLst/>
                          <a:latin typeface="Arial"/>
                          <a:ea typeface="SimSun"/>
                          <a:cs typeface="Arial"/>
                        </a:rPr>
                        <a:t>诠释十诫</a:t>
                      </a:r>
                      <a:endParaRPr lang="en-SG" altLang="zh-CN" sz="1400" b="1"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(4:44-11:32)</a:t>
                      </a:r>
                      <a:endParaRPr lang="en-SG" sz="1400"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 </a:t>
                      </a:r>
                      <a:endParaRPr lang="en-SG" sz="1400" dirty="0">
                        <a:solidFill>
                          <a:srgbClr val="FFFFFF"/>
                        </a:solidFill>
                        <a:effectLst/>
                        <a:latin typeface="Arial"/>
                        <a:ea typeface="SimSun"/>
                        <a:cs typeface="Arial"/>
                      </a:endParaRPr>
                    </a:p>
                    <a:p>
                      <a:pPr algn="ctr">
                        <a:spcAft>
                          <a:spcPts val="0"/>
                        </a:spcAft>
                      </a:pPr>
                      <a:r>
                        <a:rPr lang="zh-CN" altLang="en-US" sz="1400" b="1" dirty="0">
                          <a:solidFill>
                            <a:srgbClr val="FFFFFF"/>
                          </a:solidFill>
                          <a:effectLst/>
                          <a:latin typeface="Arial"/>
                          <a:ea typeface="SimSun"/>
                          <a:cs typeface="Arial"/>
                        </a:rPr>
                        <a:t>礼仪律</a:t>
                      </a:r>
                      <a:endParaRPr lang="en-SG" sz="1400"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(12:1-16:17)</a:t>
                      </a:r>
                      <a:endParaRPr lang="en-SG" sz="1400"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 </a:t>
                      </a:r>
                      <a:endParaRPr lang="en-SG" sz="1400" dirty="0">
                        <a:solidFill>
                          <a:srgbClr val="FFFFFF"/>
                        </a:solidFill>
                        <a:effectLst/>
                        <a:latin typeface="Arial"/>
                        <a:ea typeface="SimSun"/>
                        <a:cs typeface="Arial"/>
                      </a:endParaRPr>
                    </a:p>
                    <a:p>
                      <a:pPr algn="ctr">
                        <a:spcAft>
                          <a:spcPts val="0"/>
                        </a:spcAft>
                      </a:pPr>
                      <a:r>
                        <a:rPr lang="zh-CN" altLang="en-US" sz="1400" b="1" dirty="0">
                          <a:solidFill>
                            <a:srgbClr val="FFFFFF"/>
                          </a:solidFill>
                          <a:effectLst/>
                          <a:latin typeface="Arial"/>
                          <a:ea typeface="SimSun"/>
                          <a:cs typeface="Arial"/>
                        </a:rPr>
                        <a:t>民事律</a:t>
                      </a:r>
                      <a:endParaRPr lang="en-SG" altLang="zh-CN" sz="1400" b="1"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(16:18-26:19)</a:t>
                      </a:r>
                      <a:endParaRPr lang="en-SG" sz="1800" dirty="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altLang="en-US" sz="1800" b="1" dirty="0">
                          <a:solidFill>
                            <a:srgbClr val="FFFFFF"/>
                          </a:solidFill>
                          <a:effectLst/>
                          <a:latin typeface="Arial"/>
                          <a:ea typeface="SimSun"/>
                          <a:cs typeface="Arial"/>
                        </a:rPr>
                        <a:t>第三</a:t>
                      </a:r>
                      <a:endParaRPr lang="en-SG" sz="1800" dirty="0">
                        <a:solidFill>
                          <a:srgbClr val="FFFFFF"/>
                        </a:solidFill>
                        <a:effectLst/>
                        <a:latin typeface="Arial"/>
                        <a:ea typeface="SimSun"/>
                        <a:cs typeface="Arial"/>
                      </a:endParaRPr>
                    </a:p>
                    <a:p>
                      <a:pPr algn="ctr">
                        <a:spcAft>
                          <a:spcPts val="0"/>
                        </a:spcAft>
                      </a:pPr>
                      <a:r>
                        <a:rPr lang="en-US" sz="1800" b="1" dirty="0" err="1">
                          <a:solidFill>
                            <a:srgbClr val="FFFFFF"/>
                          </a:solidFill>
                          <a:effectLst/>
                          <a:latin typeface="Arial"/>
                          <a:ea typeface="SimSun"/>
                          <a:cs typeface="Arial"/>
                        </a:rPr>
                        <a:t>祝福与诅咒</a:t>
                      </a:r>
                      <a:r>
                        <a:rPr lang="en-US" sz="1800" b="1" dirty="0">
                          <a:solidFill>
                            <a:srgbClr val="FFFFFF"/>
                          </a:solidFill>
                          <a:effectLst/>
                          <a:latin typeface="Arial"/>
                          <a:ea typeface="SimSun"/>
                          <a:cs typeface="Arial"/>
                        </a:rPr>
                        <a:t>(27-28)</a:t>
                      </a:r>
                      <a:endParaRPr lang="en-SG" sz="1800" dirty="0">
                        <a:solidFill>
                          <a:srgbClr val="FFFFFF"/>
                        </a:solidFill>
                        <a:effectLst/>
                        <a:latin typeface="Arial"/>
                        <a:ea typeface="SimSun"/>
                        <a:cs typeface="Arial"/>
                      </a:endParaRPr>
                    </a:p>
                    <a:p>
                      <a:pPr algn="ctr">
                        <a:spcAft>
                          <a:spcPts val="0"/>
                        </a:spcAft>
                      </a:pPr>
                      <a:r>
                        <a:rPr lang="en-US" sz="1800" b="1" dirty="0">
                          <a:solidFill>
                            <a:srgbClr val="FFFFFF"/>
                          </a:solidFill>
                          <a:effectLst/>
                          <a:latin typeface="Arial"/>
                          <a:ea typeface="SimSun"/>
                          <a:cs typeface="Arial"/>
                        </a:rPr>
                        <a:t> </a:t>
                      </a:r>
                      <a:endParaRPr lang="en-SG" sz="1800" dirty="0">
                        <a:solidFill>
                          <a:srgbClr val="FFFFFF"/>
                        </a:solidFill>
                        <a:effectLst/>
                        <a:latin typeface="Arial"/>
                        <a:ea typeface="SimSun"/>
                        <a:cs typeface="Arial"/>
                      </a:endParaRPr>
                    </a:p>
                    <a:p>
                      <a:pPr algn="ctr">
                        <a:spcAft>
                          <a:spcPts val="0"/>
                        </a:spcAft>
                      </a:pPr>
                      <a:r>
                        <a:rPr lang="zh-CN" altLang="en-US" sz="1800" b="1" dirty="0">
                          <a:solidFill>
                            <a:srgbClr val="FFFFFF"/>
                          </a:solidFill>
                          <a:effectLst/>
                          <a:latin typeface="Arial"/>
                          <a:ea typeface="SimSun"/>
                          <a:cs typeface="Arial"/>
                        </a:rPr>
                        <a:t>第四</a:t>
                      </a:r>
                      <a:endParaRPr lang="en-SG" sz="1800" dirty="0">
                        <a:solidFill>
                          <a:srgbClr val="FFFFFF"/>
                        </a:solidFill>
                        <a:effectLst/>
                        <a:latin typeface="Arial"/>
                        <a:ea typeface="SimSun"/>
                        <a:cs typeface="Arial"/>
                      </a:endParaRPr>
                    </a:p>
                    <a:p>
                      <a:pPr algn="ctr">
                        <a:spcAft>
                          <a:spcPts val="0"/>
                        </a:spcAft>
                      </a:pPr>
                      <a:r>
                        <a:rPr lang="en-US" sz="1800" b="1" dirty="0" err="1">
                          <a:solidFill>
                            <a:srgbClr val="FFFFFF"/>
                          </a:solidFill>
                          <a:effectLst/>
                          <a:latin typeface="Arial"/>
                          <a:ea typeface="SimSun"/>
                          <a:cs typeface="Arial"/>
                        </a:rPr>
                        <a:t>约的更新</a:t>
                      </a:r>
                      <a:endParaRPr lang="en-SG" sz="1800" dirty="0">
                        <a:solidFill>
                          <a:srgbClr val="FFFFFF"/>
                        </a:solidFill>
                        <a:effectLst/>
                        <a:latin typeface="Arial"/>
                        <a:ea typeface="SimSun"/>
                        <a:cs typeface="Arial"/>
                      </a:endParaRPr>
                    </a:p>
                    <a:p>
                      <a:pPr algn="ctr">
                        <a:spcAft>
                          <a:spcPts val="0"/>
                        </a:spcAft>
                      </a:pPr>
                      <a:r>
                        <a:rPr lang="en-US" sz="1800" b="1" dirty="0">
                          <a:solidFill>
                            <a:srgbClr val="FFFFFF"/>
                          </a:solidFill>
                          <a:effectLst/>
                          <a:latin typeface="Arial"/>
                          <a:ea typeface="SimSun"/>
                          <a:cs typeface="Arial"/>
                        </a:rPr>
                        <a:t>(29-30)</a:t>
                      </a:r>
                      <a:endParaRPr lang="en-SG" sz="1800" dirty="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dirty="0">
                          <a:solidFill>
                            <a:srgbClr val="FFFFFF"/>
                          </a:solidFill>
                          <a:effectLst/>
                          <a:latin typeface="Arial"/>
                          <a:ea typeface="SimSun"/>
                          <a:cs typeface="Arial"/>
                        </a:rPr>
                        <a:t> </a:t>
                      </a:r>
                      <a:endParaRPr lang="en-SG" sz="1800" dirty="0">
                        <a:solidFill>
                          <a:srgbClr val="FFFFFF"/>
                        </a:solidFill>
                        <a:effectLst/>
                        <a:latin typeface="Arial"/>
                        <a:ea typeface="SimSun"/>
                        <a:cs typeface="Arial"/>
                      </a:endParaRPr>
                    </a:p>
                    <a:p>
                      <a:pPr algn="ctr">
                        <a:spcAft>
                          <a:spcPts val="0"/>
                        </a:spcAft>
                      </a:pPr>
                      <a:r>
                        <a:rPr lang="en-US" sz="1800" b="1" dirty="0" err="1">
                          <a:solidFill>
                            <a:srgbClr val="FFFFFF"/>
                          </a:solidFill>
                          <a:effectLst/>
                          <a:latin typeface="Arial"/>
                          <a:ea typeface="SimSun"/>
                          <a:cs typeface="Arial"/>
                        </a:rPr>
                        <a:t>领袖的交接</a:t>
                      </a:r>
                      <a:r>
                        <a:rPr lang="en-US" sz="1800" b="1" dirty="0">
                          <a:solidFill>
                            <a:srgbClr val="FFFFFF"/>
                          </a:solidFill>
                          <a:effectLst/>
                          <a:latin typeface="Arial"/>
                          <a:ea typeface="SimSun"/>
                          <a:cs typeface="Arial"/>
                        </a:rPr>
                        <a:t>(31-34)</a:t>
                      </a:r>
                      <a:endParaRPr lang="en-SG" sz="1800" dirty="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5427">
                <a:tc>
                  <a:txBody>
                    <a:bodyPr/>
                    <a:lstStyle/>
                    <a:p>
                      <a:pPr marL="71755" marR="71755" algn="ctr">
                        <a:spcAft>
                          <a:spcPts val="0"/>
                        </a:spcAft>
                      </a:pPr>
                      <a:r>
                        <a:rPr lang="zh-CN" sz="1800" b="0">
                          <a:solidFill>
                            <a:srgbClr val="FFFFFF"/>
                          </a:solidFill>
                          <a:effectLst/>
                          <a:latin typeface="Arial"/>
                          <a:ea typeface="SimSun"/>
                          <a:cs typeface="Arial"/>
                        </a:rPr>
                        <a:t>主题</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cs typeface="Arial"/>
                        </a:rPr>
                        <a:t>神的作为</a:t>
                      </a:r>
                      <a:endParaRPr lang="en-SG" sz="1800" b="1">
                        <a:solidFill>
                          <a:srgbClr val="FFFFFF"/>
                        </a:solidFill>
                        <a:effectLst/>
                        <a:latin typeface="Arial"/>
                        <a:cs typeface="Arial"/>
                      </a:endParaRPr>
                    </a:p>
                    <a:p>
                      <a:pPr algn="ctr">
                        <a:spcAft>
                          <a:spcPts val="0"/>
                        </a:spcAft>
                      </a:pPr>
                      <a:r>
                        <a:rPr lang="zh-CN" sz="1800" b="1" kern="1200">
                          <a:solidFill>
                            <a:srgbClr val="FFFFFF"/>
                          </a:solidFill>
                          <a:effectLst/>
                          <a:latin typeface="Arial"/>
                          <a:ea typeface="+mn-ea"/>
                          <a:cs typeface="Arial"/>
                        </a:rPr>
                        <a:t>历史性的</a:t>
                      </a:r>
                      <a:endParaRPr lang="en-SG" sz="1800" b="1" kern="1200">
                        <a:solidFill>
                          <a:srgbClr val="FFFFFF"/>
                        </a:solidFill>
                        <a:effectLst/>
                        <a:latin typeface="Arial"/>
                        <a:ea typeface="+mn-ea"/>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dirty="0">
                          <a:solidFill>
                            <a:srgbClr val="FFFFFF"/>
                          </a:solidFill>
                          <a:effectLst/>
                          <a:latin typeface="Arial"/>
                          <a:ea typeface="SimSun"/>
                          <a:cs typeface="Arial"/>
                        </a:rPr>
                        <a:t>神的期望</a:t>
                      </a:r>
                      <a:endParaRPr lang="en-SG" sz="1800" b="1" dirty="0">
                        <a:solidFill>
                          <a:srgbClr val="FFFFFF"/>
                        </a:solidFill>
                        <a:effectLst/>
                        <a:latin typeface="Arial"/>
                        <a:cs typeface="Arial"/>
                      </a:endParaRPr>
                    </a:p>
                    <a:p>
                      <a:pPr algn="ctr">
                        <a:spcAft>
                          <a:spcPts val="0"/>
                        </a:spcAft>
                      </a:pPr>
                      <a:r>
                        <a:rPr lang="zh-CN" sz="1800" b="1" dirty="0">
                          <a:solidFill>
                            <a:srgbClr val="FFFFFF"/>
                          </a:solidFill>
                          <a:effectLst/>
                          <a:latin typeface="Arial"/>
                          <a:ea typeface="SimSun"/>
                          <a:cs typeface="Arial"/>
                        </a:rPr>
                        <a:t>律法性的</a:t>
                      </a:r>
                      <a:endParaRPr lang="en-SG" sz="1800" b="1" dirty="0">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algn="ctr" defTabSz="457200" rtl="0" eaLnBrk="1" latinLnBrk="0" hangingPunct="1">
                        <a:spcAft>
                          <a:spcPts val="0"/>
                        </a:spcAft>
                      </a:pPr>
                      <a:r>
                        <a:rPr lang="zh-CN" sz="1800" b="1" kern="1200">
                          <a:solidFill>
                            <a:srgbClr val="FFFFFF"/>
                          </a:solidFill>
                          <a:effectLst/>
                          <a:latin typeface="Arial"/>
                          <a:ea typeface="+mn-ea"/>
                          <a:cs typeface="Arial"/>
                        </a:rPr>
                        <a:t>神将做的事</a:t>
                      </a:r>
                      <a:endParaRPr lang="en-SG" sz="1800" b="1" kern="1200">
                        <a:solidFill>
                          <a:srgbClr val="FFFFFF"/>
                        </a:solidFill>
                        <a:effectLst/>
                        <a:latin typeface="Arial"/>
                        <a:ea typeface="+mn-ea"/>
                        <a:cs typeface="Arial"/>
                      </a:endParaRPr>
                    </a:p>
                    <a:p>
                      <a:pPr marL="0" algn="ctr" defTabSz="457200" rtl="0" eaLnBrk="1" latinLnBrk="0" hangingPunct="1">
                        <a:spcAft>
                          <a:spcPts val="0"/>
                        </a:spcAft>
                      </a:pPr>
                      <a:r>
                        <a:rPr lang="zh-CN" sz="1800" b="1" kern="1200">
                          <a:solidFill>
                            <a:srgbClr val="FFFFFF"/>
                          </a:solidFill>
                          <a:effectLst/>
                          <a:latin typeface="Arial"/>
                          <a:ea typeface="+mn-ea"/>
                          <a:cs typeface="Arial"/>
                        </a:rPr>
                        <a:t>预言性</a:t>
                      </a:r>
                      <a:r>
                        <a:rPr lang="zh-CN" sz="1800" b="1">
                          <a:solidFill>
                            <a:srgbClr val="FFFFFF"/>
                          </a:solidFill>
                          <a:effectLst/>
                          <a:latin typeface="Arial"/>
                          <a:ea typeface="SimSun"/>
                          <a:cs typeface="Arial"/>
                        </a:rPr>
                        <a:t>的</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97">
                <a:tc>
                  <a:txBody>
                    <a:bodyPr/>
                    <a:lstStyle/>
                    <a:p>
                      <a:pPr algn="ctr">
                        <a:spcAft>
                          <a:spcPts val="0"/>
                        </a:spcAft>
                      </a:pPr>
                      <a:r>
                        <a:rPr lang="zh-CN" sz="1800" b="0">
                          <a:solidFill>
                            <a:srgbClr val="FFFFFF"/>
                          </a:solidFill>
                          <a:effectLst/>
                          <a:latin typeface="Arial"/>
                          <a:ea typeface="SimSun"/>
                          <a:cs typeface="Arial"/>
                        </a:rPr>
                        <a:t>地点</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摩押平原</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摩押平原</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zh-CN" sz="1800" b="1">
                          <a:solidFill>
                            <a:srgbClr val="FFFFFF"/>
                          </a:solidFill>
                          <a:effectLst/>
                          <a:latin typeface="Arial"/>
                          <a:ea typeface="SimSun"/>
                          <a:cs typeface="Arial"/>
                        </a:rPr>
                        <a:t>摩押平原</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2697">
                <a:tc>
                  <a:txBody>
                    <a:bodyPr/>
                    <a:lstStyle/>
                    <a:p>
                      <a:pPr algn="ctr">
                        <a:spcAft>
                          <a:spcPts val="0"/>
                        </a:spcAft>
                      </a:pPr>
                      <a:r>
                        <a:rPr kumimoji="0" lang="zh-CN" sz="1800" b="1" i="0" u="none" strike="noStrike" kern="1200" cap="none" normalizeH="0" baseline="0">
                          <a:ln>
                            <a:noFill/>
                          </a:ln>
                          <a:solidFill>
                            <a:srgbClr val="FFFFFF"/>
                          </a:solidFill>
                          <a:effectLst/>
                          <a:latin typeface="Arial"/>
                          <a:ea typeface="ＭＳ Ｐゴシック" charset="0"/>
                          <a:cs typeface="Arial"/>
                        </a:rPr>
                        <a:t>时间</a:t>
                      </a:r>
                      <a:endParaRPr kumimoji="0" lang="en-SG" sz="1800" b="1" i="0" u="none" strike="noStrike" kern="1200" cap="none" normalizeH="0" baseline="0">
                        <a:ln>
                          <a:noFill/>
                        </a:ln>
                        <a:solidFill>
                          <a:srgbClr val="FFFFFF"/>
                        </a:solidFill>
                        <a:effectLst/>
                        <a:latin typeface="Arial"/>
                        <a:ea typeface="ＭＳ Ｐゴシック" charset="0"/>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约一个月</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约一个月</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zh-CN" sz="1800" b="1" dirty="0">
                          <a:solidFill>
                            <a:srgbClr val="FFFFFF"/>
                          </a:solidFill>
                          <a:effectLst/>
                          <a:latin typeface="Arial"/>
                          <a:ea typeface="SimSun"/>
                          <a:cs typeface="Arial"/>
                        </a:rPr>
                        <a:t>约一个月</a:t>
                      </a:r>
                      <a:endParaRPr lang="en-SG" sz="1800" b="1" dirty="0">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6465"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hangingPunct="0"/>
            <a:endParaRPr lang="en-US" sz="2400">
              <a:solidFill>
                <a:srgbClr val="000000"/>
              </a:solidFill>
              <a:latin typeface="Times New Roman" charset="0"/>
            </a:endParaRPr>
          </a:p>
        </p:txBody>
      </p:sp>
      <p:sp>
        <p:nvSpPr>
          <p:cNvPr id="95646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000000"/>
                </a:solidFill>
                <a:cs typeface="Arial" charset="0"/>
              </a:rPr>
              <a:t>573</a:t>
            </a:r>
            <a:endParaRPr lang="en-US">
              <a:solidFill>
                <a:srgbClr val="000000"/>
              </a:solidFill>
              <a:cs typeface="Arial" charset="0"/>
            </a:endParaRPr>
          </a:p>
        </p:txBody>
      </p:sp>
      <p:sp>
        <p:nvSpPr>
          <p:cNvPr id="7" name="Text Box 10"/>
          <p:cNvSpPr txBox="1">
            <a:spLocks noChangeArrowheads="1"/>
          </p:cNvSpPr>
          <p:nvPr/>
        </p:nvSpPr>
        <p:spPr bwMode="auto">
          <a:xfrm>
            <a:off x="8410575"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b="1">
                <a:solidFill>
                  <a:srgbClr val="E5E5FF"/>
                </a:solidFill>
                <a:latin typeface="Arial" charset="0"/>
                <a:cs typeface="Arial" charset="0"/>
              </a:rPr>
              <a:t>147</a:t>
            </a:r>
          </a:p>
        </p:txBody>
      </p:sp>
      <p:sp>
        <p:nvSpPr>
          <p:cNvPr id="8" name="Oval 7"/>
          <p:cNvSpPr/>
          <p:nvPr/>
        </p:nvSpPr>
        <p:spPr bwMode="auto">
          <a:xfrm>
            <a:off x="1187624" y="4363645"/>
            <a:ext cx="2448272" cy="1008217"/>
          </a:xfrm>
          <a:prstGeom prst="ellipse">
            <a:avLst/>
          </a:prstGeom>
          <a:noFill/>
          <a:ln w="57150" cap="sq"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defTabSz="914400"/>
            <a:endParaRPr lang="en-US" sz="2400">
              <a:solidFill>
                <a:srgbClr val="FFFFFF"/>
              </a:solidFill>
              <a:latin typeface="Times New Roman" pitchFamily="-112" charset="0"/>
            </a:endParaRPr>
          </a:p>
        </p:txBody>
      </p:sp>
      <p:sp>
        <p:nvSpPr>
          <p:cNvPr id="9" name="Oval 8"/>
          <p:cNvSpPr/>
          <p:nvPr/>
        </p:nvSpPr>
        <p:spPr bwMode="auto">
          <a:xfrm>
            <a:off x="3707904" y="4399679"/>
            <a:ext cx="2448272" cy="1008217"/>
          </a:xfrm>
          <a:prstGeom prst="ellipse">
            <a:avLst/>
          </a:prstGeom>
          <a:noFill/>
          <a:ln w="57150" cap="sq"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defTabSz="914400"/>
            <a:endParaRPr lang="en-US" sz="2400">
              <a:solidFill>
                <a:srgbClr val="FFFFFF"/>
              </a:solidFill>
              <a:latin typeface="Times New Roman" pitchFamily="-112" charset="0"/>
            </a:endParaRPr>
          </a:p>
        </p:txBody>
      </p:sp>
      <p:sp>
        <p:nvSpPr>
          <p:cNvPr id="10" name="Oval 9"/>
          <p:cNvSpPr/>
          <p:nvPr/>
        </p:nvSpPr>
        <p:spPr bwMode="auto">
          <a:xfrm>
            <a:off x="6444208" y="4399679"/>
            <a:ext cx="2448272" cy="1008217"/>
          </a:xfrm>
          <a:prstGeom prst="ellipse">
            <a:avLst/>
          </a:prstGeom>
          <a:noFill/>
          <a:ln w="57150" cap="sq"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defTabSz="914400"/>
            <a:endParaRPr lang="en-US" sz="2400">
              <a:solidFill>
                <a:srgbClr val="FFFFFF"/>
              </a:solidFill>
              <a:latin typeface="Times New Roman" pitchFamily="-112" charset="0"/>
            </a:endParaRPr>
          </a:p>
        </p:txBody>
      </p:sp>
      <p:sp>
        <p:nvSpPr>
          <p:cNvPr id="11" name="Title 1"/>
          <p:cNvSpPr txBox="1">
            <a:spLocks/>
          </p:cNvSpPr>
          <p:nvPr/>
        </p:nvSpPr>
        <p:spPr>
          <a:xfrm>
            <a:off x="242888" y="6858000"/>
            <a:ext cx="8866187" cy="495300"/>
          </a:xfrm>
          <a:prstGeom prst="rect">
            <a:avLst/>
          </a:prstGeom>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a:defRPr/>
            </a:pPr>
            <a:r>
              <a:rPr lang="zh-CN" altLang="en-US" sz="3200"/>
              <a:t>神的作为</a:t>
            </a:r>
            <a:r>
              <a:rPr lang="en-US" altLang="zh-CN" sz="3200"/>
              <a:t>-</a:t>
            </a:r>
            <a:r>
              <a:rPr lang="zh-CN" altLang="en-US" sz="3200"/>
              <a:t>期望</a:t>
            </a:r>
            <a:r>
              <a:rPr lang="en-US" altLang="zh-CN" sz="3200"/>
              <a:t>-</a:t>
            </a:r>
            <a:r>
              <a:rPr lang="zh-CN" altLang="en-US" sz="3200"/>
              <a:t>将做的事</a:t>
            </a:r>
            <a:endParaRPr lang="zh-CN" altLang="en-US" sz="3200" dirty="0"/>
          </a:p>
        </p:txBody>
      </p:sp>
    </p:spTree>
    <p:extLst>
      <p:ext uri="{BB962C8B-B14F-4D97-AF65-F5344CB8AC3E}">
        <p14:creationId xmlns:p14="http://schemas.microsoft.com/office/powerpoint/2010/main" val="361604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800" decel="100000"/>
                                        <p:tgtEl>
                                          <p:spTgt spid="9"/>
                                        </p:tgtEl>
                                      </p:cBhvr>
                                    </p:animEffect>
                                    <p:anim calcmode="lin" valueType="num">
                                      <p:cBhvr>
                                        <p:cTn id="17" dur="800" decel="100000" fill="hold"/>
                                        <p:tgtEl>
                                          <p:spTgt spid="9"/>
                                        </p:tgtEl>
                                        <p:attrNameLst>
                                          <p:attrName>style.rotation</p:attrName>
                                        </p:attrNameLst>
                                      </p:cBhvr>
                                      <p:tavLst>
                                        <p:tav tm="0">
                                          <p:val>
                                            <p:fltVal val="-90"/>
                                          </p:val>
                                        </p:tav>
                                        <p:tav tm="100000">
                                          <p:val>
                                            <p:fltVal val="0"/>
                                          </p:val>
                                        </p:tav>
                                      </p:tavLst>
                                    </p:anim>
                                    <p:anim calcmode="lin" valueType="num">
                                      <p:cBhvr>
                                        <p:cTn id="18" dur="800" decel="100000" fill="hold"/>
                                        <p:tgtEl>
                                          <p:spTgt spid="9"/>
                                        </p:tgtEl>
                                        <p:attrNameLst>
                                          <p:attrName>ppt_x</p:attrName>
                                        </p:attrNameLst>
                                      </p:cBhvr>
                                      <p:tavLst>
                                        <p:tav tm="0">
                                          <p:val>
                                            <p:strVal val="#ppt_x+0.4"/>
                                          </p:val>
                                        </p:tav>
                                        <p:tav tm="100000">
                                          <p:val>
                                            <p:strVal val="#ppt_x-0.05"/>
                                          </p:val>
                                        </p:tav>
                                      </p:tavLst>
                                    </p:anim>
                                    <p:anim calcmode="lin" valueType="num">
                                      <p:cBhvr>
                                        <p:cTn id="19" dur="800" decel="100000" fill="hold"/>
                                        <p:tgtEl>
                                          <p:spTgt spid="9"/>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800" decel="100000"/>
                                        <p:tgtEl>
                                          <p:spTgt spid="10"/>
                                        </p:tgtEl>
                                      </p:cBhvr>
                                    </p:animEffect>
                                    <p:anim calcmode="lin" valueType="num">
                                      <p:cBhvr>
                                        <p:cTn id="26" dur="800" decel="100000" fill="hold"/>
                                        <p:tgtEl>
                                          <p:spTgt spid="10"/>
                                        </p:tgtEl>
                                        <p:attrNameLst>
                                          <p:attrName>style.rotation</p:attrName>
                                        </p:attrNameLst>
                                      </p:cBhvr>
                                      <p:tavLst>
                                        <p:tav tm="0">
                                          <p:val>
                                            <p:fltVal val="-90"/>
                                          </p:val>
                                        </p:tav>
                                        <p:tav tm="100000">
                                          <p:val>
                                            <p:fltVal val="0"/>
                                          </p:val>
                                        </p:tav>
                                      </p:tavLst>
                                    </p:anim>
                                    <p:anim calcmode="lin" valueType="num">
                                      <p:cBhvr>
                                        <p:cTn id="27" dur="800" decel="100000" fill="hold"/>
                                        <p:tgtEl>
                                          <p:spTgt spid="10"/>
                                        </p:tgtEl>
                                        <p:attrNameLst>
                                          <p:attrName>ppt_x</p:attrName>
                                        </p:attrNameLst>
                                      </p:cBhvr>
                                      <p:tavLst>
                                        <p:tav tm="0">
                                          <p:val>
                                            <p:strVal val="#ppt_x+0.4"/>
                                          </p:val>
                                        </p:tav>
                                        <p:tav tm="100000">
                                          <p:val>
                                            <p:strVal val="#ppt_x-0.05"/>
                                          </p:val>
                                        </p:tav>
                                      </p:tavLst>
                                    </p:anim>
                                    <p:anim calcmode="lin" valueType="num">
                                      <p:cBhvr>
                                        <p:cTn id="28" dur="800" decel="100000" fill="hold"/>
                                        <p:tgtEl>
                                          <p:spTgt spid="10"/>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08" y="0"/>
            <a:ext cx="9183159"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你如何从灵里被</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更新</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42034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感恩</a:t>
            </a:r>
            <a:r>
              <a:rPr lang="zh-CN" altLang="en-US" sz="4800" b="1" dirty="0">
                <a:effectLst>
                  <a:glow rad="127000">
                    <a:schemeClr val="tx1"/>
                  </a:glow>
                </a:effectLst>
                <a:latin typeface="Arial" charset="0"/>
                <a:ea typeface="ＭＳ Ｐゴシック" charset="0"/>
                <a:cs typeface="ＭＳ Ｐゴシック" charset="0"/>
              </a:rPr>
              <a:t>你过往经历的神的信实。</a:t>
            </a:r>
            <a:endParaRPr lang="en-US" sz="4800" b="1" dirty="0">
              <a:effectLst>
                <a:glow rad="127000">
                  <a:schemeClr val="tx1"/>
                </a:glow>
              </a:effectLst>
              <a:latin typeface="Arial" charset="0"/>
              <a:ea typeface="ＭＳ Ｐゴシック" charset="0"/>
              <a:cs typeface="ＭＳ Ｐゴシック" charset="0"/>
            </a:endParaRPr>
          </a:p>
        </p:txBody>
      </p:sp>
      <p:sp>
        <p:nvSpPr>
          <p:cNvPr id="2" name="Left Arrow 1"/>
          <p:cNvSpPr/>
          <p:nvPr/>
        </p:nvSpPr>
        <p:spPr bwMode="auto">
          <a:xfrm>
            <a:off x="20376"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申命记</a:t>
            </a:r>
            <a:r>
              <a:rPr kumimoji="0" 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 1:1–4:43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77395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6525344"/>
            <a:ext cx="9144000" cy="332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a:r>
              <a:rPr lang="en-US" sz="1400">
                <a:solidFill>
                  <a:srgbClr val="E5E5FF"/>
                </a:solidFill>
                <a:effectLst/>
              </a:rPr>
              <a:t>Adapted from Bruce Wilkinson &amp; Kenneth Boa, </a:t>
            </a:r>
            <a:r>
              <a:rPr lang="en-US" sz="1400" i="1">
                <a:solidFill>
                  <a:srgbClr val="E5E5FF"/>
                </a:solidFill>
                <a:effectLst/>
              </a:rPr>
              <a:t>Talk Thru the Bible, </a:t>
            </a:r>
            <a:r>
              <a:rPr lang="en-US" sz="1400">
                <a:solidFill>
                  <a:srgbClr val="E5E5FF"/>
                </a:solidFill>
                <a:effectLst/>
              </a:rPr>
              <a:t>Vol. 1 (Nashville: Nelson, 1983)</a:t>
            </a:r>
            <a:r>
              <a:rPr lang="en-SG" sz="1400">
                <a:solidFill>
                  <a:srgbClr val="E5E5FF"/>
                </a:solidFill>
                <a:effectLst/>
              </a:rPr>
              <a:t> </a:t>
            </a:r>
            <a:endParaRPr lang="en-US" sz="1400">
              <a:solidFill>
                <a:srgbClr val="EAEAEA"/>
              </a:solidFill>
              <a:effectLst/>
              <a:latin typeface="Arial" charset="0"/>
              <a:ea typeface="ＭＳ Ｐゴシック" charset="0"/>
            </a:endParaRPr>
          </a:p>
        </p:txBody>
      </p:sp>
      <p:sp>
        <p:nvSpPr>
          <p:cNvPr id="956417" name="Rectangle 2"/>
          <p:cNvSpPr>
            <a:spLocks noGrp="1" noChangeArrowheads="1"/>
          </p:cNvSpPr>
          <p:nvPr>
            <p:ph type="title" idx="4294967295"/>
          </p:nvPr>
        </p:nvSpPr>
        <p:spPr>
          <a:xfrm>
            <a:off x="0" y="-99392"/>
            <a:ext cx="9144000" cy="648072"/>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zh-TW" altLang="en-US" sz="4000">
                <a:solidFill>
                  <a:srgbClr val="EAEAEA"/>
                </a:solidFill>
                <a:effectLst/>
                <a:latin typeface="Arial" charset="0"/>
                <a:ea typeface="ＭＳ Ｐゴシック" charset="0"/>
              </a:rPr>
              <a:t>申命记 </a:t>
            </a:r>
            <a:endParaRPr lang="en-US">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34924" y="620689"/>
          <a:ext cx="9109075" cy="5711431"/>
        </p:xfrm>
        <a:graphic>
          <a:graphicData uri="http://schemas.openxmlformats.org/drawingml/2006/table">
            <a:tbl>
              <a:tblPr/>
              <a:tblGrid>
                <a:gridCol w="1140964">
                  <a:extLst>
                    <a:ext uri="{9D8B030D-6E8A-4147-A177-3AD203B41FA5}">
                      <a16:colId xmlns:a16="http://schemas.microsoft.com/office/drawing/2014/main" val="20000"/>
                    </a:ext>
                  </a:extLst>
                </a:gridCol>
                <a:gridCol w="2502666">
                  <a:extLst>
                    <a:ext uri="{9D8B030D-6E8A-4147-A177-3AD203B41FA5}">
                      <a16:colId xmlns:a16="http://schemas.microsoft.com/office/drawing/2014/main" val="20001"/>
                    </a:ext>
                  </a:extLst>
                </a:gridCol>
                <a:gridCol w="2477622">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1475655">
                  <a:extLst>
                    <a:ext uri="{9D8B030D-6E8A-4147-A177-3AD203B41FA5}">
                      <a16:colId xmlns:a16="http://schemas.microsoft.com/office/drawing/2014/main" val="20004"/>
                    </a:ext>
                  </a:extLst>
                </a:gridCol>
              </a:tblGrid>
              <a:tr h="496083">
                <a:tc gridSpan="5">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rgbClr val="FFFFFF"/>
                          </a:solidFill>
                          <a:effectLst/>
                          <a:latin typeface="Arial"/>
                          <a:ea typeface="ＭＳ Ｐゴシック" charset="0"/>
                          <a:cs typeface="Arial"/>
                        </a:rPr>
                        <a:t>摩西之约的更新</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905647">
                <a:tc>
                  <a:txBody>
                    <a:bodyPr/>
                    <a:lstStyle/>
                    <a:p>
                      <a:pPr algn="ctr">
                        <a:spcAft>
                          <a:spcPts val="0"/>
                        </a:spcAft>
                      </a:pPr>
                      <a:r>
                        <a:rPr lang="zh-CN" sz="1800" b="0">
                          <a:solidFill>
                            <a:srgbClr val="FFFFFF"/>
                          </a:solidFill>
                          <a:effectLst/>
                          <a:latin typeface="Arial"/>
                          <a:ea typeface="SimSun"/>
                          <a:cs typeface="Arial"/>
                        </a:rPr>
                        <a:t>中心</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引言与第一讲道</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a:t>
                      </a:r>
                      <a:r>
                        <a:rPr lang="zh-CN" sz="1800" b="1">
                          <a:solidFill>
                            <a:srgbClr val="FFFFFF"/>
                          </a:solidFill>
                          <a:effectLst/>
                          <a:latin typeface="Arial"/>
                          <a:ea typeface="SimSun"/>
                          <a:cs typeface="Arial"/>
                        </a:rPr>
                        <a:t>例子</a:t>
                      </a: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1:1      </a:t>
                      </a:r>
                      <a:r>
                        <a:rPr lang="en-US" sz="1800" b="1" baseline="0">
                          <a:solidFill>
                            <a:srgbClr val="FFFFFF"/>
                          </a:solidFill>
                          <a:effectLst/>
                          <a:latin typeface="Arial"/>
                          <a:ea typeface="SimSun"/>
                          <a:cs typeface="Arial"/>
                        </a:rPr>
                        <a:t>               </a:t>
                      </a:r>
                      <a:r>
                        <a:rPr lang="en-US" sz="1800" b="1">
                          <a:solidFill>
                            <a:srgbClr val="FFFFFF"/>
                          </a:solidFill>
                          <a:effectLst/>
                          <a:latin typeface="Arial"/>
                          <a:ea typeface="SimSun"/>
                          <a:cs typeface="Arial"/>
                        </a:rPr>
                        <a:t>4:43</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第二讲道</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a:t>
                      </a:r>
                      <a:r>
                        <a:rPr lang="zh-CN" sz="1800" b="1">
                          <a:solidFill>
                            <a:srgbClr val="FFFFFF"/>
                          </a:solidFill>
                          <a:effectLst/>
                          <a:latin typeface="Arial"/>
                          <a:ea typeface="SimSun"/>
                          <a:cs typeface="Arial"/>
                        </a:rPr>
                        <a:t>律法</a:t>
                      </a:r>
                      <a:r>
                        <a:rPr lang="en-US" sz="1800" b="1">
                          <a:solidFill>
                            <a:srgbClr val="FFFFFF"/>
                          </a:solidFill>
                          <a:effectLst/>
                          <a:latin typeface="Arial"/>
                          <a:ea typeface="SimSun"/>
                          <a:cs typeface="Arial"/>
                        </a:rPr>
                        <a:t>)</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4:44        </a:t>
                      </a:r>
                      <a:r>
                        <a:rPr lang="en-US" sz="1800" b="1" baseline="0">
                          <a:solidFill>
                            <a:srgbClr val="FFFFFF"/>
                          </a:solidFill>
                          <a:effectLst/>
                          <a:latin typeface="Arial"/>
                          <a:ea typeface="SimSun"/>
                          <a:cs typeface="Arial"/>
                        </a:rPr>
                        <a:t>          </a:t>
                      </a:r>
                      <a:r>
                        <a:rPr lang="en-US" sz="1800" b="1">
                          <a:solidFill>
                            <a:srgbClr val="FFFFFF"/>
                          </a:solidFill>
                          <a:effectLst/>
                          <a:latin typeface="Arial"/>
                          <a:ea typeface="SimSun"/>
                          <a:cs typeface="Arial"/>
                        </a:rPr>
                        <a:t>26:19</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zh-CN" sz="1800" b="1">
                          <a:solidFill>
                            <a:srgbClr val="FFFFFF"/>
                          </a:solidFill>
                          <a:effectLst/>
                          <a:latin typeface="Arial"/>
                          <a:ea typeface="SimSun"/>
                          <a:cs typeface="Arial"/>
                        </a:rPr>
                        <a:t>第三第四讲道</a:t>
                      </a:r>
                      <a:r>
                        <a:rPr lang="zh-CN" sz="1800" b="1">
                          <a:solidFill>
                            <a:srgbClr val="FFFFFF"/>
                          </a:solidFill>
                          <a:effectLst/>
                          <a:latin typeface="Arial"/>
                          <a:ea typeface="Arial"/>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r>
                        <a:rPr lang="zh-CN" sz="1800" b="1">
                          <a:solidFill>
                            <a:srgbClr val="FFFFFF"/>
                          </a:solidFill>
                          <a:effectLst/>
                          <a:latin typeface="Arial"/>
                          <a:ea typeface="SimSun"/>
                          <a:cs typeface="Arial"/>
                        </a:rPr>
                        <a:t>挑战</a:t>
                      </a: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27:1        </a:t>
                      </a:r>
                      <a:r>
                        <a:rPr lang="en-US" sz="1800" b="1" baseline="0">
                          <a:solidFill>
                            <a:srgbClr val="FFFFFF"/>
                          </a:solidFill>
                          <a:effectLst/>
                          <a:latin typeface="Arial"/>
                          <a:ea typeface="SimSun"/>
                          <a:cs typeface="Arial"/>
                        </a:rPr>
                        <a:t>                 </a:t>
                      </a:r>
                      <a:r>
                        <a:rPr lang="en-US" sz="1800" b="1">
                          <a:solidFill>
                            <a:srgbClr val="FFFFFF"/>
                          </a:solidFill>
                          <a:effectLst/>
                          <a:latin typeface="Arial"/>
                          <a:ea typeface="SimSun"/>
                          <a:cs typeface="Arial"/>
                        </a:rPr>
                        <a:t>34:12</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65732">
                <a:tc>
                  <a:txBody>
                    <a:bodyPr/>
                    <a:lstStyle/>
                    <a:p>
                      <a:pPr marL="71755" marR="71755" algn="ctr">
                        <a:spcAft>
                          <a:spcPts val="0"/>
                        </a:spcAft>
                      </a:pPr>
                      <a:r>
                        <a:rPr lang="zh-CN" sz="1800" b="0">
                          <a:solidFill>
                            <a:srgbClr val="FFFFFF"/>
                          </a:solidFill>
                          <a:effectLst/>
                          <a:latin typeface="Arial"/>
                          <a:ea typeface="SimSun"/>
                          <a:cs typeface="Arial"/>
                        </a:rPr>
                        <a:t>分段</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前文</a:t>
                      </a:r>
                      <a:endParaRPr lang="en-SG" sz="1800" b="1">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(1:1-4)</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历史序言</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(1:5-4:43)</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altLang="en-US" sz="1400" b="1" dirty="0">
                          <a:solidFill>
                            <a:srgbClr val="FFFFFF"/>
                          </a:solidFill>
                          <a:effectLst/>
                          <a:latin typeface="Arial"/>
                          <a:ea typeface="SimSun"/>
                          <a:cs typeface="Arial"/>
                        </a:rPr>
                        <a:t>诠释十诫</a:t>
                      </a:r>
                      <a:endParaRPr lang="en-SG" altLang="zh-CN" sz="1400" b="1"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(4:44-11:32)</a:t>
                      </a:r>
                      <a:endParaRPr lang="en-SG" sz="1400"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 </a:t>
                      </a:r>
                      <a:endParaRPr lang="en-SG" sz="1400" dirty="0">
                        <a:solidFill>
                          <a:srgbClr val="FFFFFF"/>
                        </a:solidFill>
                        <a:effectLst/>
                        <a:latin typeface="Arial"/>
                        <a:ea typeface="SimSun"/>
                        <a:cs typeface="Arial"/>
                      </a:endParaRPr>
                    </a:p>
                    <a:p>
                      <a:pPr algn="ctr">
                        <a:spcAft>
                          <a:spcPts val="0"/>
                        </a:spcAft>
                      </a:pPr>
                      <a:r>
                        <a:rPr lang="zh-CN" altLang="en-US" sz="1400" b="1" dirty="0">
                          <a:solidFill>
                            <a:srgbClr val="FFFFFF"/>
                          </a:solidFill>
                          <a:effectLst/>
                          <a:latin typeface="Arial"/>
                          <a:ea typeface="SimSun"/>
                          <a:cs typeface="Arial"/>
                        </a:rPr>
                        <a:t>礼仪律</a:t>
                      </a:r>
                      <a:endParaRPr lang="en-SG" sz="1400"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(12:1-16:17)</a:t>
                      </a:r>
                      <a:endParaRPr lang="en-SG" sz="1400"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 </a:t>
                      </a:r>
                      <a:endParaRPr lang="en-SG" sz="1400" dirty="0">
                        <a:solidFill>
                          <a:srgbClr val="FFFFFF"/>
                        </a:solidFill>
                        <a:effectLst/>
                        <a:latin typeface="Arial"/>
                        <a:ea typeface="SimSun"/>
                        <a:cs typeface="Arial"/>
                      </a:endParaRPr>
                    </a:p>
                    <a:p>
                      <a:pPr algn="ctr">
                        <a:spcAft>
                          <a:spcPts val="0"/>
                        </a:spcAft>
                      </a:pPr>
                      <a:r>
                        <a:rPr lang="zh-CN" altLang="en-US" sz="1400" b="1" dirty="0">
                          <a:solidFill>
                            <a:srgbClr val="FFFFFF"/>
                          </a:solidFill>
                          <a:effectLst/>
                          <a:latin typeface="Arial"/>
                          <a:ea typeface="SimSun"/>
                          <a:cs typeface="Arial"/>
                        </a:rPr>
                        <a:t>民事律</a:t>
                      </a:r>
                      <a:endParaRPr lang="en-SG" altLang="zh-CN" sz="1400" b="1"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(16:18-26:19)</a:t>
                      </a:r>
                      <a:endParaRPr lang="en-SG" sz="1800" dirty="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altLang="en-US" sz="1800" b="1" dirty="0">
                          <a:solidFill>
                            <a:srgbClr val="FFFFFF"/>
                          </a:solidFill>
                          <a:effectLst/>
                          <a:latin typeface="Arial"/>
                          <a:ea typeface="SimSun"/>
                          <a:cs typeface="Arial"/>
                        </a:rPr>
                        <a:t>第三</a:t>
                      </a:r>
                      <a:endParaRPr lang="en-SG" sz="1800" dirty="0">
                        <a:solidFill>
                          <a:srgbClr val="FFFFFF"/>
                        </a:solidFill>
                        <a:effectLst/>
                        <a:latin typeface="Arial"/>
                        <a:ea typeface="SimSun"/>
                        <a:cs typeface="Arial"/>
                      </a:endParaRPr>
                    </a:p>
                    <a:p>
                      <a:pPr algn="ctr">
                        <a:spcAft>
                          <a:spcPts val="0"/>
                        </a:spcAft>
                      </a:pPr>
                      <a:r>
                        <a:rPr lang="en-US" sz="1800" b="1" dirty="0" err="1">
                          <a:solidFill>
                            <a:srgbClr val="FFFFFF"/>
                          </a:solidFill>
                          <a:effectLst/>
                          <a:latin typeface="Arial"/>
                          <a:ea typeface="SimSun"/>
                          <a:cs typeface="Arial"/>
                        </a:rPr>
                        <a:t>祝福与诅咒</a:t>
                      </a:r>
                      <a:r>
                        <a:rPr lang="en-US" sz="1800" b="1" dirty="0">
                          <a:solidFill>
                            <a:srgbClr val="FFFFFF"/>
                          </a:solidFill>
                          <a:effectLst/>
                          <a:latin typeface="Arial"/>
                          <a:ea typeface="SimSun"/>
                          <a:cs typeface="Arial"/>
                        </a:rPr>
                        <a:t>(27-28)</a:t>
                      </a:r>
                      <a:endParaRPr lang="en-SG" sz="1800" dirty="0">
                        <a:solidFill>
                          <a:srgbClr val="FFFFFF"/>
                        </a:solidFill>
                        <a:effectLst/>
                        <a:latin typeface="Arial"/>
                        <a:ea typeface="SimSun"/>
                        <a:cs typeface="Arial"/>
                      </a:endParaRPr>
                    </a:p>
                    <a:p>
                      <a:pPr algn="ctr">
                        <a:spcAft>
                          <a:spcPts val="0"/>
                        </a:spcAft>
                      </a:pPr>
                      <a:r>
                        <a:rPr lang="en-US" sz="1800" b="1" dirty="0">
                          <a:solidFill>
                            <a:srgbClr val="FFFFFF"/>
                          </a:solidFill>
                          <a:effectLst/>
                          <a:latin typeface="Arial"/>
                          <a:ea typeface="SimSun"/>
                          <a:cs typeface="Arial"/>
                        </a:rPr>
                        <a:t> </a:t>
                      </a:r>
                      <a:endParaRPr lang="en-SG" sz="1800" dirty="0">
                        <a:solidFill>
                          <a:srgbClr val="FFFFFF"/>
                        </a:solidFill>
                        <a:effectLst/>
                        <a:latin typeface="Arial"/>
                        <a:ea typeface="SimSun"/>
                        <a:cs typeface="Arial"/>
                      </a:endParaRPr>
                    </a:p>
                    <a:p>
                      <a:pPr algn="ctr">
                        <a:spcAft>
                          <a:spcPts val="0"/>
                        </a:spcAft>
                      </a:pPr>
                      <a:r>
                        <a:rPr lang="zh-CN" altLang="en-US" sz="1800" b="1" dirty="0">
                          <a:solidFill>
                            <a:srgbClr val="FFFFFF"/>
                          </a:solidFill>
                          <a:effectLst/>
                          <a:latin typeface="Arial"/>
                          <a:ea typeface="SimSun"/>
                          <a:cs typeface="Arial"/>
                        </a:rPr>
                        <a:t>第四</a:t>
                      </a:r>
                      <a:endParaRPr lang="en-SG" sz="1800" dirty="0">
                        <a:solidFill>
                          <a:srgbClr val="FFFFFF"/>
                        </a:solidFill>
                        <a:effectLst/>
                        <a:latin typeface="Arial"/>
                        <a:ea typeface="SimSun"/>
                        <a:cs typeface="Arial"/>
                      </a:endParaRPr>
                    </a:p>
                    <a:p>
                      <a:pPr algn="ctr">
                        <a:spcAft>
                          <a:spcPts val="0"/>
                        </a:spcAft>
                      </a:pPr>
                      <a:r>
                        <a:rPr lang="en-US" sz="1800" b="1" dirty="0" err="1">
                          <a:solidFill>
                            <a:srgbClr val="FFFFFF"/>
                          </a:solidFill>
                          <a:effectLst/>
                          <a:latin typeface="Arial"/>
                          <a:ea typeface="SimSun"/>
                          <a:cs typeface="Arial"/>
                        </a:rPr>
                        <a:t>约的更新</a:t>
                      </a:r>
                      <a:endParaRPr lang="en-SG" sz="1800" dirty="0">
                        <a:solidFill>
                          <a:srgbClr val="FFFFFF"/>
                        </a:solidFill>
                        <a:effectLst/>
                        <a:latin typeface="Arial"/>
                        <a:ea typeface="SimSun"/>
                        <a:cs typeface="Arial"/>
                      </a:endParaRPr>
                    </a:p>
                    <a:p>
                      <a:pPr algn="ctr">
                        <a:spcAft>
                          <a:spcPts val="0"/>
                        </a:spcAft>
                      </a:pPr>
                      <a:r>
                        <a:rPr lang="en-US" sz="1800" b="1" dirty="0">
                          <a:solidFill>
                            <a:srgbClr val="FFFFFF"/>
                          </a:solidFill>
                          <a:effectLst/>
                          <a:latin typeface="Arial"/>
                          <a:ea typeface="SimSun"/>
                          <a:cs typeface="Arial"/>
                        </a:rPr>
                        <a:t>(29-30)</a:t>
                      </a:r>
                      <a:endParaRPr lang="en-SG" sz="1800" dirty="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dirty="0">
                          <a:solidFill>
                            <a:srgbClr val="FFFFFF"/>
                          </a:solidFill>
                          <a:effectLst/>
                          <a:latin typeface="Arial"/>
                          <a:ea typeface="SimSun"/>
                          <a:cs typeface="Arial"/>
                        </a:rPr>
                        <a:t> </a:t>
                      </a:r>
                      <a:endParaRPr lang="en-SG" sz="1800" dirty="0">
                        <a:solidFill>
                          <a:srgbClr val="FFFFFF"/>
                        </a:solidFill>
                        <a:effectLst/>
                        <a:latin typeface="Arial"/>
                        <a:ea typeface="SimSun"/>
                        <a:cs typeface="Arial"/>
                      </a:endParaRPr>
                    </a:p>
                    <a:p>
                      <a:pPr algn="ctr">
                        <a:spcAft>
                          <a:spcPts val="0"/>
                        </a:spcAft>
                      </a:pPr>
                      <a:r>
                        <a:rPr lang="en-US" sz="1800" b="1" dirty="0" err="1">
                          <a:solidFill>
                            <a:srgbClr val="FFFFFF"/>
                          </a:solidFill>
                          <a:effectLst/>
                          <a:latin typeface="Arial"/>
                          <a:ea typeface="SimSun"/>
                          <a:cs typeface="Arial"/>
                        </a:rPr>
                        <a:t>领袖的交接</a:t>
                      </a:r>
                      <a:r>
                        <a:rPr lang="en-US" sz="1800" b="1" dirty="0">
                          <a:solidFill>
                            <a:srgbClr val="FFFFFF"/>
                          </a:solidFill>
                          <a:effectLst/>
                          <a:latin typeface="Arial"/>
                          <a:ea typeface="SimSun"/>
                          <a:cs typeface="Arial"/>
                        </a:rPr>
                        <a:t>(31-34)</a:t>
                      </a:r>
                      <a:endParaRPr lang="en-SG" sz="1800" dirty="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5427">
                <a:tc>
                  <a:txBody>
                    <a:bodyPr/>
                    <a:lstStyle/>
                    <a:p>
                      <a:pPr marL="71755" marR="71755" algn="ctr">
                        <a:spcAft>
                          <a:spcPts val="0"/>
                        </a:spcAft>
                      </a:pPr>
                      <a:r>
                        <a:rPr lang="zh-CN" sz="1800" b="0">
                          <a:solidFill>
                            <a:srgbClr val="FFFFFF"/>
                          </a:solidFill>
                          <a:effectLst/>
                          <a:latin typeface="Arial"/>
                          <a:ea typeface="SimSun"/>
                          <a:cs typeface="Arial"/>
                        </a:rPr>
                        <a:t>主题</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cs typeface="Arial"/>
                        </a:rPr>
                        <a:t>神的作为</a:t>
                      </a:r>
                      <a:endParaRPr lang="en-SG" sz="1800" b="1">
                        <a:solidFill>
                          <a:srgbClr val="FFFFFF"/>
                        </a:solidFill>
                        <a:effectLst/>
                        <a:latin typeface="Arial"/>
                        <a:cs typeface="Arial"/>
                      </a:endParaRPr>
                    </a:p>
                    <a:p>
                      <a:pPr algn="ctr">
                        <a:spcAft>
                          <a:spcPts val="0"/>
                        </a:spcAft>
                      </a:pPr>
                      <a:r>
                        <a:rPr lang="zh-CN" sz="1800" b="1" kern="1200">
                          <a:solidFill>
                            <a:srgbClr val="FFFFFF"/>
                          </a:solidFill>
                          <a:effectLst/>
                          <a:latin typeface="Arial"/>
                          <a:ea typeface="+mn-ea"/>
                          <a:cs typeface="Arial"/>
                        </a:rPr>
                        <a:t>历史性的</a:t>
                      </a:r>
                      <a:endParaRPr lang="en-SG" sz="1800" b="1" kern="1200">
                        <a:solidFill>
                          <a:srgbClr val="FFFFFF"/>
                        </a:solidFill>
                        <a:effectLst/>
                        <a:latin typeface="Arial"/>
                        <a:ea typeface="+mn-ea"/>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dirty="0">
                          <a:solidFill>
                            <a:srgbClr val="FFFFFF"/>
                          </a:solidFill>
                          <a:effectLst/>
                          <a:latin typeface="Arial"/>
                          <a:ea typeface="SimSun"/>
                          <a:cs typeface="Arial"/>
                        </a:rPr>
                        <a:t>神的期望</a:t>
                      </a:r>
                      <a:endParaRPr lang="en-SG" sz="1800" b="1" dirty="0">
                        <a:solidFill>
                          <a:srgbClr val="FFFFFF"/>
                        </a:solidFill>
                        <a:effectLst/>
                        <a:latin typeface="Arial"/>
                        <a:cs typeface="Arial"/>
                      </a:endParaRPr>
                    </a:p>
                    <a:p>
                      <a:pPr algn="ctr">
                        <a:spcAft>
                          <a:spcPts val="0"/>
                        </a:spcAft>
                      </a:pPr>
                      <a:r>
                        <a:rPr lang="zh-CN" sz="1800" b="1" dirty="0">
                          <a:solidFill>
                            <a:srgbClr val="FFFFFF"/>
                          </a:solidFill>
                          <a:effectLst/>
                          <a:latin typeface="Arial"/>
                          <a:ea typeface="SimSun"/>
                          <a:cs typeface="Arial"/>
                        </a:rPr>
                        <a:t>律法性的</a:t>
                      </a:r>
                      <a:endParaRPr lang="en-SG" sz="1800" b="1" dirty="0">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algn="ctr" defTabSz="457200" rtl="0" eaLnBrk="1" latinLnBrk="0" hangingPunct="1">
                        <a:spcAft>
                          <a:spcPts val="0"/>
                        </a:spcAft>
                      </a:pPr>
                      <a:r>
                        <a:rPr lang="zh-CN" sz="1800" b="1" kern="1200">
                          <a:solidFill>
                            <a:srgbClr val="FFFFFF"/>
                          </a:solidFill>
                          <a:effectLst/>
                          <a:latin typeface="Arial"/>
                          <a:ea typeface="+mn-ea"/>
                          <a:cs typeface="Arial"/>
                        </a:rPr>
                        <a:t>神将做的事</a:t>
                      </a:r>
                      <a:endParaRPr lang="en-SG" sz="1800" b="1" kern="1200">
                        <a:solidFill>
                          <a:srgbClr val="FFFFFF"/>
                        </a:solidFill>
                        <a:effectLst/>
                        <a:latin typeface="Arial"/>
                        <a:ea typeface="+mn-ea"/>
                        <a:cs typeface="Arial"/>
                      </a:endParaRPr>
                    </a:p>
                    <a:p>
                      <a:pPr marL="0" algn="ctr" defTabSz="457200" rtl="0" eaLnBrk="1" latinLnBrk="0" hangingPunct="1">
                        <a:spcAft>
                          <a:spcPts val="0"/>
                        </a:spcAft>
                      </a:pPr>
                      <a:r>
                        <a:rPr lang="zh-CN" sz="1800" b="1" kern="1200">
                          <a:solidFill>
                            <a:srgbClr val="FFFFFF"/>
                          </a:solidFill>
                          <a:effectLst/>
                          <a:latin typeface="Arial"/>
                          <a:ea typeface="+mn-ea"/>
                          <a:cs typeface="Arial"/>
                        </a:rPr>
                        <a:t>预言性</a:t>
                      </a:r>
                      <a:r>
                        <a:rPr lang="zh-CN" sz="1800" b="1">
                          <a:solidFill>
                            <a:srgbClr val="FFFFFF"/>
                          </a:solidFill>
                          <a:effectLst/>
                          <a:latin typeface="Arial"/>
                          <a:ea typeface="SimSun"/>
                          <a:cs typeface="Arial"/>
                        </a:rPr>
                        <a:t>的</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97">
                <a:tc>
                  <a:txBody>
                    <a:bodyPr/>
                    <a:lstStyle/>
                    <a:p>
                      <a:pPr algn="ctr">
                        <a:spcAft>
                          <a:spcPts val="0"/>
                        </a:spcAft>
                      </a:pPr>
                      <a:r>
                        <a:rPr lang="zh-CN" sz="1800" b="0">
                          <a:solidFill>
                            <a:srgbClr val="FFFFFF"/>
                          </a:solidFill>
                          <a:effectLst/>
                          <a:latin typeface="Arial"/>
                          <a:ea typeface="SimSun"/>
                          <a:cs typeface="Arial"/>
                        </a:rPr>
                        <a:t>地点</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摩押平原</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摩押平原</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zh-CN" sz="1800" b="1">
                          <a:solidFill>
                            <a:srgbClr val="FFFFFF"/>
                          </a:solidFill>
                          <a:effectLst/>
                          <a:latin typeface="Arial"/>
                          <a:ea typeface="SimSun"/>
                          <a:cs typeface="Arial"/>
                        </a:rPr>
                        <a:t>摩押平原</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2697">
                <a:tc>
                  <a:txBody>
                    <a:bodyPr/>
                    <a:lstStyle/>
                    <a:p>
                      <a:pPr algn="ctr">
                        <a:spcAft>
                          <a:spcPts val="0"/>
                        </a:spcAft>
                      </a:pPr>
                      <a:r>
                        <a:rPr kumimoji="0" lang="zh-CN" sz="1800" b="1" i="0" u="none" strike="noStrike" kern="1200" cap="none" normalizeH="0" baseline="0">
                          <a:ln>
                            <a:noFill/>
                          </a:ln>
                          <a:solidFill>
                            <a:srgbClr val="FFFFFF"/>
                          </a:solidFill>
                          <a:effectLst/>
                          <a:latin typeface="Arial"/>
                          <a:ea typeface="ＭＳ Ｐゴシック" charset="0"/>
                          <a:cs typeface="Arial"/>
                        </a:rPr>
                        <a:t>时间</a:t>
                      </a:r>
                      <a:endParaRPr kumimoji="0" lang="en-SG" sz="1800" b="1" i="0" u="none" strike="noStrike" kern="1200" cap="none" normalizeH="0" baseline="0">
                        <a:ln>
                          <a:noFill/>
                        </a:ln>
                        <a:solidFill>
                          <a:srgbClr val="FFFFFF"/>
                        </a:solidFill>
                        <a:effectLst/>
                        <a:latin typeface="Arial"/>
                        <a:ea typeface="ＭＳ Ｐゴシック" charset="0"/>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约一个月</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约一个月</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zh-CN" sz="1800" b="1" dirty="0">
                          <a:solidFill>
                            <a:srgbClr val="FFFFFF"/>
                          </a:solidFill>
                          <a:effectLst/>
                          <a:latin typeface="Arial"/>
                          <a:ea typeface="SimSun"/>
                          <a:cs typeface="Arial"/>
                        </a:rPr>
                        <a:t>约一个月</a:t>
                      </a:r>
                      <a:endParaRPr lang="en-SG" sz="1800" b="1" dirty="0">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6465"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hangingPunct="0"/>
            <a:endParaRPr lang="en-US" sz="2400">
              <a:solidFill>
                <a:srgbClr val="000000"/>
              </a:solidFill>
              <a:latin typeface="Times New Roman" charset="0"/>
            </a:endParaRPr>
          </a:p>
        </p:txBody>
      </p:sp>
      <p:sp>
        <p:nvSpPr>
          <p:cNvPr id="95646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000000"/>
                </a:solidFill>
                <a:cs typeface="Arial" charset="0"/>
              </a:rPr>
              <a:t>573</a:t>
            </a:r>
            <a:endParaRPr lang="en-US">
              <a:solidFill>
                <a:srgbClr val="000000"/>
              </a:solidFill>
              <a:cs typeface="Arial" charset="0"/>
            </a:endParaRPr>
          </a:p>
        </p:txBody>
      </p:sp>
      <p:sp>
        <p:nvSpPr>
          <p:cNvPr id="7" name="Text Box 10"/>
          <p:cNvSpPr txBox="1">
            <a:spLocks noChangeArrowheads="1"/>
          </p:cNvSpPr>
          <p:nvPr/>
        </p:nvSpPr>
        <p:spPr bwMode="auto">
          <a:xfrm>
            <a:off x="8410575"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b="1">
                <a:solidFill>
                  <a:srgbClr val="E5E5FF"/>
                </a:solidFill>
                <a:latin typeface="Arial" charset="0"/>
                <a:cs typeface="Arial" charset="0"/>
              </a:rPr>
              <a:t>147</a:t>
            </a:r>
          </a:p>
        </p:txBody>
      </p:sp>
      <p:sp>
        <p:nvSpPr>
          <p:cNvPr id="8" name="Oval 7"/>
          <p:cNvSpPr/>
          <p:nvPr/>
        </p:nvSpPr>
        <p:spPr bwMode="auto">
          <a:xfrm>
            <a:off x="1187624" y="4363645"/>
            <a:ext cx="2448272" cy="1008217"/>
          </a:xfrm>
          <a:prstGeom prst="ellipse">
            <a:avLst/>
          </a:prstGeom>
          <a:noFill/>
          <a:ln w="57150" cap="sq"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defTabSz="914400"/>
            <a:endParaRPr lang="en-US" sz="2400">
              <a:solidFill>
                <a:srgbClr val="FFFFFF"/>
              </a:solidFill>
              <a:latin typeface="Times New Roman" pitchFamily="-112" charset="0"/>
            </a:endParaRPr>
          </a:p>
        </p:txBody>
      </p:sp>
      <p:sp>
        <p:nvSpPr>
          <p:cNvPr id="11" name="Title 1"/>
          <p:cNvSpPr txBox="1">
            <a:spLocks/>
          </p:cNvSpPr>
          <p:nvPr/>
        </p:nvSpPr>
        <p:spPr>
          <a:xfrm>
            <a:off x="242888" y="6858000"/>
            <a:ext cx="8866187" cy="495300"/>
          </a:xfrm>
          <a:prstGeom prst="rect">
            <a:avLst/>
          </a:prstGeom>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a:defRPr/>
            </a:pPr>
            <a:r>
              <a:rPr lang="zh-CN" altLang="en-US" sz="3200"/>
              <a:t>神的作为</a:t>
            </a:r>
            <a:r>
              <a:rPr lang="en-US" altLang="zh-CN" sz="3200"/>
              <a:t>-</a:t>
            </a:r>
            <a:r>
              <a:rPr lang="zh-CN" altLang="en-US" sz="3200"/>
              <a:t>期望</a:t>
            </a:r>
            <a:r>
              <a:rPr lang="en-US" altLang="zh-CN" sz="3200"/>
              <a:t>-</a:t>
            </a:r>
            <a:r>
              <a:rPr lang="zh-CN" altLang="en-US" sz="3200"/>
              <a:t>将做的事</a:t>
            </a:r>
            <a:endParaRPr lang="zh-CN" altLang="en-US" sz="3200" dirty="0"/>
          </a:p>
        </p:txBody>
      </p:sp>
    </p:spTree>
    <p:extLst>
      <p:ext uri="{BB962C8B-B14F-4D97-AF65-F5344CB8AC3E}">
        <p14:creationId xmlns:p14="http://schemas.microsoft.com/office/powerpoint/2010/main" val="34207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rotWithShape="1">
          <a:blip r:embed="rId3">
            <a:extLst>
              <a:ext uri="{28A0092B-C50C-407E-A947-70E740481C1C}">
                <a14:useLocalDpi xmlns:a14="http://schemas.microsoft.com/office/drawing/2010/main" val="0"/>
              </a:ext>
            </a:extLst>
          </a:blip>
          <a:srcRect l="320" t="4108" r="-320" b="20040"/>
          <a:stretch/>
        </p:blipFill>
        <p:spPr bwMode="auto">
          <a:xfrm>
            <a:off x="-19580" y="-51606"/>
            <a:ext cx="9180513" cy="6892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5140325" y="597799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auto" latinLnBrk="0" hangingPunct="0">
              <a:lnSpc>
                <a:spcPct val="100000"/>
              </a:lnSpc>
              <a:spcBef>
                <a:spcPct val="50000"/>
              </a:spcBef>
              <a:spcAft>
                <a:spcPts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39" name="Oval 7"/>
          <p:cNvSpPr>
            <a:spLocks noChangeArrowheads="1"/>
          </p:cNvSpPr>
          <p:nvPr/>
        </p:nvSpPr>
        <p:spPr bwMode="auto">
          <a:xfrm>
            <a:off x="5897563" y="2608962"/>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auto" latinLnBrk="0" hangingPunct="0">
              <a:lnSpc>
                <a:spcPct val="100000"/>
              </a:lnSpc>
              <a:spcBef>
                <a:spcPct val="50000"/>
              </a:spcBef>
              <a:spcAft>
                <a:spcPts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42" name="Freeform 10"/>
          <p:cNvSpPr>
            <a:spLocks/>
          </p:cNvSpPr>
          <p:nvPr/>
        </p:nvSpPr>
        <p:spPr bwMode="auto">
          <a:xfrm>
            <a:off x="5367905" y="2817538"/>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auto" latinLnBrk="0" hangingPunct="0">
              <a:lnSpc>
                <a:spcPct val="100000"/>
              </a:lnSpc>
              <a:spcBef>
                <a:spcPct val="50000"/>
              </a:spcBef>
              <a:spcAft>
                <a:spcPts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43" name="Freeform 11"/>
          <p:cNvSpPr>
            <a:spLocks/>
          </p:cNvSpPr>
          <p:nvPr/>
        </p:nvSpPr>
        <p:spPr bwMode="auto">
          <a:xfrm>
            <a:off x="6332143" y="1485774"/>
            <a:ext cx="1836737"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auto" latinLnBrk="0" hangingPunct="0">
              <a:lnSpc>
                <a:spcPct val="100000"/>
              </a:lnSpc>
              <a:spcBef>
                <a:spcPct val="50000"/>
              </a:spcBef>
              <a:spcAft>
                <a:spcPts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80232" name="Text Box 12"/>
          <p:cNvSpPr txBox="1">
            <a:spLocks noChangeArrowheads="1"/>
          </p:cNvSpPr>
          <p:nvPr/>
        </p:nvSpPr>
        <p:spPr bwMode="auto">
          <a:xfrm>
            <a:off x="4230687" y="2007134"/>
            <a:ext cx="19716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加低斯把尼</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114698" name="Rectangle 14"/>
          <p:cNvSpPr>
            <a:spLocks noGrp="1" noChangeArrowheads="1"/>
          </p:cNvSpPr>
          <p:nvPr>
            <p:ph type="title" idx="4294967295"/>
          </p:nvPr>
        </p:nvSpPr>
        <p:spPr>
          <a:xfrm>
            <a:off x="0" y="0"/>
            <a:ext cx="5364163" cy="1628775"/>
          </a:xfrm>
        </p:spPr>
        <p:txBody>
          <a:bodyPr/>
          <a:lstStyle/>
          <a:p>
            <a:pPr algn="l" eaLnBrk="1" hangingPunct="1">
              <a:defRPr/>
            </a:pPr>
            <a:r>
              <a:rPr lang="en-US" sz="4800" b="1" dirty="0" err="1">
                <a:effectLst>
                  <a:glow rad="101600">
                    <a:schemeClr val="tx1">
                      <a:alpha val="97000"/>
                    </a:schemeClr>
                  </a:glow>
                </a:effectLst>
                <a:latin typeface="Arial" charset="0"/>
              </a:rPr>
              <a:t>游荡的路线</a:t>
            </a:r>
            <a:endParaRPr lang="en-US" sz="4800" b="1" dirty="0">
              <a:effectLst>
                <a:glow rad="101600">
                  <a:schemeClr val="tx1">
                    <a:alpha val="97000"/>
                  </a:schemeClr>
                </a:glow>
              </a:effectLst>
              <a:latin typeface="Arial" charset="0"/>
            </a:endParaRPr>
          </a:p>
        </p:txBody>
      </p:sp>
      <p:sp>
        <p:nvSpPr>
          <p:cNvPr id="13" name="Oval 6"/>
          <p:cNvSpPr>
            <a:spLocks noChangeArrowheads="1"/>
          </p:cNvSpPr>
          <p:nvPr/>
        </p:nvSpPr>
        <p:spPr bwMode="auto">
          <a:xfrm>
            <a:off x="8015288" y="111283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auto" latinLnBrk="0" hangingPunct="0">
              <a:lnSpc>
                <a:spcPct val="100000"/>
              </a:lnSpc>
              <a:spcBef>
                <a:spcPct val="50000"/>
              </a:spcBef>
              <a:spcAft>
                <a:spcPts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80236" name="Text Box 13"/>
          <p:cNvSpPr txBox="1">
            <a:spLocks noChangeArrowheads="1"/>
          </p:cNvSpPr>
          <p:nvPr/>
        </p:nvSpPr>
        <p:spPr bwMode="auto">
          <a:xfrm>
            <a:off x="7435843" y="563563"/>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摩押</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14" name="Text Box 9"/>
          <p:cNvSpPr txBox="1">
            <a:spLocks noChangeArrowheads="1"/>
          </p:cNvSpPr>
          <p:nvPr/>
        </p:nvSpPr>
        <p:spPr bwMode="auto">
          <a:xfrm>
            <a:off x="297018" y="1786731"/>
            <a:ext cx="196221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3200" b="1" dirty="0" err="1">
                <a:solidFill>
                  <a:srgbClr val="FFFFFF"/>
                </a:solidFill>
                <a:effectLst>
                  <a:glow rad="228600">
                    <a:srgbClr val="000000"/>
                  </a:glow>
                </a:effectLst>
                <a:latin typeface="Arial" charset="0"/>
                <a:cs typeface="Arial" charset="0"/>
              </a:rPr>
              <a:t>埃及</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15" name="Freeform 6"/>
          <p:cNvSpPr>
            <a:spLocks/>
          </p:cNvSpPr>
          <p:nvPr/>
        </p:nvSpPr>
        <p:spPr bwMode="auto">
          <a:xfrm>
            <a:off x="1487488" y="2371507"/>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auto" latinLnBrk="0" hangingPunct="0">
              <a:lnSpc>
                <a:spcPct val="100000"/>
              </a:lnSpc>
              <a:spcBef>
                <a:spcPct val="50000"/>
              </a:spcBef>
              <a:spcAft>
                <a:spcPts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Times" pitchFamily="-111" charset="0"/>
              <a:ea typeface="Times New Roman" pitchFamily="-111" charset="0"/>
              <a:cs typeface="Times New Roman" pitchFamily="-111" charset="0"/>
            </a:endParaRPr>
          </a:p>
        </p:txBody>
      </p:sp>
      <p:sp>
        <p:nvSpPr>
          <p:cNvPr id="180229" name="Text Box 9"/>
          <p:cNvSpPr txBox="1">
            <a:spLocks noChangeArrowheads="1"/>
          </p:cNvSpPr>
          <p:nvPr/>
        </p:nvSpPr>
        <p:spPr bwMode="auto">
          <a:xfrm>
            <a:off x="4326556" y="5314101"/>
            <a:ext cx="154726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西奈山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661886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0842"/>
                                        </p:tgtEl>
                                        <p:attrNameLst>
                                          <p:attrName>style.visibility</p:attrName>
                                        </p:attrNameLst>
                                      </p:cBhvr>
                                      <p:to>
                                        <p:strVal val="visible"/>
                                      </p:to>
                                    </p:set>
                                    <p:animEffect transition="in" filter="wipe(down)">
                                      <p:cBhvr>
                                        <p:cTn id="11" dur="1600"/>
                                        <p:tgtEl>
                                          <p:spTgt spid="120842"/>
                                        </p:tgtEl>
                                      </p:cBhvr>
                                    </p:animEffect>
                                  </p:childTnLst>
                                </p:cTn>
                              </p:par>
                            </p:childTnLst>
                          </p:cTn>
                        </p:par>
                        <p:par>
                          <p:cTn id="12" fill="hold">
                            <p:stCondLst>
                              <p:cond delay="2100"/>
                            </p:stCondLst>
                            <p:childTnLst>
                              <p:par>
                                <p:cTn id="13" presetID="22" presetClass="entr" presetSubtype="8" fill="hold" nodeType="afterEffect">
                                  <p:stCondLst>
                                    <p:cond delay="0"/>
                                  </p:stCondLst>
                                  <p:childTnLst>
                                    <p:set>
                                      <p:cBhvr>
                                        <p:cTn id="14" dur="1" fill="hold">
                                          <p:stCondLst>
                                            <p:cond delay="0"/>
                                          </p:stCondLst>
                                        </p:cTn>
                                        <p:tgtEl>
                                          <p:spTgt spid="120843"/>
                                        </p:tgtEl>
                                        <p:attrNameLst>
                                          <p:attrName>style.visibility</p:attrName>
                                        </p:attrNameLst>
                                      </p:cBhvr>
                                      <p:to>
                                        <p:strVal val="visible"/>
                                      </p:to>
                                    </p:set>
                                    <p:animEffect transition="in" filter="wipe(left)">
                                      <p:cBhvr>
                                        <p:cTn id="15"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844" cy="6858000"/>
          </a:xfrm>
          <a:prstGeom prst="rect">
            <a:avLst/>
          </a:prstGeom>
        </p:spPr>
      </p:pic>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热力学第二定律</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39396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5816" y="-8898"/>
            <a:ext cx="6228184" cy="622818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3081451" cy="4576640"/>
          </a:xfrm>
          <a:effectLst/>
        </p:spPr>
        <p:txBody>
          <a:bodyPr anchor="t"/>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别忘记基督在你的生命中所做的一切。</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13F04EE2-C86A-8315-44F5-FB0EFDB1056E}"/>
              </a:ext>
            </a:extLst>
          </p:cNvPr>
          <p:cNvSpPr txBox="1"/>
          <p:nvPr/>
        </p:nvSpPr>
        <p:spPr>
          <a:xfrm>
            <a:off x="4981604" y="954157"/>
            <a:ext cx="2031325" cy="646331"/>
          </a:xfrm>
          <a:prstGeom prst="rect">
            <a:avLst/>
          </a:prstGeom>
          <a:noFill/>
        </p:spPr>
        <p:txBody>
          <a:bodyPr wrap="none" rtlCol="0">
            <a:spAutoFit/>
          </a:bodyPr>
          <a:lstStyle/>
          <a:p>
            <a:r>
              <a:rPr lang="en-US" sz="3600" dirty="0" err="1"/>
              <a:t>灵命更新</a:t>
            </a:r>
            <a:endParaRPr lang="en-US" sz="3600" dirty="0"/>
          </a:p>
        </p:txBody>
      </p:sp>
    </p:spTree>
    <p:extLst>
      <p:ext uri="{BB962C8B-B14F-4D97-AF65-F5344CB8AC3E}">
        <p14:creationId xmlns:p14="http://schemas.microsoft.com/office/powerpoint/2010/main" val="6462730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感恩</a:t>
            </a:r>
            <a:r>
              <a:rPr lang="zh-CN" altLang="en-US" sz="4800" b="1" dirty="0">
                <a:effectLst>
                  <a:glow rad="127000">
                    <a:schemeClr val="tx1"/>
                  </a:glow>
                </a:effectLst>
                <a:latin typeface="Arial" charset="0"/>
                <a:ea typeface="ＭＳ Ｐゴシック" charset="0"/>
                <a:cs typeface="ＭＳ Ｐゴシック" charset="0"/>
              </a:rPr>
              <a:t>你过往经历的神的信实。</a:t>
            </a:r>
            <a:endParaRPr lang="en-US" sz="4800" b="1" dirty="0">
              <a:effectLst>
                <a:glow rad="127000">
                  <a:schemeClr val="tx1"/>
                </a:glow>
              </a:effectLst>
              <a:latin typeface="Arial" charset="0"/>
              <a:ea typeface="ＭＳ Ｐゴシック" charset="0"/>
              <a:cs typeface="ＭＳ Ｐゴシック" charset="0"/>
            </a:endParaRPr>
          </a:p>
        </p:txBody>
      </p:sp>
      <p:sp>
        <p:nvSpPr>
          <p:cNvPr id="2" name="Left Arrow 1"/>
          <p:cNvSpPr/>
          <p:nvPr/>
        </p:nvSpPr>
        <p:spPr bwMode="auto">
          <a:xfrm>
            <a:off x="20376"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申命记</a:t>
            </a:r>
            <a:r>
              <a:rPr kumimoji="0" 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 1:1–4:43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19071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a:t>
            </a:r>
            <a:r>
              <a:rPr lang="zh-CN" altLang="en-US" sz="4800" b="1" dirty="0">
                <a:effectLst>
                  <a:glow rad="127000">
                    <a:schemeClr val="tx1"/>
                  </a:glow>
                </a:effectLst>
                <a:latin typeface="Arial" charset="0"/>
                <a:ea typeface="ＭＳ Ｐゴシック" charset="0"/>
                <a:cs typeface="ＭＳ Ｐゴシック" charset="0"/>
              </a:rPr>
              <a:t>在当下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爱</a:t>
            </a:r>
            <a:r>
              <a:rPr lang="zh-CN" altLang="en-US" sz="4800" b="1" dirty="0">
                <a:effectLst>
                  <a:glow rad="127000">
                    <a:schemeClr val="tx1"/>
                  </a:glow>
                </a:effectLst>
                <a:latin typeface="Arial" charset="0"/>
                <a:ea typeface="ＭＳ Ｐゴシック" charset="0"/>
                <a:cs typeface="ＭＳ Ｐゴシック" charset="0"/>
              </a:rPr>
              <a:t>神</a:t>
            </a:r>
            <a:r>
              <a:rPr lang="en-US" sz="4800" b="1" dirty="0">
                <a:effectLst>
                  <a:glow rad="127000">
                    <a:schemeClr val="tx1"/>
                  </a:glow>
                </a:effectLst>
                <a:latin typeface="Arial" charset="0"/>
                <a:ea typeface="ＭＳ Ｐゴシック" charset="0"/>
                <a:cs typeface="ＭＳ Ｐゴシック" charset="0"/>
              </a:rPr>
              <a:t>.</a:t>
            </a:r>
          </a:p>
        </p:txBody>
      </p:sp>
      <p:sp>
        <p:nvSpPr>
          <p:cNvPr id="4" name="Left Arrow 3"/>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Heart 5"/>
          <p:cNvSpPr/>
          <p:nvPr/>
        </p:nvSpPr>
        <p:spPr bwMode="auto">
          <a:xfrm>
            <a:off x="3126496" y="2564904"/>
            <a:ext cx="2880320" cy="3024336"/>
          </a:xfrm>
          <a:prstGeom prst="hear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申命记</a:t>
            </a:r>
            <a:r>
              <a:rPr kumimoji="0" 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 4:44–26:19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29681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6525344"/>
            <a:ext cx="9144000" cy="332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a:r>
              <a:rPr lang="en-US" sz="1400">
                <a:solidFill>
                  <a:srgbClr val="E5E5FF"/>
                </a:solidFill>
                <a:effectLst/>
              </a:rPr>
              <a:t>Adapted from Bruce Wilkinson &amp; Kenneth Boa, </a:t>
            </a:r>
            <a:r>
              <a:rPr lang="en-US" sz="1400" i="1">
                <a:solidFill>
                  <a:srgbClr val="E5E5FF"/>
                </a:solidFill>
                <a:effectLst/>
              </a:rPr>
              <a:t>Talk Thru the Bible, </a:t>
            </a:r>
            <a:r>
              <a:rPr lang="en-US" sz="1400">
                <a:solidFill>
                  <a:srgbClr val="E5E5FF"/>
                </a:solidFill>
                <a:effectLst/>
              </a:rPr>
              <a:t>Vol. 1 (Nashville: Nelson, 1983)</a:t>
            </a:r>
            <a:r>
              <a:rPr lang="en-SG" sz="1400">
                <a:solidFill>
                  <a:srgbClr val="E5E5FF"/>
                </a:solidFill>
                <a:effectLst/>
              </a:rPr>
              <a:t> </a:t>
            </a:r>
            <a:endParaRPr lang="en-US" sz="1400">
              <a:solidFill>
                <a:srgbClr val="EAEAEA"/>
              </a:solidFill>
              <a:effectLst/>
              <a:latin typeface="Arial" charset="0"/>
              <a:ea typeface="ＭＳ Ｐゴシック" charset="0"/>
            </a:endParaRPr>
          </a:p>
        </p:txBody>
      </p:sp>
      <p:sp>
        <p:nvSpPr>
          <p:cNvPr id="956417" name="Rectangle 2"/>
          <p:cNvSpPr>
            <a:spLocks noGrp="1" noChangeArrowheads="1"/>
          </p:cNvSpPr>
          <p:nvPr>
            <p:ph type="title" idx="4294967295"/>
          </p:nvPr>
        </p:nvSpPr>
        <p:spPr>
          <a:xfrm>
            <a:off x="0" y="-99392"/>
            <a:ext cx="9144000" cy="648072"/>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zh-TW" altLang="en-US" sz="4000">
                <a:solidFill>
                  <a:srgbClr val="EAEAEA"/>
                </a:solidFill>
                <a:effectLst/>
                <a:latin typeface="Arial" charset="0"/>
                <a:ea typeface="ＭＳ Ｐゴシック" charset="0"/>
              </a:rPr>
              <a:t>申命记 </a:t>
            </a:r>
            <a:endParaRPr lang="en-US">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34924" y="620689"/>
          <a:ext cx="9109075" cy="5711431"/>
        </p:xfrm>
        <a:graphic>
          <a:graphicData uri="http://schemas.openxmlformats.org/drawingml/2006/table">
            <a:tbl>
              <a:tblPr/>
              <a:tblGrid>
                <a:gridCol w="1140964">
                  <a:extLst>
                    <a:ext uri="{9D8B030D-6E8A-4147-A177-3AD203B41FA5}">
                      <a16:colId xmlns:a16="http://schemas.microsoft.com/office/drawing/2014/main" val="20000"/>
                    </a:ext>
                  </a:extLst>
                </a:gridCol>
                <a:gridCol w="2502666">
                  <a:extLst>
                    <a:ext uri="{9D8B030D-6E8A-4147-A177-3AD203B41FA5}">
                      <a16:colId xmlns:a16="http://schemas.microsoft.com/office/drawing/2014/main" val="20001"/>
                    </a:ext>
                  </a:extLst>
                </a:gridCol>
                <a:gridCol w="2477622">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1475655">
                  <a:extLst>
                    <a:ext uri="{9D8B030D-6E8A-4147-A177-3AD203B41FA5}">
                      <a16:colId xmlns:a16="http://schemas.microsoft.com/office/drawing/2014/main" val="20004"/>
                    </a:ext>
                  </a:extLst>
                </a:gridCol>
              </a:tblGrid>
              <a:tr h="496083">
                <a:tc gridSpan="5">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rgbClr val="FFFFFF"/>
                          </a:solidFill>
                          <a:effectLst/>
                          <a:latin typeface="Arial"/>
                          <a:ea typeface="ＭＳ Ｐゴシック" charset="0"/>
                          <a:cs typeface="Arial"/>
                        </a:rPr>
                        <a:t>摩西之约的更新</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905647">
                <a:tc>
                  <a:txBody>
                    <a:bodyPr/>
                    <a:lstStyle/>
                    <a:p>
                      <a:pPr algn="ctr">
                        <a:spcAft>
                          <a:spcPts val="0"/>
                        </a:spcAft>
                      </a:pPr>
                      <a:r>
                        <a:rPr lang="zh-CN" sz="1800" b="0">
                          <a:solidFill>
                            <a:srgbClr val="FFFFFF"/>
                          </a:solidFill>
                          <a:effectLst/>
                          <a:latin typeface="Arial"/>
                          <a:ea typeface="SimSun"/>
                          <a:cs typeface="Arial"/>
                        </a:rPr>
                        <a:t>中心</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引言与第一讲道</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a:t>
                      </a:r>
                      <a:r>
                        <a:rPr lang="zh-CN" sz="1800" b="1">
                          <a:solidFill>
                            <a:srgbClr val="FFFFFF"/>
                          </a:solidFill>
                          <a:effectLst/>
                          <a:latin typeface="Arial"/>
                          <a:ea typeface="SimSun"/>
                          <a:cs typeface="Arial"/>
                        </a:rPr>
                        <a:t>例子</a:t>
                      </a: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1:1      </a:t>
                      </a:r>
                      <a:r>
                        <a:rPr lang="en-US" sz="1800" b="1" baseline="0">
                          <a:solidFill>
                            <a:srgbClr val="FFFFFF"/>
                          </a:solidFill>
                          <a:effectLst/>
                          <a:latin typeface="Arial"/>
                          <a:ea typeface="SimSun"/>
                          <a:cs typeface="Arial"/>
                        </a:rPr>
                        <a:t>               </a:t>
                      </a:r>
                      <a:r>
                        <a:rPr lang="en-US" sz="1800" b="1">
                          <a:solidFill>
                            <a:srgbClr val="FFFFFF"/>
                          </a:solidFill>
                          <a:effectLst/>
                          <a:latin typeface="Arial"/>
                          <a:ea typeface="SimSun"/>
                          <a:cs typeface="Arial"/>
                        </a:rPr>
                        <a:t>4:43</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第二讲道</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a:t>
                      </a:r>
                      <a:r>
                        <a:rPr lang="zh-CN" sz="1800" b="1">
                          <a:solidFill>
                            <a:srgbClr val="FFFFFF"/>
                          </a:solidFill>
                          <a:effectLst/>
                          <a:latin typeface="Arial"/>
                          <a:ea typeface="SimSun"/>
                          <a:cs typeface="Arial"/>
                        </a:rPr>
                        <a:t>律法</a:t>
                      </a:r>
                      <a:r>
                        <a:rPr lang="en-US" sz="1800" b="1">
                          <a:solidFill>
                            <a:srgbClr val="FFFFFF"/>
                          </a:solidFill>
                          <a:effectLst/>
                          <a:latin typeface="Arial"/>
                          <a:ea typeface="SimSun"/>
                          <a:cs typeface="Arial"/>
                        </a:rPr>
                        <a:t>)</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4:44        </a:t>
                      </a:r>
                      <a:r>
                        <a:rPr lang="en-US" sz="1800" b="1" baseline="0">
                          <a:solidFill>
                            <a:srgbClr val="FFFFFF"/>
                          </a:solidFill>
                          <a:effectLst/>
                          <a:latin typeface="Arial"/>
                          <a:ea typeface="SimSun"/>
                          <a:cs typeface="Arial"/>
                        </a:rPr>
                        <a:t>          </a:t>
                      </a:r>
                      <a:r>
                        <a:rPr lang="en-US" sz="1800" b="1">
                          <a:solidFill>
                            <a:srgbClr val="FFFFFF"/>
                          </a:solidFill>
                          <a:effectLst/>
                          <a:latin typeface="Arial"/>
                          <a:ea typeface="SimSun"/>
                          <a:cs typeface="Arial"/>
                        </a:rPr>
                        <a:t>26:19</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zh-CN" sz="1800" b="1">
                          <a:solidFill>
                            <a:srgbClr val="FFFFFF"/>
                          </a:solidFill>
                          <a:effectLst/>
                          <a:latin typeface="Arial"/>
                          <a:ea typeface="SimSun"/>
                          <a:cs typeface="Arial"/>
                        </a:rPr>
                        <a:t>第三第四讲道</a:t>
                      </a:r>
                      <a:r>
                        <a:rPr lang="zh-CN" sz="1800" b="1">
                          <a:solidFill>
                            <a:srgbClr val="FFFFFF"/>
                          </a:solidFill>
                          <a:effectLst/>
                          <a:latin typeface="Arial"/>
                          <a:ea typeface="Arial"/>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r>
                        <a:rPr lang="zh-CN" sz="1800" b="1">
                          <a:solidFill>
                            <a:srgbClr val="FFFFFF"/>
                          </a:solidFill>
                          <a:effectLst/>
                          <a:latin typeface="Arial"/>
                          <a:ea typeface="SimSun"/>
                          <a:cs typeface="Arial"/>
                        </a:rPr>
                        <a:t>挑战</a:t>
                      </a: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27:1        </a:t>
                      </a:r>
                      <a:r>
                        <a:rPr lang="en-US" sz="1800" b="1" baseline="0">
                          <a:solidFill>
                            <a:srgbClr val="FFFFFF"/>
                          </a:solidFill>
                          <a:effectLst/>
                          <a:latin typeface="Arial"/>
                          <a:ea typeface="SimSun"/>
                          <a:cs typeface="Arial"/>
                        </a:rPr>
                        <a:t>                 </a:t>
                      </a:r>
                      <a:r>
                        <a:rPr lang="en-US" sz="1800" b="1">
                          <a:solidFill>
                            <a:srgbClr val="FFFFFF"/>
                          </a:solidFill>
                          <a:effectLst/>
                          <a:latin typeface="Arial"/>
                          <a:ea typeface="SimSun"/>
                          <a:cs typeface="Arial"/>
                        </a:rPr>
                        <a:t>34:12</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65732">
                <a:tc>
                  <a:txBody>
                    <a:bodyPr/>
                    <a:lstStyle/>
                    <a:p>
                      <a:pPr marL="71755" marR="71755" algn="ctr">
                        <a:spcAft>
                          <a:spcPts val="0"/>
                        </a:spcAft>
                      </a:pPr>
                      <a:r>
                        <a:rPr lang="zh-CN" sz="1800" b="0">
                          <a:solidFill>
                            <a:srgbClr val="FFFFFF"/>
                          </a:solidFill>
                          <a:effectLst/>
                          <a:latin typeface="Arial"/>
                          <a:ea typeface="SimSun"/>
                          <a:cs typeface="Arial"/>
                        </a:rPr>
                        <a:t>分段</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前文</a:t>
                      </a:r>
                      <a:endParaRPr lang="en-SG" sz="1800" b="1">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(1:1-4)</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历史序言</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(1:5-4:43)</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altLang="en-US" sz="1400" b="1" dirty="0">
                          <a:solidFill>
                            <a:srgbClr val="FFFFFF"/>
                          </a:solidFill>
                          <a:effectLst/>
                          <a:latin typeface="Arial"/>
                          <a:ea typeface="SimSun"/>
                          <a:cs typeface="Arial"/>
                        </a:rPr>
                        <a:t>诠释十诫</a:t>
                      </a:r>
                      <a:endParaRPr lang="en-SG" altLang="zh-CN" sz="1400" b="1"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(4:44-11:32)</a:t>
                      </a:r>
                      <a:endParaRPr lang="en-SG" sz="1400"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 </a:t>
                      </a:r>
                      <a:endParaRPr lang="en-SG" sz="1400" dirty="0">
                        <a:solidFill>
                          <a:srgbClr val="FFFFFF"/>
                        </a:solidFill>
                        <a:effectLst/>
                        <a:latin typeface="Arial"/>
                        <a:ea typeface="SimSun"/>
                        <a:cs typeface="Arial"/>
                      </a:endParaRPr>
                    </a:p>
                    <a:p>
                      <a:pPr algn="ctr">
                        <a:spcAft>
                          <a:spcPts val="0"/>
                        </a:spcAft>
                      </a:pPr>
                      <a:r>
                        <a:rPr lang="zh-CN" altLang="en-US" sz="1400" b="1" dirty="0">
                          <a:solidFill>
                            <a:srgbClr val="FFFFFF"/>
                          </a:solidFill>
                          <a:effectLst/>
                          <a:latin typeface="Arial"/>
                          <a:ea typeface="SimSun"/>
                          <a:cs typeface="Arial"/>
                        </a:rPr>
                        <a:t>礼仪律</a:t>
                      </a:r>
                      <a:endParaRPr lang="en-SG" sz="1400"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(12:1-16:17)</a:t>
                      </a:r>
                      <a:endParaRPr lang="en-SG" sz="1400"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 </a:t>
                      </a:r>
                      <a:endParaRPr lang="en-SG" sz="1400" dirty="0">
                        <a:solidFill>
                          <a:srgbClr val="FFFFFF"/>
                        </a:solidFill>
                        <a:effectLst/>
                        <a:latin typeface="Arial"/>
                        <a:ea typeface="SimSun"/>
                        <a:cs typeface="Arial"/>
                      </a:endParaRPr>
                    </a:p>
                    <a:p>
                      <a:pPr algn="ctr">
                        <a:spcAft>
                          <a:spcPts val="0"/>
                        </a:spcAft>
                      </a:pPr>
                      <a:r>
                        <a:rPr lang="zh-CN" altLang="en-US" sz="1400" b="1" dirty="0">
                          <a:solidFill>
                            <a:srgbClr val="FFFFFF"/>
                          </a:solidFill>
                          <a:effectLst/>
                          <a:latin typeface="Arial"/>
                          <a:ea typeface="SimSun"/>
                          <a:cs typeface="Arial"/>
                        </a:rPr>
                        <a:t>民事律</a:t>
                      </a:r>
                      <a:endParaRPr lang="en-SG" altLang="zh-CN" sz="1400" b="1"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(16:18-26:19)</a:t>
                      </a:r>
                      <a:endParaRPr lang="en-SG" sz="1800" dirty="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altLang="en-US" sz="1800" b="1" dirty="0">
                          <a:solidFill>
                            <a:srgbClr val="FFFFFF"/>
                          </a:solidFill>
                          <a:effectLst/>
                          <a:latin typeface="Arial"/>
                          <a:ea typeface="SimSun"/>
                          <a:cs typeface="Arial"/>
                        </a:rPr>
                        <a:t>第三</a:t>
                      </a:r>
                      <a:endParaRPr lang="en-SG" sz="1800" dirty="0">
                        <a:solidFill>
                          <a:srgbClr val="FFFFFF"/>
                        </a:solidFill>
                        <a:effectLst/>
                        <a:latin typeface="Arial"/>
                        <a:ea typeface="SimSun"/>
                        <a:cs typeface="Arial"/>
                      </a:endParaRPr>
                    </a:p>
                    <a:p>
                      <a:pPr algn="ctr">
                        <a:spcAft>
                          <a:spcPts val="0"/>
                        </a:spcAft>
                      </a:pPr>
                      <a:r>
                        <a:rPr lang="en-US" sz="1800" b="1" dirty="0" err="1">
                          <a:solidFill>
                            <a:srgbClr val="FFFFFF"/>
                          </a:solidFill>
                          <a:effectLst/>
                          <a:latin typeface="Arial"/>
                          <a:ea typeface="SimSun"/>
                          <a:cs typeface="Arial"/>
                        </a:rPr>
                        <a:t>祝福与诅咒</a:t>
                      </a:r>
                      <a:r>
                        <a:rPr lang="en-US" sz="1800" b="1" dirty="0">
                          <a:solidFill>
                            <a:srgbClr val="FFFFFF"/>
                          </a:solidFill>
                          <a:effectLst/>
                          <a:latin typeface="Arial"/>
                          <a:ea typeface="SimSun"/>
                          <a:cs typeface="Arial"/>
                        </a:rPr>
                        <a:t>(27-28)</a:t>
                      </a:r>
                      <a:endParaRPr lang="en-SG" sz="1800" dirty="0">
                        <a:solidFill>
                          <a:srgbClr val="FFFFFF"/>
                        </a:solidFill>
                        <a:effectLst/>
                        <a:latin typeface="Arial"/>
                        <a:ea typeface="SimSun"/>
                        <a:cs typeface="Arial"/>
                      </a:endParaRPr>
                    </a:p>
                    <a:p>
                      <a:pPr algn="ctr">
                        <a:spcAft>
                          <a:spcPts val="0"/>
                        </a:spcAft>
                      </a:pPr>
                      <a:r>
                        <a:rPr lang="en-US" sz="1800" b="1" dirty="0">
                          <a:solidFill>
                            <a:srgbClr val="FFFFFF"/>
                          </a:solidFill>
                          <a:effectLst/>
                          <a:latin typeface="Arial"/>
                          <a:ea typeface="SimSun"/>
                          <a:cs typeface="Arial"/>
                        </a:rPr>
                        <a:t> </a:t>
                      </a:r>
                      <a:endParaRPr lang="en-SG" sz="1800" dirty="0">
                        <a:solidFill>
                          <a:srgbClr val="FFFFFF"/>
                        </a:solidFill>
                        <a:effectLst/>
                        <a:latin typeface="Arial"/>
                        <a:ea typeface="SimSun"/>
                        <a:cs typeface="Arial"/>
                      </a:endParaRPr>
                    </a:p>
                    <a:p>
                      <a:pPr algn="ctr">
                        <a:spcAft>
                          <a:spcPts val="0"/>
                        </a:spcAft>
                      </a:pPr>
                      <a:r>
                        <a:rPr lang="zh-CN" altLang="en-US" sz="1800" b="1" dirty="0">
                          <a:solidFill>
                            <a:srgbClr val="FFFFFF"/>
                          </a:solidFill>
                          <a:effectLst/>
                          <a:latin typeface="Arial"/>
                          <a:ea typeface="SimSun"/>
                          <a:cs typeface="Arial"/>
                        </a:rPr>
                        <a:t>第四</a:t>
                      </a:r>
                      <a:endParaRPr lang="en-SG" sz="1800" dirty="0">
                        <a:solidFill>
                          <a:srgbClr val="FFFFFF"/>
                        </a:solidFill>
                        <a:effectLst/>
                        <a:latin typeface="Arial"/>
                        <a:ea typeface="SimSun"/>
                        <a:cs typeface="Arial"/>
                      </a:endParaRPr>
                    </a:p>
                    <a:p>
                      <a:pPr algn="ctr">
                        <a:spcAft>
                          <a:spcPts val="0"/>
                        </a:spcAft>
                      </a:pPr>
                      <a:r>
                        <a:rPr lang="en-US" sz="1800" b="1" dirty="0" err="1">
                          <a:solidFill>
                            <a:srgbClr val="FFFFFF"/>
                          </a:solidFill>
                          <a:effectLst/>
                          <a:latin typeface="Arial"/>
                          <a:ea typeface="SimSun"/>
                          <a:cs typeface="Arial"/>
                        </a:rPr>
                        <a:t>约的更新</a:t>
                      </a:r>
                      <a:endParaRPr lang="en-SG" sz="1800" dirty="0">
                        <a:solidFill>
                          <a:srgbClr val="FFFFFF"/>
                        </a:solidFill>
                        <a:effectLst/>
                        <a:latin typeface="Arial"/>
                        <a:ea typeface="SimSun"/>
                        <a:cs typeface="Arial"/>
                      </a:endParaRPr>
                    </a:p>
                    <a:p>
                      <a:pPr algn="ctr">
                        <a:spcAft>
                          <a:spcPts val="0"/>
                        </a:spcAft>
                      </a:pPr>
                      <a:r>
                        <a:rPr lang="en-US" sz="1800" b="1" dirty="0">
                          <a:solidFill>
                            <a:srgbClr val="FFFFFF"/>
                          </a:solidFill>
                          <a:effectLst/>
                          <a:latin typeface="Arial"/>
                          <a:ea typeface="SimSun"/>
                          <a:cs typeface="Arial"/>
                        </a:rPr>
                        <a:t>(29-30)</a:t>
                      </a:r>
                      <a:endParaRPr lang="en-SG" sz="1800" dirty="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dirty="0">
                          <a:solidFill>
                            <a:srgbClr val="FFFFFF"/>
                          </a:solidFill>
                          <a:effectLst/>
                          <a:latin typeface="Arial"/>
                          <a:ea typeface="SimSun"/>
                          <a:cs typeface="Arial"/>
                        </a:rPr>
                        <a:t> </a:t>
                      </a:r>
                      <a:endParaRPr lang="en-SG" sz="1800" dirty="0">
                        <a:solidFill>
                          <a:srgbClr val="FFFFFF"/>
                        </a:solidFill>
                        <a:effectLst/>
                        <a:latin typeface="Arial"/>
                        <a:ea typeface="SimSun"/>
                        <a:cs typeface="Arial"/>
                      </a:endParaRPr>
                    </a:p>
                    <a:p>
                      <a:pPr algn="ctr">
                        <a:spcAft>
                          <a:spcPts val="0"/>
                        </a:spcAft>
                      </a:pPr>
                      <a:r>
                        <a:rPr lang="en-US" sz="1800" b="1" dirty="0" err="1">
                          <a:solidFill>
                            <a:srgbClr val="FFFFFF"/>
                          </a:solidFill>
                          <a:effectLst/>
                          <a:latin typeface="Arial"/>
                          <a:ea typeface="SimSun"/>
                          <a:cs typeface="Arial"/>
                        </a:rPr>
                        <a:t>领袖的交接</a:t>
                      </a:r>
                      <a:r>
                        <a:rPr lang="en-US" sz="1800" b="1" dirty="0">
                          <a:solidFill>
                            <a:srgbClr val="FFFFFF"/>
                          </a:solidFill>
                          <a:effectLst/>
                          <a:latin typeface="Arial"/>
                          <a:ea typeface="SimSun"/>
                          <a:cs typeface="Arial"/>
                        </a:rPr>
                        <a:t>(31-34)</a:t>
                      </a:r>
                      <a:endParaRPr lang="en-SG" sz="1800" dirty="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5427">
                <a:tc>
                  <a:txBody>
                    <a:bodyPr/>
                    <a:lstStyle/>
                    <a:p>
                      <a:pPr marL="71755" marR="71755" algn="ctr">
                        <a:spcAft>
                          <a:spcPts val="0"/>
                        </a:spcAft>
                      </a:pPr>
                      <a:r>
                        <a:rPr lang="zh-CN" sz="1800" b="0">
                          <a:solidFill>
                            <a:srgbClr val="FFFFFF"/>
                          </a:solidFill>
                          <a:effectLst/>
                          <a:latin typeface="Arial"/>
                          <a:ea typeface="SimSun"/>
                          <a:cs typeface="Arial"/>
                        </a:rPr>
                        <a:t>主题</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cs typeface="Arial"/>
                        </a:rPr>
                        <a:t>神的作为</a:t>
                      </a:r>
                      <a:endParaRPr lang="en-SG" sz="1800" b="1">
                        <a:solidFill>
                          <a:srgbClr val="FFFFFF"/>
                        </a:solidFill>
                        <a:effectLst/>
                        <a:latin typeface="Arial"/>
                        <a:cs typeface="Arial"/>
                      </a:endParaRPr>
                    </a:p>
                    <a:p>
                      <a:pPr algn="ctr">
                        <a:spcAft>
                          <a:spcPts val="0"/>
                        </a:spcAft>
                      </a:pPr>
                      <a:r>
                        <a:rPr lang="zh-CN" sz="1800" b="1" kern="1200">
                          <a:solidFill>
                            <a:srgbClr val="FFFFFF"/>
                          </a:solidFill>
                          <a:effectLst/>
                          <a:latin typeface="Arial"/>
                          <a:ea typeface="+mn-ea"/>
                          <a:cs typeface="Arial"/>
                        </a:rPr>
                        <a:t>历史性的</a:t>
                      </a:r>
                      <a:endParaRPr lang="en-SG" sz="1800" b="1" kern="1200">
                        <a:solidFill>
                          <a:srgbClr val="FFFFFF"/>
                        </a:solidFill>
                        <a:effectLst/>
                        <a:latin typeface="Arial"/>
                        <a:ea typeface="+mn-ea"/>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dirty="0">
                          <a:solidFill>
                            <a:srgbClr val="FFFFFF"/>
                          </a:solidFill>
                          <a:effectLst/>
                          <a:latin typeface="Arial"/>
                          <a:ea typeface="SimSun"/>
                          <a:cs typeface="Arial"/>
                        </a:rPr>
                        <a:t>神的期望</a:t>
                      </a:r>
                      <a:endParaRPr lang="en-SG" sz="1800" b="1" dirty="0">
                        <a:solidFill>
                          <a:srgbClr val="FFFFFF"/>
                        </a:solidFill>
                        <a:effectLst/>
                        <a:latin typeface="Arial"/>
                        <a:cs typeface="Arial"/>
                      </a:endParaRPr>
                    </a:p>
                    <a:p>
                      <a:pPr algn="ctr">
                        <a:spcAft>
                          <a:spcPts val="0"/>
                        </a:spcAft>
                      </a:pPr>
                      <a:r>
                        <a:rPr lang="zh-CN" sz="1800" b="1" dirty="0">
                          <a:solidFill>
                            <a:srgbClr val="FFFFFF"/>
                          </a:solidFill>
                          <a:effectLst/>
                          <a:latin typeface="Arial"/>
                          <a:ea typeface="SimSun"/>
                          <a:cs typeface="Arial"/>
                        </a:rPr>
                        <a:t>律法性的</a:t>
                      </a:r>
                      <a:endParaRPr lang="en-SG" sz="1800" b="1" dirty="0">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algn="ctr" defTabSz="457200" rtl="0" eaLnBrk="1" latinLnBrk="0" hangingPunct="1">
                        <a:spcAft>
                          <a:spcPts val="0"/>
                        </a:spcAft>
                      </a:pPr>
                      <a:r>
                        <a:rPr lang="zh-CN" sz="1800" b="1" kern="1200">
                          <a:solidFill>
                            <a:srgbClr val="FFFFFF"/>
                          </a:solidFill>
                          <a:effectLst/>
                          <a:latin typeface="Arial"/>
                          <a:ea typeface="+mn-ea"/>
                          <a:cs typeface="Arial"/>
                        </a:rPr>
                        <a:t>神将做的事</a:t>
                      </a:r>
                      <a:endParaRPr lang="en-SG" sz="1800" b="1" kern="1200">
                        <a:solidFill>
                          <a:srgbClr val="FFFFFF"/>
                        </a:solidFill>
                        <a:effectLst/>
                        <a:latin typeface="Arial"/>
                        <a:ea typeface="+mn-ea"/>
                        <a:cs typeface="Arial"/>
                      </a:endParaRPr>
                    </a:p>
                    <a:p>
                      <a:pPr marL="0" algn="ctr" defTabSz="457200" rtl="0" eaLnBrk="1" latinLnBrk="0" hangingPunct="1">
                        <a:spcAft>
                          <a:spcPts val="0"/>
                        </a:spcAft>
                      </a:pPr>
                      <a:r>
                        <a:rPr lang="zh-CN" sz="1800" b="1" kern="1200">
                          <a:solidFill>
                            <a:srgbClr val="FFFFFF"/>
                          </a:solidFill>
                          <a:effectLst/>
                          <a:latin typeface="Arial"/>
                          <a:ea typeface="+mn-ea"/>
                          <a:cs typeface="Arial"/>
                        </a:rPr>
                        <a:t>预言性</a:t>
                      </a:r>
                      <a:r>
                        <a:rPr lang="zh-CN" sz="1800" b="1">
                          <a:solidFill>
                            <a:srgbClr val="FFFFFF"/>
                          </a:solidFill>
                          <a:effectLst/>
                          <a:latin typeface="Arial"/>
                          <a:ea typeface="SimSun"/>
                          <a:cs typeface="Arial"/>
                        </a:rPr>
                        <a:t>的</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97">
                <a:tc>
                  <a:txBody>
                    <a:bodyPr/>
                    <a:lstStyle/>
                    <a:p>
                      <a:pPr algn="ctr">
                        <a:spcAft>
                          <a:spcPts val="0"/>
                        </a:spcAft>
                      </a:pPr>
                      <a:r>
                        <a:rPr lang="zh-CN" sz="1800" b="0">
                          <a:solidFill>
                            <a:srgbClr val="FFFFFF"/>
                          </a:solidFill>
                          <a:effectLst/>
                          <a:latin typeface="Arial"/>
                          <a:ea typeface="SimSun"/>
                          <a:cs typeface="Arial"/>
                        </a:rPr>
                        <a:t>地点</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摩押平原</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摩押平原</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zh-CN" sz="1800" b="1">
                          <a:solidFill>
                            <a:srgbClr val="FFFFFF"/>
                          </a:solidFill>
                          <a:effectLst/>
                          <a:latin typeface="Arial"/>
                          <a:ea typeface="SimSun"/>
                          <a:cs typeface="Arial"/>
                        </a:rPr>
                        <a:t>摩押平原</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2697">
                <a:tc>
                  <a:txBody>
                    <a:bodyPr/>
                    <a:lstStyle/>
                    <a:p>
                      <a:pPr algn="ctr">
                        <a:spcAft>
                          <a:spcPts val="0"/>
                        </a:spcAft>
                      </a:pPr>
                      <a:r>
                        <a:rPr kumimoji="0" lang="zh-CN" sz="1800" b="1" i="0" u="none" strike="noStrike" kern="1200" cap="none" normalizeH="0" baseline="0">
                          <a:ln>
                            <a:noFill/>
                          </a:ln>
                          <a:solidFill>
                            <a:srgbClr val="FFFFFF"/>
                          </a:solidFill>
                          <a:effectLst/>
                          <a:latin typeface="Arial"/>
                          <a:ea typeface="ＭＳ Ｐゴシック" charset="0"/>
                          <a:cs typeface="Arial"/>
                        </a:rPr>
                        <a:t>时间</a:t>
                      </a:r>
                      <a:endParaRPr kumimoji="0" lang="en-SG" sz="1800" b="1" i="0" u="none" strike="noStrike" kern="1200" cap="none" normalizeH="0" baseline="0">
                        <a:ln>
                          <a:noFill/>
                        </a:ln>
                        <a:solidFill>
                          <a:srgbClr val="FFFFFF"/>
                        </a:solidFill>
                        <a:effectLst/>
                        <a:latin typeface="Arial"/>
                        <a:ea typeface="ＭＳ Ｐゴシック" charset="0"/>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约一个月</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约一个月</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zh-CN" sz="1800" b="1" dirty="0">
                          <a:solidFill>
                            <a:srgbClr val="FFFFFF"/>
                          </a:solidFill>
                          <a:effectLst/>
                          <a:latin typeface="Arial"/>
                          <a:ea typeface="SimSun"/>
                          <a:cs typeface="Arial"/>
                        </a:rPr>
                        <a:t>约一个月</a:t>
                      </a:r>
                      <a:endParaRPr lang="en-SG" sz="1800" b="1" dirty="0">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6465"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hangingPunct="0"/>
            <a:endParaRPr lang="en-US" sz="2400">
              <a:solidFill>
                <a:srgbClr val="000000"/>
              </a:solidFill>
              <a:latin typeface="Times New Roman" charset="0"/>
            </a:endParaRPr>
          </a:p>
        </p:txBody>
      </p:sp>
      <p:sp>
        <p:nvSpPr>
          <p:cNvPr id="95646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000000"/>
                </a:solidFill>
                <a:cs typeface="Arial" charset="0"/>
              </a:rPr>
              <a:t>573</a:t>
            </a:r>
            <a:endParaRPr lang="en-US">
              <a:solidFill>
                <a:srgbClr val="000000"/>
              </a:solidFill>
              <a:cs typeface="Arial" charset="0"/>
            </a:endParaRPr>
          </a:p>
        </p:txBody>
      </p:sp>
      <p:sp>
        <p:nvSpPr>
          <p:cNvPr id="7" name="Text Box 10"/>
          <p:cNvSpPr txBox="1">
            <a:spLocks noChangeArrowheads="1"/>
          </p:cNvSpPr>
          <p:nvPr/>
        </p:nvSpPr>
        <p:spPr bwMode="auto">
          <a:xfrm>
            <a:off x="8410575"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b="1">
                <a:solidFill>
                  <a:srgbClr val="E5E5FF"/>
                </a:solidFill>
                <a:latin typeface="Arial" charset="0"/>
                <a:cs typeface="Arial" charset="0"/>
              </a:rPr>
              <a:t>147</a:t>
            </a:r>
          </a:p>
        </p:txBody>
      </p:sp>
      <p:sp>
        <p:nvSpPr>
          <p:cNvPr id="9" name="Oval 8"/>
          <p:cNvSpPr/>
          <p:nvPr/>
        </p:nvSpPr>
        <p:spPr bwMode="auto">
          <a:xfrm>
            <a:off x="3707904" y="4399679"/>
            <a:ext cx="2448272" cy="1008217"/>
          </a:xfrm>
          <a:prstGeom prst="ellipse">
            <a:avLst/>
          </a:prstGeom>
          <a:noFill/>
          <a:ln w="57150" cap="sq"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defTabSz="914400"/>
            <a:endParaRPr lang="en-US" sz="2400">
              <a:solidFill>
                <a:srgbClr val="FFFFFF"/>
              </a:solidFill>
              <a:latin typeface="Times New Roman" pitchFamily="-112" charset="0"/>
            </a:endParaRPr>
          </a:p>
        </p:txBody>
      </p:sp>
      <p:sp>
        <p:nvSpPr>
          <p:cNvPr id="11" name="Title 1"/>
          <p:cNvSpPr txBox="1">
            <a:spLocks/>
          </p:cNvSpPr>
          <p:nvPr/>
        </p:nvSpPr>
        <p:spPr>
          <a:xfrm>
            <a:off x="242888" y="6858000"/>
            <a:ext cx="8866187" cy="495300"/>
          </a:xfrm>
          <a:prstGeom prst="rect">
            <a:avLst/>
          </a:prstGeom>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a:defRPr/>
            </a:pPr>
            <a:r>
              <a:rPr lang="zh-CN" altLang="en-US" sz="3200"/>
              <a:t>神的作为</a:t>
            </a:r>
            <a:r>
              <a:rPr lang="en-US" altLang="zh-CN" sz="3200"/>
              <a:t>-</a:t>
            </a:r>
            <a:r>
              <a:rPr lang="zh-CN" altLang="en-US" sz="3200"/>
              <a:t>期望</a:t>
            </a:r>
            <a:r>
              <a:rPr lang="en-US" altLang="zh-CN" sz="3200"/>
              <a:t>-</a:t>
            </a:r>
            <a:r>
              <a:rPr lang="zh-CN" altLang="en-US" sz="3200"/>
              <a:t>将做的事</a:t>
            </a:r>
            <a:endParaRPr lang="zh-CN" altLang="en-US" sz="3200" dirty="0"/>
          </a:p>
        </p:txBody>
      </p:sp>
    </p:spTree>
    <p:extLst>
      <p:ext uri="{BB962C8B-B14F-4D97-AF65-F5344CB8AC3E}">
        <p14:creationId xmlns:p14="http://schemas.microsoft.com/office/powerpoint/2010/main" val="20124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申命记</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282611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OMSE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938" y="2565400"/>
            <a:ext cx="3048000"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323850" y="2166938"/>
            <a:ext cx="86788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defTabSz="914400">
              <a:buFont typeface="Webdings" pitchFamily="-111" charset="2"/>
              <a:buChar char="¨"/>
              <a:defRPr/>
            </a:pPr>
            <a:r>
              <a:rPr lang="en-US" sz="3600" b="1" dirty="0">
                <a:solidFill>
                  <a:srgbClr val="000000"/>
                </a:solidFill>
                <a:latin typeface="Arial"/>
                <a:cs typeface="Arial"/>
              </a:rPr>
              <a:t> </a:t>
            </a:r>
            <a:r>
              <a:rPr lang="zh-CN" altLang="en-US" sz="3600" b="1" dirty="0">
                <a:solidFill>
                  <a:srgbClr val="000000"/>
                </a:solidFill>
                <a:latin typeface="Arial"/>
                <a:cs typeface="Arial"/>
              </a:rPr>
              <a:t> 十戒的引言 </a:t>
            </a:r>
            <a:r>
              <a:rPr lang="en-US" altLang="zh-CN" sz="2000" b="1" dirty="0">
                <a:solidFill>
                  <a:srgbClr val="000000"/>
                </a:solidFill>
                <a:latin typeface="Arial"/>
                <a:cs typeface="Arial"/>
              </a:rPr>
              <a:t>(4:44-5:33) </a:t>
            </a:r>
            <a:endParaRPr lang="en-US" sz="3600" b="1" dirty="0">
              <a:solidFill>
                <a:srgbClr val="000000"/>
              </a:solidFill>
              <a:latin typeface="Arial"/>
              <a:cs typeface="Arial"/>
            </a:endParaRPr>
          </a:p>
        </p:txBody>
      </p:sp>
      <p:sp>
        <p:nvSpPr>
          <p:cNvPr id="8" name="Title 7"/>
          <p:cNvSpPr>
            <a:spLocks noGrp="1"/>
          </p:cNvSpPr>
          <p:nvPr>
            <p:ph type="title" idx="4294967295"/>
          </p:nvPr>
        </p:nvSpPr>
        <p:spPr>
          <a:xfrm>
            <a:off x="0" y="0"/>
            <a:ext cx="9144000" cy="1600200"/>
          </a:xfrm>
          <a:solidFill>
            <a:srgbClr val="000000"/>
          </a:solidFill>
          <a:effectLst>
            <a:outerShdw blurRad="50800" dist="38100" dir="2700000">
              <a:srgbClr val="000000">
                <a:alpha val="43000"/>
              </a:srgbClr>
            </a:outerShdw>
          </a:effectLst>
        </p:spPr>
        <p:txBody>
          <a:bodyPr anchorCtr="1"/>
          <a:lstStyle/>
          <a:p>
            <a:pPr>
              <a:defRPr/>
            </a:pPr>
            <a:r>
              <a:rPr lang="zh-CN" altLang="en-US" sz="3600" b="1" dirty="0">
                <a:solidFill>
                  <a:srgbClr val="FFFFFF"/>
                </a:solidFill>
                <a:effectLst/>
                <a:cs typeface="Arial"/>
              </a:rPr>
              <a:t>讲道</a:t>
            </a:r>
            <a:r>
              <a:rPr lang="en-US" altLang="zh-CN" sz="3600" b="1" dirty="0">
                <a:solidFill>
                  <a:srgbClr val="FFFFFF"/>
                </a:solidFill>
                <a:effectLst/>
                <a:cs typeface="Arial"/>
              </a:rPr>
              <a:t>#2:</a:t>
            </a:r>
            <a:r>
              <a:rPr lang="zh-CN" altLang="en-US" sz="3600" b="1" dirty="0">
                <a:solidFill>
                  <a:srgbClr val="FFFFFF"/>
                </a:solidFill>
                <a:effectLst/>
                <a:cs typeface="Arial"/>
              </a:rPr>
              <a:t>典章</a:t>
            </a:r>
            <a:r>
              <a:rPr lang="en-US" altLang="zh-CN" sz="3600" b="1" dirty="0">
                <a:solidFill>
                  <a:srgbClr val="FFFFFF"/>
                </a:solidFill>
                <a:effectLst/>
                <a:cs typeface="Arial"/>
              </a:rPr>
              <a:t>(4:44 – 26:19)‏</a:t>
            </a:r>
          </a:p>
        </p:txBody>
      </p:sp>
    </p:spTree>
    <p:extLst>
      <p:ext uri="{BB962C8B-B14F-4D97-AF65-F5344CB8AC3E}">
        <p14:creationId xmlns:p14="http://schemas.microsoft.com/office/powerpoint/2010/main" val="2562163044"/>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fade">
                                      <p:cBhvr>
                                        <p:cTn id="7" dur="800" decel="100000"/>
                                        <p:tgtEl>
                                          <p:spTgt spid="65539"/>
                                        </p:tgtEl>
                                      </p:cBhvr>
                                    </p:animEffect>
                                    <p:anim calcmode="lin" valueType="num">
                                      <p:cBhvr>
                                        <p:cTn id="8" dur="800" decel="100000" fill="hold"/>
                                        <p:tgtEl>
                                          <p:spTgt spid="65539"/>
                                        </p:tgtEl>
                                        <p:attrNameLst>
                                          <p:attrName>style.rotation</p:attrName>
                                        </p:attrNameLst>
                                      </p:cBhvr>
                                      <p:tavLst>
                                        <p:tav tm="0">
                                          <p:val>
                                            <p:fltVal val="-90"/>
                                          </p:val>
                                        </p:tav>
                                        <p:tav tm="100000">
                                          <p:val>
                                            <p:fltVal val="0"/>
                                          </p:val>
                                        </p:tav>
                                      </p:tavLst>
                                    </p:anim>
                                    <p:anim calcmode="lin" valueType="num">
                                      <p:cBhvr>
                                        <p:cTn id="9" dur="800" decel="100000" fill="hold"/>
                                        <p:tgtEl>
                                          <p:spTgt spid="65539"/>
                                        </p:tgtEl>
                                        <p:attrNameLst>
                                          <p:attrName>ppt_x</p:attrName>
                                        </p:attrNameLst>
                                      </p:cBhvr>
                                      <p:tavLst>
                                        <p:tav tm="0">
                                          <p:val>
                                            <p:strVal val="#ppt_x+0.4"/>
                                          </p:val>
                                        </p:tav>
                                        <p:tav tm="100000">
                                          <p:val>
                                            <p:strVal val="#ppt_x-0.05"/>
                                          </p:val>
                                        </p:tav>
                                      </p:tavLst>
                                    </p:anim>
                                    <p:anim calcmode="lin" valueType="num">
                                      <p:cBhvr>
                                        <p:cTn id="10" dur="800" decel="100000" fill="hold"/>
                                        <p:tgtEl>
                                          <p:spTgt spid="6553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553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5539"/>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nodeType="afterEffect">
                                  <p:stCondLst>
                                    <p:cond delay="0"/>
                                  </p:stCondLst>
                                  <p:childTnLst>
                                    <p:set>
                                      <p:cBhvr>
                                        <p:cTn id="15" dur="1" fill="hold">
                                          <p:stCondLst>
                                            <p:cond delay="0"/>
                                          </p:stCondLst>
                                        </p:cTn>
                                        <p:tgtEl>
                                          <p:spTgt spid="65544"/>
                                        </p:tgtEl>
                                        <p:attrNameLst>
                                          <p:attrName>style.visibility</p:attrName>
                                        </p:attrNameLst>
                                      </p:cBhvr>
                                      <p:to>
                                        <p:strVal val="visible"/>
                                      </p:to>
                                    </p:set>
                                    <p:animEffect transition="in" filter="fade">
                                      <p:cBhvr>
                                        <p:cTn id="16" dur="800" decel="100000"/>
                                        <p:tgtEl>
                                          <p:spTgt spid="65544"/>
                                        </p:tgtEl>
                                      </p:cBhvr>
                                    </p:animEffect>
                                    <p:anim calcmode="lin" valueType="num">
                                      <p:cBhvr>
                                        <p:cTn id="17" dur="800" decel="100000" fill="hold"/>
                                        <p:tgtEl>
                                          <p:spTgt spid="65544"/>
                                        </p:tgtEl>
                                        <p:attrNameLst>
                                          <p:attrName>style.rotation</p:attrName>
                                        </p:attrNameLst>
                                      </p:cBhvr>
                                      <p:tavLst>
                                        <p:tav tm="0">
                                          <p:val>
                                            <p:fltVal val="-90"/>
                                          </p:val>
                                        </p:tav>
                                        <p:tav tm="100000">
                                          <p:val>
                                            <p:fltVal val="0"/>
                                          </p:val>
                                        </p:tav>
                                      </p:tavLst>
                                    </p:anim>
                                    <p:anim calcmode="lin" valueType="num">
                                      <p:cBhvr>
                                        <p:cTn id="18" dur="800" decel="100000" fill="hold"/>
                                        <p:tgtEl>
                                          <p:spTgt spid="65544"/>
                                        </p:tgtEl>
                                        <p:attrNameLst>
                                          <p:attrName>ppt_x</p:attrName>
                                        </p:attrNameLst>
                                      </p:cBhvr>
                                      <p:tavLst>
                                        <p:tav tm="0">
                                          <p:val>
                                            <p:strVal val="#ppt_x+0.4"/>
                                          </p:val>
                                        </p:tav>
                                        <p:tav tm="100000">
                                          <p:val>
                                            <p:strVal val="#ppt_x-0.05"/>
                                          </p:val>
                                        </p:tav>
                                      </p:tavLst>
                                    </p:anim>
                                    <p:anim calcmode="lin" valueType="num">
                                      <p:cBhvr>
                                        <p:cTn id="19" dur="800" decel="100000" fill="hold"/>
                                        <p:tgtEl>
                                          <p:spTgt spid="6554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6554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6554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申命记</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949024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ko-KR" altLang="en-US" sz="6000" b="1" dirty="0" err="1">
                <a:solidFill>
                  <a:schemeClr val="tx2"/>
                </a:solidFill>
                <a:effectLst>
                  <a:glow rad="127000">
                    <a:schemeClr val="bg1"/>
                  </a:glow>
                </a:effectLst>
                <a:latin typeface="Arial" charset="0"/>
                <a:ea typeface="ＭＳ Ｐゴシック" charset="0"/>
                <a:cs typeface="ＭＳ Ｐゴシック" charset="0"/>
              </a:rPr>
              <a:t>十诫</a:t>
            </a:r>
            <a:endParaRPr lang="en-US" sz="60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5832422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387975"/>
            <a:ext cx="9144000" cy="1470025"/>
          </a:xfrm>
        </p:spPr>
        <p:txBody>
          <a:bodyPr/>
          <a:lstStyle/>
          <a:p>
            <a:r>
              <a:rPr lang="ko-KR" altLang="en-US" sz="8000" b="1" dirty="0" err="1">
                <a:solidFill>
                  <a:schemeClr val="bg1"/>
                </a:solidFill>
                <a:effectLst>
                  <a:outerShdw blurRad="50800" dist="88900" dir="2700000" algn="tl" rotWithShape="0">
                    <a:srgbClr val="000000">
                      <a:alpha val="80000"/>
                    </a:srgbClr>
                  </a:outerShdw>
                </a:effectLst>
              </a:rPr>
              <a:t>十诫</a:t>
            </a:r>
            <a:endParaRPr lang="en-US" sz="8000" b="1" dirty="0">
              <a:solidFill>
                <a:schemeClr val="bg1"/>
              </a:solidFill>
              <a:effectLst>
                <a:outerShdw blurRad="50800" dist="88900" dir="2700000" algn="tl" rotWithShape="0">
                  <a:srgbClr val="000000">
                    <a:alpha val="80000"/>
                  </a:srgbClr>
                </a:outerShdw>
              </a:effectLst>
            </a:endParaRPr>
          </a:p>
        </p:txBody>
      </p:sp>
      <p:sp>
        <p:nvSpPr>
          <p:cNvPr id="3" name="Title 1"/>
          <p:cNvSpPr txBox="1">
            <a:spLocks/>
          </p:cNvSpPr>
          <p:nvPr/>
        </p:nvSpPr>
        <p:spPr bwMode="auto">
          <a:xfrm>
            <a:off x="347341" y="1276699"/>
            <a:ext cx="4854950" cy="1729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SG" sz="5400" b="1" i="0" u="none" strike="noStrike" kern="1200" cap="none" spc="0" normalizeH="0" baseline="0" noProof="0" dirty="0" err="1">
                <a:ln>
                  <a:noFill/>
                </a:ln>
                <a:solidFill>
                  <a:srgbClr val="983225"/>
                </a:solidFill>
                <a:effectLst/>
                <a:uLnTx/>
                <a:uFillTx/>
                <a:latin typeface="Calibri"/>
              </a:rPr>
              <a:t>十诫</a:t>
            </a:r>
            <a:r>
              <a:rPr kumimoji="0" lang="ko-KR" altLang="en-US" sz="5400" b="1" i="0" u="none" strike="noStrike" kern="1200" cap="none" spc="0" normalizeH="0" baseline="0" noProof="0" dirty="0" err="1">
                <a:ln>
                  <a:noFill/>
                </a:ln>
                <a:solidFill>
                  <a:srgbClr val="983225"/>
                </a:solidFill>
                <a:effectLst/>
                <a:uLnTx/>
                <a:uFillTx/>
                <a:latin typeface="Calibri"/>
              </a:rPr>
              <a:t>是什么</a:t>
            </a:r>
            <a:r>
              <a:rPr kumimoji="0" lang="ko-KR" altLang="en-US" sz="5400" b="1" i="0" u="none" strike="noStrike" kern="1200" cap="none" spc="0" normalizeH="0" baseline="0" noProof="0" dirty="0">
                <a:ln>
                  <a:noFill/>
                </a:ln>
                <a:solidFill>
                  <a:srgbClr val="983225"/>
                </a:solidFill>
                <a:effectLst/>
                <a:uLnTx/>
                <a:uFillTx/>
                <a:latin typeface="Calibri"/>
              </a:rPr>
              <a:t>？</a:t>
            </a:r>
            <a:endParaRPr kumimoji="0" lang="en-US" sz="5400" b="1" i="0" u="none" strike="noStrike" kern="1200" cap="none" spc="0" normalizeH="0" baseline="0" noProof="0" dirty="0">
              <a:ln>
                <a:noFill/>
              </a:ln>
              <a:solidFill>
                <a:srgbClr val="983225"/>
              </a:solidFill>
              <a:effectLst/>
              <a:uLnTx/>
              <a:uFillTx/>
              <a:latin typeface="Calibri"/>
              <a:ea typeface="MS PGothic" pitchFamily="34" charset="-128"/>
            </a:endParaRPr>
          </a:p>
        </p:txBody>
      </p:sp>
    </p:spTree>
    <p:extLst>
      <p:ext uri="{BB962C8B-B14F-4D97-AF65-F5344CB8AC3E}">
        <p14:creationId xmlns:p14="http://schemas.microsoft.com/office/powerpoint/2010/main" val="83242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Up-Down Arrow 2"/>
          <p:cNvSpPr/>
          <p:nvPr/>
        </p:nvSpPr>
        <p:spPr>
          <a:xfrm>
            <a:off x="2022754" y="531444"/>
            <a:ext cx="1846364" cy="4638804"/>
          </a:xfrm>
          <a:prstGeom prst="upDownArrow">
            <a:avLst/>
          </a:prstGeom>
          <a:solidFill>
            <a:srgbClr val="C33B2C"/>
          </a:solidFill>
          <a:ln>
            <a:noFill/>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a:ea typeface="MS PGothic" pitchFamily="34" charset="-128"/>
              <a:cs typeface="Arial"/>
            </a:endParaRPr>
          </a:p>
        </p:txBody>
      </p:sp>
      <p:sp>
        <p:nvSpPr>
          <p:cNvPr id="2" name="Title 1"/>
          <p:cNvSpPr txBox="1">
            <a:spLocks/>
          </p:cNvSpPr>
          <p:nvPr/>
        </p:nvSpPr>
        <p:spPr bwMode="auto">
          <a:xfrm rot="16200000">
            <a:off x="814335" y="2319198"/>
            <a:ext cx="4155124" cy="121017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3600" b="1" i="0" u="none" strike="noStrike" kern="1200" cap="none" spc="0" normalizeH="0" baseline="0" noProof="0" dirty="0" err="1">
                <a:ln>
                  <a:noFill/>
                </a:ln>
                <a:solidFill>
                  <a:srgbClr val="FFFFFF"/>
                </a:solidFill>
                <a:effectLst/>
                <a:uLnTx/>
                <a:uFillTx/>
                <a:latin typeface="Arial"/>
                <a:cs typeface="Arial"/>
              </a:rPr>
              <a:t>第</a:t>
            </a:r>
            <a:r>
              <a:rPr kumimoji="0" lang="ko-KR" altLang="en-US" sz="3600" b="1" i="0" u="none" strike="noStrike" kern="1200" cap="none" spc="0" normalizeH="0" baseline="0" noProof="0" dirty="0">
                <a:ln>
                  <a:noFill/>
                </a:ln>
                <a:solidFill>
                  <a:srgbClr val="FFFFFF"/>
                </a:solidFill>
                <a:effectLst/>
                <a:uLnTx/>
                <a:uFillTx/>
                <a:latin typeface="Arial"/>
                <a:cs typeface="Arial"/>
              </a:rPr>
              <a:t> </a:t>
            </a:r>
            <a:r>
              <a:rPr kumimoji="0" lang="en-US" altLang="ko-KR" sz="3600" b="1" i="0" u="none" strike="noStrike" kern="1200" cap="none" spc="0" normalizeH="0" baseline="0" noProof="0" dirty="0">
                <a:ln>
                  <a:noFill/>
                </a:ln>
                <a:solidFill>
                  <a:srgbClr val="FFFFFF"/>
                </a:solidFill>
                <a:effectLst/>
                <a:uLnTx/>
                <a:uFillTx/>
                <a:latin typeface="Arial"/>
                <a:ea typeface="MS PGothic" pitchFamily="34" charset="-128"/>
                <a:cs typeface="Arial"/>
              </a:rPr>
              <a:t>1-4 </a:t>
            </a:r>
            <a:r>
              <a:rPr kumimoji="0" lang="ko-KR" altLang="en-US" sz="3600" b="1" i="0" u="none" strike="noStrike" kern="1200" cap="none" spc="0" normalizeH="0" baseline="0" noProof="0" dirty="0" err="1">
                <a:ln>
                  <a:noFill/>
                </a:ln>
                <a:solidFill>
                  <a:srgbClr val="FFFFFF"/>
                </a:solidFill>
                <a:effectLst/>
                <a:uLnTx/>
                <a:uFillTx/>
                <a:latin typeface="Arial"/>
                <a:cs typeface="Arial"/>
              </a:rPr>
              <a:t>诫</a:t>
            </a:r>
            <a:endParaRPr kumimoji="0" lang="ko-KR" altLang="en-US" sz="3600" b="1" i="0" u="none" strike="noStrike" kern="1200" cap="none" spc="0" normalizeH="0" baseline="0" noProof="0" dirty="0">
              <a:ln>
                <a:noFill/>
              </a:ln>
              <a:solidFill>
                <a:srgbClr val="FFFFFF"/>
              </a:solidFill>
              <a:effectLst/>
              <a:uLnTx/>
              <a:uFillTx/>
              <a:latin typeface="Arial"/>
              <a:cs typeface="Arial"/>
            </a:endParaRPr>
          </a:p>
        </p:txBody>
      </p:sp>
      <p:sp>
        <p:nvSpPr>
          <p:cNvPr id="4" name="Title 3"/>
          <p:cNvSpPr>
            <a:spLocks noGrp="1"/>
          </p:cNvSpPr>
          <p:nvPr>
            <p:ph type="ctrTitle"/>
          </p:nvPr>
        </p:nvSpPr>
        <p:spPr>
          <a:xfrm>
            <a:off x="2915816" y="38701"/>
            <a:ext cx="6040725" cy="726003"/>
          </a:xfrm>
        </p:spPr>
        <p:txBody>
          <a:bodyPr/>
          <a:lstStyle/>
          <a:p>
            <a:r>
              <a:rPr lang="ko-KR" altLang="en-US" b="1" dirty="0" err="1">
                <a:latin typeface="Arial"/>
                <a:cs typeface="Arial"/>
              </a:rPr>
              <a:t>双重结构</a:t>
            </a:r>
            <a:endParaRPr lang="en-US" b="1" dirty="0">
              <a:latin typeface="Arial"/>
              <a:cs typeface="Arial"/>
            </a:endParaRPr>
          </a:p>
        </p:txBody>
      </p:sp>
      <p:sp>
        <p:nvSpPr>
          <p:cNvPr id="7" name="Title 3"/>
          <p:cNvSpPr txBox="1">
            <a:spLocks/>
          </p:cNvSpPr>
          <p:nvPr/>
        </p:nvSpPr>
        <p:spPr bwMode="auto">
          <a:xfrm>
            <a:off x="0" y="1"/>
            <a:ext cx="2482273" cy="5805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2400" b="1" i="0" u="none" strike="noStrike" kern="1200" cap="none" spc="0" normalizeH="0" baseline="0" noProof="0" dirty="0" err="1">
                <a:ln>
                  <a:noFill/>
                </a:ln>
                <a:solidFill>
                  <a:prstClr val="black"/>
                </a:solidFill>
                <a:effectLst/>
                <a:uLnTx/>
                <a:uFillTx/>
                <a:latin typeface="Arial"/>
                <a:cs typeface="Arial"/>
              </a:rPr>
              <a:t>他回答</a:t>
            </a:r>
            <a:r>
              <a:rPr kumimoji="0" lang="ko-KR" altLang="en-US" sz="2400" b="1" i="0" u="none" strike="noStrike" kern="1200" cap="none" spc="0" normalizeH="0" baseline="0" noProof="0" dirty="0">
                <a:ln>
                  <a:noFill/>
                </a:ln>
                <a:solidFill>
                  <a:prstClr val="black"/>
                </a:solidFill>
                <a:effectLst/>
                <a:uLnTx/>
                <a:uFillTx/>
                <a:latin typeface="Arial"/>
                <a:cs typeface="Arial"/>
              </a:rPr>
              <a:t>：“</a:t>
            </a:r>
            <a:r>
              <a:rPr kumimoji="0" lang="ko-KR" altLang="en-US" sz="2400" b="1" i="0" u="none" strike="noStrike" kern="1200" cap="none" spc="0" normalizeH="0" baseline="0" noProof="0" dirty="0" err="1">
                <a:ln>
                  <a:noFill/>
                </a:ln>
                <a:solidFill>
                  <a:prstClr val="black"/>
                </a:solidFill>
                <a:effectLst/>
                <a:uLnTx/>
                <a:uFillTx/>
                <a:latin typeface="Arial"/>
                <a:cs typeface="Arial"/>
              </a:rPr>
              <a:t>你要全心、全性、全意爱主你的</a:t>
            </a:r>
            <a:r>
              <a:rPr kumimoji="0" lang="ko-KR" altLang="en-US" sz="2400" b="1" i="0" u="none" strike="noStrike" kern="1200" cap="none" spc="0" normalizeH="0" baseline="0" noProof="0" dirty="0">
                <a:ln>
                  <a:noFill/>
                </a:ln>
                <a:solidFill>
                  <a:prstClr val="black"/>
                </a:solidFill>
                <a:effectLst/>
                <a:uLnTx/>
                <a:uFillTx/>
                <a:latin typeface="Arial"/>
                <a:cs typeface="Arial"/>
              </a:rPr>
              <a:t> </a:t>
            </a:r>
            <a:r>
              <a:rPr kumimoji="0" lang="ko-KR" altLang="en-US" sz="2400" b="1" i="0" u="none" strike="noStrike" kern="1200" cap="none" spc="0" normalizeH="0" baseline="0" noProof="0" dirty="0" err="1">
                <a:ln>
                  <a:noFill/>
                </a:ln>
                <a:solidFill>
                  <a:prstClr val="black"/>
                </a:solidFill>
                <a:effectLst/>
                <a:uLnTx/>
                <a:uFillTx/>
                <a:latin typeface="Arial"/>
                <a:cs typeface="Arial"/>
              </a:rPr>
              <a:t>神</a:t>
            </a:r>
            <a:r>
              <a:rPr kumimoji="0" lang="ko-KR" altLang="en-US" sz="2400" b="1" i="0" u="none" strike="noStrike" kern="1200" cap="none" spc="0" normalizeH="0" baseline="0" noProof="0" dirty="0">
                <a:ln>
                  <a:noFill/>
                </a:ln>
                <a:solidFill>
                  <a:prstClr val="black"/>
                </a:solidFill>
                <a:effectLst/>
                <a:uLnTx/>
                <a:uFillTx/>
                <a:latin typeface="Arial"/>
                <a:cs typeface="Arial"/>
              </a:rPr>
              <a:t>。 </a:t>
            </a:r>
            <a:r>
              <a:rPr kumimoji="0" lang="en-US" altLang="ko-KR" sz="2400" b="1" i="0" u="none" strike="noStrike" kern="1200" cap="none" spc="0" normalizeH="0" baseline="30000" noProof="0" dirty="0">
                <a:ln>
                  <a:noFill/>
                </a:ln>
                <a:solidFill>
                  <a:prstClr val="black"/>
                </a:solidFill>
                <a:effectLst/>
                <a:uLnTx/>
                <a:uFillTx/>
                <a:latin typeface="Arial"/>
                <a:ea typeface="MS PGothic" pitchFamily="34" charset="-128"/>
                <a:cs typeface="Arial"/>
              </a:rPr>
              <a:t>38</a:t>
            </a:r>
            <a:r>
              <a:rPr kumimoji="0" lang="ko-KR" altLang="en-US" sz="2400" b="1" i="0" u="none" strike="noStrike" kern="1200" cap="none" spc="0" normalizeH="0" baseline="0" noProof="0" dirty="0" err="1">
                <a:ln>
                  <a:noFill/>
                </a:ln>
                <a:solidFill>
                  <a:prstClr val="black"/>
                </a:solidFill>
                <a:effectLst/>
                <a:uLnTx/>
                <a:uFillTx/>
                <a:latin typeface="Arial"/>
                <a:cs typeface="Arial"/>
              </a:rPr>
              <a:t>这是最重要的第一条诫命</a:t>
            </a:r>
            <a:r>
              <a:rPr kumimoji="0" lang="en-US" sz="2400" b="1" i="0" u="none" strike="noStrike" kern="1200" cap="none" spc="0" normalizeH="0" baseline="0" noProof="0" dirty="0">
                <a:ln>
                  <a:noFill/>
                </a:ln>
                <a:solidFill>
                  <a:prstClr val="black"/>
                </a:solidFill>
                <a:effectLst/>
                <a:uLnTx/>
                <a:uFillTx/>
                <a:latin typeface="Arial"/>
                <a:ea typeface="MS PGothic" pitchFamily="34" charset="-128"/>
                <a:cs typeface="Arial"/>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2400" b="1" i="0" u="none" strike="noStrike" kern="1200" cap="none" spc="0" normalizeH="0" baseline="0" noProof="0" dirty="0" err="1">
                <a:ln>
                  <a:noFill/>
                </a:ln>
                <a:solidFill>
                  <a:prstClr val="black"/>
                </a:solidFill>
                <a:effectLst/>
                <a:uLnTx/>
                <a:uFillTx/>
                <a:latin typeface="Arial"/>
                <a:cs typeface="Arial"/>
              </a:rPr>
              <a:t>马太福音</a:t>
            </a:r>
            <a:r>
              <a:rPr kumimoji="0" lang="en-US" sz="2400" b="1" i="0" u="none" strike="noStrike" kern="1200" cap="none" spc="0" normalizeH="0" baseline="0" noProof="0" dirty="0">
                <a:ln>
                  <a:noFill/>
                </a:ln>
                <a:solidFill>
                  <a:prstClr val="black"/>
                </a:solidFill>
                <a:effectLst/>
                <a:uLnTx/>
                <a:uFillTx/>
                <a:latin typeface="Arial"/>
                <a:ea typeface="MS PGothic" pitchFamily="34" charset="-128"/>
                <a:cs typeface="Arial"/>
              </a:rPr>
              <a:t> 22:37-38).</a:t>
            </a:r>
          </a:p>
        </p:txBody>
      </p:sp>
    </p:spTree>
    <p:extLst>
      <p:ext uri="{BB962C8B-B14F-4D97-AF65-F5344CB8AC3E}">
        <p14:creationId xmlns:p14="http://schemas.microsoft.com/office/powerpoint/2010/main" val="158458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热力学第二定律</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568" y="2204864"/>
            <a:ext cx="7372285" cy="4305796"/>
          </a:xfrm>
          <a:prstGeom prst="rect">
            <a:avLst/>
          </a:prstGeom>
        </p:spPr>
      </p:pic>
    </p:spTree>
    <p:extLst>
      <p:ext uri="{BB962C8B-B14F-4D97-AF65-F5344CB8AC3E}">
        <p14:creationId xmlns:p14="http://schemas.microsoft.com/office/powerpoint/2010/main" val="27469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zh-TW" altLang="en-US" b="1" dirty="0">
                <a:solidFill>
                  <a:schemeClr val="bg1"/>
                </a:solidFill>
                <a:effectLst>
                  <a:outerShdw blurRad="50800" dist="76200" dir="2700000" algn="tl" rotWithShape="0">
                    <a:srgbClr val="000000">
                      <a:alpha val="90000"/>
                    </a:srgbClr>
                  </a:outerShdw>
                </a:effectLst>
                <a:latin typeface="Arial"/>
                <a:cs typeface="Arial"/>
              </a:rPr>
              <a:t>出埃及记</a:t>
            </a:r>
            <a:r>
              <a:rPr lang="en-US" b="1" dirty="0">
                <a:solidFill>
                  <a:schemeClr val="bg1"/>
                </a:solidFill>
                <a:effectLst>
                  <a:outerShdw blurRad="50800" dist="76200" dir="2700000" algn="tl" rotWithShape="0">
                    <a:srgbClr val="000000">
                      <a:alpha val="90000"/>
                    </a:srgbClr>
                  </a:outerShdw>
                </a:effectLst>
                <a:latin typeface="Arial"/>
                <a:cs typeface="Arial"/>
              </a:rPr>
              <a:t> 20:2-3 </a:t>
            </a:r>
            <a:r>
              <a:rPr lang="en-US" sz="3600" b="1" dirty="0">
                <a:solidFill>
                  <a:schemeClr val="bg1"/>
                </a:solidFill>
                <a:effectLst>
                  <a:outerShdw blurRad="50800" dist="76200" dir="2700000" algn="tl" rotWithShape="0">
                    <a:srgbClr val="000000">
                      <a:alpha val="90000"/>
                    </a:srgbClr>
                  </a:outerShdw>
                </a:effectLst>
                <a:latin typeface="Arial"/>
                <a:cs typeface="Arial"/>
              </a:rPr>
              <a:t>CNV</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3600" b="1" i="0" u="none" strike="noStrike" kern="1200" cap="none" spc="0" normalizeH="0" baseline="0" noProof="0" dirty="0" err="1">
                <a:ln>
                  <a:noFill/>
                </a:ln>
                <a:solidFill>
                  <a:prstClr val="black"/>
                </a:solidFill>
                <a:effectLst/>
                <a:uLnTx/>
                <a:uFillTx/>
                <a:latin typeface="Arial"/>
                <a:cs typeface="Arial"/>
              </a:rPr>
              <a:t>我是耶和华你的</a:t>
            </a:r>
            <a:r>
              <a:rPr kumimoji="0" lang="ko-KR" altLang="en-US" sz="3600" b="1" i="0" u="none" strike="noStrike" kern="1200" cap="none" spc="0" normalizeH="0" baseline="0" noProof="0" dirty="0">
                <a:ln>
                  <a:noFill/>
                </a:ln>
                <a:solidFill>
                  <a:prstClr val="black"/>
                </a:solidFill>
                <a:effectLst/>
                <a:uLnTx/>
                <a:uFillTx/>
                <a:latin typeface="Arial"/>
                <a:cs typeface="Arial"/>
              </a:rPr>
              <a:t> </a:t>
            </a:r>
            <a:r>
              <a:rPr kumimoji="0" lang="ko-KR" altLang="en-US" sz="3600" b="1" i="0" u="none" strike="noStrike" kern="1200" cap="none" spc="0" normalizeH="0" baseline="0" noProof="0" dirty="0" err="1">
                <a:ln>
                  <a:noFill/>
                </a:ln>
                <a:solidFill>
                  <a:prstClr val="black"/>
                </a:solidFill>
                <a:effectLst/>
                <a:uLnTx/>
                <a:uFillTx/>
                <a:latin typeface="Arial"/>
                <a:cs typeface="Arial"/>
              </a:rPr>
              <a:t>神，曾经把你从埃及地，从为奴之家领出来</a:t>
            </a:r>
            <a:r>
              <a:rPr kumimoji="0" lang="ko-KR" altLang="en-US" sz="3600" b="1" i="0" u="none" strike="noStrike" kern="1200" cap="none" spc="0" normalizeH="0" baseline="0" noProof="0" dirty="0">
                <a:ln>
                  <a:noFill/>
                </a:ln>
                <a:solidFill>
                  <a:prstClr val="black"/>
                </a:solidFill>
                <a:effectLst/>
                <a:uLnTx/>
                <a:uFillTx/>
                <a:latin typeface="Arial"/>
                <a:cs typeface="Arial"/>
              </a:rPr>
              <a:t>。 </a:t>
            </a:r>
            <a:r>
              <a:rPr kumimoji="0" lang="en-US" altLang="ko-KR" sz="3600" b="1" i="0" u="none" strike="noStrike" kern="1200" cap="none" spc="0" normalizeH="0" baseline="30000" noProof="0" dirty="0">
                <a:ln>
                  <a:noFill/>
                </a:ln>
                <a:solidFill>
                  <a:prstClr val="black"/>
                </a:solidFill>
                <a:effectLst/>
                <a:uLnTx/>
                <a:uFillTx/>
                <a:latin typeface="Arial"/>
                <a:ea typeface="MS PGothic" pitchFamily="34" charset="-128"/>
                <a:cs typeface="Arial"/>
              </a:rPr>
              <a:t>3 '</a:t>
            </a:r>
            <a:r>
              <a:rPr kumimoji="0" lang="ko-KR" altLang="en-US" sz="3600" b="1" i="0" u="none" strike="noStrike" kern="1200" cap="none" spc="0" normalizeH="0" baseline="0" noProof="0" dirty="0" err="1">
                <a:ln>
                  <a:noFill/>
                </a:ln>
                <a:solidFill>
                  <a:prstClr val="black"/>
                </a:solidFill>
                <a:effectLst/>
                <a:uLnTx/>
                <a:uFillTx/>
                <a:latin typeface="Arial"/>
                <a:cs typeface="Arial"/>
              </a:rPr>
              <a:t>除我以外，你不可有别的神</a:t>
            </a:r>
            <a:r>
              <a:rPr kumimoji="0" lang="en-US" altLang="ko-KR"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endPar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err="1">
                <a:ln>
                  <a:noFill/>
                </a:ln>
                <a:solidFill>
                  <a:srgbClr val="FFFFFF"/>
                </a:solidFill>
                <a:effectLst/>
                <a:uLnTx/>
                <a:uFillTx/>
                <a:latin typeface="Arial"/>
                <a:cs typeface="Arial"/>
              </a:rPr>
              <a:t>第</a:t>
            </a:r>
            <a:r>
              <a:rPr kumimoji="0" lang="zh-CN" altLang="en-US"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en-US" altLang="zh-CN" sz="2000" b="1" i="0" u="none" strike="noStrike" kern="1200" cap="none" spc="0" normalizeH="0" baseline="0" noProof="0" dirty="0">
                <a:ln>
                  <a:noFill/>
                </a:ln>
                <a:solidFill>
                  <a:srgbClr val="FFFFFF"/>
                </a:solidFill>
                <a:effectLst/>
                <a:uLnTx/>
                <a:uFillTx/>
                <a:latin typeface="Arial"/>
                <a:ea typeface="MS PGothic" pitchFamily="34" charset="-128"/>
                <a:cs typeface="Arial"/>
              </a:rPr>
              <a:t>1</a:t>
            </a:r>
            <a:r>
              <a:rPr kumimoji="0" lang="en-US" altLang="ko-KR"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2000" b="1" i="0" u="none" strike="noStrike" kern="1200" cap="none" spc="0" normalizeH="0" baseline="0" noProof="0" dirty="0" err="1">
                <a:ln>
                  <a:noFill/>
                </a:ln>
                <a:solidFill>
                  <a:srgbClr val="FFFFFF"/>
                </a:solidFill>
                <a:effectLst/>
                <a:uLnTx/>
                <a:uFillTx/>
                <a:latin typeface="Arial"/>
                <a:cs typeface="Arial"/>
              </a:rPr>
              <a:t>诫</a:t>
            </a:r>
            <a:endParaRPr kumimoji="0" lang="en-US" sz="20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3475087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zh-TW" altLang="en-US" b="1" dirty="0">
                <a:solidFill>
                  <a:schemeClr val="bg1"/>
                </a:solidFill>
                <a:effectLst>
                  <a:outerShdw blurRad="50800" dist="76200" dir="2700000" algn="tl" rotWithShape="0">
                    <a:srgbClr val="000000">
                      <a:alpha val="90000"/>
                    </a:srgbClr>
                  </a:outerShdw>
                </a:effectLst>
                <a:latin typeface="Arial"/>
                <a:cs typeface="Arial"/>
              </a:rPr>
              <a:t>出埃及记</a:t>
            </a:r>
            <a:r>
              <a:rPr lang="en-US" b="1" dirty="0">
                <a:solidFill>
                  <a:schemeClr val="bg1"/>
                </a:solidFill>
                <a:effectLst>
                  <a:outerShdw blurRad="50800" dist="76200" dir="2700000" algn="tl" rotWithShape="0">
                    <a:srgbClr val="000000">
                      <a:alpha val="90000"/>
                    </a:srgbClr>
                  </a:outerShdw>
                </a:effectLst>
                <a:latin typeface="Arial"/>
                <a:cs typeface="Arial"/>
              </a:rPr>
              <a:t> 20:4-5a </a:t>
            </a:r>
            <a:r>
              <a:rPr lang="en-US" sz="3600" b="1" dirty="0">
                <a:solidFill>
                  <a:schemeClr val="bg1"/>
                </a:solidFill>
                <a:effectLst>
                  <a:outerShdw blurRad="50800" dist="76200" dir="2700000" algn="tl" rotWithShape="0">
                    <a:srgbClr val="000000">
                      <a:alpha val="90000"/>
                    </a:srgbClr>
                  </a:outerShdw>
                </a:effectLst>
                <a:latin typeface="Arial"/>
                <a:cs typeface="Arial"/>
              </a:rPr>
              <a:t>CNV</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latin typeface="Arial"/>
                <a:ea typeface="MS PGothic" pitchFamily="34" charset="-128"/>
                <a:cs typeface="Arial"/>
              </a:defRPr>
            </a:lvl1pPr>
            <a:lvl2pPr algn="ctr" eaLnBrk="0" fontAlgn="base" hangingPunct="0">
              <a:spcBef>
                <a:spcPct val="0"/>
              </a:spcBef>
              <a:spcAft>
                <a:spcPct val="0"/>
              </a:spcAft>
              <a:defRPr sz="4400">
                <a:latin typeface="Calibri" pitchFamily="34" charset="0"/>
                <a:ea typeface="MS PGothic" pitchFamily="34" charset="-128"/>
                <a:cs typeface="MS PGothic" charset="0"/>
              </a:defRPr>
            </a:lvl2pPr>
            <a:lvl3pPr algn="ctr" eaLnBrk="0" fontAlgn="base" hangingPunct="0">
              <a:spcBef>
                <a:spcPct val="0"/>
              </a:spcBef>
              <a:spcAft>
                <a:spcPct val="0"/>
              </a:spcAft>
              <a:defRPr sz="4400">
                <a:latin typeface="Calibri" pitchFamily="34" charset="0"/>
                <a:ea typeface="MS PGothic" pitchFamily="34" charset="-128"/>
                <a:cs typeface="MS PGothic" charset="0"/>
              </a:defRPr>
            </a:lvl3pPr>
            <a:lvl4pPr algn="ctr" eaLnBrk="0" fontAlgn="base" hangingPunct="0">
              <a:spcBef>
                <a:spcPct val="0"/>
              </a:spcBef>
              <a:spcAft>
                <a:spcPct val="0"/>
              </a:spcAft>
              <a:defRPr sz="4400">
                <a:latin typeface="Calibri" pitchFamily="34" charset="0"/>
                <a:ea typeface="MS PGothic" pitchFamily="34" charset="-128"/>
                <a:cs typeface="MS PGothic" charset="0"/>
              </a:defRPr>
            </a:lvl4pPr>
            <a:lvl5pPr algn="ctr" eaLnBrk="0" fontAlgn="base" hangingPunct="0">
              <a:spcBef>
                <a:spcPct val="0"/>
              </a:spcBef>
              <a:spcAft>
                <a:spcPct val="0"/>
              </a:spcAft>
              <a:defRPr sz="4400">
                <a:latin typeface="Calibri" pitchFamily="34" charset="0"/>
                <a:ea typeface="MS PGothic" pitchFamily="34" charset="-128"/>
                <a:cs typeface="MS PGothic" charset="0"/>
              </a:defRPr>
            </a:lvl5pPr>
            <a:lvl6pPr marL="457200" algn="ctr" fontAlgn="base">
              <a:spcBef>
                <a:spcPct val="0"/>
              </a:spcBef>
              <a:spcAft>
                <a:spcPct val="0"/>
              </a:spcAft>
              <a:defRPr sz="4400">
                <a:latin typeface="Calibri" pitchFamily="34" charset="0"/>
                <a:ea typeface="MS PGothic" pitchFamily="34" charset="-128"/>
              </a:defRPr>
            </a:lvl6pPr>
            <a:lvl7pPr marL="914400" algn="ctr" fontAlgn="base">
              <a:spcBef>
                <a:spcPct val="0"/>
              </a:spcBef>
              <a:spcAft>
                <a:spcPct val="0"/>
              </a:spcAft>
              <a:defRPr sz="4400">
                <a:latin typeface="Calibri" pitchFamily="34" charset="0"/>
                <a:ea typeface="MS PGothic" pitchFamily="34" charset="-128"/>
              </a:defRPr>
            </a:lvl7pPr>
            <a:lvl8pPr marL="1371600" algn="ctr" fontAlgn="base">
              <a:spcBef>
                <a:spcPct val="0"/>
              </a:spcBef>
              <a:spcAft>
                <a:spcPct val="0"/>
              </a:spcAft>
              <a:defRPr sz="4400">
                <a:latin typeface="Calibri" pitchFamily="34" charset="0"/>
                <a:ea typeface="MS PGothic" pitchFamily="34" charset="-128"/>
              </a:defRPr>
            </a:lvl8pPr>
            <a:lvl9pPr marL="1828800" algn="ctr" fontAlgn="base">
              <a:spcBef>
                <a:spcPct val="0"/>
              </a:spcBef>
              <a:spcAft>
                <a:spcPct val="0"/>
              </a:spcAft>
              <a:defRPr sz="4400">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3600" b="1" i="0" u="none" strike="noStrike" kern="1200" cap="none" spc="0" normalizeH="0" baseline="0" noProof="0" dirty="0" err="1">
                <a:ln>
                  <a:noFill/>
                </a:ln>
                <a:solidFill>
                  <a:prstClr val="black"/>
                </a:solidFill>
                <a:effectLst/>
                <a:uLnTx/>
                <a:uFillTx/>
                <a:latin typeface="Arial"/>
                <a:cs typeface="Arial"/>
              </a:rPr>
              <a:t>不可为自己做偶像，也不可做天上、地下和地底下水中各物的形象</a:t>
            </a:r>
            <a:r>
              <a:rPr kumimoji="0" lang="ko-KR" altLang="en-US" sz="3600" b="1" i="0" u="none" strike="noStrike" kern="1200" cap="none" spc="0" normalizeH="0" baseline="0" noProof="0" dirty="0">
                <a:ln>
                  <a:noFill/>
                </a:ln>
                <a:solidFill>
                  <a:prstClr val="black"/>
                </a:solidFill>
                <a:effectLst/>
                <a:uLnTx/>
                <a:uFillTx/>
                <a:latin typeface="Arial"/>
                <a:cs typeface="Arial"/>
              </a:rPr>
              <a:t>。 </a:t>
            </a:r>
            <a:br>
              <a:rPr kumimoji="0" lang="en-US" altLang="ko-KR" sz="3600" b="1" i="0" u="none" strike="noStrike" kern="1200" cap="none" spc="0" normalizeH="0" baseline="0" noProof="0" dirty="0">
                <a:ln>
                  <a:noFill/>
                </a:ln>
                <a:solidFill>
                  <a:prstClr val="black"/>
                </a:solidFill>
                <a:effectLst/>
                <a:uLnTx/>
                <a:uFillTx/>
                <a:latin typeface="Arial"/>
                <a:ea typeface="MS PGothic" pitchFamily="34" charset="-128"/>
                <a:cs typeface="Arial"/>
              </a:rPr>
            </a:br>
            <a:r>
              <a:rPr kumimoji="0" lang="en-US" altLang="ko-KR" sz="3600" b="1" i="0" u="none" strike="noStrike" kern="1200" cap="none" spc="0" normalizeH="0" baseline="30000" noProof="0" dirty="0">
                <a:ln>
                  <a:noFill/>
                </a:ln>
                <a:solidFill>
                  <a:prstClr val="black"/>
                </a:solidFill>
                <a:effectLst/>
                <a:uLnTx/>
                <a:uFillTx/>
                <a:latin typeface="Arial"/>
                <a:ea typeface="MS PGothic" pitchFamily="34" charset="-128"/>
                <a:cs typeface="Arial"/>
              </a:rPr>
              <a:t>5</a:t>
            </a:r>
            <a:r>
              <a:rPr kumimoji="0" lang="ko-KR" altLang="en-US" sz="3600" b="1" i="0" u="none" strike="noStrike" kern="1200" cap="none" spc="0" normalizeH="0" baseline="0" noProof="0" dirty="0" err="1">
                <a:ln>
                  <a:noFill/>
                </a:ln>
                <a:solidFill>
                  <a:prstClr val="black"/>
                </a:solidFill>
                <a:effectLst/>
                <a:uLnTx/>
                <a:uFillTx/>
                <a:latin typeface="Arial"/>
                <a:cs typeface="Arial"/>
              </a:rPr>
              <a:t>可跪拜它们，也不可事奉它们，因为我耶和华你们的</a:t>
            </a:r>
            <a:r>
              <a:rPr kumimoji="0" lang="ko-KR" altLang="en-US" sz="3600" b="1" i="0" u="none" strike="noStrike" kern="1200" cap="none" spc="0" normalizeH="0" baseline="0" noProof="0" dirty="0">
                <a:ln>
                  <a:noFill/>
                </a:ln>
                <a:solidFill>
                  <a:prstClr val="black"/>
                </a:solidFill>
                <a:effectLst/>
                <a:uLnTx/>
                <a:uFillTx/>
                <a:latin typeface="Arial"/>
                <a:cs typeface="Arial"/>
              </a:rPr>
              <a:t> </a:t>
            </a:r>
            <a:r>
              <a:rPr kumimoji="0" lang="ko-KR" altLang="en-US" sz="3600" b="1" i="0" u="none" strike="noStrike" kern="1200" cap="none" spc="0" normalizeH="0" baseline="0" noProof="0" dirty="0" err="1">
                <a:ln>
                  <a:noFill/>
                </a:ln>
                <a:solidFill>
                  <a:prstClr val="black"/>
                </a:solidFill>
                <a:effectLst/>
                <a:uLnTx/>
                <a:uFillTx/>
                <a:latin typeface="Arial"/>
                <a:cs typeface="Arial"/>
              </a:rPr>
              <a:t>神是忌邪的</a:t>
            </a:r>
            <a:r>
              <a:rPr kumimoji="0" lang="ko-KR" altLang="en-US" sz="3600" b="1" i="0" u="none" strike="noStrike" kern="1200" cap="none" spc="0" normalizeH="0" baseline="0" noProof="0" dirty="0">
                <a:ln>
                  <a:noFill/>
                </a:ln>
                <a:solidFill>
                  <a:prstClr val="black"/>
                </a:solidFill>
                <a:effectLst/>
                <a:uLnTx/>
                <a:uFillTx/>
                <a:latin typeface="Arial"/>
                <a:cs typeface="Arial"/>
              </a:rPr>
              <a:t> </a:t>
            </a:r>
            <a:r>
              <a:rPr kumimoji="0" lang="ko-KR" altLang="en-US" sz="3600" b="1" i="0" u="none" strike="noStrike" kern="1200" cap="none" spc="0" normalizeH="0" baseline="0" noProof="0" dirty="0" err="1">
                <a:ln>
                  <a:noFill/>
                </a:ln>
                <a:solidFill>
                  <a:prstClr val="black"/>
                </a:solidFill>
                <a:effectLst/>
                <a:uLnTx/>
                <a:uFillTx/>
                <a:latin typeface="Arial"/>
                <a:cs typeface="Arial"/>
              </a:rPr>
              <a:t>神</a:t>
            </a: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endPar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err="1">
                <a:ln>
                  <a:noFill/>
                </a:ln>
                <a:solidFill>
                  <a:srgbClr val="FFFFFF"/>
                </a:solidFill>
                <a:effectLst/>
                <a:uLnTx/>
                <a:uFillTx/>
                <a:latin typeface="Arial"/>
                <a:cs typeface="Arial"/>
              </a:rPr>
              <a:t>第</a:t>
            </a:r>
            <a:r>
              <a:rPr kumimoji="0" lang="zh-CN" altLang="en-US"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en-US" altLang="zh-CN" sz="2000" b="1" i="0" u="none" strike="noStrike" kern="1200" cap="none" spc="0" normalizeH="0" baseline="0" noProof="0" dirty="0">
                <a:ln>
                  <a:noFill/>
                </a:ln>
                <a:solidFill>
                  <a:srgbClr val="FFFFFF"/>
                </a:solidFill>
                <a:effectLst/>
                <a:uLnTx/>
                <a:uFillTx/>
                <a:latin typeface="Arial"/>
                <a:ea typeface="MS PGothic" pitchFamily="34" charset="-128"/>
                <a:cs typeface="Arial"/>
              </a:rPr>
              <a:t>2</a:t>
            </a:r>
            <a:r>
              <a:rPr kumimoji="0" lang="en-US" altLang="ko-KR"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2000" b="1" i="0" u="none" strike="noStrike" kern="1200" cap="none" spc="0" normalizeH="0" baseline="0" noProof="0" dirty="0" err="1">
                <a:ln>
                  <a:noFill/>
                </a:ln>
                <a:solidFill>
                  <a:srgbClr val="FFFFFF"/>
                </a:solidFill>
                <a:effectLst/>
                <a:uLnTx/>
                <a:uFillTx/>
                <a:latin typeface="Arial"/>
                <a:cs typeface="Arial"/>
              </a:rPr>
              <a:t>诫</a:t>
            </a:r>
            <a:endParaRPr kumimoji="0" lang="en-US" sz="20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4177648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zh-TW" altLang="en-US" b="1" dirty="0">
                <a:solidFill>
                  <a:schemeClr val="bg1"/>
                </a:solidFill>
                <a:effectLst>
                  <a:outerShdw blurRad="50800" dist="76200" dir="2700000" algn="tl" rotWithShape="0">
                    <a:srgbClr val="000000">
                      <a:alpha val="90000"/>
                    </a:srgbClr>
                  </a:outerShdw>
                </a:effectLst>
                <a:latin typeface="Arial"/>
                <a:cs typeface="Arial"/>
              </a:rPr>
              <a:t>出埃及记</a:t>
            </a:r>
            <a:r>
              <a:rPr lang="en-US" b="1" dirty="0">
                <a:solidFill>
                  <a:schemeClr val="bg1"/>
                </a:solidFill>
                <a:effectLst>
                  <a:outerShdw blurRad="50800" dist="76200" dir="2700000" algn="tl" rotWithShape="0">
                    <a:srgbClr val="000000">
                      <a:alpha val="90000"/>
                    </a:srgbClr>
                  </a:outerShdw>
                </a:effectLst>
                <a:latin typeface="Arial"/>
                <a:cs typeface="Arial"/>
              </a:rPr>
              <a:t> 20:5a-6 </a:t>
            </a:r>
            <a:r>
              <a:rPr lang="en-US" sz="3600" b="1" dirty="0">
                <a:solidFill>
                  <a:schemeClr val="bg1"/>
                </a:solidFill>
                <a:effectLst>
                  <a:outerShdw blurRad="50800" dist="76200" dir="2700000" algn="tl" rotWithShape="0">
                    <a:srgbClr val="000000">
                      <a:alpha val="90000"/>
                    </a:srgbClr>
                  </a:outerShdw>
                </a:effectLst>
                <a:latin typeface="Arial"/>
                <a:cs typeface="Arial"/>
              </a:rPr>
              <a:t>CNV</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latin typeface="Arial"/>
                <a:ea typeface="MS PGothic" pitchFamily="34" charset="-128"/>
                <a:cs typeface="Arial"/>
              </a:defRPr>
            </a:lvl1pPr>
            <a:lvl2pPr algn="ctr" eaLnBrk="0" fontAlgn="base" hangingPunct="0">
              <a:spcBef>
                <a:spcPct val="0"/>
              </a:spcBef>
              <a:spcAft>
                <a:spcPct val="0"/>
              </a:spcAft>
              <a:defRPr sz="4400">
                <a:latin typeface="Calibri" pitchFamily="34" charset="0"/>
                <a:ea typeface="MS PGothic" pitchFamily="34" charset="-128"/>
                <a:cs typeface="MS PGothic" charset="0"/>
              </a:defRPr>
            </a:lvl2pPr>
            <a:lvl3pPr algn="ctr" eaLnBrk="0" fontAlgn="base" hangingPunct="0">
              <a:spcBef>
                <a:spcPct val="0"/>
              </a:spcBef>
              <a:spcAft>
                <a:spcPct val="0"/>
              </a:spcAft>
              <a:defRPr sz="4400">
                <a:latin typeface="Calibri" pitchFamily="34" charset="0"/>
                <a:ea typeface="MS PGothic" pitchFamily="34" charset="-128"/>
                <a:cs typeface="MS PGothic" charset="0"/>
              </a:defRPr>
            </a:lvl3pPr>
            <a:lvl4pPr algn="ctr" eaLnBrk="0" fontAlgn="base" hangingPunct="0">
              <a:spcBef>
                <a:spcPct val="0"/>
              </a:spcBef>
              <a:spcAft>
                <a:spcPct val="0"/>
              </a:spcAft>
              <a:defRPr sz="4400">
                <a:latin typeface="Calibri" pitchFamily="34" charset="0"/>
                <a:ea typeface="MS PGothic" pitchFamily="34" charset="-128"/>
                <a:cs typeface="MS PGothic" charset="0"/>
              </a:defRPr>
            </a:lvl4pPr>
            <a:lvl5pPr algn="ctr" eaLnBrk="0" fontAlgn="base" hangingPunct="0">
              <a:spcBef>
                <a:spcPct val="0"/>
              </a:spcBef>
              <a:spcAft>
                <a:spcPct val="0"/>
              </a:spcAft>
              <a:defRPr sz="4400">
                <a:latin typeface="Calibri" pitchFamily="34" charset="0"/>
                <a:ea typeface="MS PGothic" pitchFamily="34" charset="-128"/>
                <a:cs typeface="MS PGothic" charset="0"/>
              </a:defRPr>
            </a:lvl5pPr>
            <a:lvl6pPr marL="457200" algn="ctr" fontAlgn="base">
              <a:spcBef>
                <a:spcPct val="0"/>
              </a:spcBef>
              <a:spcAft>
                <a:spcPct val="0"/>
              </a:spcAft>
              <a:defRPr sz="4400">
                <a:latin typeface="Calibri" pitchFamily="34" charset="0"/>
                <a:ea typeface="MS PGothic" pitchFamily="34" charset="-128"/>
              </a:defRPr>
            </a:lvl6pPr>
            <a:lvl7pPr marL="914400" algn="ctr" fontAlgn="base">
              <a:spcBef>
                <a:spcPct val="0"/>
              </a:spcBef>
              <a:spcAft>
                <a:spcPct val="0"/>
              </a:spcAft>
              <a:defRPr sz="4400">
                <a:latin typeface="Calibri" pitchFamily="34" charset="0"/>
                <a:ea typeface="MS PGothic" pitchFamily="34" charset="-128"/>
              </a:defRPr>
            </a:lvl7pPr>
            <a:lvl8pPr marL="1371600" algn="ctr" fontAlgn="base">
              <a:spcBef>
                <a:spcPct val="0"/>
              </a:spcBef>
              <a:spcAft>
                <a:spcPct val="0"/>
              </a:spcAft>
              <a:defRPr sz="4400">
                <a:latin typeface="Calibri" pitchFamily="34" charset="0"/>
                <a:ea typeface="MS PGothic" pitchFamily="34" charset="-128"/>
              </a:defRPr>
            </a:lvl8pPr>
            <a:lvl9pPr marL="1828800" algn="ctr" fontAlgn="base">
              <a:spcBef>
                <a:spcPct val="0"/>
              </a:spcBef>
              <a:spcAft>
                <a:spcPct val="0"/>
              </a:spcAft>
              <a:defRPr sz="4400">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3600" b="1" i="0" u="none" strike="noStrike" kern="1200" cap="none" spc="0" normalizeH="0" baseline="0" noProof="0" dirty="0" err="1">
                <a:ln>
                  <a:noFill/>
                </a:ln>
                <a:solidFill>
                  <a:prstClr val="black"/>
                </a:solidFill>
                <a:effectLst/>
                <a:uLnTx/>
                <a:uFillTx/>
                <a:latin typeface="Arial"/>
                <a:cs typeface="Arial"/>
              </a:rPr>
              <a:t>恨恶我的，我必追讨他们的罪，从父亲到儿子，直到三四代</a:t>
            </a:r>
            <a:r>
              <a:rPr kumimoji="0" lang="ko-KR" altLang="en-US" sz="3600" b="1" i="0" u="none" strike="noStrike" kern="1200" cap="none" spc="0" normalizeH="0" baseline="0" noProof="0" dirty="0">
                <a:ln>
                  <a:noFill/>
                </a:ln>
                <a:solidFill>
                  <a:prstClr val="black"/>
                </a:solidFill>
                <a:effectLst/>
                <a:uLnTx/>
                <a:uFillTx/>
                <a:latin typeface="Arial"/>
                <a:cs typeface="Arial"/>
              </a:rPr>
              <a:t>。 </a:t>
            </a:r>
            <a:endParaRPr kumimoji="0" lang="en-US" altLang="ko-KR" sz="3600" b="1" i="0" u="none" strike="noStrike" kern="1200" cap="none" spc="0" normalizeH="0" baseline="0" noProof="0" dirty="0">
              <a:ln>
                <a:noFill/>
              </a:ln>
              <a:solidFill>
                <a:prstClr val="black"/>
              </a:solidFill>
              <a:effectLst/>
              <a:uLnTx/>
              <a:uFillTx/>
              <a:latin typeface="Arial"/>
              <a:ea typeface="MS PGothic" pitchFamily="34"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ko-KR" sz="3600" b="1" i="0" u="none" strike="noStrike" kern="1200" cap="none" spc="0" normalizeH="0" baseline="30000" noProof="0" dirty="0">
                <a:ln>
                  <a:noFill/>
                </a:ln>
                <a:solidFill>
                  <a:prstClr val="black"/>
                </a:solidFill>
                <a:effectLst/>
                <a:uLnTx/>
                <a:uFillTx/>
                <a:latin typeface="Arial"/>
                <a:ea typeface="MS PGothic" pitchFamily="34" charset="-128"/>
                <a:cs typeface="Arial"/>
              </a:rPr>
              <a:t>6</a:t>
            </a:r>
            <a:r>
              <a:rPr kumimoji="0" lang="ko-KR" altLang="en-US" sz="3600" b="1" i="0" u="none" strike="noStrike" kern="1200" cap="none" spc="0" normalizeH="0" baseline="0" noProof="0" dirty="0" err="1">
                <a:ln>
                  <a:noFill/>
                </a:ln>
                <a:solidFill>
                  <a:prstClr val="black"/>
                </a:solidFill>
                <a:effectLst/>
                <a:uLnTx/>
                <a:uFillTx/>
                <a:latin typeface="Arial"/>
                <a:cs typeface="Arial"/>
              </a:rPr>
              <a:t>爱我和遵守我诫命的，我必向他们施慈爱，直到千代</a:t>
            </a:r>
            <a:r>
              <a:rPr kumimoji="0" lang="ko-KR" altLang="en-US" sz="3600" b="1" i="0" u="none" strike="noStrike" kern="1200" cap="none" spc="0" normalizeH="0" baseline="0" noProof="0" dirty="0">
                <a:ln>
                  <a:noFill/>
                </a:ln>
                <a:solidFill>
                  <a:prstClr val="black"/>
                </a:solidFill>
                <a:effectLst/>
                <a:uLnTx/>
                <a:uFillTx/>
                <a:latin typeface="Arial"/>
                <a:cs typeface="Arial"/>
              </a:rPr>
              <a:t>。</a:t>
            </a: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err="1">
                <a:ln>
                  <a:noFill/>
                </a:ln>
                <a:solidFill>
                  <a:srgbClr val="FFFFFF"/>
                </a:solidFill>
                <a:effectLst/>
                <a:uLnTx/>
                <a:uFillTx/>
                <a:latin typeface="Arial"/>
                <a:cs typeface="Arial"/>
              </a:rPr>
              <a:t>第</a:t>
            </a:r>
            <a:r>
              <a:rPr kumimoji="0" lang="zh-CN" altLang="en-US"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en-US" altLang="zh-CN" sz="2000" b="1" i="0" u="none" strike="noStrike" kern="1200" cap="none" spc="0" normalizeH="0" baseline="0" noProof="0" dirty="0">
                <a:ln>
                  <a:noFill/>
                </a:ln>
                <a:solidFill>
                  <a:srgbClr val="FFFFFF"/>
                </a:solidFill>
                <a:effectLst/>
                <a:uLnTx/>
                <a:uFillTx/>
                <a:latin typeface="Arial"/>
                <a:ea typeface="MS PGothic" pitchFamily="34" charset="-128"/>
                <a:cs typeface="Arial"/>
              </a:rPr>
              <a:t>2</a:t>
            </a:r>
            <a:r>
              <a:rPr kumimoji="0" lang="en-US" altLang="ko-KR"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2000" b="1" i="0" u="none" strike="noStrike" kern="1200" cap="none" spc="0" normalizeH="0" baseline="0" noProof="0" dirty="0" err="1">
                <a:ln>
                  <a:noFill/>
                </a:ln>
                <a:solidFill>
                  <a:srgbClr val="FFFFFF"/>
                </a:solidFill>
                <a:effectLst/>
                <a:uLnTx/>
                <a:uFillTx/>
                <a:latin typeface="Arial"/>
                <a:cs typeface="Arial"/>
              </a:rPr>
              <a:t>诫</a:t>
            </a:r>
            <a:endParaRPr kumimoji="0" lang="en-US" sz="20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4263565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zh-TW" altLang="en-US" b="1" dirty="0">
                <a:solidFill>
                  <a:schemeClr val="bg1"/>
                </a:solidFill>
                <a:effectLst>
                  <a:outerShdw blurRad="50800" dist="76200" dir="2700000" algn="tl" rotWithShape="0">
                    <a:srgbClr val="000000">
                      <a:alpha val="90000"/>
                    </a:srgbClr>
                  </a:outerShdw>
                </a:effectLst>
                <a:latin typeface="Arial"/>
                <a:cs typeface="Arial"/>
              </a:rPr>
              <a:t>出埃及记</a:t>
            </a:r>
            <a:r>
              <a:rPr lang="en-US" b="1" dirty="0">
                <a:solidFill>
                  <a:schemeClr val="bg1"/>
                </a:solidFill>
                <a:effectLst>
                  <a:outerShdw blurRad="50800" dist="76200" dir="2700000" algn="tl" rotWithShape="0">
                    <a:srgbClr val="000000">
                      <a:alpha val="90000"/>
                    </a:srgbClr>
                  </a:outerShdw>
                </a:effectLst>
                <a:latin typeface="Arial"/>
                <a:cs typeface="Arial"/>
              </a:rPr>
              <a:t> 20:7 </a:t>
            </a:r>
            <a:r>
              <a:rPr lang="en-US" sz="3600" b="1" dirty="0">
                <a:solidFill>
                  <a:schemeClr val="bg1"/>
                </a:solidFill>
                <a:effectLst>
                  <a:outerShdw blurRad="50800" dist="76200" dir="2700000" algn="tl" rotWithShape="0">
                    <a:srgbClr val="000000">
                      <a:alpha val="90000"/>
                    </a:srgbClr>
                  </a:outerShdw>
                </a:effectLst>
                <a:latin typeface="Arial"/>
                <a:cs typeface="Arial"/>
              </a:rPr>
              <a:t>CNV</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477352" y="870532"/>
            <a:ext cx="8206183"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3600" b="1" i="0" u="none" strike="noStrike" kern="1200" cap="none" spc="0" normalizeH="0" baseline="0" noProof="0" dirty="0" err="1">
                <a:ln>
                  <a:noFill/>
                </a:ln>
                <a:solidFill>
                  <a:prstClr val="black"/>
                </a:solidFill>
                <a:effectLst/>
                <a:uLnTx/>
                <a:uFillTx/>
                <a:latin typeface="Arial"/>
                <a:cs typeface="Arial"/>
              </a:rPr>
              <a:t>不可妄称耶和华你</a:t>
            </a:r>
            <a:r>
              <a:rPr kumimoji="0" lang="ko-KR" altLang="en-US" sz="3600" b="1" i="0" u="none" strike="noStrike" kern="1200" cap="none" spc="0" normalizeH="0" baseline="0" noProof="0" dirty="0">
                <a:ln>
                  <a:noFill/>
                </a:ln>
                <a:solidFill>
                  <a:prstClr val="black"/>
                </a:solidFill>
                <a:effectLst/>
                <a:uLnTx/>
                <a:uFillTx/>
                <a:latin typeface="Arial"/>
                <a:cs typeface="Arial"/>
              </a:rPr>
              <a:t> </a:t>
            </a:r>
            <a:r>
              <a:rPr kumimoji="0" lang="ko-KR" altLang="en-US" sz="3600" b="1" i="0" u="none" strike="noStrike" kern="1200" cap="none" spc="0" normalizeH="0" baseline="0" noProof="0" dirty="0" err="1">
                <a:ln>
                  <a:noFill/>
                </a:ln>
                <a:solidFill>
                  <a:prstClr val="black"/>
                </a:solidFill>
                <a:effectLst/>
                <a:uLnTx/>
                <a:uFillTx/>
                <a:latin typeface="Arial"/>
                <a:cs typeface="Arial"/>
              </a:rPr>
              <a:t>神的名，因为妄称耶和华的名的，耶和华必不以他为无罪</a:t>
            </a:r>
            <a:r>
              <a:rPr kumimoji="0" lang="ko-KR" altLang="en-US" sz="3600" b="1" i="0" u="none" strike="noStrike" kern="1200" cap="none" spc="0" normalizeH="0" baseline="0" noProof="0" dirty="0">
                <a:ln>
                  <a:noFill/>
                </a:ln>
                <a:solidFill>
                  <a:prstClr val="black"/>
                </a:solidFill>
                <a:effectLst/>
                <a:uLnTx/>
                <a:uFillTx/>
                <a:latin typeface="Arial"/>
                <a:cs typeface="Arial"/>
              </a:rPr>
              <a:t>。</a:t>
            </a: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endPar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err="1">
                <a:ln>
                  <a:noFill/>
                </a:ln>
                <a:solidFill>
                  <a:srgbClr val="FFFFFF"/>
                </a:solidFill>
                <a:effectLst/>
                <a:uLnTx/>
                <a:uFillTx/>
                <a:latin typeface="Arial"/>
                <a:cs typeface="Arial"/>
              </a:rPr>
              <a:t>第</a:t>
            </a:r>
            <a:r>
              <a:rPr kumimoji="0" lang="zh-CN" altLang="en-US"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en-US" altLang="zh-CN" sz="2000" b="1" i="0" u="none" strike="noStrike" kern="1200" cap="none" spc="0" normalizeH="0" baseline="0" noProof="0" dirty="0">
                <a:ln>
                  <a:noFill/>
                </a:ln>
                <a:solidFill>
                  <a:srgbClr val="FFFFFF"/>
                </a:solidFill>
                <a:effectLst/>
                <a:uLnTx/>
                <a:uFillTx/>
                <a:latin typeface="Arial"/>
                <a:ea typeface="MS PGothic" pitchFamily="34" charset="-128"/>
                <a:cs typeface="Arial"/>
              </a:rPr>
              <a:t>3</a:t>
            </a:r>
            <a:r>
              <a:rPr kumimoji="0" lang="en-US" altLang="ko-KR"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2000" b="1" i="0" u="none" strike="noStrike" kern="1200" cap="none" spc="0" normalizeH="0" baseline="0" noProof="0" dirty="0" err="1">
                <a:ln>
                  <a:noFill/>
                </a:ln>
                <a:solidFill>
                  <a:srgbClr val="FFFFFF"/>
                </a:solidFill>
                <a:effectLst/>
                <a:uLnTx/>
                <a:uFillTx/>
                <a:latin typeface="Arial"/>
                <a:cs typeface="Arial"/>
              </a:rPr>
              <a:t>诫</a:t>
            </a:r>
            <a:endParaRPr kumimoji="0" lang="en-US" sz="20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1723192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zh-TW" altLang="en-US" b="1" dirty="0">
                <a:solidFill>
                  <a:schemeClr val="bg1"/>
                </a:solidFill>
                <a:effectLst>
                  <a:outerShdw blurRad="50800" dist="76200" dir="2700000" algn="tl" rotWithShape="0">
                    <a:srgbClr val="000000">
                      <a:alpha val="90000"/>
                    </a:srgbClr>
                  </a:outerShdw>
                </a:effectLst>
                <a:latin typeface="Arial"/>
                <a:cs typeface="Arial"/>
              </a:rPr>
              <a:t>出埃及记</a:t>
            </a:r>
            <a:r>
              <a:rPr lang="en-US" b="1" dirty="0">
                <a:solidFill>
                  <a:schemeClr val="bg1"/>
                </a:solidFill>
                <a:effectLst>
                  <a:outerShdw blurRad="50800" dist="76200" dir="2700000" algn="tl" rotWithShape="0">
                    <a:srgbClr val="000000">
                      <a:alpha val="90000"/>
                    </a:srgbClr>
                  </a:outerShdw>
                </a:effectLst>
                <a:latin typeface="Arial"/>
                <a:cs typeface="Arial"/>
              </a:rPr>
              <a:t> 20:8-10a </a:t>
            </a:r>
            <a:r>
              <a:rPr lang="en-US" sz="3600" b="1" dirty="0">
                <a:solidFill>
                  <a:schemeClr val="bg1"/>
                </a:solidFill>
                <a:effectLst>
                  <a:outerShdw blurRad="50800" dist="76200" dir="2700000" algn="tl" rotWithShape="0">
                    <a:srgbClr val="000000">
                      <a:alpha val="90000"/>
                    </a:srgbClr>
                  </a:outerShdw>
                </a:effectLst>
                <a:latin typeface="Arial"/>
                <a:cs typeface="Arial"/>
              </a:rPr>
              <a:t>CNV</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3600" b="1" i="0" u="none" strike="noStrike" kern="1200" cap="none" spc="0" normalizeH="0" baseline="0" noProof="0" dirty="0" err="1">
                <a:ln>
                  <a:noFill/>
                </a:ln>
                <a:solidFill>
                  <a:prstClr val="black"/>
                </a:solidFill>
                <a:effectLst/>
                <a:uLnTx/>
                <a:uFillTx/>
                <a:latin typeface="Arial"/>
                <a:cs typeface="Arial"/>
              </a:rPr>
              <a:t>要记念安息日，守为圣日</a:t>
            </a:r>
            <a:r>
              <a:rPr kumimoji="0" lang="ko-KR" altLang="en-US" sz="3600" b="1" i="0" u="none" strike="noStrike" kern="1200" cap="none" spc="0" normalizeH="0" baseline="0" noProof="0" dirty="0">
                <a:ln>
                  <a:noFill/>
                </a:ln>
                <a:solidFill>
                  <a:prstClr val="black"/>
                </a:solidFill>
                <a:effectLst/>
                <a:uLnTx/>
                <a:uFillTx/>
                <a:latin typeface="Arial"/>
                <a:cs typeface="Arial"/>
              </a:rPr>
              <a:t>。 </a:t>
            </a:r>
            <a:br>
              <a:rPr kumimoji="0" lang="en-US" altLang="ko-KR" sz="3600" b="1" i="0" u="none" strike="noStrike" kern="1200" cap="none" spc="0" normalizeH="0" baseline="0" noProof="0" dirty="0">
                <a:ln>
                  <a:noFill/>
                </a:ln>
                <a:solidFill>
                  <a:prstClr val="black"/>
                </a:solidFill>
                <a:effectLst/>
                <a:uLnTx/>
                <a:uFillTx/>
                <a:latin typeface="Arial"/>
                <a:ea typeface="MS PGothic" pitchFamily="34" charset="-128"/>
                <a:cs typeface="Arial"/>
              </a:rPr>
            </a:br>
            <a:r>
              <a:rPr kumimoji="0" lang="en-US" altLang="ko-KR" sz="3600" b="1" i="0" u="none" strike="noStrike" kern="1200" cap="none" spc="0" normalizeH="0" baseline="30000" noProof="0" dirty="0">
                <a:ln>
                  <a:noFill/>
                </a:ln>
                <a:solidFill>
                  <a:prstClr val="black"/>
                </a:solidFill>
                <a:effectLst/>
                <a:uLnTx/>
                <a:uFillTx/>
                <a:latin typeface="Arial"/>
                <a:ea typeface="MS PGothic" pitchFamily="34" charset="-128"/>
                <a:cs typeface="Arial"/>
              </a:rPr>
              <a:t>9 </a:t>
            </a:r>
            <a:r>
              <a:rPr kumimoji="0" lang="ko-KR" altLang="en-US" sz="3600" b="1" i="0" u="none" strike="noStrike" kern="1200" cap="none" spc="0" normalizeH="0" baseline="0" noProof="0" dirty="0" err="1">
                <a:ln>
                  <a:noFill/>
                </a:ln>
                <a:solidFill>
                  <a:prstClr val="black"/>
                </a:solidFill>
                <a:effectLst/>
                <a:uLnTx/>
                <a:uFillTx/>
                <a:latin typeface="Arial"/>
                <a:cs typeface="Arial"/>
              </a:rPr>
              <a:t>六日要劳碌，作你一切工作</a:t>
            </a:r>
            <a:r>
              <a:rPr kumimoji="0" lang="ko-KR" altLang="en-US" sz="3600" b="1" i="0" u="none" strike="noStrike" kern="1200" cap="none" spc="0" normalizeH="0" baseline="0" noProof="0" dirty="0">
                <a:ln>
                  <a:noFill/>
                </a:ln>
                <a:solidFill>
                  <a:prstClr val="black"/>
                </a:solidFill>
                <a:effectLst/>
                <a:uLnTx/>
                <a:uFillTx/>
                <a:latin typeface="Arial"/>
                <a:cs typeface="Arial"/>
              </a:rPr>
              <a:t>。 </a:t>
            </a:r>
            <a:br>
              <a:rPr kumimoji="0" lang="en-US" altLang="ko-KR" sz="3600" b="1" i="0" u="none" strike="noStrike" kern="1200" cap="none" spc="0" normalizeH="0" baseline="0" noProof="0" dirty="0">
                <a:ln>
                  <a:noFill/>
                </a:ln>
                <a:solidFill>
                  <a:prstClr val="black"/>
                </a:solidFill>
                <a:effectLst/>
                <a:uLnTx/>
                <a:uFillTx/>
                <a:latin typeface="Arial"/>
                <a:ea typeface="MS PGothic" pitchFamily="34" charset="-128"/>
                <a:cs typeface="Arial"/>
              </a:rPr>
            </a:br>
            <a:r>
              <a:rPr kumimoji="0" lang="en-US" altLang="ko-KR" sz="3600" b="1" i="0" u="none" strike="noStrike" kern="1200" cap="none" spc="0" normalizeH="0" baseline="30000" noProof="0" dirty="0">
                <a:ln>
                  <a:noFill/>
                </a:ln>
                <a:solidFill>
                  <a:prstClr val="black"/>
                </a:solidFill>
                <a:effectLst/>
                <a:uLnTx/>
                <a:uFillTx/>
                <a:latin typeface="Arial"/>
                <a:ea typeface="MS PGothic" pitchFamily="34" charset="-128"/>
                <a:cs typeface="Arial"/>
              </a:rPr>
              <a:t>10 </a:t>
            </a:r>
            <a:r>
              <a:rPr kumimoji="0" lang="ko-KR" altLang="en-US" sz="3600" b="1" i="0" u="none" strike="noStrike" kern="1200" cap="none" spc="0" normalizeH="0" baseline="0" noProof="0" dirty="0" err="1">
                <a:ln>
                  <a:noFill/>
                </a:ln>
                <a:solidFill>
                  <a:prstClr val="black"/>
                </a:solidFill>
                <a:effectLst/>
                <a:uLnTx/>
                <a:uFillTx/>
                <a:latin typeface="Arial"/>
                <a:cs typeface="Arial"/>
              </a:rPr>
              <a:t>但第七日是耶和华你的</a:t>
            </a:r>
            <a:r>
              <a:rPr kumimoji="0" lang="ko-KR" altLang="en-US" sz="3600" b="1" i="0" u="none" strike="noStrike" kern="1200" cap="none" spc="0" normalizeH="0" baseline="0" noProof="0" dirty="0">
                <a:ln>
                  <a:noFill/>
                </a:ln>
                <a:solidFill>
                  <a:prstClr val="black"/>
                </a:solidFill>
                <a:effectLst/>
                <a:uLnTx/>
                <a:uFillTx/>
                <a:latin typeface="Arial"/>
                <a:cs typeface="Arial"/>
              </a:rPr>
              <a:t> </a:t>
            </a:r>
            <a:r>
              <a:rPr kumimoji="0" lang="ko-KR" altLang="en-US" sz="3600" b="1" i="0" u="none" strike="noStrike" kern="1200" cap="none" spc="0" normalizeH="0" baseline="0" noProof="0" dirty="0" err="1">
                <a:ln>
                  <a:noFill/>
                </a:ln>
                <a:solidFill>
                  <a:prstClr val="black"/>
                </a:solidFill>
                <a:effectLst/>
                <a:uLnTx/>
                <a:uFillTx/>
                <a:latin typeface="Arial"/>
                <a:cs typeface="Arial"/>
              </a:rPr>
              <a:t>神的安息日</a:t>
            </a:r>
            <a:r>
              <a:rPr kumimoji="0" lang="en-SG" sz="3600" b="1" i="0" u="none" strike="noStrike" kern="1200" cap="none" spc="0" normalizeH="0" baseline="0" noProof="0" dirty="0">
                <a:ln>
                  <a:noFill/>
                </a:ln>
                <a:solidFill>
                  <a:prstClr val="black"/>
                </a:solidFill>
                <a:effectLst/>
                <a:uLnTx/>
                <a:uFillTx/>
                <a:latin typeface="Arial"/>
                <a:ea typeface="MS PGothic" pitchFamily="34" charset="-128"/>
                <a:cs typeface="Arial"/>
              </a:rPr>
              <a:t>"</a:t>
            </a:r>
            <a:endPar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err="1">
                <a:ln>
                  <a:noFill/>
                </a:ln>
                <a:solidFill>
                  <a:srgbClr val="FFFFFF"/>
                </a:solidFill>
                <a:effectLst/>
                <a:uLnTx/>
                <a:uFillTx/>
                <a:latin typeface="Arial"/>
                <a:cs typeface="Arial"/>
              </a:rPr>
              <a:t>第</a:t>
            </a:r>
            <a:r>
              <a:rPr kumimoji="0" lang="zh-CN" altLang="en-US"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en-US" altLang="zh-CN" sz="2000" b="1" i="0" u="none" strike="noStrike" kern="1200" cap="none" spc="0" normalizeH="0" baseline="0" noProof="0" dirty="0">
                <a:ln>
                  <a:noFill/>
                </a:ln>
                <a:solidFill>
                  <a:srgbClr val="FFFFFF"/>
                </a:solidFill>
                <a:effectLst/>
                <a:uLnTx/>
                <a:uFillTx/>
                <a:latin typeface="Arial"/>
                <a:ea typeface="MS PGothic" pitchFamily="34" charset="-128"/>
                <a:cs typeface="Arial"/>
              </a:rPr>
              <a:t>4</a:t>
            </a:r>
            <a:r>
              <a:rPr kumimoji="0" lang="en-US" altLang="ko-KR"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2000" b="1" i="0" u="none" strike="noStrike" kern="1200" cap="none" spc="0" normalizeH="0" baseline="0" noProof="0" dirty="0" err="1">
                <a:ln>
                  <a:noFill/>
                </a:ln>
                <a:solidFill>
                  <a:srgbClr val="FFFFFF"/>
                </a:solidFill>
                <a:effectLst/>
                <a:uLnTx/>
                <a:uFillTx/>
                <a:latin typeface="Arial"/>
                <a:cs typeface="Arial"/>
              </a:rPr>
              <a:t>诫</a:t>
            </a:r>
            <a:endParaRPr kumimoji="0" lang="en-US" sz="20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2644915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zh-TW" altLang="en-US" b="1" dirty="0">
                <a:solidFill>
                  <a:schemeClr val="bg1"/>
                </a:solidFill>
                <a:effectLst>
                  <a:outerShdw blurRad="50800" dist="76200" dir="2700000" algn="tl" rotWithShape="0">
                    <a:srgbClr val="000000">
                      <a:alpha val="90000"/>
                    </a:srgbClr>
                  </a:outerShdw>
                </a:effectLst>
                <a:latin typeface="Arial"/>
                <a:cs typeface="Arial"/>
              </a:rPr>
              <a:t>出埃及记</a:t>
            </a:r>
            <a:r>
              <a:rPr lang="en-US" b="1" dirty="0">
                <a:solidFill>
                  <a:schemeClr val="bg1"/>
                </a:solidFill>
                <a:effectLst>
                  <a:outerShdw blurRad="50800" dist="76200" dir="2700000" algn="tl" rotWithShape="0">
                    <a:srgbClr val="000000">
                      <a:alpha val="90000"/>
                    </a:srgbClr>
                  </a:outerShdw>
                </a:effectLst>
                <a:latin typeface="Arial"/>
                <a:cs typeface="Arial"/>
              </a:rPr>
              <a:t> 20:10a </a:t>
            </a:r>
            <a:r>
              <a:rPr lang="en-US" sz="3600" b="1" dirty="0">
                <a:solidFill>
                  <a:schemeClr val="bg1"/>
                </a:solidFill>
                <a:effectLst>
                  <a:outerShdw blurRad="50800" dist="76200" dir="2700000" algn="tl" rotWithShape="0">
                    <a:srgbClr val="000000">
                      <a:alpha val="90000"/>
                    </a:srgbClr>
                  </a:outerShdw>
                </a:effectLst>
                <a:latin typeface="Arial"/>
                <a:cs typeface="Arial"/>
              </a:rPr>
              <a:t>CNV</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3600" b="1" i="0" u="none" strike="noStrike" kern="1200" cap="none" spc="0" normalizeH="0" baseline="0" noProof="0" dirty="0" err="1">
                <a:ln>
                  <a:noFill/>
                </a:ln>
                <a:solidFill>
                  <a:prstClr val="black"/>
                </a:solidFill>
                <a:effectLst/>
                <a:uLnTx/>
                <a:uFillTx/>
                <a:latin typeface="Arial"/>
                <a:cs typeface="Arial"/>
              </a:rPr>
              <a:t>这一日，你和你的儿女，你的仆婢和牲畜，以及住在你城里的寄居者，不可作任何的工</a:t>
            </a:r>
            <a:r>
              <a:rPr kumimoji="0" lang="ko-KR" altLang="en-US" sz="3600" b="1" i="0" u="none" strike="noStrike" kern="1200" cap="none" spc="0" normalizeH="0" baseline="0" noProof="0" dirty="0">
                <a:ln>
                  <a:noFill/>
                </a:ln>
                <a:solidFill>
                  <a:prstClr val="black"/>
                </a:solidFill>
                <a:effectLst/>
                <a:uLnTx/>
                <a:uFillTx/>
                <a:latin typeface="Arial"/>
                <a:cs typeface="Arial"/>
              </a:rPr>
              <a:t>。</a:t>
            </a:r>
            <a:r>
              <a:rPr kumimoji="0" lang="en-SG" sz="3600" b="1" i="0" u="none" strike="noStrike" kern="1200" cap="none" spc="0" normalizeH="0" baseline="0" noProof="0" dirty="0">
                <a:ln>
                  <a:noFill/>
                </a:ln>
                <a:solidFill>
                  <a:prstClr val="black"/>
                </a:solidFill>
                <a:effectLst/>
                <a:uLnTx/>
                <a:uFillTx/>
                <a:latin typeface="Arial"/>
                <a:ea typeface="MS PGothic" pitchFamily="34" charset="-128"/>
                <a:cs typeface="Arial"/>
              </a:rPr>
              <a:t>"</a:t>
            </a:r>
            <a:endPar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err="1">
                <a:ln>
                  <a:noFill/>
                </a:ln>
                <a:solidFill>
                  <a:srgbClr val="FFFFFF"/>
                </a:solidFill>
                <a:effectLst/>
                <a:uLnTx/>
                <a:uFillTx/>
                <a:latin typeface="Arial"/>
                <a:cs typeface="Arial"/>
              </a:rPr>
              <a:t>第</a:t>
            </a:r>
            <a:r>
              <a:rPr kumimoji="0" lang="zh-CN" altLang="en-US"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en-US" altLang="zh-CN" sz="2000" b="1" i="0" u="none" strike="noStrike" kern="1200" cap="none" spc="0" normalizeH="0" baseline="0" noProof="0" dirty="0">
                <a:ln>
                  <a:noFill/>
                </a:ln>
                <a:solidFill>
                  <a:srgbClr val="FFFFFF"/>
                </a:solidFill>
                <a:effectLst/>
                <a:uLnTx/>
                <a:uFillTx/>
                <a:latin typeface="Arial"/>
                <a:ea typeface="MS PGothic" pitchFamily="34" charset="-128"/>
                <a:cs typeface="Arial"/>
              </a:rPr>
              <a:t>4</a:t>
            </a:r>
            <a:r>
              <a:rPr kumimoji="0" lang="en-US" altLang="ko-KR"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2000" b="1" i="0" u="none" strike="noStrike" kern="1200" cap="none" spc="0" normalizeH="0" baseline="0" noProof="0" dirty="0" err="1">
                <a:ln>
                  <a:noFill/>
                </a:ln>
                <a:solidFill>
                  <a:srgbClr val="FFFFFF"/>
                </a:solidFill>
                <a:effectLst/>
                <a:uLnTx/>
                <a:uFillTx/>
                <a:latin typeface="Arial"/>
                <a:cs typeface="Arial"/>
              </a:rPr>
              <a:t>诫</a:t>
            </a:r>
            <a:endParaRPr kumimoji="0" lang="en-US" sz="20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3487991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zh-TW" altLang="en-US" b="1" dirty="0">
                <a:solidFill>
                  <a:schemeClr val="bg1"/>
                </a:solidFill>
                <a:effectLst>
                  <a:outerShdw blurRad="50800" dist="76200" dir="2700000" algn="tl" rotWithShape="0">
                    <a:srgbClr val="000000">
                      <a:alpha val="90000"/>
                    </a:srgbClr>
                  </a:outerShdw>
                </a:effectLst>
                <a:latin typeface="Arial"/>
                <a:cs typeface="Arial"/>
              </a:rPr>
              <a:t>出埃及记</a:t>
            </a:r>
            <a:r>
              <a:rPr lang="en-US" b="1" dirty="0">
                <a:solidFill>
                  <a:schemeClr val="bg1"/>
                </a:solidFill>
                <a:effectLst>
                  <a:outerShdw blurRad="50800" dist="76200" dir="2700000" algn="tl" rotWithShape="0">
                    <a:srgbClr val="000000">
                      <a:alpha val="90000"/>
                    </a:srgbClr>
                  </a:outerShdw>
                </a:effectLst>
                <a:latin typeface="Arial"/>
                <a:cs typeface="Arial"/>
              </a:rPr>
              <a:t> 20:11 </a:t>
            </a:r>
            <a:r>
              <a:rPr lang="en-US" sz="3600" b="1" dirty="0">
                <a:solidFill>
                  <a:schemeClr val="bg1"/>
                </a:solidFill>
                <a:effectLst>
                  <a:outerShdw blurRad="50800" dist="76200" dir="2700000" algn="tl" rotWithShape="0">
                    <a:srgbClr val="000000">
                      <a:alpha val="90000"/>
                    </a:srgbClr>
                  </a:outerShdw>
                </a:effectLst>
                <a:latin typeface="Arial"/>
                <a:cs typeface="Arial"/>
              </a:rPr>
              <a:t>CNV</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3600" b="1" i="0" u="none" strike="noStrike" kern="1200" cap="none" spc="0" normalizeH="0" baseline="0" noProof="0" dirty="0" err="1">
                <a:ln>
                  <a:noFill/>
                </a:ln>
                <a:solidFill>
                  <a:prstClr val="black"/>
                </a:solidFill>
                <a:effectLst/>
                <a:uLnTx/>
                <a:uFillTx/>
                <a:latin typeface="Arial"/>
                <a:cs typeface="Arial"/>
              </a:rPr>
              <a:t>因为耶和华在六日之内造天、地、海和其中的万物，第七日就歇息了；所以耶和华赐福安息日，定为圣日</a:t>
            </a:r>
            <a:r>
              <a:rPr kumimoji="0" lang="ko-KR" altLang="en-US" sz="3600" b="1" i="0" u="none" strike="noStrike" kern="1200" cap="none" spc="0" normalizeH="0" baseline="0" noProof="0" dirty="0">
                <a:ln>
                  <a:noFill/>
                </a:ln>
                <a:solidFill>
                  <a:prstClr val="black"/>
                </a:solidFill>
                <a:effectLst/>
                <a:uLnTx/>
                <a:uFillTx/>
                <a:latin typeface="Arial"/>
                <a:cs typeface="Arial"/>
              </a:rPr>
              <a:t>。</a:t>
            </a:r>
            <a:r>
              <a:rPr kumimoji="0" lang="en-SG" sz="3600" b="1" i="0" u="none" strike="noStrike" kern="1200" cap="none" spc="0" normalizeH="0" baseline="0" noProof="0" dirty="0">
                <a:ln>
                  <a:noFill/>
                </a:ln>
                <a:solidFill>
                  <a:prstClr val="black"/>
                </a:solidFill>
                <a:effectLst/>
                <a:uLnTx/>
                <a:uFillTx/>
                <a:latin typeface="Arial"/>
                <a:ea typeface="MS PGothic" pitchFamily="34" charset="-128"/>
                <a:cs typeface="Arial"/>
              </a:rPr>
              <a:t>"</a:t>
            </a:r>
            <a:endPar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hlinkClick r:id="rId4">
                <a:extLst>
                  <a:ext uri="{A12FA001-AC4F-418D-AE19-62706E023703}">
                    <ahyp:hlinkClr xmlns:ahyp="http://schemas.microsoft.com/office/drawing/2018/hyperlinkcolor" val="tx"/>
                  </a:ext>
                </a:extLst>
              </a:hlinkClick>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err="1">
                <a:ln>
                  <a:noFill/>
                </a:ln>
                <a:solidFill>
                  <a:srgbClr val="FFFFFF"/>
                </a:solidFill>
                <a:effectLst/>
                <a:uLnTx/>
                <a:uFillTx/>
                <a:latin typeface="Arial"/>
                <a:cs typeface="Arial"/>
              </a:rPr>
              <a:t>第</a:t>
            </a:r>
            <a:r>
              <a:rPr kumimoji="0" lang="zh-CN" altLang="en-US"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en-US" altLang="zh-CN" sz="2000" b="1" i="0" u="none" strike="noStrike" kern="1200" cap="none" spc="0" normalizeH="0" baseline="0" noProof="0" dirty="0">
                <a:ln>
                  <a:noFill/>
                </a:ln>
                <a:solidFill>
                  <a:srgbClr val="FFFFFF"/>
                </a:solidFill>
                <a:effectLst/>
                <a:uLnTx/>
                <a:uFillTx/>
                <a:latin typeface="Arial"/>
                <a:ea typeface="MS PGothic" pitchFamily="34" charset="-128"/>
                <a:cs typeface="Arial"/>
              </a:rPr>
              <a:t>4</a:t>
            </a:r>
            <a:r>
              <a:rPr kumimoji="0" lang="en-US" altLang="ko-KR"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2000" b="1" i="0" u="none" strike="noStrike" kern="1200" cap="none" spc="0" normalizeH="0" baseline="0" noProof="0" dirty="0" err="1">
                <a:ln>
                  <a:noFill/>
                </a:ln>
                <a:solidFill>
                  <a:srgbClr val="FFFFFF"/>
                </a:solidFill>
                <a:effectLst/>
                <a:uLnTx/>
                <a:uFillTx/>
                <a:latin typeface="Arial"/>
                <a:cs typeface="Arial"/>
              </a:rPr>
              <a:t>诫</a:t>
            </a:r>
            <a:endParaRPr kumimoji="0" lang="en-US" sz="20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3999981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Up-Down Arrow 2"/>
          <p:cNvSpPr/>
          <p:nvPr/>
        </p:nvSpPr>
        <p:spPr>
          <a:xfrm>
            <a:off x="2022754" y="531444"/>
            <a:ext cx="1846364" cy="4638804"/>
          </a:xfrm>
          <a:prstGeom prst="upDownArrow">
            <a:avLst/>
          </a:prstGeom>
          <a:solidFill>
            <a:srgbClr val="C33B2C"/>
          </a:solidFill>
          <a:ln>
            <a:noFill/>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a:ea typeface="MS PGothic" pitchFamily="34" charset="-128"/>
              <a:cs typeface="Arial"/>
            </a:endParaRPr>
          </a:p>
        </p:txBody>
      </p:sp>
      <p:sp>
        <p:nvSpPr>
          <p:cNvPr id="2" name="Title 1"/>
          <p:cNvSpPr txBox="1">
            <a:spLocks/>
          </p:cNvSpPr>
          <p:nvPr/>
        </p:nvSpPr>
        <p:spPr bwMode="auto">
          <a:xfrm rot="16200000">
            <a:off x="814335" y="2319198"/>
            <a:ext cx="4155124" cy="121017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3600" b="1" i="0" u="none" strike="noStrike" kern="1200" cap="none" spc="0" normalizeH="0" baseline="0" noProof="0" dirty="0" err="1">
                <a:ln>
                  <a:noFill/>
                </a:ln>
                <a:solidFill>
                  <a:srgbClr val="FFFFFF"/>
                </a:solidFill>
                <a:effectLst/>
                <a:uLnTx/>
                <a:uFillTx/>
                <a:latin typeface="Arial"/>
                <a:cs typeface="Arial"/>
              </a:rPr>
              <a:t>第</a:t>
            </a:r>
            <a:r>
              <a:rPr kumimoji="0" lang="ko-KR" altLang="en-US" sz="3600" b="1" i="0" u="none" strike="noStrike" kern="1200" cap="none" spc="0" normalizeH="0" baseline="0" noProof="0" dirty="0">
                <a:ln>
                  <a:noFill/>
                </a:ln>
                <a:solidFill>
                  <a:srgbClr val="FFFFFF"/>
                </a:solidFill>
                <a:effectLst/>
                <a:uLnTx/>
                <a:uFillTx/>
                <a:latin typeface="Arial"/>
                <a:cs typeface="Arial"/>
              </a:rPr>
              <a:t> </a:t>
            </a:r>
            <a:r>
              <a:rPr kumimoji="0" lang="en-US" altLang="zh-CN" sz="3600" b="1" i="0" u="none" strike="noStrike" kern="1200" cap="none" spc="0" normalizeH="0" baseline="0" noProof="0" dirty="0">
                <a:ln>
                  <a:noFill/>
                </a:ln>
                <a:solidFill>
                  <a:srgbClr val="FFFFFF"/>
                </a:solidFill>
                <a:effectLst/>
                <a:uLnTx/>
                <a:uFillTx/>
                <a:latin typeface="Arial"/>
                <a:ea typeface="MS PGothic" pitchFamily="34" charset="-128"/>
                <a:cs typeface="Arial"/>
              </a:rPr>
              <a:t>1-4</a:t>
            </a:r>
            <a:r>
              <a:rPr kumimoji="0" lang="en-US" altLang="ko-KR" sz="36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3600" b="1" i="0" u="none" strike="noStrike" kern="1200" cap="none" spc="0" normalizeH="0" baseline="0" noProof="0" dirty="0" err="1">
                <a:ln>
                  <a:noFill/>
                </a:ln>
                <a:solidFill>
                  <a:srgbClr val="FFFFFF"/>
                </a:solidFill>
                <a:effectLst/>
                <a:uLnTx/>
                <a:uFillTx/>
                <a:latin typeface="Arial"/>
                <a:cs typeface="Arial"/>
              </a:rPr>
              <a:t>诫</a:t>
            </a:r>
            <a:endParaRPr kumimoji="0" lang="ko-KR" altLang="en-US" sz="3600" b="1" i="0" u="none" strike="noStrike" kern="1200" cap="none" spc="0" normalizeH="0" baseline="0" noProof="0" dirty="0">
              <a:ln>
                <a:noFill/>
              </a:ln>
              <a:solidFill>
                <a:srgbClr val="FFFFFF"/>
              </a:solidFill>
              <a:effectLst/>
              <a:uLnTx/>
              <a:uFillTx/>
              <a:latin typeface="Arial"/>
              <a:cs typeface="Arial"/>
            </a:endParaRPr>
          </a:p>
        </p:txBody>
      </p:sp>
      <p:sp>
        <p:nvSpPr>
          <p:cNvPr id="4" name="Title 3"/>
          <p:cNvSpPr>
            <a:spLocks noGrp="1"/>
          </p:cNvSpPr>
          <p:nvPr>
            <p:ph type="ctrTitle"/>
          </p:nvPr>
        </p:nvSpPr>
        <p:spPr>
          <a:xfrm>
            <a:off x="2915816" y="38701"/>
            <a:ext cx="6040725" cy="726003"/>
          </a:xfrm>
        </p:spPr>
        <p:txBody>
          <a:bodyPr/>
          <a:lstStyle/>
          <a:p>
            <a:r>
              <a:rPr lang="ko-KR" altLang="en-US" b="1" dirty="0" err="1">
                <a:latin typeface="Arial"/>
                <a:cs typeface="Arial"/>
              </a:rPr>
              <a:t>双重结构</a:t>
            </a:r>
            <a:endParaRPr lang="en-US" b="1" dirty="0">
              <a:latin typeface="Arial"/>
              <a:cs typeface="Arial"/>
            </a:endParaRPr>
          </a:p>
        </p:txBody>
      </p:sp>
      <p:sp>
        <p:nvSpPr>
          <p:cNvPr id="5" name="Up-Down Arrow 4"/>
          <p:cNvSpPr/>
          <p:nvPr/>
        </p:nvSpPr>
        <p:spPr>
          <a:xfrm rot="5400000">
            <a:off x="5011892" y="-680363"/>
            <a:ext cx="1846364" cy="4638804"/>
          </a:xfrm>
          <a:prstGeom prst="upDownArrow">
            <a:avLst/>
          </a:prstGeom>
          <a:solidFill>
            <a:srgbClr val="C33B2C"/>
          </a:solidFill>
          <a:ln>
            <a:noFill/>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a:ea typeface="MS PGothic" pitchFamily="34" charset="-128"/>
              <a:cs typeface="Arial"/>
            </a:endParaRPr>
          </a:p>
        </p:txBody>
      </p:sp>
      <p:sp>
        <p:nvSpPr>
          <p:cNvPr id="6" name="Title 1"/>
          <p:cNvSpPr txBox="1">
            <a:spLocks/>
          </p:cNvSpPr>
          <p:nvPr/>
        </p:nvSpPr>
        <p:spPr bwMode="auto">
          <a:xfrm>
            <a:off x="3803473" y="991941"/>
            <a:ext cx="4155124" cy="121017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3600" b="1" i="0" u="none" strike="noStrike" kern="1200" cap="none" spc="0" normalizeH="0" baseline="0" noProof="0" dirty="0" err="1">
                <a:ln>
                  <a:noFill/>
                </a:ln>
                <a:solidFill>
                  <a:srgbClr val="FFFFFF"/>
                </a:solidFill>
                <a:effectLst/>
                <a:uLnTx/>
                <a:uFillTx/>
                <a:latin typeface="Arial"/>
                <a:cs typeface="Arial"/>
              </a:rPr>
              <a:t>第</a:t>
            </a:r>
            <a:r>
              <a:rPr kumimoji="0" lang="ko-KR" altLang="en-US" sz="3600" b="1" i="0" u="none" strike="noStrike" kern="1200" cap="none" spc="0" normalizeH="0" baseline="0" noProof="0" dirty="0">
                <a:ln>
                  <a:noFill/>
                </a:ln>
                <a:solidFill>
                  <a:srgbClr val="FFFFFF"/>
                </a:solidFill>
                <a:effectLst/>
                <a:uLnTx/>
                <a:uFillTx/>
                <a:latin typeface="Arial"/>
                <a:cs typeface="Arial"/>
              </a:rPr>
              <a:t> </a:t>
            </a:r>
            <a:r>
              <a:rPr kumimoji="0" lang="en-US" altLang="ko-KR" sz="3600" b="1" i="0" u="none" strike="noStrike" kern="1200" cap="none" spc="0" normalizeH="0" baseline="0" noProof="0" dirty="0">
                <a:ln>
                  <a:noFill/>
                </a:ln>
                <a:solidFill>
                  <a:srgbClr val="FFFFFF"/>
                </a:solidFill>
                <a:effectLst/>
                <a:uLnTx/>
                <a:uFillTx/>
                <a:latin typeface="Arial"/>
                <a:ea typeface="MS PGothic" pitchFamily="34" charset="-128"/>
                <a:cs typeface="Arial"/>
              </a:rPr>
              <a:t>5</a:t>
            </a:r>
            <a:r>
              <a:rPr kumimoji="0" lang="en-US" altLang="zh-CN" sz="3600" b="1" i="0" u="none" strike="noStrike" kern="1200" cap="none" spc="0" normalizeH="0" baseline="0" noProof="0" dirty="0">
                <a:ln>
                  <a:noFill/>
                </a:ln>
                <a:solidFill>
                  <a:srgbClr val="FFFFFF"/>
                </a:solidFill>
                <a:effectLst/>
                <a:uLnTx/>
                <a:uFillTx/>
                <a:latin typeface="Arial"/>
                <a:ea typeface="MS PGothic" pitchFamily="34" charset="-128"/>
                <a:cs typeface="Arial"/>
              </a:rPr>
              <a:t>-10</a:t>
            </a:r>
            <a:r>
              <a:rPr kumimoji="0" lang="en-US" altLang="ko-KR" sz="36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3600" b="1" i="0" u="none" strike="noStrike" kern="1200" cap="none" spc="0" normalizeH="0" baseline="0" noProof="0" dirty="0" err="1">
                <a:ln>
                  <a:noFill/>
                </a:ln>
                <a:solidFill>
                  <a:srgbClr val="FFFFFF"/>
                </a:solidFill>
                <a:effectLst/>
                <a:uLnTx/>
                <a:uFillTx/>
                <a:latin typeface="Arial"/>
                <a:cs typeface="Arial"/>
              </a:rPr>
              <a:t>诫</a:t>
            </a:r>
            <a:endParaRPr kumimoji="0" lang="ko-KR" altLang="en-US" sz="3600" b="1" i="0" u="none" strike="noStrike" kern="1200" cap="none" spc="0" normalizeH="0" baseline="0" noProof="0" dirty="0">
              <a:ln>
                <a:noFill/>
              </a:ln>
              <a:solidFill>
                <a:srgbClr val="FFFFFF"/>
              </a:solidFill>
              <a:effectLst/>
              <a:uLnTx/>
              <a:uFillTx/>
              <a:latin typeface="Arial"/>
              <a:cs typeface="Arial"/>
            </a:endParaRPr>
          </a:p>
        </p:txBody>
      </p:sp>
      <p:sp>
        <p:nvSpPr>
          <p:cNvPr id="7" name="Title 3"/>
          <p:cNvSpPr txBox="1">
            <a:spLocks/>
          </p:cNvSpPr>
          <p:nvPr/>
        </p:nvSpPr>
        <p:spPr bwMode="auto">
          <a:xfrm>
            <a:off x="0" y="1"/>
            <a:ext cx="2482273" cy="5805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2400" b="1" i="0" u="none" strike="noStrike" kern="1200" cap="none" spc="0" normalizeH="0" baseline="0" noProof="0" dirty="0" err="1">
                <a:ln>
                  <a:noFill/>
                </a:ln>
                <a:solidFill>
                  <a:prstClr val="black"/>
                </a:solidFill>
                <a:effectLst/>
                <a:uLnTx/>
                <a:uFillTx/>
                <a:latin typeface="Arial"/>
                <a:cs typeface="Arial"/>
              </a:rPr>
              <a:t>他回答</a:t>
            </a:r>
            <a:r>
              <a:rPr kumimoji="0" lang="ko-KR" altLang="en-US" sz="2400" b="1" i="0" u="none" strike="noStrike" kern="1200" cap="none" spc="0" normalizeH="0" baseline="0" noProof="0" dirty="0">
                <a:ln>
                  <a:noFill/>
                </a:ln>
                <a:solidFill>
                  <a:prstClr val="black"/>
                </a:solidFill>
                <a:effectLst/>
                <a:uLnTx/>
                <a:uFillTx/>
                <a:latin typeface="Arial"/>
                <a:cs typeface="Arial"/>
              </a:rPr>
              <a:t>：“</a:t>
            </a:r>
            <a:r>
              <a:rPr kumimoji="0" lang="ko-KR" altLang="en-US" sz="2400" b="1" i="0" u="none" strike="noStrike" kern="1200" cap="none" spc="0" normalizeH="0" baseline="0" noProof="0" dirty="0" err="1">
                <a:ln>
                  <a:noFill/>
                </a:ln>
                <a:solidFill>
                  <a:prstClr val="black"/>
                </a:solidFill>
                <a:effectLst/>
                <a:uLnTx/>
                <a:uFillTx/>
                <a:latin typeface="Arial"/>
                <a:cs typeface="Arial"/>
              </a:rPr>
              <a:t>你要全心、全性、全意爱主你的</a:t>
            </a:r>
            <a:r>
              <a:rPr kumimoji="0" lang="ko-KR" altLang="en-US" sz="2400" b="1" i="0" u="none" strike="noStrike" kern="1200" cap="none" spc="0" normalizeH="0" baseline="0" noProof="0" dirty="0">
                <a:ln>
                  <a:noFill/>
                </a:ln>
                <a:solidFill>
                  <a:prstClr val="black"/>
                </a:solidFill>
                <a:effectLst/>
                <a:uLnTx/>
                <a:uFillTx/>
                <a:latin typeface="Arial"/>
                <a:cs typeface="Arial"/>
              </a:rPr>
              <a:t> </a:t>
            </a:r>
            <a:r>
              <a:rPr kumimoji="0" lang="ko-KR" altLang="en-US" sz="2400" b="1" i="0" u="none" strike="noStrike" kern="1200" cap="none" spc="0" normalizeH="0" baseline="0" noProof="0" dirty="0" err="1">
                <a:ln>
                  <a:noFill/>
                </a:ln>
                <a:solidFill>
                  <a:prstClr val="black"/>
                </a:solidFill>
                <a:effectLst/>
                <a:uLnTx/>
                <a:uFillTx/>
                <a:latin typeface="Arial"/>
                <a:cs typeface="Arial"/>
              </a:rPr>
              <a:t>神</a:t>
            </a:r>
            <a:r>
              <a:rPr kumimoji="0" lang="ko-KR" altLang="en-US" sz="2400" b="1" i="0" u="none" strike="noStrike" kern="1200" cap="none" spc="0" normalizeH="0" baseline="0" noProof="0" dirty="0">
                <a:ln>
                  <a:noFill/>
                </a:ln>
                <a:solidFill>
                  <a:prstClr val="black"/>
                </a:solidFill>
                <a:effectLst/>
                <a:uLnTx/>
                <a:uFillTx/>
                <a:latin typeface="Arial"/>
                <a:cs typeface="Arial"/>
              </a:rPr>
              <a:t>。 </a:t>
            </a:r>
            <a:r>
              <a:rPr kumimoji="0" lang="en-US" altLang="ko-KR" sz="2400" b="1" i="0" u="none" strike="noStrike" kern="1200" cap="none" spc="0" normalizeH="0" baseline="30000" noProof="0" dirty="0">
                <a:ln>
                  <a:noFill/>
                </a:ln>
                <a:solidFill>
                  <a:prstClr val="black"/>
                </a:solidFill>
                <a:effectLst/>
                <a:uLnTx/>
                <a:uFillTx/>
                <a:latin typeface="Arial"/>
                <a:ea typeface="MS PGothic" pitchFamily="34" charset="-128"/>
                <a:cs typeface="Arial"/>
              </a:rPr>
              <a:t>38</a:t>
            </a:r>
            <a:r>
              <a:rPr kumimoji="0" lang="ko-KR" altLang="en-US" sz="2400" b="1" i="0" u="none" strike="noStrike" kern="1200" cap="none" spc="0" normalizeH="0" baseline="0" noProof="0" dirty="0" err="1">
                <a:ln>
                  <a:noFill/>
                </a:ln>
                <a:solidFill>
                  <a:prstClr val="black"/>
                </a:solidFill>
                <a:effectLst/>
                <a:uLnTx/>
                <a:uFillTx/>
                <a:latin typeface="Arial"/>
                <a:cs typeface="Arial"/>
              </a:rPr>
              <a:t>这是最重要的第一条诫命</a:t>
            </a:r>
            <a:r>
              <a:rPr kumimoji="0" lang="en-US" sz="2400" b="1" i="0" u="none" strike="noStrike" kern="1200" cap="none" spc="0" normalizeH="0" baseline="0" noProof="0" dirty="0">
                <a:ln>
                  <a:noFill/>
                </a:ln>
                <a:solidFill>
                  <a:prstClr val="black"/>
                </a:solidFill>
                <a:effectLst/>
                <a:uLnTx/>
                <a:uFillTx/>
                <a:latin typeface="Arial"/>
                <a:ea typeface="MS PGothic" pitchFamily="34" charset="-128"/>
                <a:cs typeface="Arial"/>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2400" b="1" i="0" u="none" strike="noStrike" kern="1200" cap="none" spc="0" normalizeH="0" baseline="0" noProof="0" dirty="0" err="1">
                <a:ln>
                  <a:noFill/>
                </a:ln>
                <a:solidFill>
                  <a:prstClr val="black"/>
                </a:solidFill>
                <a:effectLst/>
                <a:uLnTx/>
                <a:uFillTx/>
                <a:latin typeface="Arial"/>
                <a:cs typeface="Arial"/>
              </a:rPr>
              <a:t>马太福音</a:t>
            </a:r>
            <a:r>
              <a:rPr kumimoji="0" lang="en-US" sz="2400" b="1" i="0" u="none" strike="noStrike" kern="1200" cap="none" spc="0" normalizeH="0" baseline="0" noProof="0" dirty="0">
                <a:ln>
                  <a:noFill/>
                </a:ln>
                <a:solidFill>
                  <a:prstClr val="black"/>
                </a:solidFill>
                <a:effectLst/>
                <a:uLnTx/>
                <a:uFillTx/>
                <a:latin typeface="Arial"/>
                <a:ea typeface="MS PGothic" pitchFamily="34" charset="-128"/>
                <a:cs typeface="Arial"/>
              </a:rPr>
              <a:t> 22:37-38).</a:t>
            </a:r>
          </a:p>
        </p:txBody>
      </p:sp>
      <p:sp>
        <p:nvSpPr>
          <p:cNvPr id="8" name="Title 3"/>
          <p:cNvSpPr txBox="1">
            <a:spLocks/>
          </p:cNvSpPr>
          <p:nvPr/>
        </p:nvSpPr>
        <p:spPr bwMode="auto">
          <a:xfrm>
            <a:off x="3335355" y="2317566"/>
            <a:ext cx="4044957" cy="42518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2400" b="1" i="0" u="none" strike="noStrike" kern="1200" cap="none" spc="0" normalizeH="0" baseline="0" noProof="0" dirty="0" err="1">
                <a:ln>
                  <a:noFill/>
                </a:ln>
                <a:solidFill>
                  <a:prstClr val="black"/>
                </a:solidFill>
                <a:effectLst/>
                <a:uLnTx/>
                <a:uFillTx/>
                <a:latin typeface="Arial"/>
                <a:cs typeface="Arial"/>
              </a:rPr>
              <a:t>第二条也和它相似，就是要爱人如己</a:t>
            </a:r>
            <a:r>
              <a:rPr kumimoji="0" lang="ko-KR" altLang="en-US" sz="2400" b="1" i="0" u="none" strike="noStrike" kern="1200" cap="none" spc="0" normalizeH="0" baseline="0" noProof="0" dirty="0">
                <a:ln>
                  <a:noFill/>
                </a:ln>
                <a:solidFill>
                  <a:prstClr val="black"/>
                </a:solidFill>
                <a:effectLst/>
                <a:uLnTx/>
                <a:uFillTx/>
                <a:latin typeface="Arial"/>
                <a:cs typeface="Arial"/>
              </a:rPr>
              <a:t>。 </a:t>
            </a:r>
            <a:r>
              <a:rPr kumimoji="0" lang="en-US" altLang="ko-KR" sz="2400" b="1" i="0" u="none" strike="noStrike" kern="1200" cap="none" spc="0" normalizeH="0" baseline="30000" noProof="0" dirty="0">
                <a:ln>
                  <a:noFill/>
                </a:ln>
                <a:solidFill>
                  <a:prstClr val="black"/>
                </a:solidFill>
                <a:effectLst/>
                <a:uLnTx/>
                <a:uFillTx/>
                <a:latin typeface="Arial"/>
                <a:ea typeface="MS PGothic" pitchFamily="34" charset="-128"/>
                <a:cs typeface="Arial"/>
              </a:rPr>
              <a:t>40</a:t>
            </a:r>
            <a:r>
              <a:rPr kumimoji="0" lang="ko-KR" altLang="en-US" sz="2400" b="1" i="0" u="none" strike="noStrike" kern="1200" cap="none" spc="0" normalizeH="0" baseline="0" noProof="0" dirty="0" err="1">
                <a:ln>
                  <a:noFill/>
                </a:ln>
                <a:solidFill>
                  <a:prstClr val="black"/>
                </a:solidFill>
                <a:effectLst/>
                <a:uLnTx/>
                <a:uFillTx/>
                <a:latin typeface="Arial"/>
                <a:cs typeface="Arial"/>
              </a:rPr>
              <a:t>全部律法和先知书，都以这两条诫命作为根据</a:t>
            </a:r>
            <a:r>
              <a:rPr kumimoji="0" lang="en-US" sz="2400" b="1" i="0" u="none" strike="noStrike" kern="1200" cap="none" spc="0" normalizeH="0" baseline="0" noProof="0" dirty="0">
                <a:ln>
                  <a:noFill/>
                </a:ln>
                <a:solidFill>
                  <a:prstClr val="black"/>
                </a:solidFill>
                <a:effectLst/>
                <a:uLnTx/>
                <a:uFillTx/>
                <a:latin typeface="Arial"/>
                <a:ea typeface="MS PGothic" pitchFamily="34" charset="-128"/>
                <a:cs typeface="Arial"/>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2400" b="1" i="0" u="none" strike="noStrike" kern="1200" cap="none" spc="0" normalizeH="0" baseline="0" noProof="0" dirty="0" err="1">
                <a:ln>
                  <a:noFill/>
                </a:ln>
                <a:solidFill>
                  <a:prstClr val="black"/>
                </a:solidFill>
                <a:effectLst/>
                <a:uLnTx/>
                <a:uFillTx/>
                <a:latin typeface="Arial"/>
                <a:cs typeface="Arial"/>
              </a:rPr>
              <a:t>马太福音</a:t>
            </a:r>
            <a:r>
              <a:rPr kumimoji="0" lang="en-US" sz="2400" b="1" i="0" u="none" strike="noStrike" kern="1200" cap="none" spc="0" normalizeH="0" baseline="0" noProof="0" dirty="0">
                <a:ln>
                  <a:noFill/>
                </a:ln>
                <a:solidFill>
                  <a:prstClr val="black"/>
                </a:solidFill>
                <a:effectLst/>
                <a:uLnTx/>
                <a:uFillTx/>
                <a:latin typeface="Arial"/>
                <a:ea typeface="MS PGothic" pitchFamily="34" charset="-128"/>
                <a:cs typeface="Arial"/>
              </a:rPr>
              <a:t> 22:39-40).</a:t>
            </a:r>
          </a:p>
        </p:txBody>
      </p:sp>
    </p:spTree>
    <p:extLst>
      <p:ext uri="{BB962C8B-B14F-4D97-AF65-F5344CB8AC3E}">
        <p14:creationId xmlns:p14="http://schemas.microsoft.com/office/powerpoint/2010/main" val="48009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strVal val="#ppt_w*0.70"/>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Effect transition="in" filter="fade">
                                      <p:cBhvr>
                                        <p:cTn id="31" dur="1000"/>
                                        <p:tgtEl>
                                          <p:spTgt spid="5"/>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animBg="1"/>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zh-TW" altLang="en-US" b="1" dirty="0">
                <a:solidFill>
                  <a:schemeClr val="bg1"/>
                </a:solidFill>
                <a:effectLst>
                  <a:outerShdw blurRad="50800" dist="76200" dir="2700000" algn="tl" rotWithShape="0">
                    <a:srgbClr val="000000">
                      <a:alpha val="90000"/>
                    </a:srgbClr>
                  </a:outerShdw>
                </a:effectLst>
                <a:latin typeface="Arial"/>
                <a:cs typeface="Arial"/>
              </a:rPr>
              <a:t>出埃及记</a:t>
            </a:r>
            <a:r>
              <a:rPr lang="en-US" b="1" dirty="0">
                <a:solidFill>
                  <a:schemeClr val="bg1"/>
                </a:solidFill>
                <a:effectLst>
                  <a:outerShdw blurRad="50800" dist="76200" dir="2700000" algn="tl" rotWithShape="0">
                    <a:srgbClr val="000000">
                      <a:alpha val="90000"/>
                    </a:srgbClr>
                  </a:outerShdw>
                </a:effectLst>
                <a:latin typeface="Arial"/>
                <a:cs typeface="Arial"/>
              </a:rPr>
              <a:t> 20:12 </a:t>
            </a:r>
            <a:r>
              <a:rPr lang="en-US" sz="3600" b="1" dirty="0">
                <a:solidFill>
                  <a:schemeClr val="bg1"/>
                </a:solidFill>
                <a:effectLst>
                  <a:outerShdw blurRad="50800" dist="76200" dir="2700000" algn="tl" rotWithShape="0">
                    <a:srgbClr val="000000">
                      <a:alpha val="90000"/>
                    </a:srgbClr>
                  </a:outerShdw>
                </a:effectLst>
                <a:latin typeface="Arial"/>
                <a:cs typeface="Arial"/>
              </a:rPr>
              <a:t>CNV</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3600" b="1" i="0" u="none" strike="noStrike" kern="1200" cap="none" spc="0" normalizeH="0" baseline="0" noProof="0" dirty="0" err="1">
                <a:ln>
                  <a:noFill/>
                </a:ln>
                <a:solidFill>
                  <a:prstClr val="black"/>
                </a:solidFill>
                <a:effectLst/>
                <a:uLnTx/>
                <a:uFillTx/>
                <a:latin typeface="Arial"/>
                <a:cs typeface="Arial"/>
              </a:rPr>
              <a:t>要孝敬父母，使你在耶和华你的</a:t>
            </a:r>
            <a:r>
              <a:rPr kumimoji="0" lang="ko-KR" altLang="en-US" sz="3600" b="1" i="0" u="none" strike="noStrike" kern="1200" cap="none" spc="0" normalizeH="0" baseline="0" noProof="0" dirty="0">
                <a:ln>
                  <a:noFill/>
                </a:ln>
                <a:solidFill>
                  <a:prstClr val="black"/>
                </a:solidFill>
                <a:effectLst/>
                <a:uLnTx/>
                <a:uFillTx/>
                <a:latin typeface="Arial"/>
                <a:cs typeface="Arial"/>
              </a:rPr>
              <a:t> </a:t>
            </a:r>
            <a:r>
              <a:rPr kumimoji="0" lang="ko-KR" altLang="en-US" sz="3600" b="1" i="0" u="none" strike="noStrike" kern="1200" cap="none" spc="0" normalizeH="0" baseline="0" noProof="0" dirty="0" err="1">
                <a:ln>
                  <a:noFill/>
                </a:ln>
                <a:solidFill>
                  <a:prstClr val="black"/>
                </a:solidFill>
                <a:effectLst/>
                <a:uLnTx/>
                <a:uFillTx/>
                <a:latin typeface="Arial"/>
                <a:cs typeface="Arial"/>
              </a:rPr>
              <a:t>神赐给你的地上得享长寿</a:t>
            </a:r>
            <a:r>
              <a:rPr kumimoji="0" lang="ko-KR" altLang="en-US" sz="3600" b="1" i="0" u="none" strike="noStrike" kern="1200" cap="none" spc="0" normalizeH="0" baseline="0" noProof="0" dirty="0">
                <a:ln>
                  <a:noFill/>
                </a:ln>
                <a:solidFill>
                  <a:prstClr val="black"/>
                </a:solidFill>
                <a:effectLst/>
                <a:uLnTx/>
                <a:uFillTx/>
                <a:latin typeface="Arial"/>
                <a:cs typeface="Arial"/>
              </a:rPr>
              <a:t>。</a:t>
            </a: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endPar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err="1">
                <a:ln>
                  <a:noFill/>
                </a:ln>
                <a:solidFill>
                  <a:srgbClr val="FFFFFF"/>
                </a:solidFill>
                <a:effectLst/>
                <a:uLnTx/>
                <a:uFillTx/>
                <a:latin typeface="Arial"/>
                <a:cs typeface="Arial"/>
              </a:rPr>
              <a:t>第</a:t>
            </a:r>
            <a:r>
              <a:rPr kumimoji="0" lang="zh-CN" altLang="en-US"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en-US" altLang="ko-KR" sz="2000" b="1" i="0" u="none" strike="noStrike" kern="1200" cap="none" spc="0" normalizeH="0" baseline="0" noProof="0" dirty="0">
                <a:ln>
                  <a:noFill/>
                </a:ln>
                <a:solidFill>
                  <a:srgbClr val="FFFFFF"/>
                </a:solidFill>
                <a:effectLst/>
                <a:uLnTx/>
                <a:uFillTx/>
                <a:latin typeface="Arial"/>
                <a:ea typeface="MS PGothic" pitchFamily="34" charset="-128"/>
                <a:cs typeface="Arial"/>
              </a:rPr>
              <a:t>5 </a:t>
            </a:r>
            <a:r>
              <a:rPr kumimoji="0" lang="ko-KR" altLang="en-US" sz="2000" b="1" i="0" u="none" strike="noStrike" kern="1200" cap="none" spc="0" normalizeH="0" baseline="0" noProof="0" dirty="0" err="1">
                <a:ln>
                  <a:noFill/>
                </a:ln>
                <a:solidFill>
                  <a:srgbClr val="FFFFFF"/>
                </a:solidFill>
                <a:effectLst/>
                <a:uLnTx/>
                <a:uFillTx/>
                <a:latin typeface="Arial"/>
                <a:cs typeface="Arial"/>
              </a:rPr>
              <a:t>诫</a:t>
            </a:r>
            <a:endParaRPr kumimoji="0" lang="en-US" sz="20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1890859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zh-TW" altLang="en-US" b="1" dirty="0">
                <a:solidFill>
                  <a:schemeClr val="bg1"/>
                </a:solidFill>
                <a:effectLst>
                  <a:outerShdw blurRad="50800" dist="76200" dir="2700000" algn="tl" rotWithShape="0">
                    <a:srgbClr val="000000">
                      <a:alpha val="90000"/>
                    </a:srgbClr>
                  </a:outerShdw>
                </a:effectLst>
                <a:latin typeface="Arial"/>
                <a:cs typeface="Arial"/>
              </a:rPr>
              <a:t>出埃及记</a:t>
            </a:r>
            <a:r>
              <a:rPr lang="en-US" b="1" dirty="0">
                <a:solidFill>
                  <a:schemeClr val="bg1"/>
                </a:solidFill>
                <a:effectLst>
                  <a:outerShdw blurRad="50800" dist="76200" dir="2700000" algn="tl" rotWithShape="0">
                    <a:srgbClr val="000000">
                      <a:alpha val="90000"/>
                    </a:srgbClr>
                  </a:outerShdw>
                </a:effectLst>
                <a:latin typeface="Arial"/>
                <a:cs typeface="Arial"/>
              </a:rPr>
              <a:t> 20:13 </a:t>
            </a:r>
            <a:r>
              <a:rPr lang="en-US" sz="3600" b="1" dirty="0">
                <a:solidFill>
                  <a:schemeClr val="bg1"/>
                </a:solidFill>
                <a:effectLst>
                  <a:outerShdw blurRad="50800" dist="76200" dir="2700000" algn="tl" rotWithShape="0">
                    <a:srgbClr val="000000">
                      <a:alpha val="90000"/>
                    </a:srgbClr>
                  </a:outerShdw>
                </a:effectLst>
                <a:latin typeface="Arial"/>
                <a:cs typeface="Arial"/>
              </a:rPr>
              <a:t>CNV</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3600" b="1" i="0" u="none" strike="noStrike" kern="1200" cap="none" spc="0" normalizeH="0" baseline="0" noProof="0" dirty="0" err="1">
                <a:ln>
                  <a:noFill/>
                </a:ln>
                <a:solidFill>
                  <a:prstClr val="black"/>
                </a:solidFill>
                <a:effectLst/>
                <a:uLnTx/>
                <a:uFillTx/>
                <a:latin typeface="Arial"/>
                <a:cs typeface="Arial"/>
              </a:rPr>
              <a:t>不可杀人</a:t>
            </a:r>
            <a:r>
              <a:rPr kumimoji="0" lang="ko-KR" altLang="en-US" sz="3600" b="1" i="0" u="none" strike="noStrike" kern="1200" cap="none" spc="0" normalizeH="0" baseline="0" noProof="0" dirty="0">
                <a:ln>
                  <a:noFill/>
                </a:ln>
                <a:solidFill>
                  <a:prstClr val="black"/>
                </a:solidFill>
                <a:effectLst/>
                <a:uLnTx/>
                <a:uFillTx/>
                <a:latin typeface="Arial"/>
                <a:cs typeface="Arial"/>
              </a:rPr>
              <a:t>。</a:t>
            </a: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endPar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err="1">
                <a:ln>
                  <a:noFill/>
                </a:ln>
                <a:solidFill>
                  <a:srgbClr val="FFFFFF"/>
                </a:solidFill>
                <a:effectLst/>
                <a:uLnTx/>
                <a:uFillTx/>
                <a:latin typeface="Arial"/>
                <a:cs typeface="Arial"/>
              </a:rPr>
              <a:t>第</a:t>
            </a:r>
            <a:r>
              <a:rPr kumimoji="0" lang="zh-CN" altLang="en-US"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en-US" altLang="zh-CN" sz="2000" b="1" i="0" u="none" strike="noStrike" kern="1200" cap="none" spc="0" normalizeH="0" baseline="0" noProof="0" dirty="0">
                <a:ln>
                  <a:noFill/>
                </a:ln>
                <a:solidFill>
                  <a:srgbClr val="FFFFFF"/>
                </a:solidFill>
                <a:effectLst/>
                <a:uLnTx/>
                <a:uFillTx/>
                <a:latin typeface="Arial"/>
                <a:ea typeface="MS PGothic" pitchFamily="34" charset="-128"/>
                <a:cs typeface="Arial"/>
              </a:rPr>
              <a:t>6</a:t>
            </a:r>
            <a:r>
              <a:rPr kumimoji="0" lang="en-US" altLang="ko-KR"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2000" b="1" i="0" u="none" strike="noStrike" kern="1200" cap="none" spc="0" normalizeH="0" baseline="0" noProof="0" dirty="0" err="1">
                <a:ln>
                  <a:noFill/>
                </a:ln>
                <a:solidFill>
                  <a:srgbClr val="FFFFFF"/>
                </a:solidFill>
                <a:effectLst/>
                <a:uLnTx/>
                <a:uFillTx/>
                <a:latin typeface="Arial"/>
                <a:cs typeface="Arial"/>
              </a:rPr>
              <a:t>诫</a:t>
            </a:r>
            <a:endParaRPr kumimoji="0" lang="en-US" sz="20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74168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4300"/>
            <a:ext cx="9144000" cy="6622446"/>
          </a:xfrm>
          <a:prstGeom prst="rect">
            <a:avLst/>
          </a:prstGeom>
        </p:spPr>
      </p:pic>
      <p:sp>
        <p:nvSpPr>
          <p:cNvPr id="900098" name="Rectangle 2"/>
          <p:cNvSpPr>
            <a:spLocks noGrp="1" noChangeArrowheads="1"/>
          </p:cNvSpPr>
          <p:nvPr>
            <p:ph type="ctrTitle"/>
          </p:nvPr>
        </p:nvSpPr>
        <p:spPr>
          <a:xfrm>
            <a:off x="0" y="232008"/>
            <a:ext cx="9144000" cy="1540808"/>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你现在的灵命怎么样？</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98286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zh-TW" altLang="en-US" b="1" dirty="0">
                <a:solidFill>
                  <a:schemeClr val="bg1"/>
                </a:solidFill>
                <a:effectLst>
                  <a:outerShdw blurRad="50800" dist="76200" dir="2700000" algn="tl" rotWithShape="0">
                    <a:srgbClr val="000000">
                      <a:alpha val="90000"/>
                    </a:srgbClr>
                  </a:outerShdw>
                </a:effectLst>
                <a:latin typeface="Arial"/>
                <a:cs typeface="Arial"/>
              </a:rPr>
              <a:t>出埃及记</a:t>
            </a:r>
            <a:r>
              <a:rPr lang="en-US" b="1" dirty="0">
                <a:solidFill>
                  <a:schemeClr val="bg1"/>
                </a:solidFill>
                <a:effectLst>
                  <a:outerShdw blurRad="50800" dist="76200" dir="2700000" algn="tl" rotWithShape="0">
                    <a:srgbClr val="000000">
                      <a:alpha val="90000"/>
                    </a:srgbClr>
                  </a:outerShdw>
                </a:effectLst>
                <a:latin typeface="Arial"/>
                <a:cs typeface="Arial"/>
              </a:rPr>
              <a:t> 20:14 </a:t>
            </a:r>
            <a:r>
              <a:rPr lang="en-US" sz="3600" b="1" dirty="0">
                <a:solidFill>
                  <a:schemeClr val="bg1"/>
                </a:solidFill>
                <a:effectLst>
                  <a:outerShdw blurRad="50800" dist="76200" dir="2700000" algn="tl" rotWithShape="0">
                    <a:srgbClr val="000000">
                      <a:alpha val="90000"/>
                    </a:srgbClr>
                  </a:outerShdw>
                </a:effectLst>
                <a:latin typeface="Arial"/>
                <a:cs typeface="Arial"/>
              </a:rPr>
              <a:t>CNV</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3600" b="1" i="0" u="none" strike="noStrike" kern="1200" cap="none" spc="0" normalizeH="0" baseline="0" noProof="0" dirty="0" err="1">
                <a:ln>
                  <a:noFill/>
                </a:ln>
                <a:solidFill>
                  <a:prstClr val="black"/>
                </a:solidFill>
                <a:effectLst/>
                <a:uLnTx/>
                <a:uFillTx/>
                <a:latin typeface="Arial"/>
                <a:cs typeface="Arial"/>
              </a:rPr>
              <a:t>不可奸淫</a:t>
            </a:r>
            <a:r>
              <a:rPr kumimoji="0" lang="ko-KR" altLang="en-US" sz="3600" b="1" i="0" u="none" strike="noStrike" kern="1200" cap="none" spc="0" normalizeH="0" baseline="0" noProof="0" dirty="0">
                <a:ln>
                  <a:noFill/>
                </a:ln>
                <a:solidFill>
                  <a:prstClr val="black"/>
                </a:solidFill>
                <a:effectLst/>
                <a:uLnTx/>
                <a:uFillTx/>
                <a:latin typeface="Arial"/>
                <a:cs typeface="Arial"/>
              </a:rPr>
              <a:t>。</a:t>
            </a: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endPar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err="1">
                <a:ln>
                  <a:noFill/>
                </a:ln>
                <a:solidFill>
                  <a:srgbClr val="FFFFFF"/>
                </a:solidFill>
                <a:effectLst/>
                <a:uLnTx/>
                <a:uFillTx/>
                <a:latin typeface="Arial"/>
                <a:cs typeface="Arial"/>
              </a:rPr>
              <a:t>第</a:t>
            </a:r>
            <a:r>
              <a:rPr kumimoji="0" lang="zh-CN" altLang="en-US"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en-US" altLang="zh-CN" sz="2000" b="1" i="0" u="none" strike="noStrike" kern="1200" cap="none" spc="0" normalizeH="0" baseline="0" noProof="0" dirty="0">
                <a:ln>
                  <a:noFill/>
                </a:ln>
                <a:solidFill>
                  <a:srgbClr val="FFFFFF"/>
                </a:solidFill>
                <a:effectLst/>
                <a:uLnTx/>
                <a:uFillTx/>
                <a:latin typeface="Arial"/>
                <a:ea typeface="MS PGothic" pitchFamily="34" charset="-128"/>
                <a:cs typeface="Arial"/>
              </a:rPr>
              <a:t>7</a:t>
            </a:r>
            <a:r>
              <a:rPr kumimoji="0" lang="en-US" altLang="ko-KR"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2000" b="1" i="0" u="none" strike="noStrike" kern="1200" cap="none" spc="0" normalizeH="0" baseline="0" noProof="0" dirty="0" err="1">
                <a:ln>
                  <a:noFill/>
                </a:ln>
                <a:solidFill>
                  <a:srgbClr val="FFFFFF"/>
                </a:solidFill>
                <a:effectLst/>
                <a:uLnTx/>
                <a:uFillTx/>
                <a:latin typeface="Arial"/>
                <a:cs typeface="Arial"/>
              </a:rPr>
              <a:t>诫</a:t>
            </a:r>
            <a:endParaRPr kumimoji="0" lang="en-US" sz="20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1922251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zh-TW" altLang="en-US" b="1" dirty="0">
                <a:solidFill>
                  <a:schemeClr val="bg1"/>
                </a:solidFill>
                <a:effectLst>
                  <a:outerShdw blurRad="50800" dist="76200" dir="2700000" algn="tl" rotWithShape="0">
                    <a:srgbClr val="000000">
                      <a:alpha val="90000"/>
                    </a:srgbClr>
                  </a:outerShdw>
                </a:effectLst>
                <a:latin typeface="Arial"/>
                <a:cs typeface="Arial"/>
              </a:rPr>
              <a:t>出埃及记</a:t>
            </a:r>
            <a:r>
              <a:rPr lang="en-US" b="1" dirty="0">
                <a:solidFill>
                  <a:schemeClr val="bg1"/>
                </a:solidFill>
                <a:effectLst>
                  <a:outerShdw blurRad="50800" dist="76200" dir="2700000" algn="tl" rotWithShape="0">
                    <a:srgbClr val="000000">
                      <a:alpha val="90000"/>
                    </a:srgbClr>
                  </a:outerShdw>
                </a:effectLst>
                <a:latin typeface="Arial"/>
                <a:cs typeface="Arial"/>
              </a:rPr>
              <a:t> 20:15 </a:t>
            </a:r>
            <a:r>
              <a:rPr lang="en-US" sz="3600" b="1" dirty="0">
                <a:solidFill>
                  <a:schemeClr val="bg1"/>
                </a:solidFill>
                <a:effectLst>
                  <a:outerShdw blurRad="50800" dist="76200" dir="2700000" algn="tl" rotWithShape="0">
                    <a:srgbClr val="000000">
                      <a:alpha val="90000"/>
                    </a:srgbClr>
                  </a:outerShdw>
                </a:effectLst>
                <a:latin typeface="Arial"/>
                <a:cs typeface="Arial"/>
              </a:rPr>
              <a:t>CNV</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3600" b="1" i="0" u="none" strike="noStrike" kern="1200" cap="none" spc="0" normalizeH="0" baseline="0" noProof="0" dirty="0" err="1">
                <a:ln>
                  <a:noFill/>
                </a:ln>
                <a:solidFill>
                  <a:prstClr val="black"/>
                </a:solidFill>
                <a:effectLst/>
                <a:uLnTx/>
                <a:uFillTx/>
                <a:latin typeface="Arial"/>
                <a:cs typeface="Arial"/>
              </a:rPr>
              <a:t>不可偷盗</a:t>
            </a:r>
            <a:r>
              <a:rPr kumimoji="0" lang="ko-KR" altLang="en-US" sz="3600" b="1" i="0" u="none" strike="noStrike" kern="1200" cap="none" spc="0" normalizeH="0" baseline="0" noProof="0" dirty="0">
                <a:ln>
                  <a:noFill/>
                </a:ln>
                <a:solidFill>
                  <a:prstClr val="black"/>
                </a:solidFill>
                <a:effectLst/>
                <a:uLnTx/>
                <a:uFillTx/>
                <a:latin typeface="Arial"/>
                <a:cs typeface="Arial"/>
              </a:rPr>
              <a:t>。</a:t>
            </a: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endPar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err="1">
                <a:ln>
                  <a:noFill/>
                </a:ln>
                <a:solidFill>
                  <a:srgbClr val="FFFFFF"/>
                </a:solidFill>
                <a:effectLst/>
                <a:uLnTx/>
                <a:uFillTx/>
                <a:latin typeface="Arial"/>
                <a:cs typeface="Arial"/>
              </a:rPr>
              <a:t>第</a:t>
            </a:r>
            <a:r>
              <a:rPr kumimoji="0" lang="zh-CN" altLang="en-US"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en-US" altLang="zh-CN" sz="2000" b="1" i="0" u="none" strike="noStrike" kern="1200" cap="none" spc="0" normalizeH="0" baseline="0" noProof="0" dirty="0">
                <a:ln>
                  <a:noFill/>
                </a:ln>
                <a:solidFill>
                  <a:srgbClr val="FFFFFF"/>
                </a:solidFill>
                <a:effectLst/>
                <a:uLnTx/>
                <a:uFillTx/>
                <a:latin typeface="Arial"/>
                <a:ea typeface="MS PGothic" pitchFamily="34" charset="-128"/>
                <a:cs typeface="Arial"/>
              </a:rPr>
              <a:t>8</a:t>
            </a:r>
            <a:r>
              <a:rPr kumimoji="0" lang="en-US" altLang="ko-KR"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2000" b="1" i="0" u="none" strike="noStrike" kern="1200" cap="none" spc="0" normalizeH="0" baseline="0" noProof="0" dirty="0" err="1">
                <a:ln>
                  <a:noFill/>
                </a:ln>
                <a:solidFill>
                  <a:srgbClr val="FFFFFF"/>
                </a:solidFill>
                <a:effectLst/>
                <a:uLnTx/>
                <a:uFillTx/>
                <a:latin typeface="Arial"/>
                <a:cs typeface="Arial"/>
              </a:rPr>
              <a:t>诫</a:t>
            </a:r>
            <a:endParaRPr kumimoji="0" lang="en-US" sz="20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4039917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zh-TW" altLang="en-US" b="1" dirty="0">
                <a:solidFill>
                  <a:schemeClr val="bg1"/>
                </a:solidFill>
                <a:effectLst>
                  <a:outerShdw blurRad="50800" dist="76200" dir="2700000" algn="tl" rotWithShape="0">
                    <a:srgbClr val="000000">
                      <a:alpha val="90000"/>
                    </a:srgbClr>
                  </a:outerShdw>
                </a:effectLst>
                <a:latin typeface="Arial"/>
                <a:cs typeface="Arial"/>
              </a:rPr>
              <a:t>出埃及记</a:t>
            </a:r>
            <a:r>
              <a:rPr lang="en-US" b="1" dirty="0">
                <a:solidFill>
                  <a:schemeClr val="bg1"/>
                </a:solidFill>
                <a:effectLst>
                  <a:outerShdw blurRad="50800" dist="76200" dir="2700000" algn="tl" rotWithShape="0">
                    <a:srgbClr val="000000">
                      <a:alpha val="90000"/>
                    </a:srgbClr>
                  </a:outerShdw>
                </a:effectLst>
                <a:latin typeface="Arial"/>
                <a:cs typeface="Arial"/>
              </a:rPr>
              <a:t> 20:16 </a:t>
            </a:r>
            <a:r>
              <a:rPr lang="en-US" sz="3600" b="1" dirty="0">
                <a:solidFill>
                  <a:schemeClr val="bg1"/>
                </a:solidFill>
                <a:effectLst>
                  <a:outerShdw blurRad="50800" dist="76200" dir="2700000" algn="tl" rotWithShape="0">
                    <a:srgbClr val="000000">
                      <a:alpha val="90000"/>
                    </a:srgbClr>
                  </a:outerShdw>
                </a:effectLst>
                <a:latin typeface="Arial"/>
                <a:cs typeface="Arial"/>
              </a:rPr>
              <a:t>CNV</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3600" b="1" i="0" u="none" strike="noStrike" kern="1200" cap="none" spc="0" normalizeH="0" baseline="0" noProof="0" dirty="0" err="1">
                <a:ln>
                  <a:noFill/>
                </a:ln>
                <a:solidFill>
                  <a:prstClr val="black"/>
                </a:solidFill>
                <a:effectLst/>
                <a:uLnTx/>
                <a:uFillTx/>
                <a:latin typeface="Arial"/>
                <a:cs typeface="Arial"/>
              </a:rPr>
              <a:t>不可作假证供陷害你的邻舍</a:t>
            </a:r>
            <a:r>
              <a:rPr kumimoji="0" lang="ko-KR" altLang="en-US" sz="3600" b="1" i="0" u="none" strike="noStrike" kern="1200" cap="none" spc="0" normalizeH="0" baseline="0" noProof="0" dirty="0">
                <a:ln>
                  <a:noFill/>
                </a:ln>
                <a:solidFill>
                  <a:prstClr val="black"/>
                </a:solidFill>
                <a:effectLst/>
                <a:uLnTx/>
                <a:uFillTx/>
                <a:latin typeface="Arial"/>
                <a:cs typeface="Arial"/>
              </a:rPr>
              <a:t>。</a:t>
            </a: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endPar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err="1">
                <a:ln>
                  <a:noFill/>
                </a:ln>
                <a:solidFill>
                  <a:srgbClr val="FFFFFF"/>
                </a:solidFill>
                <a:effectLst/>
                <a:uLnTx/>
                <a:uFillTx/>
                <a:latin typeface="Arial"/>
                <a:cs typeface="Arial"/>
              </a:rPr>
              <a:t>第</a:t>
            </a:r>
            <a:r>
              <a:rPr kumimoji="0" lang="zh-CN" altLang="en-US"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en-US" altLang="zh-CN" sz="2000" b="1" i="0" u="none" strike="noStrike" kern="1200" cap="none" spc="0" normalizeH="0" baseline="0" noProof="0" dirty="0">
                <a:ln>
                  <a:noFill/>
                </a:ln>
                <a:solidFill>
                  <a:srgbClr val="FFFFFF"/>
                </a:solidFill>
                <a:effectLst/>
                <a:uLnTx/>
                <a:uFillTx/>
                <a:latin typeface="Arial"/>
                <a:ea typeface="MS PGothic" pitchFamily="34" charset="-128"/>
                <a:cs typeface="Arial"/>
              </a:rPr>
              <a:t>9</a:t>
            </a:r>
            <a:r>
              <a:rPr kumimoji="0" lang="en-US" altLang="ko-KR"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2000" b="1" i="0" u="none" strike="noStrike" kern="1200" cap="none" spc="0" normalizeH="0" baseline="0" noProof="0" dirty="0" err="1">
                <a:ln>
                  <a:noFill/>
                </a:ln>
                <a:solidFill>
                  <a:srgbClr val="FFFFFF"/>
                </a:solidFill>
                <a:effectLst/>
                <a:uLnTx/>
                <a:uFillTx/>
                <a:latin typeface="Arial"/>
                <a:cs typeface="Arial"/>
              </a:rPr>
              <a:t>诫</a:t>
            </a:r>
            <a:endParaRPr kumimoji="0" lang="en-US" sz="20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1966398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1135" y="5602115"/>
            <a:ext cx="7772400" cy="928141"/>
          </a:xfrm>
        </p:spPr>
        <p:txBody>
          <a:bodyPr/>
          <a:lstStyle/>
          <a:p>
            <a:r>
              <a:rPr lang="zh-TW" altLang="en-US" b="1" dirty="0">
                <a:solidFill>
                  <a:schemeClr val="bg1"/>
                </a:solidFill>
                <a:effectLst>
                  <a:outerShdw blurRad="50800" dist="76200" dir="2700000" algn="tl" rotWithShape="0">
                    <a:srgbClr val="000000">
                      <a:alpha val="90000"/>
                    </a:srgbClr>
                  </a:outerShdw>
                </a:effectLst>
                <a:latin typeface="Arial"/>
                <a:cs typeface="Arial"/>
              </a:rPr>
              <a:t>出埃及记</a:t>
            </a:r>
            <a:r>
              <a:rPr lang="en-US" b="1" dirty="0">
                <a:solidFill>
                  <a:schemeClr val="bg1"/>
                </a:solidFill>
                <a:effectLst>
                  <a:outerShdw blurRad="50800" dist="76200" dir="2700000" algn="tl" rotWithShape="0">
                    <a:srgbClr val="000000">
                      <a:alpha val="90000"/>
                    </a:srgbClr>
                  </a:outerShdw>
                </a:effectLst>
                <a:latin typeface="Arial"/>
                <a:cs typeface="Arial"/>
              </a:rPr>
              <a:t> 20:17 </a:t>
            </a:r>
            <a:r>
              <a:rPr lang="en-US" sz="3600" b="1" dirty="0">
                <a:solidFill>
                  <a:schemeClr val="bg1"/>
                </a:solidFill>
                <a:effectLst>
                  <a:outerShdw blurRad="50800" dist="76200" dir="2700000" algn="tl" rotWithShape="0">
                    <a:srgbClr val="000000">
                      <a:alpha val="90000"/>
                    </a:srgbClr>
                  </a:outerShdw>
                </a:effectLst>
                <a:latin typeface="Arial"/>
                <a:cs typeface="Arial"/>
              </a:rPr>
              <a:t>CNV</a:t>
            </a:r>
            <a:endParaRPr lang="en-US" b="1" dirty="0">
              <a:solidFill>
                <a:schemeClr val="bg1"/>
              </a:solidFill>
              <a:effectLst>
                <a:outerShdw blurRad="50800" dist="76200" dir="2700000" algn="tl" rotWithShape="0">
                  <a:srgbClr val="000000">
                    <a:alpha val="90000"/>
                  </a:srgbClr>
                </a:outerShdw>
              </a:effectLst>
              <a:latin typeface="Arial"/>
              <a:cs typeface="Arial"/>
            </a:endParaRPr>
          </a:p>
        </p:txBody>
      </p:sp>
      <p:sp>
        <p:nvSpPr>
          <p:cNvPr id="3" name="Title 1"/>
          <p:cNvSpPr txBox="1">
            <a:spLocks/>
          </p:cNvSpPr>
          <p:nvPr/>
        </p:nvSpPr>
        <p:spPr bwMode="auto">
          <a:xfrm>
            <a:off x="0" y="870532"/>
            <a:ext cx="9144000" cy="44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r>
              <a:rPr kumimoji="0" lang="ko-KR" altLang="en-US" sz="3600" b="1" i="0" u="none" strike="noStrike" kern="1200" cap="none" spc="0" normalizeH="0" baseline="0" noProof="0" dirty="0" err="1">
                <a:ln>
                  <a:noFill/>
                </a:ln>
                <a:solidFill>
                  <a:prstClr val="black"/>
                </a:solidFill>
                <a:effectLst/>
                <a:uLnTx/>
                <a:uFillTx/>
                <a:latin typeface="Arial"/>
                <a:cs typeface="Arial"/>
              </a:rPr>
              <a:t>不可贪爱你邻舍的房屋；不可贪爱你邻舍的妻子、仆婢、牛驴和他的任何东西</a:t>
            </a:r>
            <a:r>
              <a:rPr kumimoji="0" lang="ko-KR" altLang="en-US" sz="3600" b="1" i="0" u="none" strike="noStrike" kern="1200" cap="none" spc="0" normalizeH="0" baseline="0" noProof="0" dirty="0">
                <a:ln>
                  <a:noFill/>
                </a:ln>
                <a:solidFill>
                  <a:prstClr val="black"/>
                </a:solidFill>
                <a:effectLst/>
                <a:uLnTx/>
                <a:uFillTx/>
                <a:latin typeface="Arial"/>
                <a:cs typeface="Arial"/>
              </a:rPr>
              <a:t>。</a:t>
            </a:r>
            <a:r>
              <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rPr>
              <a:t>"</a:t>
            </a:r>
            <a:endParaRPr kumimoji="0" lang="en-US" sz="3600" b="1" i="0" u="none" strike="noStrike" kern="1200" cap="none" spc="0" normalizeH="0" baseline="0" noProof="0" dirty="0">
              <a:ln>
                <a:noFill/>
              </a:ln>
              <a:solidFill>
                <a:prstClr val="black"/>
              </a:solidFill>
              <a:effectLst/>
              <a:uLnTx/>
              <a:uFillTx/>
              <a:latin typeface="Arial"/>
              <a:ea typeface="MS PGothic" pitchFamily="34" charset="-128"/>
              <a:cs typeface="Arial"/>
              <a:hlinkClick r:id="rId4"/>
            </a:endParaRPr>
          </a:p>
        </p:txBody>
      </p:sp>
      <p:sp>
        <p:nvSpPr>
          <p:cNvPr id="4" name="TextBox 3"/>
          <p:cNvSpPr txBox="1"/>
          <p:nvPr/>
        </p:nvSpPr>
        <p:spPr>
          <a:xfrm>
            <a:off x="1928" y="0"/>
            <a:ext cx="2519934" cy="522429"/>
          </a:xfrm>
          <a:prstGeom prst="rect">
            <a:avLst/>
          </a:prstGeom>
          <a:solidFill>
            <a:srgbClr val="C33B2C"/>
          </a:solidFill>
          <a:ln>
            <a:noFill/>
          </a:ln>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600" b="1">
                <a:solidFill>
                  <a:srgbClr val="FFFFFF"/>
                </a:solidFill>
                <a:latin typeface="Arial"/>
                <a:ea typeface="MS PGothic" pitchFamily="34" charset="-128"/>
                <a:cs typeface="Aria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err="1">
                <a:ln>
                  <a:noFill/>
                </a:ln>
                <a:solidFill>
                  <a:srgbClr val="FFFFFF"/>
                </a:solidFill>
                <a:effectLst/>
                <a:uLnTx/>
                <a:uFillTx/>
                <a:latin typeface="Arial"/>
                <a:cs typeface="Arial"/>
              </a:rPr>
              <a:t>第</a:t>
            </a:r>
            <a:r>
              <a:rPr kumimoji="0" lang="zh-CN" altLang="en-US"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en-US" altLang="zh-CN" sz="2000" b="1" i="0" u="none" strike="noStrike" kern="1200" cap="none" spc="0" normalizeH="0" baseline="0" noProof="0" dirty="0">
                <a:ln>
                  <a:noFill/>
                </a:ln>
                <a:solidFill>
                  <a:srgbClr val="FFFFFF"/>
                </a:solidFill>
                <a:effectLst/>
                <a:uLnTx/>
                <a:uFillTx/>
                <a:latin typeface="Arial"/>
                <a:ea typeface="MS PGothic" pitchFamily="34" charset="-128"/>
                <a:cs typeface="Arial"/>
              </a:rPr>
              <a:t>10</a:t>
            </a:r>
            <a:r>
              <a:rPr kumimoji="0" lang="en-US" altLang="ko-KR" sz="2000" b="1" i="0" u="none" strike="noStrike" kern="1200" cap="none" spc="0" normalizeH="0" baseline="0" noProof="0" dirty="0">
                <a:ln>
                  <a:noFill/>
                </a:ln>
                <a:solidFill>
                  <a:srgbClr val="FFFFFF"/>
                </a:solidFill>
                <a:effectLst/>
                <a:uLnTx/>
                <a:uFillTx/>
                <a:latin typeface="Arial"/>
                <a:ea typeface="MS PGothic" pitchFamily="34" charset="-128"/>
                <a:cs typeface="Arial"/>
              </a:rPr>
              <a:t> </a:t>
            </a:r>
            <a:r>
              <a:rPr kumimoji="0" lang="ko-KR" altLang="en-US" sz="2000" b="1" i="0" u="none" strike="noStrike" kern="1200" cap="none" spc="0" normalizeH="0" baseline="0" noProof="0" dirty="0" err="1">
                <a:ln>
                  <a:noFill/>
                </a:ln>
                <a:solidFill>
                  <a:srgbClr val="FFFFFF"/>
                </a:solidFill>
                <a:effectLst/>
                <a:uLnTx/>
                <a:uFillTx/>
                <a:latin typeface="Arial"/>
                <a:cs typeface="Arial"/>
              </a:rPr>
              <a:t>诫</a:t>
            </a:r>
            <a:endParaRPr kumimoji="0" lang="en-US" sz="2000" b="1" i="0" u="none" strike="noStrike" kern="1200" cap="none" spc="0" normalizeH="0" baseline="0" noProof="0" dirty="0">
              <a:ln>
                <a:noFill/>
              </a:ln>
              <a:solidFill>
                <a:srgbClr val="FFFFFF"/>
              </a:solidFill>
              <a:effectLst/>
              <a:uLnTx/>
              <a:uFillTx/>
              <a:latin typeface="Arial"/>
              <a:ea typeface="MS PGothic" pitchFamily="34" charset="-128"/>
              <a:cs typeface="Arial"/>
            </a:endParaRPr>
          </a:p>
        </p:txBody>
      </p:sp>
    </p:spTree>
    <p:extLst>
      <p:ext uri="{BB962C8B-B14F-4D97-AF65-F5344CB8AC3E}">
        <p14:creationId xmlns:p14="http://schemas.microsoft.com/office/powerpoint/2010/main" val="720826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387975"/>
            <a:ext cx="9144000" cy="1470025"/>
          </a:xfrm>
        </p:spPr>
        <p:txBody>
          <a:bodyPr/>
          <a:lstStyle/>
          <a:p>
            <a:r>
              <a:rPr lang="ko-KR" altLang="en-US" sz="6000" b="1" dirty="0" err="1">
                <a:solidFill>
                  <a:schemeClr val="bg1"/>
                </a:solidFill>
                <a:effectLst>
                  <a:outerShdw blurRad="50800" dist="88900" dir="2700000" algn="tl" rotWithShape="0">
                    <a:srgbClr val="000000">
                      <a:alpha val="80000"/>
                    </a:srgbClr>
                  </a:outerShdw>
                </a:effectLst>
              </a:rPr>
              <a:t>十诫</a:t>
            </a:r>
            <a:endParaRPr lang="en-US" sz="6000" b="1" dirty="0">
              <a:solidFill>
                <a:schemeClr val="bg1"/>
              </a:solidFill>
              <a:effectLst>
                <a:outerShdw blurRad="50800" dist="88900" dir="2700000" algn="tl" rotWithShape="0">
                  <a:srgbClr val="000000">
                    <a:alpha val="80000"/>
                  </a:srgbClr>
                </a:outerShdw>
              </a:effectLst>
            </a:endParaRPr>
          </a:p>
        </p:txBody>
      </p:sp>
      <p:sp>
        <p:nvSpPr>
          <p:cNvPr id="3" name="Title 1"/>
          <p:cNvSpPr txBox="1">
            <a:spLocks/>
          </p:cNvSpPr>
          <p:nvPr/>
        </p:nvSpPr>
        <p:spPr bwMode="auto">
          <a:xfrm>
            <a:off x="179512" y="871454"/>
            <a:ext cx="5602474" cy="1729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US" sz="4400" b="1" i="0" u="none" strike="noStrike" kern="1200" cap="none" spc="0" normalizeH="0" baseline="0" noProof="0" dirty="0" err="1">
                <a:ln>
                  <a:noFill/>
                </a:ln>
                <a:solidFill>
                  <a:srgbClr val="8C392B"/>
                </a:solidFill>
                <a:effectLst/>
                <a:uLnTx/>
                <a:uFillTx/>
                <a:latin typeface="Calibri"/>
              </a:rPr>
              <a:t>他们今天如何应用</a:t>
            </a:r>
            <a:r>
              <a:rPr kumimoji="0" lang="ko-KR" altLang="en-US" sz="4400" b="1" i="0" u="none" strike="noStrike" kern="1200" cap="none" spc="0" normalizeH="0" baseline="0" noProof="0" dirty="0">
                <a:ln>
                  <a:noFill/>
                </a:ln>
                <a:solidFill>
                  <a:srgbClr val="8C392B"/>
                </a:solidFill>
                <a:effectLst/>
                <a:uLnTx/>
                <a:uFillTx/>
                <a:latin typeface="Calibri"/>
              </a:rPr>
              <a:t>？</a:t>
            </a:r>
            <a:endParaRPr kumimoji="0" lang="en-US" sz="5400" b="1" i="0" u="none" strike="noStrike" kern="1200" cap="none" spc="0" normalizeH="0" baseline="0" noProof="0" dirty="0">
              <a:ln>
                <a:noFill/>
              </a:ln>
              <a:solidFill>
                <a:srgbClr val="8C392B"/>
              </a:solidFill>
              <a:effectLst/>
              <a:uLnTx/>
              <a:uFillTx/>
              <a:latin typeface="Calibri"/>
              <a:ea typeface="MS PGothic" pitchFamily="34" charset="-128"/>
            </a:endParaRPr>
          </a:p>
        </p:txBody>
      </p:sp>
    </p:spTree>
    <p:extLst>
      <p:ext uri="{BB962C8B-B14F-4D97-AF65-F5344CB8AC3E}">
        <p14:creationId xmlns:p14="http://schemas.microsoft.com/office/powerpoint/2010/main" val="30190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2" y="112113"/>
            <a:ext cx="6074668" cy="2455520"/>
          </a:xfrm>
        </p:spPr>
        <p:txBody>
          <a:bodyPr/>
          <a:lstStyle/>
          <a:p>
            <a:pPr marL="719138" indent="-719138" defTabSz="914400" eaLnBrk="1" hangingPunct="1">
              <a:defRPr/>
            </a:pPr>
            <a:r>
              <a:rPr lang="en-US" altLang="zh-CN" b="1"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C. </a:t>
            </a:r>
            <a:r>
              <a:rPr lang="zh-CN" altLang="en-US" b="1"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基督徒与法律的关系</a:t>
            </a:r>
          </a:p>
        </p:txBody>
      </p:sp>
      <p:sp>
        <p:nvSpPr>
          <p:cNvPr id="6" name="Rectangle 5"/>
          <p:cNvSpPr txBox="1">
            <a:spLocks noChangeArrowheads="1"/>
          </p:cNvSpPr>
          <p:nvPr/>
        </p:nvSpPr>
        <p:spPr bwMode="auto">
          <a:xfrm>
            <a:off x="179512" y="1700808"/>
            <a:ext cx="5728320" cy="2016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719138" indent="-719138" algn="l" defTabSz="914400" eaLnBrk="1" hangingPunct="1">
              <a:defRPr/>
            </a:pPr>
            <a:endParaRPr lang="en-US" altLang="zh-CN" b="1" dirty="0">
              <a:solidFill>
                <a:srgbClr val="FFFFFF"/>
              </a:solidFill>
              <a:effectLst>
                <a:glow rad="254000">
                  <a:srgbClr val="000000">
                    <a:alpha val="85000"/>
                  </a:srgbClr>
                </a:glow>
              </a:effectLst>
              <a:cs typeface="Arial"/>
            </a:endParaRPr>
          </a:p>
        </p:txBody>
      </p:sp>
      <p:sp>
        <p:nvSpPr>
          <p:cNvPr id="9" name="Text Box 27"/>
          <p:cNvSpPr txBox="1">
            <a:spLocks noChangeArrowheads="1"/>
          </p:cNvSpPr>
          <p:nvPr/>
        </p:nvSpPr>
        <p:spPr bwMode="auto">
          <a:xfrm>
            <a:off x="8236874" y="87313"/>
            <a:ext cx="6810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fontAlgn="auto">
              <a:spcBef>
                <a:spcPts val="0"/>
              </a:spcBef>
              <a:spcAft>
                <a:spcPts val="0"/>
              </a:spcAft>
              <a:defRPr/>
            </a:pPr>
            <a:r>
              <a:rPr lang="en-US" altLang="zh-CN" b="1" kern="0" dirty="0">
                <a:solidFill>
                  <a:srgbClr val="FFFFFF"/>
                </a:solidFill>
                <a:latin typeface="Arial" charset="0"/>
              </a:rPr>
              <a:t>110</a:t>
            </a:r>
          </a:p>
        </p:txBody>
      </p:sp>
    </p:spTree>
    <p:extLst>
      <p:ext uri="{BB962C8B-B14F-4D97-AF65-F5344CB8AC3E}">
        <p14:creationId xmlns:p14="http://schemas.microsoft.com/office/powerpoint/2010/main" val="132611279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itle 1"/>
          <p:cNvSpPr>
            <a:spLocks noGrp="1"/>
          </p:cNvSpPr>
          <p:nvPr>
            <p:ph type="ctrTitle"/>
          </p:nvPr>
        </p:nvSpPr>
        <p:spPr>
          <a:xfrm>
            <a:off x="0" y="0"/>
            <a:ext cx="9144000" cy="1143000"/>
          </a:xfrm>
        </p:spPr>
        <p:txBody>
          <a:bodyPr/>
          <a:lstStyle/>
          <a:p>
            <a:pPr algn="l"/>
            <a:r>
              <a:rPr lang="zh-CN" altLang="en-US" b="1" dirty="0">
                <a:solidFill>
                  <a:schemeClr val="bg1"/>
                </a:solidFill>
                <a:latin typeface="Arial" charset="0"/>
                <a:ea typeface="ＭＳ Ｐゴシック" charset="0"/>
                <a:cs typeface="ＭＳ Ｐゴシック" charset="0"/>
              </a:rPr>
              <a:t>“旧”被“新”取代</a:t>
            </a:r>
            <a:endParaRPr lang="en-US" b="1" dirty="0">
              <a:solidFill>
                <a:schemeClr val="bg1"/>
              </a:solidFill>
              <a:latin typeface="Arial" charset="0"/>
              <a:ea typeface="ＭＳ Ｐゴシック" charset="0"/>
              <a:cs typeface="ＭＳ Ｐゴシック"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800" b="1" dirty="0">
                <a:solidFill>
                  <a:srgbClr val="000000"/>
                </a:solidFill>
                <a:effectLst>
                  <a:glow rad="101600">
                    <a:srgbClr val="FFFFFF">
                      <a:alpha val="75000"/>
                    </a:srgbClr>
                  </a:glow>
                </a:effectLst>
              </a:rPr>
              <a:t>“</a:t>
            </a:r>
            <a:r>
              <a:rPr lang="zh-CN" altLang="en-US" sz="2800" dirty="0"/>
              <a:t>那么，与“在基督里的新约”相比，“旧约”究竟是什么呢？它并不是整个旧约圣经，因为与亚伯拉罕和大卫立的约在新约中从未被称为“旧约”。实际上，只有在摩西之下立的约，即在西奈山（出埃及记</a:t>
            </a:r>
            <a:r>
              <a:rPr lang="en-US" altLang="zh-CN" sz="2800" dirty="0"/>
              <a:t>19-24</a:t>
            </a:r>
            <a:r>
              <a:rPr lang="zh-CN" altLang="en-US" sz="2800" dirty="0"/>
              <a:t>章）立的约，才被称为“旧约”（哥林多后书</a:t>
            </a:r>
            <a:r>
              <a:rPr lang="en-US" altLang="zh-CN" sz="2800" dirty="0"/>
              <a:t>3:14</a:t>
            </a:r>
            <a:r>
              <a:rPr lang="zh-CN" altLang="en-US" sz="2800" dirty="0"/>
              <a:t>；参见希伯来书</a:t>
            </a:r>
            <a:r>
              <a:rPr lang="en-US" altLang="zh-CN" sz="2800" dirty="0"/>
              <a:t>8:6, 13</a:t>
            </a:r>
            <a:r>
              <a:rPr lang="zh-CN" altLang="en-US" sz="2800" dirty="0"/>
              <a:t>），以被基督里的“新约”取代（路加福音</a:t>
            </a:r>
            <a:r>
              <a:rPr lang="en-US" altLang="zh-CN" sz="2800" dirty="0"/>
              <a:t>22:20</a:t>
            </a:r>
            <a:r>
              <a:rPr lang="zh-CN" altLang="en-US" sz="2800" dirty="0"/>
              <a:t>；哥林多前书</a:t>
            </a:r>
            <a:r>
              <a:rPr lang="en-US" altLang="zh-CN" sz="2800" dirty="0"/>
              <a:t>11:25</a:t>
            </a:r>
            <a:r>
              <a:rPr lang="zh-CN" altLang="en-US" sz="2800" dirty="0"/>
              <a:t>；哥林多后书</a:t>
            </a:r>
            <a:r>
              <a:rPr lang="en-US" altLang="zh-CN" sz="2800" dirty="0"/>
              <a:t>3:6</a:t>
            </a:r>
            <a:r>
              <a:rPr lang="zh-CN" altLang="en-US" sz="2800" dirty="0"/>
              <a:t>；希伯来书</a:t>
            </a:r>
            <a:r>
              <a:rPr lang="en-US" altLang="zh-CN" sz="2800" dirty="0"/>
              <a:t>8:8, 13</a:t>
            </a:r>
            <a:r>
              <a:rPr lang="zh-CN" altLang="en-US" sz="2800" dirty="0"/>
              <a:t>；</a:t>
            </a:r>
            <a:r>
              <a:rPr lang="en-US" altLang="zh-CN" sz="2800" dirty="0"/>
              <a:t>9:15</a:t>
            </a:r>
            <a:r>
              <a:rPr lang="zh-CN" altLang="en-US" sz="2800" dirty="0"/>
              <a:t>；</a:t>
            </a:r>
            <a:r>
              <a:rPr lang="en-US" altLang="zh-CN" sz="2800" dirty="0"/>
              <a:t>12:24</a:t>
            </a:r>
            <a:r>
              <a:rPr lang="zh-CN" altLang="en-US" sz="2800" dirty="0"/>
              <a:t>）。”</a:t>
            </a:r>
          </a:p>
        </p:txBody>
      </p:sp>
      <p:sp>
        <p:nvSpPr>
          <p:cNvPr id="9" name="Title 1"/>
          <p:cNvSpPr txBox="1">
            <a:spLocks/>
          </p:cNvSpPr>
          <p:nvPr/>
        </p:nvSpPr>
        <p:spPr bwMode="auto">
          <a:xfrm>
            <a:off x="0" y="838201"/>
            <a:ext cx="9144000" cy="609600"/>
          </a:xfrm>
          <a:prstGeom prst="rect">
            <a:avLst/>
          </a:prstGeom>
          <a:noFill/>
          <a:ln w="9525">
            <a:noFill/>
            <a:miter lim="800000"/>
            <a:headEnd/>
            <a:tailEnd/>
          </a:ln>
        </p:spPr>
        <p:txBody>
          <a:bodyPr lIns="91435" tIns="45718" rIns="91435" bIns="45718"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韦恩</a:t>
            </a:r>
            <a:r>
              <a:rPr kumimoji="0" lang="en-US" altLang="zh-CN" sz="2800" b="1" i="0" u="none" strike="noStrike" kern="0" cap="none" spc="0" normalizeH="0" baseline="0" noProof="0" dirty="0">
                <a:ln>
                  <a:noFill/>
                </a:ln>
                <a:solidFill>
                  <a:srgbClr val="FFFFFF"/>
                </a:solidFill>
                <a:effectLst/>
                <a:uLnTx/>
                <a:uFillTx/>
                <a:latin typeface="Arial"/>
                <a:ea typeface="ＭＳ Ｐゴシック"/>
                <a:cs typeface="ＭＳ Ｐゴシック"/>
              </a:rPr>
              <a:t>·</a:t>
            </a:r>
            <a:r>
              <a:rPr kumimoji="0" lang="zh-CN" alt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格鲁登，</a:t>
            </a:r>
            <a:r>
              <a:rPr kumimoji="0" lang="en-US" altLang="zh-CN" sz="2800" b="1" i="0" u="none" strike="noStrike" kern="0" cap="none" spc="0" normalizeH="0" baseline="0" noProof="0" dirty="0">
                <a:ln>
                  <a:noFill/>
                </a:ln>
                <a:solidFill>
                  <a:srgbClr val="FFFFFF"/>
                </a:solidFill>
                <a:effectLst/>
                <a:uLnTx/>
                <a:uFillTx/>
                <a:latin typeface="Arial"/>
                <a:ea typeface="ＭＳ Ｐゴシック"/>
                <a:cs typeface="ＭＳ Ｐゴシック"/>
              </a:rPr>
              <a:t>《</a:t>
            </a:r>
            <a:r>
              <a:rPr kumimoji="0" lang="zh-CN" alt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系统神学</a:t>
            </a:r>
            <a:r>
              <a:rPr kumimoji="0" lang="en-US" altLang="zh-CN" sz="2800" b="1" i="0" u="none" strike="noStrike" kern="0" cap="none" spc="0" normalizeH="0" baseline="0" noProof="0" dirty="0">
                <a:ln>
                  <a:noFill/>
                </a:ln>
                <a:solidFill>
                  <a:srgbClr val="FFFFFF"/>
                </a:solidFill>
                <a:effectLst/>
                <a:uLnTx/>
                <a:uFillTx/>
                <a:latin typeface="Arial"/>
                <a:ea typeface="ＭＳ Ｐゴシック"/>
                <a:cs typeface="ＭＳ Ｐゴシック"/>
              </a:rPr>
              <a:t>》</a:t>
            </a:r>
            <a:r>
              <a:rPr kumimoji="0" lang="zh-CN" alt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a:t>
            </a:r>
            <a:r>
              <a:rPr kumimoji="0" lang="en-US" altLang="zh-CN" sz="2800" b="1" i="0" u="none" strike="noStrike" kern="0" cap="none" spc="0" normalizeH="0" baseline="0" noProof="0" dirty="0">
                <a:ln>
                  <a:noFill/>
                </a:ln>
                <a:solidFill>
                  <a:srgbClr val="FFFFFF"/>
                </a:solidFill>
                <a:effectLst/>
                <a:uLnTx/>
                <a:uFillTx/>
                <a:latin typeface="Arial"/>
                <a:ea typeface="ＭＳ Ｐゴシック"/>
                <a:cs typeface="ＭＳ Ｐゴシック"/>
              </a:rPr>
              <a:t>521</a:t>
            </a:r>
            <a:endPar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NTS 266hh</a:t>
            </a:r>
          </a:p>
        </p:txBody>
      </p:sp>
    </p:spTree>
    <p:extLst>
      <p:ext uri="{BB962C8B-B14F-4D97-AF65-F5344CB8AC3E}">
        <p14:creationId xmlns:p14="http://schemas.microsoft.com/office/powerpoint/2010/main" val="242635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89091" name="Rectangle 3"/>
          <p:cNvSpPr>
            <a:spLocks noChangeArrowheads="1"/>
          </p:cNvSpPr>
          <p:nvPr/>
        </p:nvSpPr>
        <p:spPr bwMode="auto">
          <a:xfrm>
            <a:off x="1803400" y="927100"/>
            <a:ext cx="6540500" cy="477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89092" name="Rectangle 4"/>
          <p:cNvSpPr>
            <a:spLocks noChangeArrowheads="1"/>
          </p:cNvSpPr>
          <p:nvPr/>
        </p:nvSpPr>
        <p:spPr bwMode="auto">
          <a:xfrm>
            <a:off x="1714500" y="974725"/>
            <a:ext cx="6211888" cy="4660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6200">
                <a:solidFill>
                  <a:schemeClr val="tx1"/>
                </a:solidFill>
                <a:miter lim="800000"/>
                <a:headEnd/>
                <a:tailEnd/>
              </a14:hiddenLine>
            </a:ext>
          </a:extLst>
        </p:spPr>
        <p:txBody>
          <a:bodyPr lIns="90487" tIns="44450" rIns="90487" bIns="44450">
            <a:spAutoFit/>
          </a:bodyPr>
          <a:lstStyle/>
          <a:p>
            <a:pPr algn="ctr" defTabSz="914400" eaLnBrk="0" hangingPunct="0"/>
            <a:r>
              <a:rPr lang="en-US" altLang="zh-CN" sz="3000" b="1">
                <a:solidFill>
                  <a:srgbClr val="FAFD00"/>
                </a:solidFill>
                <a:latin typeface="Comic Sans MS" charset="0"/>
                <a:ea typeface="宋体" charset="0"/>
                <a:cs typeface="宋体" charset="0"/>
              </a:rPr>
              <a:t>律</a:t>
            </a:r>
            <a:r>
              <a:rPr lang="zh-CN" altLang="en-US" sz="3000" b="1">
                <a:solidFill>
                  <a:srgbClr val="FAFD00"/>
                </a:solidFill>
                <a:latin typeface="Comic Sans MS" charset="0"/>
                <a:ea typeface="宋体" charset="0"/>
                <a:cs typeface="宋体" charset="0"/>
              </a:rPr>
              <a:t>法 </a:t>
            </a:r>
            <a:r>
              <a:rPr lang="en-US" altLang="zh-CN" sz="3000" b="1">
                <a:solidFill>
                  <a:srgbClr val="FAFD00"/>
                </a:solidFill>
                <a:latin typeface="Comic Sans MS" charset="0"/>
                <a:ea typeface="宋体" charset="0"/>
                <a:cs typeface="宋体" charset="0"/>
              </a:rPr>
              <a:t>(TORAH)</a:t>
            </a:r>
          </a:p>
          <a:p>
            <a:pPr algn="ctr" defTabSz="914400" eaLnBrk="0" hangingPunct="0"/>
            <a:r>
              <a:rPr lang="zh-CN" altLang="en-US" sz="3000" b="1">
                <a:solidFill>
                  <a:srgbClr val="00DFCA"/>
                </a:solidFill>
                <a:latin typeface="Comic Sans MS" charset="0"/>
                <a:ea typeface="宋体" charset="0"/>
                <a:cs typeface="宋体" charset="0"/>
              </a:rPr>
              <a:t>敬虔教育的三个方面</a:t>
            </a:r>
            <a:r>
              <a:rPr lang="en-US" altLang="zh-CN" sz="3000" b="1">
                <a:solidFill>
                  <a:srgbClr val="00DFCA"/>
                </a:solidFill>
                <a:latin typeface="Comic Sans MS" charset="0"/>
                <a:ea typeface="宋体" charset="0"/>
                <a:cs typeface="宋体" charset="0"/>
              </a:rPr>
              <a:t>:</a:t>
            </a:r>
          </a:p>
          <a:p>
            <a:pPr algn="ctr" defTabSz="914400" eaLnBrk="0" hangingPunct="0"/>
            <a:endParaRPr lang="en-US" altLang="zh-CN" sz="3000" b="1">
              <a:solidFill>
                <a:srgbClr val="FFFFFF"/>
              </a:solidFill>
              <a:latin typeface="Comic Sans MS" charset="0"/>
              <a:ea typeface="宋体" charset="0"/>
              <a:cs typeface="宋体" charset="0"/>
            </a:endParaRPr>
          </a:p>
          <a:p>
            <a:pPr defTabSz="914400" eaLnBrk="0" hangingPunct="0"/>
            <a:r>
              <a:rPr lang="en-US" altLang="zh-CN" sz="3000" b="1">
                <a:solidFill>
                  <a:srgbClr val="FAFD00"/>
                </a:solidFill>
                <a:latin typeface="Comic Sans MS" charset="0"/>
                <a:ea typeface="宋体" charset="0"/>
                <a:cs typeface="宋体" charset="0"/>
              </a:rPr>
              <a:t>道</a:t>
            </a:r>
            <a:r>
              <a:rPr lang="zh-CN" altLang="en-US" sz="3000" b="1">
                <a:solidFill>
                  <a:srgbClr val="FAFD00"/>
                </a:solidFill>
                <a:latin typeface="Comic Sans MS" charset="0"/>
                <a:ea typeface="宋体" charset="0"/>
                <a:cs typeface="宋体" charset="0"/>
              </a:rPr>
              <a:t>德</a:t>
            </a:r>
            <a:r>
              <a:rPr lang="en-US" altLang="zh-CN" sz="3000" b="1">
                <a:solidFill>
                  <a:srgbClr val="FAFD00"/>
                </a:solidFill>
                <a:latin typeface="Comic Sans MS" charset="0"/>
                <a:ea typeface="宋体" charset="0"/>
                <a:cs typeface="宋体" charset="0"/>
              </a:rPr>
              <a:t>: </a:t>
            </a:r>
            <a:r>
              <a:rPr lang="en-US" altLang="zh-CN" sz="3000" b="1">
                <a:solidFill>
                  <a:srgbClr val="FFFFFF"/>
                </a:solidFill>
                <a:latin typeface="Comic Sans MS" charset="0"/>
                <a:ea typeface="宋体" charset="0"/>
                <a:cs typeface="宋体" charset="0"/>
              </a:rPr>
              <a:t>十</a:t>
            </a:r>
            <a:r>
              <a:rPr lang="zh-CN" altLang="en-US" sz="3000" b="1">
                <a:solidFill>
                  <a:srgbClr val="FFFFFF"/>
                </a:solidFill>
                <a:latin typeface="Comic Sans MS" charset="0"/>
                <a:ea typeface="宋体" charset="0"/>
                <a:cs typeface="宋体" charset="0"/>
              </a:rPr>
              <a:t>诫 </a:t>
            </a:r>
            <a:r>
              <a:rPr lang="en-US" altLang="zh-CN" sz="3000" b="1">
                <a:solidFill>
                  <a:srgbClr val="FFFFFF"/>
                </a:solidFill>
                <a:latin typeface="Comic Sans MS" charset="0"/>
                <a:ea typeface="宋体" charset="0"/>
                <a:cs typeface="宋体" charset="0"/>
              </a:rPr>
              <a:t>— </a:t>
            </a:r>
            <a:r>
              <a:rPr lang="zh-CN" altLang="en-US" sz="3000" b="1">
                <a:solidFill>
                  <a:srgbClr val="FFFFFF"/>
                </a:solidFill>
                <a:latin typeface="Comic Sans MS" charset="0"/>
                <a:ea typeface="宋体" charset="0"/>
                <a:cs typeface="宋体" charset="0"/>
              </a:rPr>
              <a:t>现今法律系统的根基</a:t>
            </a:r>
          </a:p>
          <a:p>
            <a:pPr defTabSz="914400" eaLnBrk="0" hangingPunct="0"/>
            <a:endParaRPr lang="zh-CN" altLang="en-US" sz="3000" b="1">
              <a:solidFill>
                <a:srgbClr val="FFFFFF"/>
              </a:solidFill>
              <a:latin typeface="Comic Sans MS" charset="0"/>
              <a:ea typeface="宋体" charset="0"/>
              <a:cs typeface="宋体" charset="0"/>
            </a:endParaRPr>
          </a:p>
          <a:p>
            <a:pPr defTabSz="914400" eaLnBrk="0" hangingPunct="0"/>
            <a:r>
              <a:rPr lang="zh-CN" altLang="en-US" sz="3000" b="1">
                <a:solidFill>
                  <a:srgbClr val="FAFD00"/>
                </a:solidFill>
                <a:latin typeface="Comic Sans MS" charset="0"/>
                <a:ea typeface="宋体" charset="0"/>
                <a:cs typeface="宋体" charset="0"/>
              </a:rPr>
              <a:t>民事</a:t>
            </a:r>
            <a:r>
              <a:rPr lang="en-US" altLang="zh-CN" sz="3000" b="1">
                <a:solidFill>
                  <a:srgbClr val="FAFD00"/>
                </a:solidFill>
                <a:latin typeface="Comic Sans MS" charset="0"/>
                <a:ea typeface="宋体" charset="0"/>
                <a:cs typeface="宋体" charset="0"/>
              </a:rPr>
              <a:t>: </a:t>
            </a:r>
            <a:r>
              <a:rPr lang="en-US" altLang="zh-CN" sz="3000" b="1">
                <a:solidFill>
                  <a:srgbClr val="FFFFFF"/>
                </a:solidFill>
                <a:latin typeface="Comic Sans MS" charset="0"/>
                <a:ea typeface="宋体" charset="0"/>
                <a:cs typeface="宋体" charset="0"/>
              </a:rPr>
              <a:t>人</a:t>
            </a:r>
            <a:r>
              <a:rPr lang="zh-CN" altLang="en-US" sz="3000" b="1">
                <a:solidFill>
                  <a:srgbClr val="FFFFFF"/>
                </a:solidFill>
                <a:latin typeface="Comic Sans MS" charset="0"/>
                <a:ea typeface="宋体" charset="0"/>
                <a:cs typeface="宋体" charset="0"/>
              </a:rPr>
              <a:t>民如何在新的社会结构中</a:t>
            </a:r>
            <a:r>
              <a:rPr lang="en-US" altLang="zh-CN" sz="3000" b="1">
                <a:solidFill>
                  <a:srgbClr val="FFFFFF"/>
                </a:solidFill>
                <a:latin typeface="Comic Sans MS" charset="0"/>
                <a:ea typeface="宋体" charset="0"/>
                <a:cs typeface="宋体" charset="0"/>
              </a:rPr>
              <a:t>       </a:t>
            </a:r>
          </a:p>
          <a:p>
            <a:pPr defTabSz="914400" eaLnBrk="0" hangingPunct="0"/>
            <a:r>
              <a:rPr lang="zh-CN" altLang="en-US" sz="3000" b="1">
                <a:solidFill>
                  <a:srgbClr val="FFFFFF"/>
                </a:solidFill>
                <a:latin typeface="Comic Sans MS" charset="0"/>
                <a:ea typeface="宋体" charset="0"/>
                <a:cs typeface="宋体" charset="0"/>
              </a:rPr>
              <a:t>      彼此相处</a:t>
            </a:r>
            <a:endParaRPr lang="zh-CN" altLang="en-US" sz="3000" b="1">
              <a:solidFill>
                <a:srgbClr val="FFFFFF"/>
              </a:solidFill>
              <a:latin typeface="Times" charset="0"/>
              <a:ea typeface="宋体" charset="0"/>
              <a:cs typeface="宋体" charset="0"/>
            </a:endParaRPr>
          </a:p>
          <a:p>
            <a:pPr defTabSz="914400" eaLnBrk="0" hangingPunct="0"/>
            <a:endParaRPr lang="zh-CN" altLang="en-US" sz="3000" b="1">
              <a:solidFill>
                <a:srgbClr val="FFFFFF"/>
              </a:solidFill>
              <a:latin typeface="Times" charset="0"/>
              <a:ea typeface="宋体" charset="0"/>
              <a:cs typeface="宋体" charset="0"/>
            </a:endParaRPr>
          </a:p>
          <a:p>
            <a:pPr defTabSz="914400" eaLnBrk="0" hangingPunct="0"/>
            <a:r>
              <a:rPr lang="en-US" altLang="zh-CN" sz="3000" b="1">
                <a:solidFill>
                  <a:srgbClr val="FAFD00"/>
                </a:solidFill>
                <a:latin typeface="Times" charset="0"/>
                <a:ea typeface="宋体" charset="0"/>
                <a:cs typeface="宋体" charset="0"/>
              </a:rPr>
              <a:t>礼</a:t>
            </a:r>
            <a:r>
              <a:rPr lang="zh-CN" altLang="en-US" sz="3000" b="1">
                <a:solidFill>
                  <a:srgbClr val="FAFD00"/>
                </a:solidFill>
                <a:latin typeface="Times" charset="0"/>
                <a:ea typeface="宋体" charset="0"/>
                <a:cs typeface="宋体" charset="0"/>
              </a:rPr>
              <a:t>仪：</a:t>
            </a:r>
            <a:r>
              <a:rPr lang="zh-CN" altLang="en-US" sz="3000" b="1">
                <a:solidFill>
                  <a:srgbClr val="FFFFFF"/>
                </a:solidFill>
                <a:latin typeface="Times" charset="0"/>
                <a:ea typeface="宋体" charset="0"/>
                <a:cs typeface="宋体" charset="0"/>
              </a:rPr>
              <a:t>人民</a:t>
            </a:r>
            <a:r>
              <a:rPr lang="en-US" altLang="zh-CN" sz="3000" b="1">
                <a:solidFill>
                  <a:srgbClr val="FFFFFF"/>
                </a:solidFill>
                <a:latin typeface="Times" charset="0"/>
                <a:ea typeface="宋体" charset="0"/>
                <a:cs typeface="宋体" charset="0"/>
              </a:rPr>
              <a:t>如</a:t>
            </a:r>
            <a:r>
              <a:rPr lang="zh-CN" altLang="en-US" sz="3000" b="1">
                <a:solidFill>
                  <a:srgbClr val="FFFFFF"/>
                </a:solidFill>
                <a:latin typeface="Times" charset="0"/>
                <a:ea typeface="宋体" charset="0"/>
                <a:cs typeface="宋体" charset="0"/>
              </a:rPr>
              <a:t>何在新的社会结构中</a:t>
            </a:r>
          </a:p>
          <a:p>
            <a:pPr defTabSz="914400" eaLnBrk="0" hangingPunct="0"/>
            <a:r>
              <a:rPr lang="zh-CN" altLang="en-US" sz="3000" b="1">
                <a:solidFill>
                  <a:srgbClr val="FFFFFF"/>
                </a:solidFill>
                <a:latin typeface="Times" charset="0"/>
                <a:ea typeface="宋体" charset="0"/>
                <a:cs typeface="宋体" charset="0"/>
              </a:rPr>
              <a:t>            敬拜上帝</a:t>
            </a:r>
          </a:p>
        </p:txBody>
      </p:sp>
      <p:sp>
        <p:nvSpPr>
          <p:cNvPr id="89093"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defTabSz="914400" eaLnBrk="0" hangingPunct="0">
              <a:spcBef>
                <a:spcPct val="50000"/>
              </a:spcBef>
            </a:pPr>
            <a:r>
              <a:rPr lang="en-US" altLang="zh-CN" sz="8800">
                <a:solidFill>
                  <a:srgbClr val="FFD34A"/>
                </a:solidFill>
                <a:latin typeface="Times" charset="0"/>
                <a:ea typeface="宋体" charset="0"/>
                <a:cs typeface="宋体" charset="0"/>
              </a:rPr>
              <a:t>7</a:t>
            </a:r>
          </a:p>
        </p:txBody>
      </p:sp>
      <p:sp>
        <p:nvSpPr>
          <p:cNvPr id="89094"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89113" name="Text Box 25"/>
          <p:cNvSpPr txBox="1">
            <a:spLocks noChangeArrowheads="1"/>
          </p:cNvSpPr>
          <p:nvPr/>
        </p:nvSpPr>
        <p:spPr bwMode="auto">
          <a:xfrm>
            <a:off x="1770063" y="15875"/>
            <a:ext cx="1892300"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defTabSz="914400" eaLnBrk="0" hangingPunct="0">
              <a:spcBef>
                <a:spcPct val="50000"/>
              </a:spcBef>
            </a:pPr>
            <a:r>
              <a:rPr lang="en-US" altLang="zh-CN" sz="1400" b="1">
                <a:solidFill>
                  <a:srgbClr val="FFFFFF"/>
                </a:solidFill>
                <a:latin typeface="宋体" charset="0"/>
                <a:ea typeface="宋体" charset="0"/>
                <a:cs typeface="宋体" charset="0"/>
              </a:rPr>
              <a:t>出 25-31 </a:t>
            </a:r>
            <a:r>
              <a:rPr lang="zh-CN" altLang="en-US" sz="1400" b="1">
                <a:solidFill>
                  <a:srgbClr val="FFFFFF"/>
                </a:solidFill>
                <a:latin typeface="宋体" charset="0"/>
                <a:ea typeface="宋体" charset="0"/>
                <a:cs typeface="宋体" charset="0"/>
              </a:rPr>
              <a:t>章</a:t>
            </a:r>
          </a:p>
        </p:txBody>
      </p:sp>
      <p:sp>
        <p:nvSpPr>
          <p:cNvPr id="89130" name="Text Box 42"/>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pPr>
            <a:r>
              <a:rPr lang="zh-CN" altLang="en-US" sz="2000">
                <a:solidFill>
                  <a:srgbClr val="FFA27C"/>
                </a:solidFill>
                <a:latin typeface="Comic Sans MS" charset="0"/>
                <a:ea typeface="宋体" charset="0"/>
                <a:cs typeface="宋体" charset="0"/>
              </a:rPr>
              <a:t> </a:t>
            </a:r>
          </a:p>
        </p:txBody>
      </p:sp>
      <p:sp>
        <p:nvSpPr>
          <p:cNvPr id="89134" name="Rectangle 46"/>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13</a:t>
            </a:r>
          </a:p>
        </p:txBody>
      </p:sp>
      <p:sp>
        <p:nvSpPr>
          <p:cNvPr id="89188" name="Text Box 100"/>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pPr>
            <a:r>
              <a:rPr lang="zh-CN" altLang="en-US" sz="1200" b="1">
                <a:solidFill>
                  <a:srgbClr val="FFFFFF"/>
                </a:solidFill>
                <a:latin typeface="宋体" charset="0"/>
                <a:ea typeface="宋体" charset="0"/>
                <a:cs typeface="宋体" charset="0"/>
              </a:rPr>
              <a:t>学生手册第</a:t>
            </a:r>
            <a:r>
              <a:rPr lang="en-US" altLang="zh-CN" sz="1200" b="1">
                <a:solidFill>
                  <a:srgbClr val="FFFFFF"/>
                </a:solidFill>
                <a:latin typeface="宋体" charset="0"/>
                <a:ea typeface="宋体" charset="0"/>
                <a:cs typeface="宋体" charset="0"/>
              </a:rPr>
              <a:t>26-29</a:t>
            </a:r>
            <a:r>
              <a:rPr lang="zh-CN" altLang="en-US" sz="1200" b="1">
                <a:solidFill>
                  <a:srgbClr val="FFFFFF"/>
                </a:solidFill>
                <a:latin typeface="宋体" charset="0"/>
                <a:ea typeface="宋体" charset="0"/>
                <a:cs typeface="宋体" charset="0"/>
              </a:rPr>
              <a:t>页</a:t>
            </a:r>
          </a:p>
        </p:txBody>
      </p:sp>
      <p:grpSp>
        <p:nvGrpSpPr>
          <p:cNvPr id="89189" name="Group 101"/>
          <p:cNvGrpSpPr>
            <a:grpSpLocks/>
          </p:cNvGrpSpPr>
          <p:nvPr/>
        </p:nvGrpSpPr>
        <p:grpSpPr bwMode="auto">
          <a:xfrm>
            <a:off x="7948613" y="3429000"/>
            <a:ext cx="952500" cy="1330325"/>
            <a:chOff x="5007" y="2160"/>
            <a:chExt cx="600" cy="838"/>
          </a:xfrm>
        </p:grpSpPr>
        <p:grpSp>
          <p:nvGrpSpPr>
            <p:cNvPr id="89190" name="Group 102"/>
            <p:cNvGrpSpPr>
              <a:grpSpLocks/>
            </p:cNvGrpSpPr>
            <p:nvPr/>
          </p:nvGrpSpPr>
          <p:grpSpPr bwMode="auto">
            <a:xfrm>
              <a:off x="5007" y="2160"/>
              <a:ext cx="600" cy="838"/>
              <a:chOff x="5007" y="2160"/>
              <a:chExt cx="600" cy="838"/>
            </a:xfrm>
          </p:grpSpPr>
          <p:grpSp>
            <p:nvGrpSpPr>
              <p:cNvPr id="89191" name="Group 103"/>
              <p:cNvGrpSpPr>
                <a:grpSpLocks/>
              </p:cNvGrpSpPr>
              <p:nvPr/>
            </p:nvGrpSpPr>
            <p:grpSpPr bwMode="auto">
              <a:xfrm>
                <a:off x="5007" y="2160"/>
                <a:ext cx="600" cy="838"/>
                <a:chOff x="5007" y="2160"/>
                <a:chExt cx="600" cy="838"/>
              </a:xfrm>
            </p:grpSpPr>
            <p:sp>
              <p:nvSpPr>
                <p:cNvPr id="89192" name="Rectangle 104"/>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89193" name="Rectangle 105"/>
                <p:cNvSpPr>
                  <a:spLocks noChangeArrowheads="1"/>
                </p:cNvSpPr>
                <p:nvPr/>
              </p:nvSpPr>
              <p:spPr bwMode="auto">
                <a:xfrm>
                  <a:off x="5116" y="2744"/>
                  <a:ext cx="186"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r>
                    <a:rPr lang="en-US" altLang="zh-CN" sz="800" b="1">
                      <a:solidFill>
                        <a:srgbClr val="000000"/>
                      </a:solidFill>
                      <a:latin typeface="Helvetica" charset="0"/>
                      <a:ea typeface="宋体" charset="0"/>
                      <a:cs typeface="宋体" charset="0"/>
                    </a:rPr>
                    <a:t>40</a:t>
                  </a:r>
                </a:p>
              </p:txBody>
            </p:sp>
            <p:sp>
              <p:nvSpPr>
                <p:cNvPr id="89194" name="AutoShape 106"/>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89195" name="Rectangle 107"/>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89196" name="AutoShape 108"/>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89197" name="Line 109"/>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89198" name="Line 110"/>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89199" name="Line 111"/>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89200" name="Line 112"/>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89201" name="Line 113"/>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89202" name="Rectangle 114"/>
                <p:cNvSpPr>
                  <a:spLocks noChangeArrowheads="1"/>
                </p:cNvSpPr>
                <p:nvPr/>
              </p:nvSpPr>
              <p:spPr bwMode="auto">
                <a:xfrm>
                  <a:off x="5044" y="2160"/>
                  <a:ext cx="258"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r>
                    <a:rPr lang="en-US" altLang="zh-CN" sz="900" b="1">
                      <a:solidFill>
                        <a:srgbClr val="000000"/>
                      </a:solidFill>
                      <a:latin typeface="Chicago" charset="0"/>
                      <a:ea typeface="宋体" charset="0"/>
                      <a:cs typeface="宋体" charset="0"/>
                    </a:rPr>
                    <a:t>摩</a:t>
                  </a:r>
                  <a:r>
                    <a:rPr lang="zh-CN" altLang="en-US" sz="900" b="1">
                      <a:solidFill>
                        <a:srgbClr val="000000"/>
                      </a:solidFill>
                      <a:latin typeface="Chicago" charset="0"/>
                      <a:ea typeface="宋体" charset="0"/>
                      <a:cs typeface="宋体" charset="0"/>
                    </a:rPr>
                    <a:t>西</a:t>
                  </a:r>
                  <a:endParaRPr lang="en-US" altLang="zh-CN" sz="900" b="1">
                    <a:solidFill>
                      <a:srgbClr val="000000"/>
                    </a:solidFill>
                    <a:latin typeface="Chicago" charset="0"/>
                    <a:ea typeface="宋体" charset="0"/>
                    <a:cs typeface="宋体" charset="0"/>
                  </a:endParaRPr>
                </a:p>
              </p:txBody>
            </p:sp>
            <p:sp>
              <p:nvSpPr>
                <p:cNvPr id="89203" name="Line 115"/>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89204" name="Rectangle 116"/>
                <p:cNvSpPr>
                  <a:spLocks noChangeArrowheads="1"/>
                </p:cNvSpPr>
                <p:nvPr/>
              </p:nvSpPr>
              <p:spPr bwMode="auto">
                <a:xfrm>
                  <a:off x="5115" y="2296"/>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r>
                    <a:rPr lang="en-US" altLang="zh-CN" sz="900" b="1">
                      <a:solidFill>
                        <a:srgbClr val="000000"/>
                      </a:solidFill>
                      <a:latin typeface="Helvetica" charset="0"/>
                      <a:ea typeface="宋体" charset="0"/>
                      <a:cs typeface="宋体" charset="0"/>
                    </a:rPr>
                    <a:t>出</a:t>
                  </a:r>
                  <a:r>
                    <a:rPr lang="zh-CN" altLang="en-US" sz="900" b="1">
                      <a:solidFill>
                        <a:srgbClr val="000000"/>
                      </a:solidFill>
                      <a:latin typeface="Helvetica" charset="0"/>
                      <a:ea typeface="宋体" charset="0"/>
                      <a:cs typeface="宋体" charset="0"/>
                    </a:rPr>
                    <a:t>埃及</a:t>
                  </a:r>
                  <a:endParaRPr lang="en-US" altLang="zh-CN" sz="900" b="1">
                    <a:solidFill>
                      <a:srgbClr val="000000"/>
                    </a:solidFill>
                    <a:latin typeface="Helvetica" charset="0"/>
                    <a:ea typeface="宋体" charset="0"/>
                    <a:cs typeface="宋体" charset="0"/>
                  </a:endParaRPr>
                </a:p>
              </p:txBody>
            </p:sp>
          </p:grpSp>
          <p:sp>
            <p:nvSpPr>
              <p:cNvPr id="89205" name="Rectangle 117"/>
              <p:cNvSpPr>
                <a:spLocks noChangeArrowheads="1"/>
              </p:cNvSpPr>
              <p:nvPr/>
            </p:nvSpPr>
            <p:spPr bwMode="auto">
              <a:xfrm>
                <a:off x="5109" y="2411"/>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r>
                  <a:rPr lang="zh-CN" altLang="en-US" sz="900" b="1">
                    <a:solidFill>
                      <a:srgbClr val="000000"/>
                    </a:solidFill>
                    <a:latin typeface="Helvetica" charset="0"/>
                    <a:ea typeface="宋体" charset="0"/>
                    <a:cs typeface="宋体" charset="0"/>
                  </a:rPr>
                  <a:t>西奈山</a:t>
                </a:r>
                <a:endParaRPr lang="en-US" altLang="zh-CN" sz="900" b="1">
                  <a:solidFill>
                    <a:srgbClr val="000000"/>
                  </a:solidFill>
                  <a:latin typeface="Helvetica" charset="0"/>
                  <a:ea typeface="宋体" charset="0"/>
                  <a:cs typeface="宋体" charset="0"/>
                </a:endParaRPr>
              </a:p>
            </p:txBody>
          </p:sp>
        </p:grpSp>
        <p:sp>
          <p:nvSpPr>
            <p:cNvPr id="89206" name="Rectangle 118"/>
            <p:cNvSpPr>
              <a:spLocks noChangeArrowheads="1"/>
            </p:cNvSpPr>
            <p:nvPr/>
          </p:nvSpPr>
          <p:spPr bwMode="auto">
            <a:xfrm>
              <a:off x="5061" y="2534"/>
              <a:ext cx="49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r>
                <a:rPr lang="zh-CN" altLang="en-US" sz="900" b="1">
                  <a:solidFill>
                    <a:srgbClr val="000000"/>
                  </a:solidFill>
                  <a:latin typeface="Helvetica" charset="0"/>
                  <a:ea typeface="宋体" charset="0"/>
                  <a:cs typeface="宋体" charset="0"/>
                </a:rPr>
                <a:t>德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民 </a:t>
              </a:r>
              <a:r>
                <a:rPr lang="en-US" altLang="zh-CN" sz="900" b="1">
                  <a:solidFill>
                    <a:srgbClr val="000000"/>
                  </a:solidFill>
                  <a:latin typeface="Helvetica" charset="0"/>
                  <a:ea typeface="宋体" charset="0"/>
                  <a:cs typeface="宋体" charset="0"/>
                </a:rPr>
                <a:t>– </a:t>
              </a:r>
              <a:r>
                <a:rPr lang="zh-CN" altLang="en-US" sz="900" b="1">
                  <a:solidFill>
                    <a:srgbClr val="000000"/>
                  </a:solidFill>
                  <a:latin typeface="Helvetica" charset="0"/>
                  <a:ea typeface="宋体" charset="0"/>
                  <a:cs typeface="宋体" charset="0"/>
                </a:rPr>
                <a:t>礼</a:t>
              </a:r>
              <a:endParaRPr lang="zh-CN" altLang="en-US" sz="1600" b="1">
                <a:solidFill>
                  <a:srgbClr val="00DFCA"/>
                </a:solidFill>
                <a:latin typeface="Comic Sans MS" charset="0"/>
                <a:ea typeface="宋体" charset="0"/>
                <a:cs typeface="宋体" charset="0"/>
              </a:endParaRPr>
            </a:p>
          </p:txBody>
        </p:sp>
      </p:grpSp>
      <p:sp>
        <p:nvSpPr>
          <p:cNvPr id="29" name="Text Box 26"/>
          <p:cNvSpPr txBox="1">
            <a:spLocks noChangeArrowheads="1"/>
          </p:cNvSpPr>
          <p:nvPr/>
        </p:nvSpPr>
        <p:spPr bwMode="auto">
          <a:xfrm rot="20440193">
            <a:off x="830176" y="2327205"/>
            <a:ext cx="7573512" cy="1107996"/>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r>
              <a:rPr lang="zh-CN" altLang="en-US" sz="6600" b="1" dirty="0">
                <a:solidFill>
                  <a:srgbClr val="FAFD00"/>
                </a:solidFill>
                <a:latin typeface="Times" charset="0"/>
                <a:ea typeface="宋体" charset="0"/>
                <a:cs typeface="宋体" charset="0"/>
              </a:rPr>
              <a:t>十戒是否是道德律？</a:t>
            </a:r>
            <a:endParaRPr lang="en-US" altLang="ja-JP" sz="6600" b="1" dirty="0">
              <a:solidFill>
                <a:srgbClr val="FAFD00"/>
              </a:solidFill>
              <a:latin typeface="Times" charset="0"/>
            </a:endParaRPr>
          </a:p>
        </p:txBody>
      </p:sp>
    </p:spTree>
    <p:extLst>
      <p:ext uri="{BB962C8B-B14F-4D97-AF65-F5344CB8AC3E}">
        <p14:creationId xmlns:p14="http://schemas.microsoft.com/office/powerpoint/2010/main" val="22728409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88912" y="492952"/>
            <a:ext cx="8674905" cy="965282"/>
          </a:xfrm>
          <a:noFill/>
          <a:ln>
            <a:noFill/>
          </a:ln>
        </p:spPr>
        <p:txBody>
          <a:bodyPr vert="horz" wrap="square" lIns="91440" tIns="45720" rIns="91440" bIns="45720" numCol="1" anchor="t" anchorCtr="0" compatLnSpc="1">
            <a:prstTxWarp prst="textNoShape">
              <a:avLst/>
            </a:prstTxWarp>
          </a:bodyPr>
          <a:lstStyle/>
          <a:p>
            <a:r>
              <a:rPr lang="zh-CN" altLang="en-US" sz="4000" b="1" kern="1200" dirty="0">
                <a:solidFill>
                  <a:srgbClr val="FFFFFF"/>
                </a:solidFill>
                <a:effectLst>
                  <a:glow rad="228600">
                    <a:srgbClr val="000000"/>
                  </a:glow>
                </a:effectLst>
                <a:latin typeface="MS PGothic" panose="020B0600070205080204" pitchFamily="34" charset="-128"/>
                <a:ea typeface="MS PGothic" panose="020B0600070205080204" pitchFamily="34" charset="-128"/>
              </a:rPr>
              <a:t>道德法意味着上帝的规则适用于。。。</a:t>
            </a:r>
            <a:endParaRPr lang="en-US" sz="4000" b="1" kern="1200" dirty="0">
              <a:solidFill>
                <a:srgbClr val="FFFFFF"/>
              </a:solidFill>
              <a:effectLst>
                <a:glow rad="228600">
                  <a:srgbClr val="000000"/>
                </a:glow>
              </a:effectLst>
              <a:latin typeface="MS PGothic" panose="020B0600070205080204" pitchFamily="34" charset="-128"/>
              <a:ea typeface="MS PGothic" panose="020B0600070205080204" pitchFamily="34" charset="-128"/>
            </a:endParaRPr>
          </a:p>
        </p:txBody>
      </p:sp>
      <p:sp>
        <p:nvSpPr>
          <p:cNvPr id="3" name="Title 1"/>
          <p:cNvSpPr txBox="1">
            <a:spLocks/>
          </p:cNvSpPr>
          <p:nvPr/>
        </p:nvSpPr>
        <p:spPr bwMode="auto">
          <a:xfrm>
            <a:off x="251520" y="1412776"/>
            <a:ext cx="4311771" cy="2366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indent="-571500" defTabSz="914400">
              <a:buFont typeface="Arial"/>
              <a:buChar char="•"/>
            </a:pPr>
            <a:r>
              <a:rPr lang="zh-CN" altLang="en-US" sz="3600" b="1" dirty="0">
                <a:solidFill>
                  <a:srgbClr val="FFFFFF"/>
                </a:solidFill>
                <a:effectLst>
                  <a:glow rad="228600">
                    <a:srgbClr val="000000"/>
                  </a:glow>
                </a:effectLst>
                <a:latin typeface="MS PGothic" panose="020B0600070205080204" pitchFamily="34" charset="-128"/>
                <a:ea typeface="MS PGothic" panose="020B0600070205080204" pitchFamily="34" charset="-128"/>
              </a:rPr>
              <a:t>每个时间段</a:t>
            </a:r>
            <a:endParaRPr lang="en-US" sz="3600" b="1" dirty="0">
              <a:solidFill>
                <a:srgbClr val="FFFFFF"/>
              </a:solidFill>
              <a:effectLst>
                <a:glow rad="228600">
                  <a:srgbClr val="000000"/>
                </a:glow>
              </a:effectLst>
              <a:latin typeface="MS PGothic" panose="020B0600070205080204" pitchFamily="34" charset="-128"/>
              <a:ea typeface="MS PGothic" panose="020B0600070205080204" pitchFamily="34" charset="-128"/>
            </a:endParaRPr>
          </a:p>
          <a:p>
            <a:pPr marL="571500" indent="-571500" defTabSz="914400">
              <a:buFont typeface="Arial"/>
              <a:buChar char="•"/>
            </a:pPr>
            <a:r>
              <a:rPr lang="zh-CN" altLang="en-US" sz="3600" b="1" dirty="0">
                <a:solidFill>
                  <a:srgbClr val="FFFFFF"/>
                </a:solidFill>
                <a:effectLst>
                  <a:glow rad="228600">
                    <a:srgbClr val="000000"/>
                  </a:glow>
                </a:effectLst>
                <a:latin typeface="MS PGothic" panose="020B0600070205080204" pitchFamily="34" charset="-128"/>
                <a:ea typeface="MS PGothic" panose="020B0600070205080204" pitchFamily="34" charset="-128"/>
              </a:rPr>
              <a:t>每一种文化</a:t>
            </a:r>
            <a:endParaRPr lang="en-US" sz="3600" b="1" dirty="0">
              <a:solidFill>
                <a:srgbClr val="FFFFFF"/>
              </a:solidFill>
              <a:effectLst>
                <a:glow rad="228600">
                  <a:srgbClr val="000000"/>
                </a:glow>
              </a:effectLst>
              <a:latin typeface="MS PGothic" panose="020B0600070205080204" pitchFamily="34" charset="-128"/>
              <a:ea typeface="MS PGothic" panose="020B0600070205080204" pitchFamily="34" charset="-128"/>
            </a:endParaRPr>
          </a:p>
          <a:p>
            <a:pPr marL="571500" indent="-571500" defTabSz="914400">
              <a:buFont typeface="Arial"/>
              <a:buChar char="•"/>
            </a:pPr>
            <a:r>
              <a:rPr lang="zh-CN" altLang="en-US" sz="3600" b="1" dirty="0">
                <a:solidFill>
                  <a:srgbClr val="FFFFFF"/>
                </a:solidFill>
                <a:effectLst>
                  <a:glow rad="228600">
                    <a:srgbClr val="000000"/>
                  </a:glow>
                </a:effectLst>
                <a:latin typeface="MS PGothic" panose="020B0600070205080204" pitchFamily="34" charset="-128"/>
                <a:ea typeface="MS PGothic" panose="020B0600070205080204" pitchFamily="34" charset="-128"/>
              </a:rPr>
              <a:t>每个地方</a:t>
            </a:r>
            <a:endParaRPr lang="en-US" sz="3600" b="1" dirty="0">
              <a:solidFill>
                <a:srgbClr val="FFFFFF"/>
              </a:solidFill>
              <a:effectLst>
                <a:glow rad="228600">
                  <a:srgbClr val="000000"/>
                </a:glow>
              </a:effectLst>
              <a:latin typeface="MS PGothic" panose="020B0600070205080204" pitchFamily="34" charset="-128"/>
              <a:ea typeface="MS PGothic" panose="020B0600070205080204" pitchFamily="34" charset="-128"/>
            </a:endParaRPr>
          </a:p>
          <a:p>
            <a:pPr marL="571500" indent="-571500" defTabSz="914400">
              <a:buFont typeface="Arial"/>
              <a:buChar char="•"/>
            </a:pPr>
            <a:r>
              <a:rPr lang="zh-CN" altLang="en-US" sz="3600" b="1" dirty="0">
                <a:solidFill>
                  <a:srgbClr val="FFFFFF"/>
                </a:solidFill>
                <a:effectLst>
                  <a:glow rad="228600">
                    <a:srgbClr val="000000"/>
                  </a:glow>
                </a:effectLst>
                <a:latin typeface="MS PGothic" panose="020B0600070205080204" pitchFamily="34" charset="-128"/>
                <a:ea typeface="MS PGothic" panose="020B0600070205080204" pitchFamily="34" charset="-128"/>
              </a:rPr>
              <a:t>每个人</a:t>
            </a:r>
            <a:endParaRPr lang="en-US" sz="3600" b="1" dirty="0">
              <a:solidFill>
                <a:srgbClr val="FFFFFF"/>
              </a:solidFill>
              <a:effectLst>
                <a:glow rad="228600">
                  <a:srgbClr val="000000"/>
                </a:glow>
              </a:effectLst>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527961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EFDE9"/>
        </a:solidFill>
        <a:effectLst/>
      </p:bgPr>
    </p:bg>
    <p:spTree>
      <p:nvGrpSpPr>
        <p:cNvPr id="1" name=""/>
        <p:cNvGrpSpPr/>
        <p:nvPr/>
      </p:nvGrpSpPr>
      <p:grpSpPr>
        <a:xfrm>
          <a:off x="0" y="0"/>
          <a:ext cx="0" cy="0"/>
          <a:chOff x="0" y="0"/>
          <a:chExt cx="0" cy="0"/>
        </a:xfrm>
      </p:grpSpPr>
      <p:sp>
        <p:nvSpPr>
          <p:cNvPr id="483329" name="Text Box 4"/>
          <p:cNvSpPr txBox="1">
            <a:spLocks noChangeArrowheads="1"/>
          </p:cNvSpPr>
          <p:nvPr/>
        </p:nvSpPr>
        <p:spPr bwMode="auto">
          <a:xfrm>
            <a:off x="8366125" y="0"/>
            <a:ext cx="692150"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r>
              <a:rPr lang="en-US" altLang="zh-CN" sz="1800" b="1">
                <a:solidFill>
                  <a:srgbClr val="000000"/>
                </a:solidFill>
                <a:latin typeface="Arial" charset="0"/>
              </a:rPr>
              <a:t>113a</a:t>
            </a:r>
          </a:p>
        </p:txBody>
      </p:sp>
      <p:grpSp>
        <p:nvGrpSpPr>
          <p:cNvPr id="483330" name="Group 54"/>
          <p:cNvGrpSpPr>
            <a:grpSpLocks/>
          </p:cNvGrpSpPr>
          <p:nvPr/>
        </p:nvGrpSpPr>
        <p:grpSpPr bwMode="auto">
          <a:xfrm>
            <a:off x="0" y="457200"/>
            <a:ext cx="9144000" cy="6400800"/>
            <a:chOff x="0" y="288"/>
            <a:chExt cx="5760" cy="2742"/>
          </a:xfrm>
        </p:grpSpPr>
        <p:grpSp>
          <p:nvGrpSpPr>
            <p:cNvPr id="483332" name="Group 7"/>
            <p:cNvGrpSpPr>
              <a:grpSpLocks/>
            </p:cNvGrpSpPr>
            <p:nvPr/>
          </p:nvGrpSpPr>
          <p:grpSpPr bwMode="auto">
            <a:xfrm>
              <a:off x="0" y="288"/>
              <a:ext cx="336" cy="434"/>
              <a:chOff x="0" y="0"/>
              <a:chExt cx="240" cy="470"/>
            </a:xfrm>
          </p:grpSpPr>
          <p:sp>
            <p:nvSpPr>
              <p:cNvPr id="483366" name="Rectangle 8"/>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800" b="1">
                    <a:solidFill>
                      <a:srgbClr val="FFFFFF"/>
                    </a:solidFill>
                    <a:latin typeface="Arial Narrow" charset="0"/>
                    <a:ea typeface="宋体" charset="0"/>
                    <a:cs typeface="宋体" charset="0"/>
                  </a:rPr>
                  <a:t>#</a:t>
                </a:r>
              </a:p>
            </p:txBody>
          </p:sp>
          <p:sp>
            <p:nvSpPr>
              <p:cNvPr id="483367" name="Rectangle 9"/>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3333" name="Group 10"/>
            <p:cNvGrpSpPr>
              <a:grpSpLocks/>
            </p:cNvGrpSpPr>
            <p:nvPr/>
          </p:nvGrpSpPr>
          <p:grpSpPr bwMode="auto">
            <a:xfrm>
              <a:off x="336" y="288"/>
              <a:ext cx="2611" cy="434"/>
              <a:chOff x="240" y="0"/>
              <a:chExt cx="1864" cy="470"/>
            </a:xfrm>
          </p:grpSpPr>
          <p:sp>
            <p:nvSpPr>
              <p:cNvPr id="483364" name="Rectangle 1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800" b="1">
                    <a:solidFill>
                      <a:srgbClr val="FFFFFF"/>
                    </a:solidFill>
                    <a:latin typeface="Arial Narrow" charset="0"/>
                    <a:ea typeface="宋体" charset="0"/>
                    <a:cs typeface="宋体" charset="0"/>
                  </a:rPr>
                  <a:t>  </a:t>
                </a:r>
                <a:r>
                  <a:rPr lang="zh-CN" altLang="en-US" sz="2800" b="1">
                    <a:solidFill>
                      <a:srgbClr val="FFFFFF"/>
                    </a:solidFill>
                    <a:latin typeface="Arial Narrow" charset="0"/>
                    <a:ea typeface="宋体" charset="0"/>
                    <a:cs typeface="宋体" charset="0"/>
                  </a:rPr>
                  <a:t>旧约的十诫</a:t>
                </a:r>
                <a:endParaRPr lang="en-US" altLang="zh-CN" sz="2800" b="1">
                  <a:solidFill>
                    <a:srgbClr val="FFFFFF"/>
                  </a:solidFill>
                  <a:latin typeface="Arial Narrow" charset="0"/>
                  <a:ea typeface="宋体" charset="0"/>
                  <a:cs typeface="宋体" charset="0"/>
                </a:endParaRPr>
              </a:p>
            </p:txBody>
          </p:sp>
          <p:sp>
            <p:nvSpPr>
              <p:cNvPr id="483365" name="Rectangle 12"/>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3334" name="Group 13"/>
            <p:cNvGrpSpPr>
              <a:grpSpLocks/>
            </p:cNvGrpSpPr>
            <p:nvPr/>
          </p:nvGrpSpPr>
          <p:grpSpPr bwMode="auto">
            <a:xfrm>
              <a:off x="2947" y="288"/>
              <a:ext cx="2813" cy="434"/>
              <a:chOff x="2104" y="0"/>
              <a:chExt cx="2008" cy="470"/>
            </a:xfrm>
          </p:grpSpPr>
          <p:sp>
            <p:nvSpPr>
              <p:cNvPr id="483362" name="Rectangle 14"/>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800" b="1">
                    <a:solidFill>
                      <a:srgbClr val="FFFFFF"/>
                    </a:solidFill>
                    <a:latin typeface="Arial Narrow" charset="0"/>
                    <a:ea typeface="宋体" charset="0"/>
                    <a:cs typeface="宋体" charset="0"/>
                  </a:rPr>
                  <a:t> </a:t>
                </a:r>
                <a:r>
                  <a:rPr lang="zh-CN" altLang="en-US" sz="2800" b="1">
                    <a:solidFill>
                      <a:srgbClr val="FFFFFF"/>
                    </a:solidFill>
                    <a:latin typeface="Arial Narrow" charset="0"/>
                    <a:ea typeface="宋体" charset="0"/>
                    <a:cs typeface="宋体" charset="0"/>
                  </a:rPr>
                  <a:t>新约的重复</a:t>
                </a:r>
                <a:endParaRPr lang="en-US" altLang="zh-CN" sz="2800" b="1">
                  <a:solidFill>
                    <a:srgbClr val="FFFFFF"/>
                  </a:solidFill>
                  <a:latin typeface="Arial Narrow" charset="0"/>
                  <a:ea typeface="宋体" charset="0"/>
                  <a:cs typeface="宋体" charset="0"/>
                </a:endParaRPr>
              </a:p>
            </p:txBody>
          </p:sp>
          <p:sp>
            <p:nvSpPr>
              <p:cNvPr id="483363" name="Rectangle 1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3335" name="Group 16"/>
            <p:cNvGrpSpPr>
              <a:grpSpLocks/>
            </p:cNvGrpSpPr>
            <p:nvPr/>
          </p:nvGrpSpPr>
          <p:grpSpPr bwMode="auto">
            <a:xfrm>
              <a:off x="0" y="722"/>
              <a:ext cx="336" cy="710"/>
              <a:chOff x="0" y="470"/>
              <a:chExt cx="240" cy="768"/>
            </a:xfrm>
          </p:grpSpPr>
          <p:sp>
            <p:nvSpPr>
              <p:cNvPr id="483360" name="Rectangle 17"/>
              <p:cNvSpPr>
                <a:spLocks noChangeArrowheads="1"/>
              </p:cNvSpPr>
              <p:nvPr/>
            </p:nvSpPr>
            <p:spPr bwMode="auto">
              <a:xfrm>
                <a:off x="32" y="47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000" b="1">
                    <a:solidFill>
                      <a:srgbClr val="000000"/>
                    </a:solidFill>
                    <a:latin typeface="Arial Narrow" charset="0"/>
                    <a:ea typeface="宋体" charset="0"/>
                    <a:cs typeface="宋体" charset="0"/>
                  </a:rPr>
                  <a:t>1</a:t>
                </a:r>
              </a:p>
            </p:txBody>
          </p:sp>
          <p:sp>
            <p:nvSpPr>
              <p:cNvPr id="483361" name="Rectangle 18"/>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3336" name="Group 19"/>
            <p:cNvGrpSpPr>
              <a:grpSpLocks/>
            </p:cNvGrpSpPr>
            <p:nvPr/>
          </p:nvGrpSpPr>
          <p:grpSpPr bwMode="auto">
            <a:xfrm>
              <a:off x="336" y="722"/>
              <a:ext cx="2611" cy="710"/>
              <a:chOff x="240" y="470"/>
              <a:chExt cx="1864" cy="768"/>
            </a:xfrm>
          </p:grpSpPr>
          <p:sp>
            <p:nvSpPr>
              <p:cNvPr id="483358" name="Rectangle 20"/>
              <p:cNvSpPr>
                <a:spLocks noChangeArrowheads="1"/>
              </p:cNvSpPr>
              <p:nvPr/>
            </p:nvSpPr>
            <p:spPr bwMode="auto">
              <a:xfrm>
                <a:off x="272" y="47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defTabSz="914400"/>
                <a:r>
                  <a:rPr lang="zh-CN" altLang="en-US" sz="2000" b="1">
                    <a:solidFill>
                      <a:srgbClr val="000000"/>
                    </a:solidFill>
                    <a:latin typeface="Calibri" charset="0"/>
                    <a:ea typeface="宋体" charset="0"/>
                    <a:cs typeface="宋体" charset="0"/>
                  </a:rPr>
                  <a:t>神吩咐这一切的话说：“我是耶和华你的神</a:t>
                </a:r>
                <a:r>
                  <a:rPr lang="en-US" altLang="zh-CN" sz="2000" b="1">
                    <a:solidFill>
                      <a:srgbClr val="000000"/>
                    </a:solidFill>
                    <a:latin typeface="Calibri" charset="0"/>
                    <a:ea typeface="宋体" charset="0"/>
                    <a:cs typeface="宋体" charset="0"/>
                  </a:rPr>
                  <a:t>,</a:t>
                </a:r>
                <a:r>
                  <a:rPr lang="zh-CN" altLang="en-US" sz="2000" b="1">
                    <a:solidFill>
                      <a:srgbClr val="000000"/>
                    </a:solidFill>
                    <a:latin typeface="Calibri" charset="0"/>
                    <a:ea typeface="宋体" charset="0"/>
                    <a:cs typeface="宋体" charset="0"/>
                  </a:rPr>
                  <a:t>曾将你从埃及地为奴之家领出来</a:t>
                </a:r>
                <a:r>
                  <a:rPr lang="en-US" altLang="zh-CN" sz="2000" b="1">
                    <a:solidFill>
                      <a:srgbClr val="000000"/>
                    </a:solidFill>
                    <a:latin typeface="Calibri" charset="0"/>
                    <a:ea typeface="宋体" charset="0"/>
                    <a:cs typeface="宋体" charset="0"/>
                  </a:rPr>
                  <a:t>.</a:t>
                </a:r>
                <a:r>
                  <a:rPr lang="zh-CN" altLang="en-US" sz="2000" b="1">
                    <a:solidFill>
                      <a:srgbClr val="000000"/>
                    </a:solidFill>
                    <a:latin typeface="Calibri" charset="0"/>
                    <a:ea typeface="宋体" charset="0"/>
                    <a:cs typeface="宋体" charset="0"/>
                  </a:rPr>
                  <a:t> 除了我以外，你不可有别的神。</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出</a:t>
                </a:r>
                <a:r>
                  <a:rPr lang="en-US" altLang="zh-CN" sz="2000" b="1">
                    <a:solidFill>
                      <a:srgbClr val="000000"/>
                    </a:solidFill>
                    <a:latin typeface="Arial Narrow" charset="0"/>
                    <a:ea typeface="宋体" charset="0"/>
                    <a:cs typeface="宋体" charset="0"/>
                  </a:rPr>
                  <a:t> 20:1-3).</a:t>
                </a:r>
              </a:p>
            </p:txBody>
          </p:sp>
          <p:sp>
            <p:nvSpPr>
              <p:cNvPr id="483359" name="Rectangle 21"/>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3337" name="Group 22"/>
            <p:cNvGrpSpPr>
              <a:grpSpLocks/>
            </p:cNvGrpSpPr>
            <p:nvPr/>
          </p:nvGrpSpPr>
          <p:grpSpPr bwMode="auto">
            <a:xfrm>
              <a:off x="2947" y="722"/>
              <a:ext cx="2813" cy="710"/>
              <a:chOff x="2104" y="470"/>
              <a:chExt cx="2008" cy="768"/>
            </a:xfrm>
          </p:grpSpPr>
          <p:sp>
            <p:nvSpPr>
              <p:cNvPr id="483356" name="Rectangle 23"/>
              <p:cNvSpPr>
                <a:spLocks noChangeArrowheads="1"/>
              </p:cNvSpPr>
              <p:nvPr/>
            </p:nvSpPr>
            <p:spPr bwMode="auto">
              <a:xfrm>
                <a:off x="2136" y="47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Calibri" charset="0"/>
                    <a:ea typeface="宋体" charset="0"/>
                    <a:cs typeface="宋体" charset="0"/>
                  </a:rPr>
                  <a:t>诸君，为甚么做这事呢</a:t>
                </a:r>
                <a:r>
                  <a:rPr lang="en-US" altLang="zh-CN" sz="2000" b="1">
                    <a:solidFill>
                      <a:srgbClr val="000000"/>
                    </a:solidFill>
                    <a:latin typeface="Calibri" charset="0"/>
                    <a:ea typeface="宋体" charset="0"/>
                    <a:cs typeface="宋体" charset="0"/>
                  </a:rPr>
                  <a:t>?</a:t>
                </a:r>
                <a:r>
                  <a:rPr lang="zh-CN" altLang="en-US" sz="2000" b="1">
                    <a:solidFill>
                      <a:srgbClr val="000000"/>
                    </a:solidFill>
                    <a:latin typeface="Calibri" charset="0"/>
                    <a:ea typeface="宋体" charset="0"/>
                    <a:cs typeface="宋体" charset="0"/>
                  </a:rPr>
                  <a:t>我们也是人，性情和你们一样！我们传福音给你们是叫你们离弃这些虚妄，归向那创造天、地、海和其中万物的永生神。 </a:t>
                </a:r>
                <a:endParaRPr lang="en-US" altLang="zh-CN" sz="2000" b="1">
                  <a:solidFill>
                    <a:srgbClr val="000000"/>
                  </a:solidFill>
                  <a:latin typeface="Calibri" charset="0"/>
                  <a:ea typeface="宋体" charset="0"/>
                  <a:cs typeface="宋体" charset="0"/>
                </a:endParaRPr>
              </a:p>
              <a:p>
                <a:pPr algn="ctr" defTabSz="914400"/>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徒</a:t>
                </a:r>
                <a:r>
                  <a:rPr lang="en-US" altLang="zh-CN" sz="2000" b="1">
                    <a:solidFill>
                      <a:srgbClr val="000000"/>
                    </a:solidFill>
                    <a:latin typeface="Arial Narrow" charset="0"/>
                    <a:ea typeface="宋体" charset="0"/>
                    <a:cs typeface="宋体" charset="0"/>
                  </a:rPr>
                  <a:t> 14:15; </a:t>
                </a:r>
                <a:r>
                  <a:rPr lang="zh-CN" altLang="en-US" sz="2000" b="1">
                    <a:solidFill>
                      <a:srgbClr val="000000"/>
                    </a:solidFill>
                    <a:latin typeface="Arial Narrow" charset="0"/>
                    <a:ea typeface="宋体" charset="0"/>
                    <a:cs typeface="宋体" charset="0"/>
                  </a:rPr>
                  <a:t>提到至少</a:t>
                </a:r>
                <a:r>
                  <a:rPr lang="en-US" altLang="zh-CN" sz="2000" b="1">
                    <a:solidFill>
                      <a:srgbClr val="000000"/>
                    </a:solidFill>
                    <a:latin typeface="Arial Narrow" charset="0"/>
                    <a:ea typeface="宋体" charset="0"/>
                    <a:cs typeface="宋体" charset="0"/>
                  </a:rPr>
                  <a:t>50</a:t>
                </a:r>
                <a:r>
                  <a:rPr lang="zh-CN" altLang="en-US" sz="2000" b="1">
                    <a:solidFill>
                      <a:srgbClr val="000000"/>
                    </a:solidFill>
                    <a:latin typeface="Arial Narrow" charset="0"/>
                    <a:ea typeface="宋体" charset="0"/>
                    <a:cs typeface="宋体" charset="0"/>
                  </a:rPr>
                  <a:t>次</a:t>
                </a:r>
                <a:r>
                  <a:rPr lang="en-US" altLang="zh-CN" sz="2000" b="1">
                    <a:solidFill>
                      <a:srgbClr val="000000"/>
                    </a:solidFill>
                    <a:latin typeface="Arial Narrow" charset="0"/>
                    <a:ea typeface="宋体" charset="0"/>
                    <a:cs typeface="宋体" charset="0"/>
                  </a:rPr>
                  <a:t>).</a:t>
                </a:r>
              </a:p>
            </p:txBody>
          </p:sp>
          <p:sp>
            <p:nvSpPr>
              <p:cNvPr id="483357" name="Rectangle 24"/>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3338" name="Group 25"/>
            <p:cNvGrpSpPr>
              <a:grpSpLocks/>
            </p:cNvGrpSpPr>
            <p:nvPr/>
          </p:nvGrpSpPr>
          <p:grpSpPr bwMode="auto">
            <a:xfrm>
              <a:off x="0" y="1432"/>
              <a:ext cx="336" cy="976"/>
              <a:chOff x="0" y="1238"/>
              <a:chExt cx="240" cy="1056"/>
            </a:xfrm>
          </p:grpSpPr>
          <p:sp>
            <p:nvSpPr>
              <p:cNvPr id="483354" name="Rectangle 26"/>
              <p:cNvSpPr>
                <a:spLocks noChangeArrowheads="1"/>
              </p:cNvSpPr>
              <p:nvPr/>
            </p:nvSpPr>
            <p:spPr bwMode="auto">
              <a:xfrm>
                <a:off x="32" y="1238"/>
                <a:ext cx="176"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000" b="1">
                    <a:solidFill>
                      <a:srgbClr val="000000"/>
                    </a:solidFill>
                    <a:latin typeface="Arial Narrow" charset="0"/>
                    <a:ea typeface="宋体" charset="0"/>
                    <a:cs typeface="宋体" charset="0"/>
                  </a:rPr>
                  <a:t>2</a:t>
                </a:r>
              </a:p>
            </p:txBody>
          </p:sp>
          <p:sp>
            <p:nvSpPr>
              <p:cNvPr id="483355" name="Rectangle 27"/>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3339" name="Group 28"/>
            <p:cNvGrpSpPr>
              <a:grpSpLocks/>
            </p:cNvGrpSpPr>
            <p:nvPr/>
          </p:nvGrpSpPr>
          <p:grpSpPr bwMode="auto">
            <a:xfrm>
              <a:off x="336" y="1432"/>
              <a:ext cx="2611" cy="976"/>
              <a:chOff x="240" y="1238"/>
              <a:chExt cx="1864" cy="1056"/>
            </a:xfrm>
          </p:grpSpPr>
          <p:sp>
            <p:nvSpPr>
              <p:cNvPr id="483352" name="Rectangle 29"/>
              <p:cNvSpPr>
                <a:spLocks noChangeArrowheads="1"/>
              </p:cNvSpPr>
              <p:nvPr/>
            </p:nvSpPr>
            <p:spPr bwMode="auto">
              <a:xfrm>
                <a:off x="272" y="1238"/>
                <a:ext cx="1800"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不可为自己雕刻偶像</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也不可作什么形象仿佛上天</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下底和地底下</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水中的百物</a:t>
                </a:r>
                <a:r>
                  <a:rPr lang="en-US" altLang="zh-CN" sz="2000" b="1">
                    <a:solidFill>
                      <a:srgbClr val="000000"/>
                    </a:solidFill>
                    <a:latin typeface="Arial Narrow" charset="0"/>
                    <a:ea typeface="宋体" charset="0"/>
                    <a:cs typeface="宋体" charset="0"/>
                  </a:rPr>
                  <a:t>. … </a:t>
                </a:r>
                <a:r>
                  <a:rPr lang="zh-CN" altLang="en-US" sz="2000" b="1">
                    <a:solidFill>
                      <a:srgbClr val="000000"/>
                    </a:solidFill>
                    <a:latin typeface="Arial Narrow" charset="0"/>
                    <a:ea typeface="宋体" charset="0"/>
                    <a:cs typeface="宋体" charset="0"/>
                  </a:rPr>
                  <a:t>因为我</a:t>
                </a:r>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是忌邪的神</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我必追讨他的罪</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自父及子</a:t>
                </a:r>
                <a:r>
                  <a:rPr lang="en-US" altLang="zh-CN" sz="2000" b="1">
                    <a:solidFill>
                      <a:srgbClr val="000000"/>
                    </a:solidFill>
                    <a:latin typeface="Arial Narrow" charset="0"/>
                    <a:ea typeface="宋体" charset="0"/>
                    <a:cs typeface="宋体" charset="0"/>
                  </a:rPr>
                  <a:t> … </a:t>
                </a:r>
                <a:r>
                  <a:rPr lang="zh-CN" altLang="en-US" sz="2000" b="1">
                    <a:solidFill>
                      <a:srgbClr val="000000"/>
                    </a:solidFill>
                    <a:latin typeface="Arial Narrow" charset="0"/>
                    <a:ea typeface="宋体" charset="0"/>
                    <a:cs typeface="宋体" charset="0"/>
                  </a:rPr>
                  <a:t>爱我</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守我诫命 </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我必向他们发慈爱</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直到千代</a:t>
                </a:r>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出</a:t>
                </a:r>
                <a:r>
                  <a:rPr lang="en-US" altLang="zh-CN" sz="2000" b="1">
                    <a:solidFill>
                      <a:srgbClr val="000000"/>
                    </a:solidFill>
                    <a:latin typeface="Arial Narrow" charset="0"/>
                    <a:ea typeface="宋体" charset="0"/>
                    <a:cs typeface="宋体" charset="0"/>
                  </a:rPr>
                  <a:t> 20:4-6).</a:t>
                </a:r>
              </a:p>
            </p:txBody>
          </p:sp>
          <p:sp>
            <p:nvSpPr>
              <p:cNvPr id="483353" name="Rectangle 30"/>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3340" name="Group 31"/>
            <p:cNvGrpSpPr>
              <a:grpSpLocks/>
            </p:cNvGrpSpPr>
            <p:nvPr/>
          </p:nvGrpSpPr>
          <p:grpSpPr bwMode="auto">
            <a:xfrm>
              <a:off x="2947" y="1432"/>
              <a:ext cx="2813" cy="976"/>
              <a:chOff x="2104" y="1238"/>
              <a:chExt cx="2008" cy="1056"/>
            </a:xfrm>
          </p:grpSpPr>
          <p:sp>
            <p:nvSpPr>
              <p:cNvPr id="483350" name="Rectangle 32"/>
              <p:cNvSpPr>
                <a:spLocks noChangeArrowheads="1"/>
              </p:cNvSpPr>
              <p:nvPr/>
            </p:nvSpPr>
            <p:spPr bwMode="auto">
              <a:xfrm>
                <a:off x="2136" y="1238"/>
                <a:ext cx="1944"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小子们哪</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你们要自首</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远避偶像</a:t>
                </a:r>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约一</a:t>
                </a:r>
                <a:r>
                  <a:rPr lang="en-US" altLang="zh-CN" sz="2000" b="1">
                    <a:solidFill>
                      <a:srgbClr val="000000"/>
                    </a:solidFill>
                    <a:latin typeface="Arial Narrow" charset="0"/>
                    <a:ea typeface="宋体" charset="0"/>
                    <a:cs typeface="宋体" charset="0"/>
                  </a:rPr>
                  <a:t>5:21; </a:t>
                </a:r>
                <a:r>
                  <a:rPr lang="zh-CN" altLang="en-US" sz="2000" b="1">
                    <a:solidFill>
                      <a:srgbClr val="000000"/>
                    </a:solidFill>
                    <a:latin typeface="Arial Narrow" charset="0"/>
                    <a:ea typeface="宋体" charset="0"/>
                    <a:cs typeface="宋体" charset="0"/>
                  </a:rPr>
                  <a:t>参  帖前</a:t>
                </a:r>
                <a:r>
                  <a:rPr lang="en-US" altLang="zh-CN" sz="2000" b="1">
                    <a:solidFill>
                      <a:srgbClr val="000000"/>
                    </a:solidFill>
                    <a:latin typeface="Arial Narrow" charset="0"/>
                    <a:ea typeface="宋体" charset="0"/>
                    <a:cs typeface="宋体" charset="0"/>
                  </a:rPr>
                  <a:t> 1:9; </a:t>
                </a:r>
                <a:r>
                  <a:rPr lang="zh-CN" altLang="en-US" sz="2000" b="1">
                    <a:solidFill>
                      <a:srgbClr val="000000"/>
                    </a:solidFill>
                    <a:latin typeface="Arial Narrow" charset="0"/>
                    <a:ea typeface="宋体" charset="0"/>
                    <a:cs typeface="宋体" charset="0"/>
                  </a:rPr>
                  <a:t>启</a:t>
                </a:r>
                <a:r>
                  <a:rPr lang="en-US" altLang="zh-CN" sz="2000" b="1">
                    <a:solidFill>
                      <a:srgbClr val="000000"/>
                    </a:solidFill>
                    <a:latin typeface="Arial Narrow" charset="0"/>
                    <a:ea typeface="宋体" charset="0"/>
                    <a:cs typeface="宋体" charset="0"/>
                  </a:rPr>
                  <a:t> 2:14, 20; 9:20; </a:t>
                </a:r>
                <a:r>
                  <a:rPr lang="zh-CN" altLang="en-US" sz="2000" b="1">
                    <a:solidFill>
                      <a:srgbClr val="000000"/>
                    </a:solidFill>
                    <a:latin typeface="Arial Narrow" charset="0"/>
                    <a:ea typeface="宋体" charset="0"/>
                    <a:cs typeface="宋体" charset="0"/>
                  </a:rPr>
                  <a:t>在新约提了</a:t>
                </a:r>
                <a:r>
                  <a:rPr lang="en-US" altLang="zh-CN" sz="2000" b="1">
                    <a:solidFill>
                      <a:srgbClr val="000000"/>
                    </a:solidFill>
                    <a:latin typeface="Arial Narrow" charset="0"/>
                    <a:ea typeface="宋体" charset="0"/>
                    <a:cs typeface="宋体" charset="0"/>
                  </a:rPr>
                  <a:t>12</a:t>
                </a:r>
                <a:r>
                  <a:rPr lang="zh-CN" altLang="en-US" sz="2000" b="1">
                    <a:solidFill>
                      <a:srgbClr val="000000"/>
                    </a:solidFill>
                    <a:latin typeface="Arial Narrow" charset="0"/>
                    <a:ea typeface="宋体" charset="0"/>
                    <a:cs typeface="宋体" charset="0"/>
                  </a:rPr>
                  <a:t>次</a:t>
                </a:r>
                <a:r>
                  <a:rPr lang="en-US" altLang="zh-CN" sz="2000" b="1">
                    <a:solidFill>
                      <a:srgbClr val="000000"/>
                    </a:solidFill>
                    <a:latin typeface="Arial Narrow" charset="0"/>
                    <a:ea typeface="宋体" charset="0"/>
                    <a:cs typeface="宋体" charset="0"/>
                  </a:rPr>
                  <a:t>). </a:t>
                </a:r>
              </a:p>
              <a:p>
                <a:pPr algn="ctr" defTabSz="914400"/>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图表来源：</a:t>
                </a:r>
                <a:r>
                  <a:rPr lang="en-US" altLang="zh-CN" sz="2000" b="1">
                    <a:solidFill>
                      <a:srgbClr val="000000"/>
                    </a:solidFill>
                    <a:latin typeface="Arial Narrow" charset="0"/>
                    <a:ea typeface="宋体" charset="0"/>
                    <a:cs typeface="宋体" charset="0"/>
                  </a:rPr>
                  <a:t>Lewis Sperry Chafer, </a:t>
                </a:r>
                <a:r>
                  <a:rPr lang="zh-CN" altLang="en-US" sz="2000" b="1">
                    <a:solidFill>
                      <a:srgbClr val="000000"/>
                    </a:solidFill>
                    <a:latin typeface="Arial Narrow" charset="0"/>
                    <a:ea typeface="宋体" charset="0"/>
                    <a:cs typeface="宋体" charset="0"/>
                  </a:rPr>
                  <a:t>系统神学</a:t>
                </a:r>
                <a:r>
                  <a:rPr lang="en-US" altLang="zh-CN" sz="2000" b="1">
                    <a:solidFill>
                      <a:srgbClr val="000000"/>
                    </a:solidFill>
                    <a:latin typeface="Arial Narrow" charset="0"/>
                    <a:ea typeface="宋体" charset="0"/>
                    <a:cs typeface="宋体" charset="0"/>
                  </a:rPr>
                  <a:t>, 4:209-10</a:t>
                </a:r>
              </a:p>
            </p:txBody>
          </p:sp>
          <p:sp>
            <p:nvSpPr>
              <p:cNvPr id="483351" name="Rectangle 33"/>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3341" name="Group 34"/>
            <p:cNvGrpSpPr>
              <a:grpSpLocks/>
            </p:cNvGrpSpPr>
            <p:nvPr/>
          </p:nvGrpSpPr>
          <p:grpSpPr bwMode="auto">
            <a:xfrm>
              <a:off x="0" y="2408"/>
              <a:ext cx="336" cy="622"/>
              <a:chOff x="0" y="2294"/>
              <a:chExt cx="240" cy="672"/>
            </a:xfrm>
          </p:grpSpPr>
          <p:sp>
            <p:nvSpPr>
              <p:cNvPr id="483348" name="Rectangle 35"/>
              <p:cNvSpPr>
                <a:spLocks noChangeArrowheads="1"/>
              </p:cNvSpPr>
              <p:nvPr/>
            </p:nvSpPr>
            <p:spPr bwMode="auto">
              <a:xfrm>
                <a:off x="32" y="2294"/>
                <a:ext cx="176"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000" b="1">
                    <a:solidFill>
                      <a:srgbClr val="000000"/>
                    </a:solidFill>
                    <a:latin typeface="Arial Narrow" charset="0"/>
                    <a:ea typeface="宋体" charset="0"/>
                    <a:cs typeface="宋体" charset="0"/>
                  </a:rPr>
                  <a:t>3</a:t>
                </a:r>
              </a:p>
            </p:txBody>
          </p:sp>
          <p:sp>
            <p:nvSpPr>
              <p:cNvPr id="483349" name="Rectangle 36"/>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3342" name="Group 37"/>
            <p:cNvGrpSpPr>
              <a:grpSpLocks/>
            </p:cNvGrpSpPr>
            <p:nvPr/>
          </p:nvGrpSpPr>
          <p:grpSpPr bwMode="auto">
            <a:xfrm>
              <a:off x="336" y="2408"/>
              <a:ext cx="2611" cy="622"/>
              <a:chOff x="240" y="2294"/>
              <a:chExt cx="1864" cy="672"/>
            </a:xfrm>
          </p:grpSpPr>
          <p:sp>
            <p:nvSpPr>
              <p:cNvPr id="483346" name="Rectangle 38"/>
              <p:cNvSpPr>
                <a:spLocks noChangeArrowheads="1"/>
              </p:cNvSpPr>
              <p:nvPr/>
            </p:nvSpPr>
            <p:spPr bwMode="auto">
              <a:xfrm>
                <a:off x="272" y="2294"/>
                <a:ext cx="180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不可妄称耶和华你神的名</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因为妄称耶和华名的</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耶和华必不以他为无罪</a:t>
                </a:r>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出</a:t>
                </a:r>
                <a:r>
                  <a:rPr lang="en-US" altLang="zh-CN" sz="2000" b="1">
                    <a:solidFill>
                      <a:srgbClr val="000000"/>
                    </a:solidFill>
                    <a:latin typeface="Arial Narrow" charset="0"/>
                    <a:ea typeface="宋体" charset="0"/>
                    <a:cs typeface="宋体" charset="0"/>
                  </a:rPr>
                  <a:t> 20:7).</a:t>
                </a:r>
              </a:p>
            </p:txBody>
          </p:sp>
          <p:sp>
            <p:nvSpPr>
              <p:cNvPr id="483347" name="Rectangle 39"/>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3343" name="Group 40"/>
            <p:cNvGrpSpPr>
              <a:grpSpLocks/>
            </p:cNvGrpSpPr>
            <p:nvPr/>
          </p:nvGrpSpPr>
          <p:grpSpPr bwMode="auto">
            <a:xfrm>
              <a:off x="2947" y="2408"/>
              <a:ext cx="2813" cy="622"/>
              <a:chOff x="2104" y="2294"/>
              <a:chExt cx="2008" cy="672"/>
            </a:xfrm>
          </p:grpSpPr>
          <p:sp>
            <p:nvSpPr>
              <p:cNvPr id="483344" name="Rectangle 41"/>
              <p:cNvSpPr>
                <a:spLocks noChangeArrowheads="1"/>
              </p:cNvSpPr>
              <p:nvPr/>
            </p:nvSpPr>
            <p:spPr bwMode="auto">
              <a:xfrm>
                <a:off x="2136" y="2294"/>
                <a:ext cx="1944"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sz="2000" b="1">
                    <a:solidFill>
                      <a:srgbClr val="000000"/>
                    </a:solidFill>
                    <a:latin typeface="Arial Narrow" charset="0"/>
                    <a:ea typeface="宋体" charset="0"/>
                    <a:cs typeface="宋体" charset="0"/>
                  </a:rPr>
                  <a:t> </a:t>
                </a:r>
                <a:r>
                  <a:rPr lang="en-US" altLang="zh-CN" b="1">
                    <a:solidFill>
                      <a:srgbClr val="000000"/>
                    </a:solidFill>
                    <a:latin typeface="Arial Narrow" charset="0"/>
                    <a:ea typeface="宋体" charset="0"/>
                    <a:cs typeface="宋体" charset="0"/>
                  </a:rPr>
                  <a:t>“</a:t>
                </a:r>
                <a:r>
                  <a:rPr lang="zh-CN" altLang="en-US" b="1">
                    <a:solidFill>
                      <a:srgbClr val="000000"/>
                    </a:solidFill>
                    <a:latin typeface="Calibri" charset="0"/>
                    <a:ea typeface="宋体" charset="0"/>
                    <a:cs typeface="宋体" charset="0"/>
                  </a:rPr>
                  <a:t>我的弟兄们，最要紧的是不可起誓。不可指著天起誓，也不可指著地起誓，无论何誓都不可起。你们说话，是就说是，不是就说不是，免得你们落在审判之下</a:t>
                </a:r>
                <a:r>
                  <a:rPr lang="en-US" altLang="zh-CN" b="1">
                    <a:solidFill>
                      <a:srgbClr val="000000"/>
                    </a:solidFill>
                    <a:latin typeface="Arial Narrow" charset="0"/>
                    <a:ea typeface="宋体" charset="0"/>
                    <a:cs typeface="宋体" charset="0"/>
                  </a:rPr>
                  <a:t>” </a:t>
                </a:r>
              </a:p>
              <a:p>
                <a:pPr algn="ctr" defTabSz="914400"/>
                <a:r>
                  <a:rPr lang="en-US" altLang="zh-CN" b="1">
                    <a:solidFill>
                      <a:srgbClr val="000000"/>
                    </a:solidFill>
                    <a:latin typeface="Arial Narrow" charset="0"/>
                    <a:ea typeface="宋体" charset="0"/>
                    <a:cs typeface="宋体" charset="0"/>
                  </a:rPr>
                  <a:t>(</a:t>
                </a:r>
                <a:r>
                  <a:rPr lang="zh-CN" altLang="en-US" b="1">
                    <a:solidFill>
                      <a:srgbClr val="000000"/>
                    </a:solidFill>
                    <a:latin typeface="Arial Narrow" charset="0"/>
                    <a:ea typeface="宋体" charset="0"/>
                    <a:cs typeface="宋体" charset="0"/>
                  </a:rPr>
                  <a:t>雅</a:t>
                </a:r>
                <a:r>
                  <a:rPr lang="en-US" altLang="zh-CN" sz="2000" b="1">
                    <a:solidFill>
                      <a:srgbClr val="000000"/>
                    </a:solidFill>
                    <a:latin typeface="Arial Narrow" charset="0"/>
                    <a:ea typeface="宋体" charset="0"/>
                    <a:cs typeface="宋体" charset="0"/>
                  </a:rPr>
                  <a:t> 5:12; </a:t>
                </a:r>
                <a:r>
                  <a:rPr lang="zh-CN" altLang="en-US" sz="2000" b="1">
                    <a:solidFill>
                      <a:srgbClr val="000000"/>
                    </a:solidFill>
                    <a:latin typeface="Arial Narrow" charset="0"/>
                    <a:ea typeface="宋体" charset="0"/>
                    <a:cs typeface="宋体" charset="0"/>
                  </a:rPr>
                  <a:t>四次</a:t>
                </a:r>
                <a:r>
                  <a:rPr lang="en-US" altLang="zh-CN" sz="2000" b="1">
                    <a:solidFill>
                      <a:srgbClr val="000000"/>
                    </a:solidFill>
                    <a:latin typeface="Arial Narrow" charset="0"/>
                    <a:ea typeface="宋体" charset="0"/>
                    <a:cs typeface="宋体" charset="0"/>
                  </a:rPr>
                  <a:t>).</a:t>
                </a:r>
              </a:p>
            </p:txBody>
          </p:sp>
          <p:sp>
            <p:nvSpPr>
              <p:cNvPr id="483345" name="Rectangle 42"/>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sp>
        <p:nvSpPr>
          <p:cNvPr id="483331" name="Rectangle 2"/>
          <p:cNvSpPr>
            <a:spLocks noGrp="1" noChangeArrowheads="1"/>
          </p:cNvSpPr>
          <p:nvPr>
            <p:ph type="title" idx="4294967295"/>
          </p:nvPr>
        </p:nvSpPr>
        <p:spPr>
          <a:xfrm>
            <a:off x="0" y="76200"/>
            <a:ext cx="8077200" cy="457200"/>
          </a:xfrm>
        </p:spPr>
        <p:txBody>
          <a:bodyPr/>
          <a:lstStyle/>
          <a:p>
            <a:pPr eaLnBrk="1" hangingPunct="1"/>
            <a:r>
              <a:rPr lang="zh-CN" altLang="en-US" sz="4000" b="1">
                <a:solidFill>
                  <a:schemeClr val="accent2"/>
                </a:solidFill>
                <a:latin typeface="Arial Black" charset="0"/>
                <a:ea typeface="宋体" charset="0"/>
                <a:cs typeface="宋体" charset="0"/>
              </a:rPr>
              <a:t>十诫</a:t>
            </a:r>
          </a:p>
        </p:txBody>
      </p:sp>
    </p:spTree>
    <p:extLst>
      <p:ext uri="{BB962C8B-B14F-4D97-AF65-F5344CB8AC3E}">
        <p14:creationId xmlns:p14="http://schemas.microsoft.com/office/powerpoint/2010/main" val="37594639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86475"/>
          </a:xfrm>
          <a:prstGeom prst="rect">
            <a:avLst/>
          </a:prstGeom>
        </p:spPr>
      </p:pic>
      <p:sp>
        <p:nvSpPr>
          <p:cNvPr id="900098" name="Rectangle 2"/>
          <p:cNvSpPr>
            <a:spLocks noGrp="1" noChangeArrowheads="1"/>
          </p:cNvSpPr>
          <p:nvPr>
            <p:ph type="ctrTitle"/>
          </p:nvPr>
        </p:nvSpPr>
        <p:spPr>
          <a:xfrm>
            <a:off x="0" y="548680"/>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下沉</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5545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EFDE9"/>
        </a:solidFill>
        <a:effectLst/>
      </p:bgPr>
    </p:bg>
    <p:spTree>
      <p:nvGrpSpPr>
        <p:cNvPr id="1" name=""/>
        <p:cNvGrpSpPr/>
        <p:nvPr/>
      </p:nvGrpSpPr>
      <p:grpSpPr>
        <a:xfrm>
          <a:off x="0" y="0"/>
          <a:ext cx="0" cy="0"/>
          <a:chOff x="0" y="0"/>
          <a:chExt cx="0" cy="0"/>
        </a:xfrm>
      </p:grpSpPr>
      <p:sp>
        <p:nvSpPr>
          <p:cNvPr id="485377" name="Text Box 3"/>
          <p:cNvSpPr txBox="1">
            <a:spLocks noChangeArrowheads="1"/>
          </p:cNvSpPr>
          <p:nvPr/>
        </p:nvSpPr>
        <p:spPr bwMode="auto">
          <a:xfrm>
            <a:off x="8289925" y="0"/>
            <a:ext cx="692150"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r>
              <a:rPr lang="en-US" altLang="zh-CN" sz="1800" b="1">
                <a:solidFill>
                  <a:srgbClr val="000000"/>
                </a:solidFill>
                <a:latin typeface="Arial" charset="0"/>
              </a:rPr>
              <a:t>113a</a:t>
            </a:r>
          </a:p>
        </p:txBody>
      </p:sp>
      <p:grpSp>
        <p:nvGrpSpPr>
          <p:cNvPr id="485378" name="Group 126"/>
          <p:cNvGrpSpPr>
            <a:grpSpLocks/>
          </p:cNvGrpSpPr>
          <p:nvPr/>
        </p:nvGrpSpPr>
        <p:grpSpPr bwMode="auto">
          <a:xfrm>
            <a:off x="-21869" y="476672"/>
            <a:ext cx="9144000" cy="6461125"/>
            <a:chOff x="0" y="250"/>
            <a:chExt cx="5760" cy="3039"/>
          </a:xfrm>
        </p:grpSpPr>
        <p:grpSp>
          <p:nvGrpSpPr>
            <p:cNvPr id="485381" name="Group 72"/>
            <p:cNvGrpSpPr>
              <a:grpSpLocks/>
            </p:cNvGrpSpPr>
            <p:nvPr/>
          </p:nvGrpSpPr>
          <p:grpSpPr bwMode="auto">
            <a:xfrm>
              <a:off x="0" y="250"/>
              <a:ext cx="336" cy="384"/>
              <a:chOff x="0" y="0"/>
              <a:chExt cx="240" cy="470"/>
            </a:xfrm>
          </p:grpSpPr>
          <p:sp>
            <p:nvSpPr>
              <p:cNvPr id="485417" name="Rectangle 50"/>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b="1">
                    <a:solidFill>
                      <a:srgbClr val="FFFFFF"/>
                    </a:solidFill>
                    <a:latin typeface="Arial Narrow" charset="0"/>
                    <a:ea typeface="MS PGothic" charset="0"/>
                    <a:cs typeface="Times New Roman" charset="0"/>
                  </a:rPr>
                  <a:t>#</a:t>
                </a:r>
              </a:p>
            </p:txBody>
          </p:sp>
          <p:sp>
            <p:nvSpPr>
              <p:cNvPr id="485418" name="Rectangle 71"/>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5382" name="Group 74"/>
            <p:cNvGrpSpPr>
              <a:grpSpLocks/>
            </p:cNvGrpSpPr>
            <p:nvPr/>
          </p:nvGrpSpPr>
          <p:grpSpPr bwMode="auto">
            <a:xfrm>
              <a:off x="336" y="250"/>
              <a:ext cx="2611" cy="384"/>
              <a:chOff x="240" y="0"/>
              <a:chExt cx="1864" cy="470"/>
            </a:xfrm>
          </p:grpSpPr>
          <p:sp>
            <p:nvSpPr>
              <p:cNvPr id="485415" name="Rectangle 5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zh-CN" altLang="en-US" b="1">
                    <a:solidFill>
                      <a:srgbClr val="FFFFFF"/>
                    </a:solidFill>
                    <a:latin typeface="Arial Narrow" charset="0"/>
                    <a:ea typeface="宋体" charset="0"/>
                    <a:cs typeface="宋体" charset="0"/>
                  </a:rPr>
                  <a:t>旧约的十戒</a:t>
                </a:r>
                <a:endParaRPr lang="en-US" altLang="zh-CN" b="1">
                  <a:solidFill>
                    <a:srgbClr val="FFFFFF"/>
                  </a:solidFill>
                  <a:latin typeface="Arial Narrow" charset="0"/>
                  <a:ea typeface="宋体" charset="0"/>
                  <a:cs typeface="宋体" charset="0"/>
                </a:endParaRPr>
              </a:p>
            </p:txBody>
          </p:sp>
          <p:sp>
            <p:nvSpPr>
              <p:cNvPr id="485416" name="Rectangle 73"/>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5383" name="Group 76"/>
            <p:cNvGrpSpPr>
              <a:grpSpLocks/>
            </p:cNvGrpSpPr>
            <p:nvPr/>
          </p:nvGrpSpPr>
          <p:grpSpPr bwMode="auto">
            <a:xfrm>
              <a:off x="2947" y="250"/>
              <a:ext cx="2813" cy="384"/>
              <a:chOff x="2104" y="0"/>
              <a:chExt cx="2008" cy="470"/>
            </a:xfrm>
          </p:grpSpPr>
          <p:sp>
            <p:nvSpPr>
              <p:cNvPr id="485413" name="Rectangle 52"/>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zh-CN" altLang="en-US" b="1">
                    <a:solidFill>
                      <a:srgbClr val="FFFFFF"/>
                    </a:solidFill>
                    <a:latin typeface="Arial Narrow" charset="0"/>
                    <a:ea typeface="MS PGothic" charset="0"/>
                    <a:cs typeface="Times New Roman" charset="0"/>
                  </a:rPr>
                  <a:t> </a:t>
                </a:r>
                <a:r>
                  <a:rPr lang="zh-CN" altLang="en-US" b="1">
                    <a:solidFill>
                      <a:srgbClr val="FFFFFF"/>
                    </a:solidFill>
                    <a:latin typeface="Arial Narrow" charset="0"/>
                    <a:ea typeface="宋体" charset="0"/>
                    <a:cs typeface="宋体" charset="0"/>
                  </a:rPr>
                  <a:t>新约的重复</a:t>
                </a:r>
                <a:endParaRPr lang="zh-CN" altLang="en-US" b="1">
                  <a:solidFill>
                    <a:srgbClr val="FFFFFF"/>
                  </a:solidFill>
                  <a:latin typeface="Arial Narrow" charset="0"/>
                  <a:ea typeface="MS PGothic" charset="0"/>
                  <a:cs typeface="Times New Roman" charset="0"/>
                </a:endParaRPr>
              </a:p>
            </p:txBody>
          </p:sp>
          <p:sp>
            <p:nvSpPr>
              <p:cNvPr id="485414" name="Rectangle 7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5384" name="Group 125"/>
            <p:cNvGrpSpPr>
              <a:grpSpLocks/>
            </p:cNvGrpSpPr>
            <p:nvPr/>
          </p:nvGrpSpPr>
          <p:grpSpPr bwMode="auto">
            <a:xfrm>
              <a:off x="0" y="1877"/>
              <a:ext cx="5760" cy="1412"/>
              <a:chOff x="0" y="634"/>
              <a:chExt cx="5760" cy="1412"/>
            </a:xfrm>
          </p:grpSpPr>
          <p:grpSp>
            <p:nvGrpSpPr>
              <p:cNvPr id="485395" name="Group 78"/>
              <p:cNvGrpSpPr>
                <a:grpSpLocks/>
              </p:cNvGrpSpPr>
              <p:nvPr/>
            </p:nvGrpSpPr>
            <p:grpSpPr bwMode="auto">
              <a:xfrm>
                <a:off x="0" y="634"/>
                <a:ext cx="336" cy="784"/>
                <a:chOff x="0" y="470"/>
                <a:chExt cx="240" cy="960"/>
              </a:xfrm>
            </p:grpSpPr>
            <p:sp>
              <p:nvSpPr>
                <p:cNvPr id="485411" name="Rectangle 53"/>
                <p:cNvSpPr>
                  <a:spLocks noChangeArrowheads="1"/>
                </p:cNvSpPr>
                <p:nvPr/>
              </p:nvSpPr>
              <p:spPr bwMode="auto">
                <a:xfrm>
                  <a:off x="32" y="470"/>
                  <a:ext cx="176"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b="1">
                      <a:solidFill>
                        <a:srgbClr val="000000"/>
                      </a:solidFill>
                      <a:latin typeface="Arial Narrow" charset="0"/>
                      <a:ea typeface="MS PGothic" charset="0"/>
                      <a:cs typeface="Times New Roman" charset="0"/>
                    </a:rPr>
                    <a:t>5</a:t>
                  </a:r>
                </a:p>
              </p:txBody>
            </p:sp>
            <p:sp>
              <p:nvSpPr>
                <p:cNvPr id="485412" name="Rectangle 77"/>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5396" name="Group 80"/>
              <p:cNvGrpSpPr>
                <a:grpSpLocks/>
              </p:cNvGrpSpPr>
              <p:nvPr/>
            </p:nvGrpSpPr>
            <p:grpSpPr bwMode="auto">
              <a:xfrm>
                <a:off x="336" y="634"/>
                <a:ext cx="2611" cy="784"/>
                <a:chOff x="240" y="470"/>
                <a:chExt cx="1864" cy="960"/>
              </a:xfrm>
            </p:grpSpPr>
            <p:sp>
              <p:nvSpPr>
                <p:cNvPr id="485409" name="Rectangle 54"/>
                <p:cNvSpPr>
                  <a:spLocks noChangeArrowheads="1"/>
                </p:cNvSpPr>
                <p:nvPr/>
              </p:nvSpPr>
              <p:spPr bwMode="auto">
                <a:xfrm>
                  <a:off x="272" y="470"/>
                  <a:ext cx="180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zh-CN" altLang="en-US" b="1">
                      <a:solidFill>
                        <a:srgbClr val="000000"/>
                      </a:solidFill>
                      <a:latin typeface="Arial Narrow" charset="0"/>
                      <a:ea typeface="MS PGothic" charset="0"/>
                      <a:cs typeface="Times New Roman" charset="0"/>
                    </a:rPr>
                    <a:t> “</a:t>
                  </a:r>
                  <a:r>
                    <a:rPr lang="zh-CN" altLang="en-US" b="1">
                      <a:solidFill>
                        <a:srgbClr val="000000"/>
                      </a:solidFill>
                      <a:latin typeface="Calibri" charset="0"/>
                      <a:ea typeface="宋体" charset="0"/>
                      <a:cs typeface="宋体" charset="0"/>
                    </a:rPr>
                    <a:t>当孝敬父母，使你的日子在耶和华你　神所赐你的地上得以长久</a:t>
                  </a:r>
                  <a:r>
                    <a:rPr lang="en-US" altLang="zh-CN" b="1">
                      <a:solidFill>
                        <a:srgbClr val="000000"/>
                      </a:solidFill>
                      <a:latin typeface="Calibri" charset="0"/>
                      <a:ea typeface="宋体" charset="0"/>
                      <a:cs typeface="宋体" charset="0"/>
                    </a:rPr>
                    <a:t>.</a:t>
                  </a:r>
                  <a:r>
                    <a:rPr lang="zh-CN" altLang="en-US" b="1">
                      <a:solidFill>
                        <a:srgbClr val="000000"/>
                      </a:solidFill>
                      <a:latin typeface="Calibri" charset="0"/>
                      <a:ea typeface="宋体" charset="0"/>
                      <a:cs typeface="宋体" charset="0"/>
                    </a:rPr>
                    <a:t> </a:t>
                  </a:r>
                  <a:r>
                    <a:rPr lang="en-US" altLang="ja-JP" b="1">
                      <a:solidFill>
                        <a:srgbClr val="000000"/>
                      </a:solidFill>
                      <a:latin typeface="Arial Narrow" charset="0"/>
                      <a:ea typeface="MS PGothic" charset="0"/>
                      <a:cs typeface="Times New Roman" charset="0"/>
                    </a:rPr>
                    <a:t>” (</a:t>
                  </a:r>
                  <a:r>
                    <a:rPr lang="zh-CN" altLang="en-US" b="1">
                      <a:solidFill>
                        <a:srgbClr val="000000"/>
                      </a:solidFill>
                      <a:latin typeface="Arial Narrow" charset="0"/>
                      <a:ea typeface="宋体" charset="0"/>
                      <a:cs typeface="宋体" charset="0"/>
                    </a:rPr>
                    <a:t>出</a:t>
                  </a:r>
                  <a:r>
                    <a:rPr lang="en-US" altLang="ja-JP" b="1">
                      <a:solidFill>
                        <a:srgbClr val="000000"/>
                      </a:solidFill>
                      <a:latin typeface="Arial Narrow" charset="0"/>
                      <a:ea typeface="MS PGothic" charset="0"/>
                      <a:cs typeface="Times New Roman" charset="0"/>
                    </a:rPr>
                    <a:t> 20:12).</a:t>
                  </a:r>
                  <a:endParaRPr lang="en-US" altLang="zh-CN" b="1">
                    <a:solidFill>
                      <a:srgbClr val="000000"/>
                    </a:solidFill>
                    <a:latin typeface="Arial Narrow" charset="0"/>
                    <a:ea typeface="MS PGothic" charset="0"/>
                    <a:cs typeface="Times New Roman" charset="0"/>
                  </a:endParaRPr>
                </a:p>
              </p:txBody>
            </p:sp>
            <p:sp>
              <p:nvSpPr>
                <p:cNvPr id="485410" name="Rectangle 7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5397" name="Group 82"/>
              <p:cNvGrpSpPr>
                <a:grpSpLocks/>
              </p:cNvGrpSpPr>
              <p:nvPr/>
            </p:nvGrpSpPr>
            <p:grpSpPr bwMode="auto">
              <a:xfrm>
                <a:off x="2947" y="634"/>
                <a:ext cx="2813" cy="784"/>
                <a:chOff x="2104" y="470"/>
                <a:chExt cx="2008" cy="960"/>
              </a:xfrm>
            </p:grpSpPr>
            <p:sp>
              <p:nvSpPr>
                <p:cNvPr id="485407" name="Rectangle 55"/>
                <p:cNvSpPr>
                  <a:spLocks noChangeArrowheads="1"/>
                </p:cNvSpPr>
                <p:nvPr/>
              </p:nvSpPr>
              <p:spPr bwMode="auto">
                <a:xfrm>
                  <a:off x="2136" y="470"/>
                  <a:ext cx="1944"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defTabSz="914400"/>
                  <a:r>
                    <a:rPr lang="zh-CN" altLang="en-US" b="1">
                      <a:solidFill>
                        <a:srgbClr val="000000"/>
                      </a:solidFill>
                      <a:latin typeface="Arial Narrow" charset="0"/>
                      <a:ea typeface="MS PGothic" charset="0"/>
                      <a:cs typeface="Times New Roman" charset="0"/>
                    </a:rPr>
                    <a:t> “</a:t>
                  </a:r>
                  <a:r>
                    <a:rPr lang="zh-CN" altLang="en-US" b="1">
                      <a:solidFill>
                        <a:srgbClr val="000000"/>
                      </a:solidFill>
                      <a:latin typeface="Calibri" charset="0"/>
                      <a:ea typeface="宋体" charset="0"/>
                      <a:cs typeface="宋体" charset="0"/>
                    </a:rPr>
                    <a:t>你们作儿女的，要在主里听从父母，这是理所当然的。要孝敬父母，使你得福，在世长寿。这是第一条带应许的诫命。</a:t>
                  </a:r>
                  <a:r>
                    <a:rPr lang="en-US" altLang="zh-CN" b="1">
                      <a:solidFill>
                        <a:srgbClr val="000000"/>
                      </a:solidFill>
                      <a:latin typeface="Calibri" charset="0"/>
                      <a:ea typeface="宋体" charset="0"/>
                      <a:cs typeface="宋体" charset="0"/>
                    </a:rPr>
                    <a:t>”</a:t>
                  </a:r>
                  <a:r>
                    <a:rPr lang="zh-CN" altLang="en-US" b="1">
                      <a:solidFill>
                        <a:srgbClr val="000000"/>
                      </a:solidFill>
                      <a:latin typeface="Calibri" charset="0"/>
                      <a:ea typeface="宋体" charset="0"/>
                      <a:cs typeface="宋体" charset="0"/>
                    </a:rPr>
                    <a:t> </a:t>
                  </a:r>
                </a:p>
                <a:p>
                  <a:pPr algn="ctr" defTabSz="914400"/>
                  <a:r>
                    <a:rPr lang="zh-CN" altLang="en-US" b="1">
                      <a:solidFill>
                        <a:srgbClr val="000000"/>
                      </a:solidFill>
                      <a:latin typeface="Arial Narrow" charset="0"/>
                      <a:ea typeface="MS PGothic" charset="0"/>
                      <a:cs typeface="Times New Roman" charset="0"/>
                    </a:rPr>
                    <a:t> </a:t>
                  </a:r>
                  <a:r>
                    <a:rPr lang="en-US" altLang="zh-CN" b="1">
                      <a:solidFill>
                        <a:srgbClr val="000000"/>
                      </a:solidFill>
                      <a:latin typeface="Arial Narrow" charset="0"/>
                      <a:ea typeface="MS PGothic" charset="0"/>
                      <a:cs typeface="Times New Roman" charset="0"/>
                    </a:rPr>
                    <a:t>(</a:t>
                  </a:r>
                  <a:r>
                    <a:rPr lang="ja-JP" altLang="en-US" b="1">
                      <a:solidFill>
                        <a:srgbClr val="000000"/>
                      </a:solidFill>
                      <a:latin typeface="Calibri" charset="0"/>
                      <a:ea typeface="MS PGothic" charset="0"/>
                      <a:cs typeface="MS PGothic" charset="0"/>
                    </a:rPr>
                    <a:t>弗</a:t>
                  </a:r>
                  <a:r>
                    <a:rPr lang="en-US" altLang="ja-JP" b="1">
                      <a:solidFill>
                        <a:srgbClr val="000000"/>
                      </a:solidFill>
                      <a:latin typeface="Arial Narrow" charset="0"/>
                      <a:ea typeface="MS PGothic" charset="0"/>
                      <a:cs typeface="Times New Roman" charset="0"/>
                    </a:rPr>
                    <a:t> 6:1-3; </a:t>
                  </a:r>
                  <a:r>
                    <a:rPr lang="zh-CN" altLang="en-US" b="1">
                      <a:solidFill>
                        <a:srgbClr val="000000"/>
                      </a:solidFill>
                      <a:latin typeface="Arial Narrow" charset="0"/>
                      <a:ea typeface="宋体" charset="0"/>
                      <a:cs typeface="宋体" charset="0"/>
                    </a:rPr>
                    <a:t>太</a:t>
                  </a:r>
                  <a:r>
                    <a:rPr lang="en-US" altLang="ja-JP" b="1">
                      <a:solidFill>
                        <a:srgbClr val="000000"/>
                      </a:solidFill>
                      <a:latin typeface="Arial Narrow" charset="0"/>
                      <a:ea typeface="MS PGothic" charset="0"/>
                      <a:cs typeface="Times New Roman" charset="0"/>
                    </a:rPr>
                    <a:t> 15:4-6; 19:19; </a:t>
                  </a:r>
                  <a:r>
                    <a:rPr lang="zh-CN" altLang="en-US" b="1">
                      <a:solidFill>
                        <a:srgbClr val="000000"/>
                      </a:solidFill>
                      <a:latin typeface="Arial Narrow" charset="0"/>
                      <a:ea typeface="宋体" charset="0"/>
                      <a:cs typeface="宋体" charset="0"/>
                    </a:rPr>
                    <a:t>可</a:t>
                  </a:r>
                  <a:r>
                    <a:rPr lang="en-US" altLang="ja-JP" b="1">
                      <a:solidFill>
                        <a:srgbClr val="000000"/>
                      </a:solidFill>
                      <a:latin typeface="Arial Narrow" charset="0"/>
                      <a:ea typeface="MS PGothic" charset="0"/>
                      <a:cs typeface="Times New Roman" charset="0"/>
                    </a:rPr>
                    <a:t> 7:10; 10:19; </a:t>
                  </a:r>
                  <a:endParaRPr lang="en-US" altLang="zh-CN" b="1">
                    <a:solidFill>
                      <a:srgbClr val="000000"/>
                    </a:solidFill>
                    <a:latin typeface="Arial Narrow" charset="0"/>
                    <a:ea typeface="MS PGothic" charset="0"/>
                    <a:cs typeface="Times New Roman" charset="0"/>
                  </a:endParaRPr>
                </a:p>
                <a:p>
                  <a:pPr algn="ctr" defTabSz="914400"/>
                  <a:r>
                    <a:rPr lang="zh-CN" altLang="en-US" b="1">
                      <a:solidFill>
                        <a:srgbClr val="000000"/>
                      </a:solidFill>
                      <a:latin typeface="Arial Narrow" charset="0"/>
                      <a:ea typeface="MS PGothic" charset="0"/>
                      <a:cs typeface="Times New Roman" charset="0"/>
                    </a:rPr>
                    <a:t>出现六次</a:t>
                  </a:r>
                  <a:r>
                    <a:rPr lang="en-US" altLang="ja-JP" b="1">
                      <a:solidFill>
                        <a:srgbClr val="000000"/>
                      </a:solidFill>
                      <a:latin typeface="Arial Narrow" charset="0"/>
                      <a:ea typeface="MS PGothic" charset="0"/>
                      <a:cs typeface="Times New Roman" charset="0"/>
                    </a:rPr>
                    <a:t>).</a:t>
                  </a:r>
                  <a:endParaRPr lang="en-US" altLang="zh-CN" b="1">
                    <a:solidFill>
                      <a:srgbClr val="000000"/>
                    </a:solidFill>
                    <a:latin typeface="Arial Narrow" charset="0"/>
                    <a:ea typeface="MS PGothic" charset="0"/>
                    <a:cs typeface="Times New Roman" charset="0"/>
                  </a:endParaRPr>
                </a:p>
              </p:txBody>
            </p:sp>
            <p:sp>
              <p:nvSpPr>
                <p:cNvPr id="485408" name="Rectangle 81"/>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5398" name="Group 84"/>
              <p:cNvGrpSpPr>
                <a:grpSpLocks/>
              </p:cNvGrpSpPr>
              <p:nvPr/>
            </p:nvGrpSpPr>
            <p:grpSpPr bwMode="auto">
              <a:xfrm>
                <a:off x="0" y="1418"/>
                <a:ext cx="336" cy="628"/>
                <a:chOff x="0" y="1430"/>
                <a:chExt cx="240" cy="768"/>
              </a:xfrm>
            </p:grpSpPr>
            <p:sp>
              <p:nvSpPr>
                <p:cNvPr id="485405" name="Rectangle 56"/>
                <p:cNvSpPr>
                  <a:spLocks noChangeArrowheads="1"/>
                </p:cNvSpPr>
                <p:nvPr/>
              </p:nvSpPr>
              <p:spPr bwMode="auto">
                <a:xfrm>
                  <a:off x="32" y="143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b="1">
                      <a:solidFill>
                        <a:srgbClr val="000000"/>
                      </a:solidFill>
                      <a:latin typeface="Arial Narrow" charset="0"/>
                      <a:ea typeface="MS PGothic" charset="0"/>
                      <a:cs typeface="Times New Roman" charset="0"/>
                    </a:rPr>
                    <a:t>6</a:t>
                  </a:r>
                </a:p>
              </p:txBody>
            </p:sp>
            <p:sp>
              <p:nvSpPr>
                <p:cNvPr id="485406" name="Rectangle 83"/>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5399" name="Group 86"/>
              <p:cNvGrpSpPr>
                <a:grpSpLocks/>
              </p:cNvGrpSpPr>
              <p:nvPr/>
            </p:nvGrpSpPr>
            <p:grpSpPr bwMode="auto">
              <a:xfrm>
                <a:off x="336" y="1418"/>
                <a:ext cx="2611" cy="628"/>
                <a:chOff x="240" y="1430"/>
                <a:chExt cx="1864" cy="768"/>
              </a:xfrm>
            </p:grpSpPr>
            <p:sp>
              <p:nvSpPr>
                <p:cNvPr id="485403" name="Rectangle 57"/>
                <p:cNvSpPr>
                  <a:spLocks noChangeArrowheads="1"/>
                </p:cNvSpPr>
                <p:nvPr/>
              </p:nvSpPr>
              <p:spPr bwMode="auto">
                <a:xfrm>
                  <a:off x="272" y="143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zh-CN" altLang="en-US" b="1">
                      <a:solidFill>
                        <a:srgbClr val="000000"/>
                      </a:solidFill>
                      <a:latin typeface="Arial Narrow" charset="0"/>
                      <a:ea typeface="MS PGothic" charset="0"/>
                      <a:cs typeface="Times New Roman" charset="0"/>
                    </a:rPr>
                    <a:t>“</a:t>
                  </a:r>
                  <a:r>
                    <a:rPr lang="ja-JP" altLang="en-US" b="1">
                      <a:solidFill>
                        <a:srgbClr val="000000"/>
                      </a:solidFill>
                      <a:latin typeface="Calibri" charset="0"/>
                      <a:ea typeface="MS PGothic" charset="0"/>
                      <a:cs typeface="MS PGothic" charset="0"/>
                    </a:rPr>
                    <a:t>不可</a:t>
                  </a:r>
                  <a:r>
                    <a:rPr lang="ja-JP" altLang="en-US" b="1">
                      <a:solidFill>
                        <a:srgbClr val="000000"/>
                      </a:solidFill>
                      <a:latin typeface="Calibri" charset="0"/>
                      <a:ea typeface="华文细黑" charset="0"/>
                      <a:cs typeface="华文细黑" charset="0"/>
                    </a:rPr>
                    <a:t>杀</a:t>
                  </a:r>
                  <a:r>
                    <a:rPr lang="ja-JP" altLang="en-US" b="1">
                      <a:solidFill>
                        <a:srgbClr val="000000"/>
                      </a:solidFill>
                      <a:latin typeface="Calibri" charset="0"/>
                      <a:ea typeface="MS PGothic" charset="0"/>
                      <a:cs typeface="MS PGothic" charset="0"/>
                    </a:rPr>
                    <a:t>人。</a:t>
                  </a:r>
                  <a:r>
                    <a:rPr lang="en-US" altLang="ja-JP" b="1">
                      <a:solidFill>
                        <a:srgbClr val="000000"/>
                      </a:solidFill>
                      <a:latin typeface="Arial Narrow" charset="0"/>
                      <a:ea typeface="MS PGothic" charset="0"/>
                      <a:cs typeface="Times New Roman" charset="0"/>
                    </a:rPr>
                    <a:t>” (</a:t>
                  </a:r>
                  <a:r>
                    <a:rPr lang="zh-CN" altLang="en-US" b="1">
                      <a:solidFill>
                        <a:srgbClr val="000000"/>
                      </a:solidFill>
                      <a:latin typeface="Arial Narrow" charset="0"/>
                      <a:ea typeface="宋体" charset="0"/>
                      <a:cs typeface="宋体" charset="0"/>
                    </a:rPr>
                    <a:t>出</a:t>
                  </a:r>
                  <a:r>
                    <a:rPr lang="en-US" altLang="ja-JP" b="1">
                      <a:solidFill>
                        <a:srgbClr val="000000"/>
                      </a:solidFill>
                      <a:latin typeface="Arial Narrow" charset="0"/>
                      <a:ea typeface="MS PGothic" charset="0"/>
                      <a:cs typeface="Times New Roman" charset="0"/>
                    </a:rPr>
                    <a:t> 20:13).</a:t>
                  </a:r>
                  <a:endParaRPr lang="en-US" altLang="zh-CN" b="1">
                    <a:solidFill>
                      <a:srgbClr val="000000"/>
                    </a:solidFill>
                    <a:latin typeface="Arial Narrow" charset="0"/>
                    <a:ea typeface="MS PGothic" charset="0"/>
                    <a:cs typeface="Times New Roman" charset="0"/>
                  </a:endParaRPr>
                </a:p>
              </p:txBody>
            </p:sp>
            <p:sp>
              <p:nvSpPr>
                <p:cNvPr id="485404" name="Rectangle 85"/>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5400" name="Group 88"/>
              <p:cNvGrpSpPr>
                <a:grpSpLocks/>
              </p:cNvGrpSpPr>
              <p:nvPr/>
            </p:nvGrpSpPr>
            <p:grpSpPr bwMode="auto">
              <a:xfrm>
                <a:off x="2947" y="1418"/>
                <a:ext cx="2813" cy="628"/>
                <a:chOff x="2104" y="1430"/>
                <a:chExt cx="2008" cy="768"/>
              </a:xfrm>
            </p:grpSpPr>
            <p:sp>
              <p:nvSpPr>
                <p:cNvPr id="485401" name="Rectangle 58"/>
                <p:cNvSpPr>
                  <a:spLocks noChangeArrowheads="1"/>
                </p:cNvSpPr>
                <p:nvPr/>
              </p:nvSpPr>
              <p:spPr bwMode="auto">
                <a:xfrm>
                  <a:off x="2136" y="143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zh-CN" altLang="en-US" b="1">
                      <a:solidFill>
                        <a:srgbClr val="000000"/>
                      </a:solidFill>
                      <a:latin typeface="Arial Narrow" charset="0"/>
                      <a:ea typeface="MS PGothic" charset="0"/>
                      <a:cs typeface="Times New Roman" charset="0"/>
                    </a:rPr>
                    <a:t> “</a:t>
                  </a:r>
                  <a:r>
                    <a:rPr lang="zh-CN" altLang="en-US" b="1">
                      <a:solidFill>
                        <a:srgbClr val="000000"/>
                      </a:solidFill>
                      <a:latin typeface="Calibri" charset="0"/>
                      <a:ea typeface="宋体" charset="0"/>
                      <a:cs typeface="宋体" charset="0"/>
                    </a:rPr>
                    <a:t>凡恨他弟兄的，就是杀人的；你们晓得凡杀人的，没有永生存在他里面。 </a:t>
                  </a:r>
                  <a:r>
                    <a:rPr lang="zh-CN" altLang="en-US" b="1">
                      <a:solidFill>
                        <a:srgbClr val="000000"/>
                      </a:solidFill>
                      <a:latin typeface="Arial Narrow" charset="0"/>
                      <a:ea typeface="MS PGothic" charset="0"/>
                      <a:cs typeface="Times New Roman" charset="0"/>
                    </a:rPr>
                    <a:t>” </a:t>
                  </a:r>
                </a:p>
                <a:p>
                  <a:pPr algn="ctr" defTabSz="914400"/>
                  <a:r>
                    <a:rPr lang="en-US" altLang="zh-CN" b="1">
                      <a:solidFill>
                        <a:srgbClr val="000000"/>
                      </a:solidFill>
                      <a:latin typeface="Arial Narrow" charset="0"/>
                      <a:ea typeface="MS PGothic" charset="0"/>
                      <a:cs typeface="Times New Roman" charset="0"/>
                    </a:rPr>
                    <a:t>(</a:t>
                  </a:r>
                  <a:r>
                    <a:rPr lang="zh-CN" altLang="en-US" b="1">
                      <a:solidFill>
                        <a:srgbClr val="000000"/>
                      </a:solidFill>
                      <a:latin typeface="Arial Narrow" charset="0"/>
                      <a:ea typeface="宋体" charset="0"/>
                      <a:cs typeface="宋体" charset="0"/>
                    </a:rPr>
                    <a:t>约一</a:t>
                  </a:r>
                  <a:r>
                    <a:rPr lang="en-US" altLang="ja-JP" b="1">
                      <a:solidFill>
                        <a:srgbClr val="000000"/>
                      </a:solidFill>
                      <a:latin typeface="Arial Narrow" charset="0"/>
                      <a:ea typeface="MS PGothic" charset="0"/>
                      <a:cs typeface="Times New Roman" charset="0"/>
                    </a:rPr>
                    <a:t>3:15; </a:t>
                  </a:r>
                  <a:r>
                    <a:rPr lang="zh-CN" altLang="en-US" b="1">
                      <a:solidFill>
                        <a:srgbClr val="000000"/>
                      </a:solidFill>
                      <a:latin typeface="Arial Narrow" charset="0"/>
                      <a:ea typeface="MS PGothic" charset="0"/>
                      <a:cs typeface="Times New Roman" charset="0"/>
                    </a:rPr>
                    <a:t>参</a:t>
                  </a:r>
                  <a:r>
                    <a:rPr lang="ja-JP" altLang="en-US" b="1">
                      <a:solidFill>
                        <a:srgbClr val="000000"/>
                      </a:solidFill>
                      <a:latin typeface="Arial Narrow" charset="0"/>
                      <a:ea typeface="MS PGothic" charset="0"/>
                      <a:cs typeface="Times New Roman" charset="0"/>
                    </a:rPr>
                    <a:t> </a:t>
                  </a:r>
                  <a:r>
                    <a:rPr lang="zh-CN" altLang="en-US" b="1">
                      <a:solidFill>
                        <a:srgbClr val="000000"/>
                      </a:solidFill>
                      <a:latin typeface="Arial Narrow" charset="0"/>
                      <a:ea typeface="宋体" charset="0"/>
                      <a:cs typeface="宋体" charset="0"/>
                    </a:rPr>
                    <a:t>太</a:t>
                  </a:r>
                  <a:r>
                    <a:rPr lang="en-US" altLang="ja-JP" b="1">
                      <a:solidFill>
                        <a:srgbClr val="000000"/>
                      </a:solidFill>
                      <a:latin typeface="Arial Narrow" charset="0"/>
                      <a:ea typeface="MS PGothic" charset="0"/>
                      <a:cs typeface="Times New Roman" charset="0"/>
                    </a:rPr>
                    <a:t> 19:18; </a:t>
                  </a:r>
                  <a:r>
                    <a:rPr lang="zh-CN" altLang="en-US" b="1">
                      <a:solidFill>
                        <a:srgbClr val="000000"/>
                      </a:solidFill>
                      <a:latin typeface="Arial Narrow" charset="0"/>
                      <a:ea typeface="宋体" charset="0"/>
                      <a:cs typeface="宋体" charset="0"/>
                    </a:rPr>
                    <a:t>可</a:t>
                  </a:r>
                  <a:endParaRPr lang="en-US" altLang="ja-JP" b="1">
                    <a:solidFill>
                      <a:srgbClr val="000000"/>
                    </a:solidFill>
                    <a:latin typeface="Arial Narrow" charset="0"/>
                    <a:ea typeface="MS PGothic" charset="0"/>
                    <a:cs typeface="Times New Roman" charset="0"/>
                  </a:endParaRPr>
                </a:p>
                <a:p>
                  <a:pPr algn="ctr" defTabSz="914400"/>
                  <a:r>
                    <a:rPr lang="zh-CN" altLang="en-US" b="1">
                      <a:solidFill>
                        <a:srgbClr val="000000"/>
                      </a:solidFill>
                      <a:latin typeface="Arial Narrow" charset="0"/>
                      <a:ea typeface="MS PGothic" charset="0"/>
                      <a:cs typeface="Times New Roman" charset="0"/>
                    </a:rPr>
                    <a:t> </a:t>
                  </a:r>
                  <a:r>
                    <a:rPr lang="en-US" altLang="zh-CN" b="1">
                      <a:solidFill>
                        <a:srgbClr val="000000"/>
                      </a:solidFill>
                      <a:latin typeface="Arial Narrow" charset="0"/>
                      <a:ea typeface="MS PGothic" charset="0"/>
                      <a:cs typeface="Times New Roman" charset="0"/>
                    </a:rPr>
                    <a:t>10:19; </a:t>
                  </a:r>
                  <a:r>
                    <a:rPr lang="zh-CN" altLang="en-US" b="1">
                      <a:solidFill>
                        <a:srgbClr val="000000"/>
                      </a:solidFill>
                      <a:latin typeface="Arial Narrow" charset="0"/>
                      <a:ea typeface="宋体" charset="0"/>
                      <a:cs typeface="宋体" charset="0"/>
                    </a:rPr>
                    <a:t>路</a:t>
                  </a:r>
                  <a:r>
                    <a:rPr lang="en-US" altLang="ja-JP" b="1">
                      <a:solidFill>
                        <a:srgbClr val="000000"/>
                      </a:solidFill>
                      <a:latin typeface="Arial Narrow" charset="0"/>
                      <a:ea typeface="MS PGothic" charset="0"/>
                      <a:cs typeface="Times New Roman" charset="0"/>
                    </a:rPr>
                    <a:t> 18:20; </a:t>
                  </a:r>
                  <a:r>
                    <a:rPr lang="zh-CN" altLang="en-US" b="1">
                      <a:solidFill>
                        <a:srgbClr val="000000"/>
                      </a:solidFill>
                      <a:latin typeface="Arial Narrow" charset="0"/>
                      <a:ea typeface="宋体" charset="0"/>
                      <a:cs typeface="宋体" charset="0"/>
                    </a:rPr>
                    <a:t>罗</a:t>
                  </a:r>
                  <a:r>
                    <a:rPr lang="en-US" altLang="ja-JP" b="1">
                      <a:solidFill>
                        <a:srgbClr val="000000"/>
                      </a:solidFill>
                      <a:latin typeface="Arial Narrow" charset="0"/>
                      <a:ea typeface="MS PGothic" charset="0"/>
                      <a:cs typeface="Times New Roman" charset="0"/>
                    </a:rPr>
                    <a:t>13:9; </a:t>
                  </a:r>
                  <a:r>
                    <a:rPr lang="zh-CN" altLang="en-US" b="1">
                      <a:solidFill>
                        <a:srgbClr val="000000"/>
                      </a:solidFill>
                      <a:latin typeface="Arial Narrow" charset="0"/>
                      <a:ea typeface="宋体" charset="0"/>
                      <a:cs typeface="宋体" charset="0"/>
                    </a:rPr>
                    <a:t>雅</a:t>
                  </a:r>
                  <a:r>
                    <a:rPr lang="en-US" altLang="ja-JP" b="1">
                      <a:solidFill>
                        <a:srgbClr val="000000"/>
                      </a:solidFill>
                      <a:latin typeface="Arial Narrow" charset="0"/>
                      <a:ea typeface="MS PGothic" charset="0"/>
                      <a:cs typeface="Times New Roman" charset="0"/>
                    </a:rPr>
                    <a:t> 2:11; </a:t>
                  </a:r>
                  <a:r>
                    <a:rPr lang="zh-CN" altLang="en-US" b="1">
                      <a:solidFill>
                        <a:srgbClr val="000000"/>
                      </a:solidFill>
                      <a:latin typeface="Arial Narrow" charset="0"/>
                      <a:ea typeface="MS PGothic" charset="0"/>
                      <a:cs typeface="Times New Roman" charset="0"/>
                    </a:rPr>
                    <a:t>出现六次</a:t>
                  </a:r>
                  <a:r>
                    <a:rPr lang="en-US" altLang="ja-JP" b="1">
                      <a:solidFill>
                        <a:srgbClr val="000000"/>
                      </a:solidFill>
                      <a:latin typeface="Arial Narrow" charset="0"/>
                      <a:ea typeface="MS PGothic" charset="0"/>
                      <a:cs typeface="Times New Roman" charset="0"/>
                    </a:rPr>
                    <a:t>).</a:t>
                  </a:r>
                  <a:endParaRPr lang="en-US" altLang="zh-CN" b="1">
                    <a:solidFill>
                      <a:srgbClr val="000000"/>
                    </a:solidFill>
                    <a:latin typeface="Arial Narrow" charset="0"/>
                    <a:ea typeface="MS PGothic" charset="0"/>
                    <a:cs typeface="Times New Roman" charset="0"/>
                  </a:endParaRPr>
                </a:p>
              </p:txBody>
            </p:sp>
            <p:sp>
              <p:nvSpPr>
                <p:cNvPr id="485402" name="Rectangle 87"/>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grpSp>
          <p:nvGrpSpPr>
            <p:cNvPr id="485385" name="Group 115"/>
            <p:cNvGrpSpPr>
              <a:grpSpLocks/>
            </p:cNvGrpSpPr>
            <p:nvPr/>
          </p:nvGrpSpPr>
          <p:grpSpPr bwMode="auto">
            <a:xfrm>
              <a:off x="0" y="633"/>
              <a:ext cx="5760" cy="1242"/>
              <a:chOff x="0" y="3030"/>
              <a:chExt cx="5760" cy="1242"/>
            </a:xfrm>
          </p:grpSpPr>
          <p:grpSp>
            <p:nvGrpSpPr>
              <p:cNvPr id="485386" name="Group 116"/>
              <p:cNvGrpSpPr>
                <a:grpSpLocks/>
              </p:cNvGrpSpPr>
              <p:nvPr/>
            </p:nvGrpSpPr>
            <p:grpSpPr bwMode="auto">
              <a:xfrm>
                <a:off x="0" y="3030"/>
                <a:ext cx="336" cy="1242"/>
                <a:chOff x="0" y="2966"/>
                <a:chExt cx="240" cy="1344"/>
              </a:xfrm>
            </p:grpSpPr>
            <p:sp>
              <p:nvSpPr>
                <p:cNvPr id="485393" name="Rectangle 117"/>
                <p:cNvSpPr>
                  <a:spLocks noChangeArrowheads="1"/>
                </p:cNvSpPr>
                <p:nvPr/>
              </p:nvSpPr>
              <p:spPr bwMode="auto">
                <a:xfrm>
                  <a:off x="32" y="2966"/>
                  <a:ext cx="176"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en-US" altLang="zh-CN" b="1">
                      <a:solidFill>
                        <a:srgbClr val="000000"/>
                      </a:solidFill>
                      <a:latin typeface="Arial Narrow" charset="0"/>
                      <a:ea typeface="宋体" charset="0"/>
                      <a:cs typeface="宋体" charset="0"/>
                    </a:rPr>
                    <a:t>4</a:t>
                  </a:r>
                </a:p>
              </p:txBody>
            </p:sp>
            <p:sp>
              <p:nvSpPr>
                <p:cNvPr id="485394" name="Rectangle 118"/>
                <p:cNvSpPr>
                  <a:spLocks noChangeArrowheads="1"/>
                </p:cNvSpPr>
                <p:nvPr/>
              </p:nvSpPr>
              <p:spPr bwMode="auto">
                <a:xfrm>
                  <a:off x="0" y="2966"/>
                  <a:ext cx="240"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5387" name="Group 119"/>
              <p:cNvGrpSpPr>
                <a:grpSpLocks/>
              </p:cNvGrpSpPr>
              <p:nvPr/>
            </p:nvGrpSpPr>
            <p:grpSpPr bwMode="auto">
              <a:xfrm>
                <a:off x="336" y="3030"/>
                <a:ext cx="2611" cy="1242"/>
                <a:chOff x="240" y="2966"/>
                <a:chExt cx="1864" cy="1344"/>
              </a:xfrm>
            </p:grpSpPr>
            <p:sp>
              <p:nvSpPr>
                <p:cNvPr id="485391" name="Rectangle 120"/>
                <p:cNvSpPr>
                  <a:spLocks noChangeArrowheads="1"/>
                </p:cNvSpPr>
                <p:nvPr/>
              </p:nvSpPr>
              <p:spPr bwMode="auto">
                <a:xfrm>
                  <a:off x="257" y="2968"/>
                  <a:ext cx="1815" cy="1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defTabSz="914400"/>
                  <a:r>
                    <a:rPr lang="en-US" altLang="zh-CN" sz="2000" b="1">
                      <a:solidFill>
                        <a:srgbClr val="000000"/>
                      </a:solidFill>
                      <a:latin typeface="Arial Narrow" charset="0"/>
                      <a:ea typeface="宋体" charset="0"/>
                      <a:cs typeface="宋体" charset="0"/>
                    </a:rPr>
                    <a:t> </a:t>
                  </a:r>
                  <a:r>
                    <a:rPr lang="en-US" altLang="zh-CN" b="1">
                      <a:solidFill>
                        <a:srgbClr val="000000"/>
                      </a:solidFill>
                      <a:latin typeface="Arial Narrow" charset="0"/>
                      <a:ea typeface="宋体" charset="0"/>
                      <a:cs typeface="宋体" charset="0"/>
                    </a:rPr>
                    <a:t>“</a:t>
                  </a:r>
                  <a:r>
                    <a:rPr lang="zh-CN" altLang="en-US" b="1">
                      <a:solidFill>
                        <a:srgbClr val="000000"/>
                      </a:solidFill>
                      <a:latin typeface="Calibri" charset="0"/>
                      <a:ea typeface="宋体" charset="0"/>
                      <a:cs typeface="宋体" charset="0"/>
                    </a:rPr>
                    <a:t>当记念安息日，守为圣日。六日要劳碌做你一切的工，但第七日是向耶和华你神当守的安息日。这一日你和你的儿女、仆婢、牲畜，并你城里寄居的客旅，无论何工都不可做</a:t>
                  </a:r>
                  <a:r>
                    <a:rPr lang="en-US" altLang="zh-CN" b="1">
                      <a:solidFill>
                        <a:srgbClr val="000000"/>
                      </a:solidFill>
                      <a:latin typeface="Calibri" charset="0"/>
                      <a:ea typeface="宋体" charset="0"/>
                      <a:cs typeface="宋体" charset="0"/>
                    </a:rPr>
                    <a:t>,</a:t>
                  </a:r>
                  <a:r>
                    <a:rPr lang="zh-CN" altLang="en-US" b="1">
                      <a:solidFill>
                        <a:srgbClr val="000000"/>
                      </a:solidFill>
                      <a:latin typeface="Calibri" charset="0"/>
                      <a:ea typeface="宋体" charset="0"/>
                      <a:cs typeface="宋体" charset="0"/>
                    </a:rPr>
                    <a:t>因为六日之内，耶和华造天、地、海和其中的万物，第七日便安息，所以耶和华赐福与安息日，定为圣日。</a:t>
                  </a:r>
                  <a:r>
                    <a:rPr lang="en-US" altLang="zh-CN" b="1">
                      <a:solidFill>
                        <a:srgbClr val="000000"/>
                      </a:solidFill>
                      <a:latin typeface="Arial Narrow" charset="0"/>
                      <a:ea typeface="宋体" charset="0"/>
                      <a:cs typeface="宋体" charset="0"/>
                    </a:rPr>
                    <a:t>” (</a:t>
                  </a:r>
                  <a:r>
                    <a:rPr lang="zh-CN" altLang="en-US" b="1">
                      <a:solidFill>
                        <a:srgbClr val="000000"/>
                      </a:solidFill>
                      <a:latin typeface="Arial Narrow" charset="0"/>
                      <a:ea typeface="宋体" charset="0"/>
                      <a:cs typeface="宋体" charset="0"/>
                    </a:rPr>
                    <a:t>出</a:t>
                  </a:r>
                  <a:r>
                    <a:rPr lang="en-US" altLang="zh-CN" b="1">
                      <a:solidFill>
                        <a:srgbClr val="000000"/>
                      </a:solidFill>
                      <a:latin typeface="Arial Narrow" charset="0"/>
                      <a:ea typeface="宋体" charset="0"/>
                      <a:cs typeface="宋体" charset="0"/>
                    </a:rPr>
                    <a:t> 20:8-11).</a:t>
                  </a:r>
                </a:p>
              </p:txBody>
            </p:sp>
            <p:sp>
              <p:nvSpPr>
                <p:cNvPr id="485392" name="Rectangle 121"/>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5388" name="Group 122"/>
              <p:cNvGrpSpPr>
                <a:grpSpLocks/>
              </p:cNvGrpSpPr>
              <p:nvPr/>
            </p:nvGrpSpPr>
            <p:grpSpPr bwMode="auto">
              <a:xfrm>
                <a:off x="2947" y="3030"/>
                <a:ext cx="2813" cy="1242"/>
                <a:chOff x="2104" y="2966"/>
                <a:chExt cx="2008" cy="1344"/>
              </a:xfrm>
            </p:grpSpPr>
            <p:sp>
              <p:nvSpPr>
                <p:cNvPr id="485389" name="Rectangle 123"/>
                <p:cNvSpPr>
                  <a:spLocks noChangeArrowheads="1"/>
                </p:cNvSpPr>
                <p:nvPr/>
              </p:nvSpPr>
              <p:spPr bwMode="auto">
                <a:xfrm>
                  <a:off x="2136" y="2966"/>
                  <a:ext cx="1944"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a:r>
                    <a:rPr lang="zh-CN" altLang="en-US" b="1">
                      <a:solidFill>
                        <a:srgbClr val="000000"/>
                      </a:solidFill>
                      <a:latin typeface="Arial Narrow" charset="0"/>
                      <a:ea typeface="宋体" charset="0"/>
                      <a:cs typeface="宋体" charset="0"/>
                    </a:rPr>
                    <a:t>新约没有记载这个需要</a:t>
                  </a:r>
                  <a:r>
                    <a:rPr lang="en-US" altLang="zh-CN" b="1">
                      <a:solidFill>
                        <a:srgbClr val="000000"/>
                      </a:solidFill>
                      <a:latin typeface="Arial Narrow" charset="0"/>
                      <a:ea typeface="宋体" charset="0"/>
                      <a:cs typeface="宋体" charset="0"/>
                    </a:rPr>
                    <a:t>. </a:t>
                  </a:r>
                </a:p>
                <a:p>
                  <a:pPr defTabSz="914400"/>
                  <a:r>
                    <a:rPr lang="zh-CN" altLang="en-US" b="1">
                      <a:solidFill>
                        <a:srgbClr val="000000"/>
                      </a:solidFill>
                      <a:latin typeface="Arial Narrow" charset="0"/>
                      <a:ea typeface="宋体" charset="0"/>
                      <a:cs typeface="宋体" charset="0"/>
                    </a:rPr>
                    <a:t>可是</a:t>
                  </a:r>
                  <a:r>
                    <a:rPr lang="en-US" altLang="zh-CN" b="1">
                      <a:solidFill>
                        <a:srgbClr val="000000"/>
                      </a:solidFill>
                      <a:latin typeface="Arial Narrow" charset="0"/>
                      <a:ea typeface="宋体" charset="0"/>
                      <a:cs typeface="宋体" charset="0"/>
                    </a:rPr>
                    <a:t>, </a:t>
                  </a:r>
                  <a:r>
                    <a:rPr lang="zh-CN" altLang="en-US" b="1">
                      <a:solidFill>
                        <a:srgbClr val="000000"/>
                      </a:solidFill>
                      <a:latin typeface="Arial Narrow" charset="0"/>
                      <a:ea typeface="宋体" charset="0"/>
                      <a:cs typeface="宋体" charset="0"/>
                    </a:rPr>
                    <a:t>一处 经文明确禁止这个需求</a:t>
                  </a:r>
                  <a:r>
                    <a:rPr lang="en-US" altLang="zh-CN" b="1">
                      <a:solidFill>
                        <a:srgbClr val="000000"/>
                      </a:solidFill>
                      <a:latin typeface="Arial Narrow" charset="0"/>
                      <a:ea typeface="宋体" charset="0"/>
                      <a:cs typeface="宋体" charset="0"/>
                    </a:rPr>
                    <a:t>: “</a:t>
                  </a:r>
                  <a:r>
                    <a:rPr lang="zh-CN" altLang="en-US" b="1">
                      <a:solidFill>
                        <a:srgbClr val="000000"/>
                      </a:solidFill>
                      <a:latin typeface="Calibri" charset="0"/>
                      <a:ea typeface="宋体" charset="0"/>
                      <a:cs typeface="宋体" charset="0"/>
                    </a:rPr>
                    <a:t>所以不拘在饮食上</a:t>
                  </a:r>
                  <a:r>
                    <a:rPr lang="en-US" altLang="zh-CN" b="1">
                      <a:solidFill>
                        <a:srgbClr val="000000"/>
                      </a:solidFill>
                      <a:latin typeface="Calibri" charset="0"/>
                      <a:ea typeface="宋体" charset="0"/>
                      <a:cs typeface="宋体" charset="0"/>
                    </a:rPr>
                    <a:t>,</a:t>
                  </a:r>
                  <a:r>
                    <a:rPr lang="zh-CN" altLang="en-US" b="1">
                      <a:solidFill>
                        <a:srgbClr val="000000"/>
                      </a:solidFill>
                      <a:latin typeface="Calibri" charset="0"/>
                      <a:ea typeface="宋体" charset="0"/>
                      <a:cs typeface="宋体" charset="0"/>
                    </a:rPr>
                    <a:t>或节期、月朔、安息日，都不可让人论断你们。 这些原是后事的影儿，那形体却是基督</a:t>
                  </a:r>
                  <a:r>
                    <a:rPr lang="en-US" altLang="zh-CN" b="1">
                      <a:solidFill>
                        <a:srgbClr val="000000"/>
                      </a:solidFill>
                      <a:latin typeface="Calibri" charset="0"/>
                      <a:ea typeface="宋体" charset="0"/>
                      <a:cs typeface="宋体" charset="0"/>
                    </a:rPr>
                    <a:t>.</a:t>
                  </a:r>
                  <a:r>
                    <a:rPr lang="en-US" altLang="zh-CN" b="1">
                      <a:solidFill>
                        <a:srgbClr val="000000"/>
                      </a:solidFill>
                      <a:latin typeface="Arial Narrow" charset="0"/>
                      <a:ea typeface="宋体" charset="0"/>
                      <a:cs typeface="宋体" charset="0"/>
                    </a:rPr>
                    <a:t>” (</a:t>
                  </a:r>
                  <a:r>
                    <a:rPr lang="zh-CN" altLang="en-US" b="1">
                      <a:solidFill>
                        <a:srgbClr val="000000"/>
                      </a:solidFill>
                      <a:latin typeface="Arial Narrow" charset="0"/>
                      <a:ea typeface="宋体" charset="0"/>
                      <a:cs typeface="宋体" charset="0"/>
                    </a:rPr>
                    <a:t>西</a:t>
                  </a:r>
                  <a:r>
                    <a:rPr lang="en-US" altLang="zh-CN" b="1">
                      <a:solidFill>
                        <a:srgbClr val="000000"/>
                      </a:solidFill>
                      <a:latin typeface="Arial Narrow" charset="0"/>
                      <a:ea typeface="宋体" charset="0"/>
                      <a:cs typeface="宋体" charset="0"/>
                    </a:rPr>
                    <a:t> 2:16-17; 0x).</a:t>
                  </a:r>
                </a:p>
              </p:txBody>
            </p:sp>
            <p:sp>
              <p:nvSpPr>
                <p:cNvPr id="485390" name="Rectangle 124"/>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grpSp>
      <p:sp>
        <p:nvSpPr>
          <p:cNvPr id="56484" name="Oval 164"/>
          <p:cNvSpPr>
            <a:spLocks noChangeArrowheads="1"/>
          </p:cNvSpPr>
          <p:nvPr/>
        </p:nvSpPr>
        <p:spPr bwMode="auto">
          <a:xfrm>
            <a:off x="4572000" y="1628775"/>
            <a:ext cx="4572000" cy="504825"/>
          </a:xfrm>
          <a:prstGeom prst="ellipse">
            <a:avLst/>
          </a:prstGeom>
          <a:noFill/>
          <a:ln w="7620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zh-CN" altLang="en-US">
              <a:solidFill>
                <a:srgbClr val="000000"/>
              </a:solidFill>
              <a:latin typeface="Calibri" charset="0"/>
              <a:ea typeface="MS PGothic" charset="0"/>
              <a:cs typeface="MS PGothic" charset="0"/>
            </a:endParaRPr>
          </a:p>
        </p:txBody>
      </p:sp>
      <p:sp>
        <p:nvSpPr>
          <p:cNvPr id="56486" name="Rectangle 166"/>
          <p:cNvSpPr>
            <a:spLocks noGrp="1" noChangeArrowheads="1"/>
          </p:cNvSpPr>
          <p:nvPr>
            <p:ph type="title" idx="4294967295"/>
          </p:nvPr>
        </p:nvSpPr>
        <p:spPr>
          <a:xfrm>
            <a:off x="-228600" y="0"/>
            <a:ext cx="8458200" cy="533400"/>
          </a:xfrm>
        </p:spPr>
        <p:txBody>
          <a:bodyPr>
            <a:normAutofit fontScale="90000"/>
          </a:bodyPr>
          <a:lstStyle/>
          <a:p>
            <a:pPr eaLnBrk="1" hangingPunct="1">
              <a:defRPr/>
            </a:pPr>
            <a:r>
              <a:rPr lang="zh-CN" altLang="en-US" sz="3200" b="1">
                <a:solidFill>
                  <a:schemeClr val="accent2"/>
                </a:solidFill>
                <a:latin typeface="Arial Black" charset="0"/>
                <a:ea typeface="宋体" charset="0"/>
                <a:cs typeface="宋体" charset="0"/>
              </a:rPr>
              <a:t>十诫</a:t>
            </a:r>
          </a:p>
        </p:txBody>
      </p:sp>
      <p:sp>
        <p:nvSpPr>
          <p:cNvPr id="2" name="TextBox 1"/>
          <p:cNvSpPr txBox="1"/>
          <p:nvPr/>
        </p:nvSpPr>
        <p:spPr>
          <a:xfrm>
            <a:off x="8585200" y="897467"/>
            <a:ext cx="184666" cy="461665"/>
          </a:xfrm>
          <a:prstGeom prst="rect">
            <a:avLst/>
          </a:prstGeom>
          <a:noFill/>
        </p:spPr>
        <p:txBody>
          <a:bodyPr wrap="none" rtlCol="0">
            <a:spAutoFit/>
          </a:bodyPr>
          <a:lstStyle/>
          <a:p>
            <a:pPr defTabSz="914400" eaLnBrk="0" hangingPunct="0"/>
            <a:endParaRPr lang="en-US" sz="2400" dirty="0">
              <a:solidFill>
                <a:srgbClr val="000000"/>
              </a:solidFill>
              <a:latin typeface="Times New Roman" charset="0"/>
              <a:ea typeface="MS PGothic" charset="0"/>
              <a:cs typeface="MS PGothic" charset="0"/>
            </a:endParaRPr>
          </a:p>
        </p:txBody>
      </p:sp>
    </p:spTree>
    <p:extLst>
      <p:ext uri="{BB962C8B-B14F-4D97-AF65-F5344CB8AC3E}">
        <p14:creationId xmlns:p14="http://schemas.microsoft.com/office/powerpoint/2010/main" val="3114577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484"/>
                                        </p:tgtEl>
                                        <p:attrNameLst>
                                          <p:attrName>style.visibility</p:attrName>
                                        </p:attrNameLst>
                                      </p:cBhvr>
                                      <p:to>
                                        <p:strVal val="visible"/>
                                      </p:to>
                                    </p:set>
                                    <p:animEffect transition="in" filter="dissolve">
                                      <p:cBhvr>
                                        <p:cTn id="7" dur="500"/>
                                        <p:tgtEl>
                                          <p:spTgt spid="5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8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EFDE9"/>
        </a:solidFill>
        <a:effectLst/>
      </p:bgPr>
    </p:bg>
    <p:spTree>
      <p:nvGrpSpPr>
        <p:cNvPr id="1" name=""/>
        <p:cNvGrpSpPr/>
        <p:nvPr/>
      </p:nvGrpSpPr>
      <p:grpSpPr>
        <a:xfrm>
          <a:off x="0" y="0"/>
          <a:ext cx="0" cy="0"/>
          <a:chOff x="0" y="0"/>
          <a:chExt cx="0" cy="0"/>
        </a:xfrm>
      </p:grpSpPr>
      <p:sp>
        <p:nvSpPr>
          <p:cNvPr id="487425" name="Text Box 3"/>
          <p:cNvSpPr txBox="1">
            <a:spLocks noChangeArrowheads="1"/>
          </p:cNvSpPr>
          <p:nvPr/>
        </p:nvSpPr>
        <p:spPr bwMode="auto">
          <a:xfrm>
            <a:off x="8366125" y="0"/>
            <a:ext cx="692150"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r>
              <a:rPr lang="en-US" altLang="zh-CN" sz="1800" b="1">
                <a:solidFill>
                  <a:srgbClr val="000000"/>
                </a:solidFill>
                <a:latin typeface="Arial" charset="0"/>
              </a:rPr>
              <a:t>113a</a:t>
            </a:r>
          </a:p>
        </p:txBody>
      </p:sp>
      <p:grpSp>
        <p:nvGrpSpPr>
          <p:cNvPr id="487426" name="Group 70"/>
          <p:cNvGrpSpPr>
            <a:grpSpLocks/>
          </p:cNvGrpSpPr>
          <p:nvPr/>
        </p:nvGrpSpPr>
        <p:grpSpPr bwMode="auto">
          <a:xfrm>
            <a:off x="-3779" y="404664"/>
            <a:ext cx="9144000" cy="6461125"/>
            <a:chOff x="0" y="250"/>
            <a:chExt cx="5760" cy="2657"/>
          </a:xfrm>
        </p:grpSpPr>
        <p:grpSp>
          <p:nvGrpSpPr>
            <p:cNvPr id="487428" name="Group 5"/>
            <p:cNvGrpSpPr>
              <a:grpSpLocks/>
            </p:cNvGrpSpPr>
            <p:nvPr/>
          </p:nvGrpSpPr>
          <p:grpSpPr bwMode="auto">
            <a:xfrm>
              <a:off x="0" y="250"/>
              <a:ext cx="336" cy="384"/>
              <a:chOff x="0" y="0"/>
              <a:chExt cx="240" cy="470"/>
            </a:xfrm>
          </p:grpSpPr>
          <p:sp>
            <p:nvSpPr>
              <p:cNvPr id="487471" name="Rectangle 6"/>
              <p:cNvSpPr>
                <a:spLocks noChangeArrowheads="1"/>
              </p:cNvSpPr>
              <p:nvPr/>
            </p:nvSpPr>
            <p:spPr bwMode="auto">
              <a:xfrm>
                <a:off x="32" y="0"/>
                <a:ext cx="176" cy="470"/>
              </a:xfrm>
              <a:prstGeom prst="rect">
                <a:avLst/>
              </a:prstGeom>
              <a:solidFill>
                <a:srgbClr val="000099"/>
              </a:solidFill>
              <a:ln w="12700" cap="sq">
                <a:solidFill>
                  <a:schemeClr val="accent5"/>
                </a:solidFill>
                <a:miter lim="800000"/>
                <a:headEnd type="none" w="sm" len="sm"/>
                <a:tailEnd type="none" w="sm" len="sm"/>
              </a:ln>
            </p:spPr>
            <p:txBody>
              <a:bodyPr lIns="0" tIns="0" rIns="0" bIns="0" anchor="ctr" anchorCtr="1"/>
              <a:lstStyle/>
              <a:p>
                <a:pPr algn="ctr" defTabSz="914400"/>
                <a:r>
                  <a:rPr lang="en-US" altLang="zh-CN" sz="2800" b="1">
                    <a:solidFill>
                      <a:srgbClr val="FFFFFF"/>
                    </a:solidFill>
                    <a:latin typeface="Arial Narrow" charset="0"/>
                    <a:ea typeface="MS PGothic" charset="0"/>
                    <a:cs typeface="Times New Roman" charset="0"/>
                  </a:rPr>
                  <a:t>#</a:t>
                </a:r>
              </a:p>
            </p:txBody>
          </p:sp>
          <p:sp>
            <p:nvSpPr>
              <p:cNvPr id="487472" name="Rectangle 7"/>
              <p:cNvSpPr>
                <a:spLocks noChangeArrowheads="1"/>
              </p:cNvSpPr>
              <p:nvPr/>
            </p:nvSpPr>
            <p:spPr bwMode="auto">
              <a:xfrm>
                <a:off x="0" y="0"/>
                <a:ext cx="240" cy="470"/>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29" name="Group 8"/>
            <p:cNvGrpSpPr>
              <a:grpSpLocks/>
            </p:cNvGrpSpPr>
            <p:nvPr/>
          </p:nvGrpSpPr>
          <p:grpSpPr bwMode="auto">
            <a:xfrm>
              <a:off x="336" y="250"/>
              <a:ext cx="2611" cy="384"/>
              <a:chOff x="240" y="0"/>
              <a:chExt cx="1864" cy="470"/>
            </a:xfrm>
          </p:grpSpPr>
          <p:sp>
            <p:nvSpPr>
              <p:cNvPr id="487469" name="Rectangle 9"/>
              <p:cNvSpPr>
                <a:spLocks noChangeArrowheads="1"/>
              </p:cNvSpPr>
              <p:nvPr/>
            </p:nvSpPr>
            <p:spPr bwMode="auto">
              <a:xfrm>
                <a:off x="272" y="0"/>
                <a:ext cx="1800" cy="470"/>
              </a:xfrm>
              <a:prstGeom prst="rect">
                <a:avLst/>
              </a:prstGeom>
              <a:solidFill>
                <a:srgbClr val="000099"/>
              </a:solidFill>
              <a:ln w="12700" cap="sq">
                <a:solidFill>
                  <a:schemeClr val="accent5"/>
                </a:solidFill>
                <a:miter lim="800000"/>
                <a:headEnd type="none" w="sm" len="sm"/>
                <a:tailEnd type="none" w="sm" len="sm"/>
              </a:ln>
            </p:spPr>
            <p:txBody>
              <a:bodyPr lIns="0" tIns="0" rIns="0" bIns="0" anchor="ctr" anchorCtr="1"/>
              <a:lstStyle/>
              <a:p>
                <a:pPr algn="ctr" defTabSz="914400"/>
                <a:r>
                  <a:rPr lang="zh-CN" altLang="en-US" sz="2800" b="1">
                    <a:solidFill>
                      <a:srgbClr val="FFFFFF"/>
                    </a:solidFill>
                    <a:latin typeface="Arial Narrow" charset="0"/>
                    <a:ea typeface="宋体" charset="0"/>
                    <a:cs typeface="宋体" charset="0"/>
                  </a:rPr>
                  <a:t>旧约的十戒</a:t>
                </a:r>
                <a:endParaRPr lang="en-US" altLang="zh-CN" sz="2800" b="1">
                  <a:solidFill>
                    <a:srgbClr val="FFFFFF"/>
                  </a:solidFill>
                  <a:latin typeface="Arial Narrow" charset="0"/>
                  <a:ea typeface="宋体" charset="0"/>
                  <a:cs typeface="宋体" charset="0"/>
                </a:endParaRPr>
              </a:p>
            </p:txBody>
          </p:sp>
          <p:sp>
            <p:nvSpPr>
              <p:cNvPr id="487470" name="Rectangle 10"/>
              <p:cNvSpPr>
                <a:spLocks noChangeArrowheads="1"/>
              </p:cNvSpPr>
              <p:nvPr/>
            </p:nvSpPr>
            <p:spPr bwMode="auto">
              <a:xfrm>
                <a:off x="240" y="0"/>
                <a:ext cx="1864" cy="470"/>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30" name="Group 11"/>
            <p:cNvGrpSpPr>
              <a:grpSpLocks/>
            </p:cNvGrpSpPr>
            <p:nvPr/>
          </p:nvGrpSpPr>
          <p:grpSpPr bwMode="auto">
            <a:xfrm>
              <a:off x="2947" y="250"/>
              <a:ext cx="2813" cy="384"/>
              <a:chOff x="2104" y="0"/>
              <a:chExt cx="2008" cy="470"/>
            </a:xfrm>
          </p:grpSpPr>
          <p:sp>
            <p:nvSpPr>
              <p:cNvPr id="487467" name="Rectangle 12"/>
              <p:cNvSpPr>
                <a:spLocks noChangeArrowheads="1"/>
              </p:cNvSpPr>
              <p:nvPr/>
            </p:nvSpPr>
            <p:spPr bwMode="auto">
              <a:xfrm>
                <a:off x="2136" y="0"/>
                <a:ext cx="1944" cy="470"/>
              </a:xfrm>
              <a:prstGeom prst="rect">
                <a:avLst/>
              </a:prstGeom>
              <a:solidFill>
                <a:srgbClr val="000099"/>
              </a:solidFill>
              <a:ln w="12700" cap="sq">
                <a:solidFill>
                  <a:schemeClr val="accent5"/>
                </a:solidFill>
                <a:miter lim="800000"/>
                <a:headEnd type="none" w="sm" len="sm"/>
                <a:tailEnd type="none" w="sm" len="sm"/>
              </a:ln>
            </p:spPr>
            <p:txBody>
              <a:bodyPr lIns="0" tIns="0" rIns="0" bIns="0" anchor="ctr" anchorCtr="1"/>
              <a:lstStyle/>
              <a:p>
                <a:pPr algn="ctr" defTabSz="914400"/>
                <a:r>
                  <a:rPr lang="zh-CN" altLang="en-US" sz="2800" b="1">
                    <a:solidFill>
                      <a:srgbClr val="FFFFFF"/>
                    </a:solidFill>
                    <a:latin typeface="Arial Narrow" charset="0"/>
                    <a:ea typeface="MS PGothic" charset="0"/>
                    <a:cs typeface="Times New Roman" charset="0"/>
                  </a:rPr>
                  <a:t> </a:t>
                </a:r>
                <a:r>
                  <a:rPr lang="zh-CN" altLang="en-US" sz="2800" b="1">
                    <a:solidFill>
                      <a:srgbClr val="FFFFFF"/>
                    </a:solidFill>
                    <a:latin typeface="Arial Narrow" charset="0"/>
                    <a:ea typeface="宋体" charset="0"/>
                    <a:cs typeface="宋体" charset="0"/>
                  </a:rPr>
                  <a:t>新约的重复</a:t>
                </a:r>
                <a:endParaRPr lang="zh-CN" altLang="en-US" sz="2800" b="1">
                  <a:solidFill>
                    <a:srgbClr val="FFFFFF"/>
                  </a:solidFill>
                  <a:latin typeface="Arial Narrow" charset="0"/>
                  <a:ea typeface="MS PGothic" charset="0"/>
                  <a:cs typeface="Times New Roman" charset="0"/>
                </a:endParaRPr>
              </a:p>
            </p:txBody>
          </p:sp>
          <p:sp>
            <p:nvSpPr>
              <p:cNvPr id="487468" name="Rectangle 13"/>
              <p:cNvSpPr>
                <a:spLocks noChangeArrowheads="1"/>
              </p:cNvSpPr>
              <p:nvPr/>
            </p:nvSpPr>
            <p:spPr bwMode="auto">
              <a:xfrm>
                <a:off x="2104" y="0"/>
                <a:ext cx="2008" cy="470"/>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31" name="Group 32"/>
            <p:cNvGrpSpPr>
              <a:grpSpLocks/>
            </p:cNvGrpSpPr>
            <p:nvPr/>
          </p:nvGrpSpPr>
          <p:grpSpPr bwMode="auto">
            <a:xfrm>
              <a:off x="0" y="633"/>
              <a:ext cx="336" cy="549"/>
              <a:chOff x="0" y="2198"/>
              <a:chExt cx="240" cy="672"/>
            </a:xfrm>
          </p:grpSpPr>
          <p:sp>
            <p:nvSpPr>
              <p:cNvPr id="487465" name="Rectangle 33"/>
              <p:cNvSpPr>
                <a:spLocks noChangeArrowheads="1"/>
              </p:cNvSpPr>
              <p:nvPr/>
            </p:nvSpPr>
            <p:spPr bwMode="auto">
              <a:xfrm>
                <a:off x="32" y="2198"/>
                <a:ext cx="176" cy="672"/>
              </a:xfrm>
              <a:prstGeom prst="rect">
                <a:avLst/>
              </a:prstGeom>
              <a:noFill/>
              <a:ln w="12700"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a:r>
                  <a:rPr lang="en-US" altLang="zh-CN" sz="2000" b="1">
                    <a:solidFill>
                      <a:srgbClr val="000000"/>
                    </a:solidFill>
                    <a:latin typeface="Arial Narrow" charset="0"/>
                    <a:ea typeface="MS PGothic" charset="0"/>
                    <a:cs typeface="Times New Roman" charset="0"/>
                  </a:rPr>
                  <a:t>7</a:t>
                </a:r>
              </a:p>
            </p:txBody>
          </p:sp>
          <p:sp>
            <p:nvSpPr>
              <p:cNvPr id="487466" name="Rectangle 34"/>
              <p:cNvSpPr>
                <a:spLocks noChangeArrowheads="1"/>
              </p:cNvSpPr>
              <p:nvPr/>
            </p:nvSpPr>
            <p:spPr bwMode="auto">
              <a:xfrm>
                <a:off x="0" y="2198"/>
                <a:ext cx="240" cy="672"/>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32" name="Group 35"/>
            <p:cNvGrpSpPr>
              <a:grpSpLocks/>
            </p:cNvGrpSpPr>
            <p:nvPr/>
          </p:nvGrpSpPr>
          <p:grpSpPr bwMode="auto">
            <a:xfrm>
              <a:off x="336" y="633"/>
              <a:ext cx="2611" cy="549"/>
              <a:chOff x="240" y="2198"/>
              <a:chExt cx="1864" cy="672"/>
            </a:xfrm>
          </p:grpSpPr>
          <p:sp>
            <p:nvSpPr>
              <p:cNvPr id="487463" name="Rectangle 36"/>
              <p:cNvSpPr>
                <a:spLocks noChangeArrowheads="1"/>
              </p:cNvSpPr>
              <p:nvPr/>
            </p:nvSpPr>
            <p:spPr bwMode="auto">
              <a:xfrm>
                <a:off x="272" y="2198"/>
                <a:ext cx="1800" cy="672"/>
              </a:xfrm>
              <a:prstGeom prst="rect">
                <a:avLst/>
              </a:prstGeom>
              <a:noFill/>
              <a:ln w="12700"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a:r>
                  <a:rPr lang="zh-CN" altLang="en-US" sz="2000" b="1" dirty="0">
                    <a:solidFill>
                      <a:srgbClr val="000000"/>
                    </a:solidFill>
                    <a:latin typeface="Arial Narrow" charset="0"/>
                    <a:ea typeface="MS PGothic" charset="0"/>
                    <a:cs typeface="Times New Roman" charset="0"/>
                  </a:rPr>
                  <a:t> “</a:t>
                </a:r>
                <a:r>
                  <a:rPr lang="ja-JP" altLang="en-US" sz="2000" dirty="0">
                    <a:solidFill>
                      <a:srgbClr val="000000"/>
                    </a:solidFill>
                    <a:latin typeface="Calibri" charset="0"/>
                    <a:ea typeface="MS PGothic" charset="0"/>
                    <a:cs typeface="MS PGothic" charset="0"/>
                  </a:rPr>
                  <a:t>不可奸淫。</a:t>
                </a:r>
                <a:r>
                  <a:rPr lang="en-US" altLang="ja-JP" sz="2000" b="1" dirty="0">
                    <a:solidFill>
                      <a:srgbClr val="000000"/>
                    </a:solidFill>
                    <a:latin typeface="Arial Narrow" charset="0"/>
                    <a:ea typeface="MS PGothic" charset="0"/>
                    <a:cs typeface="Times New Roman" charset="0"/>
                  </a:rPr>
                  <a:t>” </a:t>
                </a:r>
              </a:p>
              <a:p>
                <a:pPr algn="ctr" defTabSz="914400"/>
                <a:r>
                  <a:rPr lang="en-US" altLang="zh-CN" sz="2000" b="1" dirty="0">
                    <a:solidFill>
                      <a:srgbClr val="000000"/>
                    </a:solidFill>
                    <a:latin typeface="Arial Narrow" charset="0"/>
                    <a:ea typeface="MS PGothic" charset="0"/>
                    <a:cs typeface="Times New Roman" charset="0"/>
                  </a:rPr>
                  <a:t>(</a:t>
                </a:r>
                <a:r>
                  <a:rPr lang="zh-CN" altLang="en-US" sz="2000" b="1" dirty="0">
                    <a:solidFill>
                      <a:srgbClr val="000000"/>
                    </a:solidFill>
                    <a:latin typeface="Arial Narrow" charset="0"/>
                    <a:ea typeface="宋体" charset="0"/>
                    <a:cs typeface="宋体" charset="0"/>
                  </a:rPr>
                  <a:t>出</a:t>
                </a:r>
                <a:r>
                  <a:rPr lang="en-US" altLang="ja-JP" sz="2000" b="1" dirty="0">
                    <a:solidFill>
                      <a:srgbClr val="000000"/>
                    </a:solidFill>
                    <a:latin typeface="Arial Narrow" charset="0"/>
                    <a:ea typeface="MS PGothic" charset="0"/>
                    <a:cs typeface="Times New Roman" charset="0"/>
                  </a:rPr>
                  <a:t> 20:14).</a:t>
                </a:r>
                <a:endParaRPr lang="en-US" altLang="zh-CN" sz="2000" b="1" dirty="0">
                  <a:solidFill>
                    <a:srgbClr val="000000"/>
                  </a:solidFill>
                  <a:latin typeface="Arial Narrow" charset="0"/>
                  <a:ea typeface="MS PGothic" charset="0"/>
                  <a:cs typeface="Times New Roman" charset="0"/>
                </a:endParaRPr>
              </a:p>
            </p:txBody>
          </p:sp>
          <p:sp>
            <p:nvSpPr>
              <p:cNvPr id="487464" name="Rectangle 37"/>
              <p:cNvSpPr>
                <a:spLocks noChangeArrowheads="1"/>
              </p:cNvSpPr>
              <p:nvPr/>
            </p:nvSpPr>
            <p:spPr bwMode="auto">
              <a:xfrm>
                <a:off x="240" y="2198"/>
                <a:ext cx="1864" cy="672"/>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33" name="Group 38"/>
            <p:cNvGrpSpPr>
              <a:grpSpLocks/>
            </p:cNvGrpSpPr>
            <p:nvPr/>
          </p:nvGrpSpPr>
          <p:grpSpPr bwMode="auto">
            <a:xfrm>
              <a:off x="2947" y="633"/>
              <a:ext cx="2813" cy="549"/>
              <a:chOff x="2104" y="2198"/>
              <a:chExt cx="2008" cy="672"/>
            </a:xfrm>
          </p:grpSpPr>
          <p:sp>
            <p:nvSpPr>
              <p:cNvPr id="487461" name="Rectangle 39"/>
              <p:cNvSpPr>
                <a:spLocks noChangeArrowheads="1"/>
              </p:cNvSpPr>
              <p:nvPr/>
            </p:nvSpPr>
            <p:spPr bwMode="auto">
              <a:xfrm>
                <a:off x="2136" y="2198"/>
                <a:ext cx="1944" cy="672"/>
              </a:xfrm>
              <a:prstGeom prst="rect">
                <a:avLst/>
              </a:prstGeom>
              <a:noFill/>
              <a:ln w="12700"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a:r>
                  <a:rPr lang="zh-CN" altLang="en-US" sz="2000" b="1">
                    <a:solidFill>
                      <a:srgbClr val="000000"/>
                    </a:solidFill>
                    <a:latin typeface="Arial Narrow" charset="0"/>
                    <a:ea typeface="MS PGothic" charset="0"/>
                    <a:cs typeface="Times New Roman" charset="0"/>
                  </a:rPr>
                  <a:t> “</a:t>
                </a:r>
                <a:r>
                  <a:rPr lang="zh-CN" altLang="en-US" sz="2000" b="1">
                    <a:solidFill>
                      <a:srgbClr val="000000"/>
                    </a:solidFill>
                    <a:latin typeface="Arial Narrow" charset="0"/>
                    <a:ea typeface="宋体" charset="0"/>
                    <a:cs typeface="宋体" charset="0"/>
                  </a:rPr>
                  <a:t>婚姻</a:t>
                </a:r>
                <a:r>
                  <a:rPr lang="en-US" altLang="zh-CN" sz="2000" b="1">
                    <a:solidFill>
                      <a:srgbClr val="000000"/>
                    </a:solidFill>
                    <a:latin typeface="Arial Narrow" charset="0"/>
                    <a:ea typeface="MS PGothic" charset="0"/>
                    <a:cs typeface="Times New Roman" charset="0"/>
                  </a:rPr>
                  <a:t>,</a:t>
                </a:r>
                <a:r>
                  <a:rPr lang="zh-CN" altLang="en-US" sz="2000" b="1">
                    <a:solidFill>
                      <a:srgbClr val="000000"/>
                    </a:solidFill>
                    <a:latin typeface="Arial Narrow" charset="0"/>
                    <a:ea typeface="宋体" charset="0"/>
                    <a:cs typeface="宋体" charset="0"/>
                  </a:rPr>
                  <a:t>人人都当尊重</a:t>
                </a:r>
                <a:r>
                  <a:rPr lang="en-US" altLang="zh-CN" sz="2000" b="1">
                    <a:solidFill>
                      <a:srgbClr val="000000"/>
                    </a:solidFill>
                    <a:latin typeface="Arial Narrow" charset="0"/>
                    <a:ea typeface="MS PGothic" charset="0"/>
                    <a:cs typeface="Times New Roman" charset="0"/>
                  </a:rPr>
                  <a:t>,</a:t>
                </a:r>
                <a:r>
                  <a:rPr lang="zh-CN" altLang="en-US" sz="2000" b="1">
                    <a:solidFill>
                      <a:srgbClr val="000000"/>
                    </a:solidFill>
                    <a:latin typeface="Arial Narrow" charset="0"/>
                    <a:ea typeface="宋体" charset="0"/>
                    <a:cs typeface="宋体" charset="0"/>
                  </a:rPr>
                  <a:t>床也不可污秽</a:t>
                </a:r>
                <a:r>
                  <a:rPr lang="en-US" altLang="zh-CN" sz="2000" b="1">
                    <a:solidFill>
                      <a:srgbClr val="000000"/>
                    </a:solidFill>
                    <a:latin typeface="Arial Narrow" charset="0"/>
                    <a:ea typeface="MS PGothic" charset="0"/>
                    <a:cs typeface="Times New Roman" charset="0"/>
                  </a:rPr>
                  <a:t>,</a:t>
                </a:r>
                <a:r>
                  <a:rPr lang="zh-CN" altLang="en-US" sz="2000" b="1">
                    <a:solidFill>
                      <a:srgbClr val="000000"/>
                    </a:solidFill>
                    <a:latin typeface="Arial Narrow" charset="0"/>
                    <a:ea typeface="宋体" charset="0"/>
                    <a:cs typeface="宋体" charset="0"/>
                  </a:rPr>
                  <a:t>因为苟合行</a:t>
                </a:r>
                <a:r>
                  <a:rPr lang="ja-JP" altLang="en-US" sz="2000" b="1">
                    <a:solidFill>
                      <a:srgbClr val="000000"/>
                    </a:solidFill>
                    <a:latin typeface="Calibri" charset="0"/>
                    <a:ea typeface="MS PGothic" charset="0"/>
                    <a:cs typeface="MS PGothic" charset="0"/>
                  </a:rPr>
                  <a:t>淫</a:t>
                </a:r>
                <a:r>
                  <a:rPr lang="zh-CN" altLang="en-US" sz="2000" b="1">
                    <a:solidFill>
                      <a:srgbClr val="000000"/>
                    </a:solidFill>
                    <a:latin typeface="Calibri" charset="0"/>
                    <a:ea typeface="宋体" charset="0"/>
                    <a:cs typeface="宋体" charset="0"/>
                  </a:rPr>
                  <a:t>的人</a:t>
                </a:r>
                <a:r>
                  <a:rPr lang="en-US" altLang="zh-CN" sz="2000" b="1">
                    <a:solidFill>
                      <a:srgbClr val="000000"/>
                    </a:solidFill>
                    <a:latin typeface="Calibri" charset="0"/>
                    <a:ea typeface="宋体" charset="0"/>
                    <a:cs typeface="宋体" charset="0"/>
                  </a:rPr>
                  <a:t>,</a:t>
                </a:r>
                <a:r>
                  <a:rPr lang="zh-CN" altLang="en-US" sz="2000" b="1">
                    <a:solidFill>
                      <a:srgbClr val="000000"/>
                    </a:solidFill>
                    <a:latin typeface="Calibri" charset="0"/>
                    <a:ea typeface="宋体" charset="0"/>
                    <a:cs typeface="宋体" charset="0"/>
                  </a:rPr>
                  <a:t>神必要审判</a:t>
                </a:r>
                <a:r>
                  <a:rPr lang="en-US" altLang="ja-JP" sz="2000" b="1">
                    <a:solidFill>
                      <a:srgbClr val="000000"/>
                    </a:solidFill>
                    <a:latin typeface="Arial Narrow" charset="0"/>
                    <a:ea typeface="MS PGothic" charset="0"/>
                    <a:cs typeface="Times New Roman" charset="0"/>
                  </a:rPr>
                  <a:t>” </a:t>
                </a:r>
              </a:p>
              <a:p>
                <a:pPr algn="ctr" defTabSz="914400"/>
                <a:r>
                  <a:rPr lang="en-US" altLang="zh-CN" sz="2000" b="1">
                    <a:solidFill>
                      <a:srgbClr val="000000"/>
                    </a:solidFill>
                    <a:latin typeface="Arial Narrow" charset="0"/>
                    <a:ea typeface="MS PGothic" charset="0"/>
                    <a:cs typeface="Times New Roman" charset="0"/>
                  </a:rPr>
                  <a:t>(</a:t>
                </a:r>
                <a:r>
                  <a:rPr lang="zh-CN" altLang="en-US" sz="2000" b="1">
                    <a:solidFill>
                      <a:srgbClr val="000000"/>
                    </a:solidFill>
                    <a:latin typeface="Arial Narrow" charset="0"/>
                    <a:ea typeface="宋体" charset="0"/>
                    <a:cs typeface="宋体" charset="0"/>
                  </a:rPr>
                  <a:t>希</a:t>
                </a:r>
                <a:r>
                  <a:rPr lang="en-US" altLang="ja-JP" sz="2000" b="1">
                    <a:solidFill>
                      <a:srgbClr val="000000"/>
                    </a:solidFill>
                    <a:latin typeface="Arial Narrow" charset="0"/>
                    <a:ea typeface="MS PGothic" charset="0"/>
                    <a:cs typeface="Times New Roman" charset="0"/>
                  </a:rPr>
                  <a:t> 13:4; cf. </a:t>
                </a:r>
                <a:r>
                  <a:rPr lang="zh-CN" altLang="en-US" sz="2000" b="1">
                    <a:solidFill>
                      <a:srgbClr val="000000"/>
                    </a:solidFill>
                    <a:latin typeface="Arial Narrow" charset="0"/>
                    <a:ea typeface="宋体" charset="0"/>
                    <a:cs typeface="宋体" charset="0"/>
                  </a:rPr>
                  <a:t>可</a:t>
                </a:r>
                <a:r>
                  <a:rPr lang="en-US" altLang="ja-JP" sz="2000" b="1">
                    <a:solidFill>
                      <a:srgbClr val="000000"/>
                    </a:solidFill>
                    <a:latin typeface="Arial Narrow" charset="0"/>
                    <a:ea typeface="MS PGothic" charset="0"/>
                    <a:cs typeface="Times New Roman" charset="0"/>
                  </a:rPr>
                  <a:t> 10:19; 12x).</a:t>
                </a:r>
                <a:endParaRPr lang="en-US" altLang="zh-CN" sz="2000" b="1">
                  <a:solidFill>
                    <a:srgbClr val="000000"/>
                  </a:solidFill>
                  <a:latin typeface="Arial Narrow" charset="0"/>
                  <a:ea typeface="MS PGothic" charset="0"/>
                  <a:cs typeface="Times New Roman" charset="0"/>
                </a:endParaRPr>
              </a:p>
            </p:txBody>
          </p:sp>
          <p:sp>
            <p:nvSpPr>
              <p:cNvPr id="487462" name="Rectangle 40"/>
              <p:cNvSpPr>
                <a:spLocks noChangeArrowheads="1"/>
              </p:cNvSpPr>
              <p:nvPr/>
            </p:nvSpPr>
            <p:spPr bwMode="auto">
              <a:xfrm>
                <a:off x="2104" y="2198"/>
                <a:ext cx="2008" cy="672"/>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34" name="Group 41"/>
            <p:cNvGrpSpPr>
              <a:grpSpLocks/>
            </p:cNvGrpSpPr>
            <p:nvPr/>
          </p:nvGrpSpPr>
          <p:grpSpPr bwMode="auto">
            <a:xfrm>
              <a:off x="0" y="1182"/>
              <a:ext cx="336" cy="627"/>
              <a:chOff x="0" y="2870"/>
              <a:chExt cx="240" cy="768"/>
            </a:xfrm>
          </p:grpSpPr>
          <p:sp>
            <p:nvSpPr>
              <p:cNvPr id="487459" name="Rectangle 42"/>
              <p:cNvSpPr>
                <a:spLocks noChangeArrowheads="1"/>
              </p:cNvSpPr>
              <p:nvPr/>
            </p:nvSpPr>
            <p:spPr bwMode="auto">
              <a:xfrm>
                <a:off x="32" y="2870"/>
                <a:ext cx="176" cy="768"/>
              </a:xfrm>
              <a:prstGeom prst="rect">
                <a:avLst/>
              </a:prstGeom>
              <a:noFill/>
              <a:ln w="12700"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a:r>
                  <a:rPr lang="en-US" altLang="zh-CN" sz="2000" b="1">
                    <a:solidFill>
                      <a:srgbClr val="000000"/>
                    </a:solidFill>
                    <a:latin typeface="Arial Narrow" charset="0"/>
                    <a:ea typeface="MS PGothic" charset="0"/>
                    <a:cs typeface="Times New Roman" charset="0"/>
                  </a:rPr>
                  <a:t>8</a:t>
                </a:r>
              </a:p>
            </p:txBody>
          </p:sp>
          <p:sp>
            <p:nvSpPr>
              <p:cNvPr id="487460" name="Rectangle 43"/>
              <p:cNvSpPr>
                <a:spLocks noChangeArrowheads="1"/>
              </p:cNvSpPr>
              <p:nvPr/>
            </p:nvSpPr>
            <p:spPr bwMode="auto">
              <a:xfrm>
                <a:off x="0" y="2870"/>
                <a:ext cx="240" cy="768"/>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35" name="Group 44"/>
            <p:cNvGrpSpPr>
              <a:grpSpLocks/>
            </p:cNvGrpSpPr>
            <p:nvPr/>
          </p:nvGrpSpPr>
          <p:grpSpPr bwMode="auto">
            <a:xfrm>
              <a:off x="336" y="1182"/>
              <a:ext cx="2611" cy="627"/>
              <a:chOff x="240" y="2870"/>
              <a:chExt cx="1864" cy="768"/>
            </a:xfrm>
          </p:grpSpPr>
          <p:sp>
            <p:nvSpPr>
              <p:cNvPr id="487457" name="Rectangle 45"/>
              <p:cNvSpPr>
                <a:spLocks noChangeArrowheads="1"/>
              </p:cNvSpPr>
              <p:nvPr/>
            </p:nvSpPr>
            <p:spPr bwMode="auto">
              <a:xfrm>
                <a:off x="272" y="2870"/>
                <a:ext cx="1800" cy="768"/>
              </a:xfrm>
              <a:prstGeom prst="rect">
                <a:avLst/>
              </a:prstGeom>
              <a:noFill/>
              <a:ln w="12700"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a:r>
                  <a:rPr lang="zh-CN" altLang="en-US" sz="2000" b="1">
                    <a:solidFill>
                      <a:srgbClr val="000000"/>
                    </a:solidFill>
                    <a:latin typeface="Arial Narrow" charset="0"/>
                    <a:ea typeface="MS PGothic" charset="0"/>
                    <a:cs typeface="Times New Roman" charset="0"/>
                  </a:rPr>
                  <a:t>“</a:t>
                </a:r>
                <a:r>
                  <a:rPr lang="ja-JP" altLang="en-US" sz="2000" b="1">
                    <a:solidFill>
                      <a:srgbClr val="000000"/>
                    </a:solidFill>
                    <a:latin typeface="Calibri" charset="0"/>
                    <a:ea typeface="MS PGothic" charset="0"/>
                    <a:cs typeface="MS PGothic" charset="0"/>
                  </a:rPr>
                  <a:t>不可</a:t>
                </a:r>
                <a:r>
                  <a:rPr lang="ja-JP" altLang="en-US" sz="2000" b="1">
                    <a:solidFill>
                      <a:srgbClr val="000000"/>
                    </a:solidFill>
                    <a:latin typeface="Calibri" charset="0"/>
                    <a:ea typeface="ヒラギノ角ゴ ProN W3" charset="0"/>
                    <a:cs typeface="ヒラギノ角ゴ ProN W3" charset="0"/>
                  </a:rPr>
                  <a:t>偷</a:t>
                </a:r>
                <a:r>
                  <a:rPr lang="ja-JP" altLang="en-US" sz="2000" b="1">
                    <a:solidFill>
                      <a:srgbClr val="000000"/>
                    </a:solidFill>
                    <a:latin typeface="Calibri" charset="0"/>
                    <a:ea typeface="MS PGothic" charset="0"/>
                    <a:cs typeface="MS PGothic" charset="0"/>
                  </a:rPr>
                  <a:t>盗</a:t>
                </a:r>
                <a:r>
                  <a:rPr lang="en-US" altLang="ja-JP" sz="2000" b="1">
                    <a:solidFill>
                      <a:srgbClr val="000000"/>
                    </a:solidFill>
                    <a:latin typeface="Arial Narrow" charset="0"/>
                    <a:ea typeface="MS PGothic" charset="0"/>
                    <a:cs typeface="Times New Roman" charset="0"/>
                  </a:rPr>
                  <a:t>” (</a:t>
                </a:r>
                <a:r>
                  <a:rPr lang="zh-CN" altLang="en-US" sz="2000" b="1">
                    <a:solidFill>
                      <a:srgbClr val="000000"/>
                    </a:solidFill>
                    <a:latin typeface="Arial Narrow" charset="0"/>
                    <a:ea typeface="宋体" charset="0"/>
                    <a:cs typeface="宋体" charset="0"/>
                  </a:rPr>
                  <a:t>出</a:t>
                </a:r>
                <a:r>
                  <a:rPr lang="en-US" altLang="ja-JP" sz="2000" b="1">
                    <a:solidFill>
                      <a:srgbClr val="000000"/>
                    </a:solidFill>
                    <a:latin typeface="Arial Narrow" charset="0"/>
                    <a:ea typeface="MS PGothic" charset="0"/>
                    <a:cs typeface="Times New Roman" charset="0"/>
                  </a:rPr>
                  <a:t> 20:15).</a:t>
                </a:r>
                <a:endParaRPr lang="en-US" altLang="zh-CN" sz="2000" b="1">
                  <a:solidFill>
                    <a:srgbClr val="000000"/>
                  </a:solidFill>
                  <a:latin typeface="Arial Narrow" charset="0"/>
                  <a:ea typeface="MS PGothic" charset="0"/>
                  <a:cs typeface="Times New Roman" charset="0"/>
                </a:endParaRPr>
              </a:p>
            </p:txBody>
          </p:sp>
          <p:sp>
            <p:nvSpPr>
              <p:cNvPr id="487458" name="Rectangle 46"/>
              <p:cNvSpPr>
                <a:spLocks noChangeArrowheads="1"/>
              </p:cNvSpPr>
              <p:nvPr/>
            </p:nvSpPr>
            <p:spPr bwMode="auto">
              <a:xfrm>
                <a:off x="240" y="2870"/>
                <a:ext cx="1864" cy="768"/>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36" name="Group 47"/>
            <p:cNvGrpSpPr>
              <a:grpSpLocks/>
            </p:cNvGrpSpPr>
            <p:nvPr/>
          </p:nvGrpSpPr>
          <p:grpSpPr bwMode="auto">
            <a:xfrm>
              <a:off x="2947" y="1182"/>
              <a:ext cx="2813" cy="627"/>
              <a:chOff x="2104" y="2870"/>
              <a:chExt cx="2008" cy="768"/>
            </a:xfrm>
          </p:grpSpPr>
          <p:sp>
            <p:nvSpPr>
              <p:cNvPr id="487455" name="Rectangle 48"/>
              <p:cNvSpPr>
                <a:spLocks noChangeArrowheads="1"/>
              </p:cNvSpPr>
              <p:nvPr/>
            </p:nvSpPr>
            <p:spPr bwMode="auto">
              <a:xfrm>
                <a:off x="2136" y="2870"/>
                <a:ext cx="1944" cy="768"/>
              </a:xfrm>
              <a:prstGeom prst="rect">
                <a:avLst/>
              </a:prstGeom>
              <a:noFill/>
              <a:ln w="12700"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a:r>
                  <a:rPr lang="zh-CN" altLang="en-US" sz="2000" b="1">
                    <a:solidFill>
                      <a:srgbClr val="000000"/>
                    </a:solidFill>
                    <a:latin typeface="Arial Narrow" charset="0"/>
                    <a:ea typeface="MS PGothic" charset="0"/>
                    <a:cs typeface="Times New Roman" charset="0"/>
                  </a:rPr>
                  <a:t> “</a:t>
                </a:r>
                <a:r>
                  <a:rPr lang="zh-CN" altLang="en-US" sz="2000" b="1">
                    <a:solidFill>
                      <a:srgbClr val="000000"/>
                    </a:solidFill>
                    <a:latin typeface="Calibri" charset="0"/>
                    <a:ea typeface="宋体" charset="0"/>
                    <a:cs typeface="宋体" charset="0"/>
                  </a:rPr>
                  <a:t>从前偷窃的，不要再偷；总要劳力，亲手做正经事，就可有余，分给那缺少的人。 </a:t>
                </a:r>
                <a:r>
                  <a:rPr lang="en-US" altLang="zh-CN" sz="2000" b="1">
                    <a:solidFill>
                      <a:srgbClr val="000000"/>
                    </a:solidFill>
                    <a:latin typeface="Calibri" charset="0"/>
                    <a:ea typeface="宋体" charset="0"/>
                    <a:cs typeface="宋体" charset="0"/>
                  </a:rPr>
                  <a:t>“</a:t>
                </a:r>
                <a:r>
                  <a:rPr lang="en-US" altLang="zh-CN" sz="2000" b="1">
                    <a:solidFill>
                      <a:srgbClr val="000000"/>
                    </a:solidFill>
                    <a:latin typeface="Arial Narrow" charset="0"/>
                    <a:ea typeface="MS PGothic" charset="0"/>
                    <a:cs typeface="Times New Roman" charset="0"/>
                  </a:rPr>
                  <a:t>(</a:t>
                </a:r>
                <a:r>
                  <a:rPr lang="ja-JP" altLang="en-US" sz="2000" b="1">
                    <a:solidFill>
                      <a:srgbClr val="000000"/>
                    </a:solidFill>
                    <a:latin typeface="Calibri" charset="0"/>
                    <a:ea typeface="MS PGothic" charset="0"/>
                    <a:cs typeface="MS PGothic" charset="0"/>
                  </a:rPr>
                  <a:t>弗</a:t>
                </a:r>
                <a:r>
                  <a:rPr lang="en-US" altLang="ja-JP" sz="2000" b="1">
                    <a:solidFill>
                      <a:srgbClr val="000000"/>
                    </a:solidFill>
                    <a:latin typeface="Arial Narrow" charset="0"/>
                    <a:ea typeface="MS PGothic" charset="0"/>
                    <a:cs typeface="Times New Roman" charset="0"/>
                  </a:rPr>
                  <a:t> 4:28; cf. </a:t>
                </a:r>
                <a:r>
                  <a:rPr lang="zh-CN" altLang="en-US" sz="2000" b="1">
                    <a:solidFill>
                      <a:srgbClr val="000000"/>
                    </a:solidFill>
                    <a:latin typeface="Arial Narrow" charset="0"/>
                    <a:ea typeface="宋体" charset="0"/>
                    <a:cs typeface="宋体" charset="0"/>
                  </a:rPr>
                  <a:t>太</a:t>
                </a:r>
                <a:r>
                  <a:rPr lang="en-US" altLang="ja-JP" sz="2000" b="1">
                    <a:solidFill>
                      <a:srgbClr val="000000"/>
                    </a:solidFill>
                    <a:latin typeface="Arial Narrow" charset="0"/>
                    <a:ea typeface="MS PGothic" charset="0"/>
                    <a:cs typeface="Times New Roman" charset="0"/>
                  </a:rPr>
                  <a:t> 27:64; </a:t>
                </a:r>
                <a:r>
                  <a:rPr lang="zh-CN" altLang="en-US" sz="2000" b="1">
                    <a:solidFill>
                      <a:srgbClr val="000000"/>
                    </a:solidFill>
                    <a:latin typeface="Arial Narrow" charset="0"/>
                    <a:ea typeface="宋体" charset="0"/>
                    <a:cs typeface="宋体" charset="0"/>
                  </a:rPr>
                  <a:t>可</a:t>
                </a:r>
                <a:r>
                  <a:rPr lang="en-US" altLang="ja-JP" sz="2000" b="1">
                    <a:solidFill>
                      <a:srgbClr val="000000"/>
                    </a:solidFill>
                    <a:latin typeface="Arial Narrow" charset="0"/>
                    <a:ea typeface="MS PGothic" charset="0"/>
                    <a:cs typeface="Times New Roman" charset="0"/>
                  </a:rPr>
                  <a:t> 10:19; </a:t>
                </a:r>
                <a:r>
                  <a:rPr lang="zh-CN" altLang="en-US" sz="2000" b="1">
                    <a:solidFill>
                      <a:srgbClr val="000000"/>
                    </a:solidFill>
                    <a:latin typeface="Arial Narrow" charset="0"/>
                    <a:ea typeface="宋体" charset="0"/>
                    <a:cs typeface="宋体" charset="0"/>
                  </a:rPr>
                  <a:t>路</a:t>
                </a:r>
                <a:r>
                  <a:rPr lang="en-US" altLang="ja-JP" sz="2000" b="1">
                    <a:solidFill>
                      <a:srgbClr val="000000"/>
                    </a:solidFill>
                    <a:latin typeface="Arial Narrow" charset="0"/>
                    <a:ea typeface="MS PGothic" charset="0"/>
                    <a:cs typeface="Times New Roman" charset="0"/>
                  </a:rPr>
                  <a:t> 18:20; </a:t>
                </a:r>
                <a:r>
                  <a:rPr lang="zh-CN" altLang="en-US" sz="2000" b="1">
                    <a:solidFill>
                      <a:srgbClr val="000000"/>
                    </a:solidFill>
                    <a:latin typeface="Arial Narrow" charset="0"/>
                    <a:ea typeface="宋体" charset="0"/>
                    <a:cs typeface="宋体" charset="0"/>
                  </a:rPr>
                  <a:t>罗</a:t>
                </a:r>
                <a:r>
                  <a:rPr lang="en-US" altLang="ja-JP" sz="2000" b="1">
                    <a:solidFill>
                      <a:srgbClr val="000000"/>
                    </a:solidFill>
                    <a:latin typeface="Arial Narrow" charset="0"/>
                    <a:ea typeface="MS PGothic" charset="0"/>
                    <a:cs typeface="Times New Roman" charset="0"/>
                  </a:rPr>
                  <a:t> 13:9; </a:t>
                </a:r>
                <a:r>
                  <a:rPr lang="zh-CN" altLang="en-US" sz="2000" b="1">
                    <a:solidFill>
                      <a:srgbClr val="000000"/>
                    </a:solidFill>
                    <a:latin typeface="Arial Narrow" charset="0"/>
                    <a:ea typeface="宋体" charset="0"/>
                    <a:cs typeface="宋体" charset="0"/>
                  </a:rPr>
                  <a:t>多</a:t>
                </a:r>
                <a:r>
                  <a:rPr lang="en-US" altLang="ja-JP" sz="2000" b="1">
                    <a:solidFill>
                      <a:srgbClr val="000000"/>
                    </a:solidFill>
                    <a:latin typeface="Arial Narrow" charset="0"/>
                    <a:ea typeface="MS PGothic" charset="0"/>
                    <a:cs typeface="Times New Roman" charset="0"/>
                  </a:rPr>
                  <a:t> 2:10; 6x).</a:t>
                </a:r>
                <a:endParaRPr lang="en-US" altLang="zh-CN" sz="2000" b="1">
                  <a:solidFill>
                    <a:srgbClr val="000000"/>
                  </a:solidFill>
                  <a:latin typeface="Arial Narrow" charset="0"/>
                  <a:ea typeface="MS PGothic" charset="0"/>
                  <a:cs typeface="Times New Roman" charset="0"/>
                </a:endParaRPr>
              </a:p>
            </p:txBody>
          </p:sp>
          <p:sp>
            <p:nvSpPr>
              <p:cNvPr id="487456" name="Rectangle 49"/>
              <p:cNvSpPr>
                <a:spLocks noChangeArrowheads="1"/>
              </p:cNvSpPr>
              <p:nvPr/>
            </p:nvSpPr>
            <p:spPr bwMode="auto">
              <a:xfrm>
                <a:off x="2104" y="2870"/>
                <a:ext cx="2008" cy="768"/>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37" name="Group 50"/>
            <p:cNvGrpSpPr>
              <a:grpSpLocks/>
            </p:cNvGrpSpPr>
            <p:nvPr/>
          </p:nvGrpSpPr>
          <p:grpSpPr bwMode="auto">
            <a:xfrm>
              <a:off x="0" y="1809"/>
              <a:ext cx="336" cy="471"/>
              <a:chOff x="0" y="3638"/>
              <a:chExt cx="240" cy="576"/>
            </a:xfrm>
          </p:grpSpPr>
          <p:sp>
            <p:nvSpPr>
              <p:cNvPr id="487453" name="Rectangle 51"/>
              <p:cNvSpPr>
                <a:spLocks noChangeArrowheads="1"/>
              </p:cNvSpPr>
              <p:nvPr/>
            </p:nvSpPr>
            <p:spPr bwMode="auto">
              <a:xfrm>
                <a:off x="32" y="3638"/>
                <a:ext cx="176" cy="576"/>
              </a:xfrm>
              <a:prstGeom prst="rect">
                <a:avLst/>
              </a:prstGeom>
              <a:noFill/>
              <a:ln w="12700"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a:r>
                  <a:rPr lang="en-US" altLang="zh-CN" sz="2000" b="1">
                    <a:solidFill>
                      <a:srgbClr val="000000"/>
                    </a:solidFill>
                    <a:latin typeface="Arial Narrow" charset="0"/>
                    <a:ea typeface="MS PGothic" charset="0"/>
                    <a:cs typeface="Times New Roman" charset="0"/>
                  </a:rPr>
                  <a:t>9</a:t>
                </a:r>
              </a:p>
            </p:txBody>
          </p:sp>
          <p:sp>
            <p:nvSpPr>
              <p:cNvPr id="487454" name="Rectangle 52"/>
              <p:cNvSpPr>
                <a:spLocks noChangeArrowheads="1"/>
              </p:cNvSpPr>
              <p:nvPr/>
            </p:nvSpPr>
            <p:spPr bwMode="auto">
              <a:xfrm>
                <a:off x="0" y="3638"/>
                <a:ext cx="240" cy="576"/>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38" name="Group 53"/>
            <p:cNvGrpSpPr>
              <a:grpSpLocks/>
            </p:cNvGrpSpPr>
            <p:nvPr/>
          </p:nvGrpSpPr>
          <p:grpSpPr bwMode="auto">
            <a:xfrm>
              <a:off x="336" y="1809"/>
              <a:ext cx="2611" cy="471"/>
              <a:chOff x="240" y="3638"/>
              <a:chExt cx="1864" cy="576"/>
            </a:xfrm>
          </p:grpSpPr>
          <p:sp>
            <p:nvSpPr>
              <p:cNvPr id="487451" name="Rectangle 54"/>
              <p:cNvSpPr>
                <a:spLocks noChangeArrowheads="1"/>
              </p:cNvSpPr>
              <p:nvPr/>
            </p:nvSpPr>
            <p:spPr bwMode="auto">
              <a:xfrm>
                <a:off x="272" y="3638"/>
                <a:ext cx="1800" cy="576"/>
              </a:xfrm>
              <a:prstGeom prst="rect">
                <a:avLst/>
              </a:prstGeom>
              <a:noFill/>
              <a:ln w="12700"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a:r>
                  <a:rPr lang="zh-CN" altLang="en-US" sz="2000" b="1">
                    <a:solidFill>
                      <a:srgbClr val="000000"/>
                    </a:solidFill>
                    <a:latin typeface="Arial Narrow" charset="0"/>
                    <a:ea typeface="MS PGothic" charset="0"/>
                    <a:cs typeface="Times New Roman" charset="0"/>
                  </a:rPr>
                  <a:t> “</a:t>
                </a:r>
                <a:r>
                  <a:rPr lang="zh-CN" altLang="en-US" sz="2000" b="1">
                    <a:solidFill>
                      <a:srgbClr val="000000"/>
                    </a:solidFill>
                    <a:latin typeface="Calibri" charset="0"/>
                    <a:ea typeface="宋体" charset="0"/>
                    <a:cs typeface="宋体" charset="0"/>
                  </a:rPr>
                  <a:t>不可作假见证陷害人</a:t>
                </a:r>
                <a:r>
                  <a:rPr lang="en-US" altLang="ja-JP" sz="2000" b="1">
                    <a:solidFill>
                      <a:srgbClr val="000000"/>
                    </a:solidFill>
                    <a:latin typeface="Arial Narrow" charset="0"/>
                    <a:ea typeface="MS PGothic" charset="0"/>
                    <a:cs typeface="Times New Roman" charset="0"/>
                  </a:rPr>
                  <a:t>” (</a:t>
                </a:r>
                <a:r>
                  <a:rPr lang="zh-CN" altLang="en-US" sz="2000" b="1">
                    <a:solidFill>
                      <a:srgbClr val="000000"/>
                    </a:solidFill>
                    <a:latin typeface="Arial Narrow" charset="0"/>
                    <a:ea typeface="宋体" charset="0"/>
                    <a:cs typeface="宋体" charset="0"/>
                  </a:rPr>
                  <a:t>出</a:t>
                </a:r>
                <a:r>
                  <a:rPr lang="en-US" altLang="ja-JP" sz="2000" b="1">
                    <a:solidFill>
                      <a:srgbClr val="000000"/>
                    </a:solidFill>
                    <a:latin typeface="Arial Narrow" charset="0"/>
                    <a:ea typeface="MS PGothic" charset="0"/>
                    <a:cs typeface="Times New Roman" charset="0"/>
                  </a:rPr>
                  <a:t> 20:16).</a:t>
                </a:r>
                <a:endParaRPr lang="en-US" altLang="zh-CN" sz="2000" b="1">
                  <a:solidFill>
                    <a:srgbClr val="000000"/>
                  </a:solidFill>
                  <a:latin typeface="Arial Narrow" charset="0"/>
                  <a:ea typeface="MS PGothic" charset="0"/>
                  <a:cs typeface="Times New Roman" charset="0"/>
                </a:endParaRPr>
              </a:p>
            </p:txBody>
          </p:sp>
          <p:sp>
            <p:nvSpPr>
              <p:cNvPr id="487452" name="Rectangle 55"/>
              <p:cNvSpPr>
                <a:spLocks noChangeArrowheads="1"/>
              </p:cNvSpPr>
              <p:nvPr/>
            </p:nvSpPr>
            <p:spPr bwMode="auto">
              <a:xfrm>
                <a:off x="240" y="3638"/>
                <a:ext cx="1864" cy="576"/>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39" name="Group 56"/>
            <p:cNvGrpSpPr>
              <a:grpSpLocks/>
            </p:cNvGrpSpPr>
            <p:nvPr/>
          </p:nvGrpSpPr>
          <p:grpSpPr bwMode="auto">
            <a:xfrm>
              <a:off x="2947" y="1809"/>
              <a:ext cx="2813" cy="471"/>
              <a:chOff x="2104" y="3638"/>
              <a:chExt cx="2008" cy="576"/>
            </a:xfrm>
          </p:grpSpPr>
          <p:sp>
            <p:nvSpPr>
              <p:cNvPr id="487449" name="Rectangle 57"/>
              <p:cNvSpPr>
                <a:spLocks noChangeArrowheads="1"/>
              </p:cNvSpPr>
              <p:nvPr/>
            </p:nvSpPr>
            <p:spPr bwMode="auto">
              <a:xfrm>
                <a:off x="2136" y="3638"/>
                <a:ext cx="1944" cy="576"/>
              </a:xfrm>
              <a:prstGeom prst="rect">
                <a:avLst/>
              </a:prstGeom>
              <a:noFill/>
              <a:ln w="12700"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a:r>
                  <a:rPr lang="zh-CN" altLang="en-US" sz="2000" b="1">
                    <a:solidFill>
                      <a:srgbClr val="000000"/>
                    </a:solidFill>
                    <a:latin typeface="Arial Narrow" charset="0"/>
                    <a:ea typeface="MS PGothic" charset="0"/>
                    <a:cs typeface="Times New Roman" charset="0"/>
                  </a:rPr>
                  <a:t> “</a:t>
                </a:r>
                <a:r>
                  <a:rPr lang="zh-CN" altLang="en-US" sz="2000" b="1">
                    <a:solidFill>
                      <a:srgbClr val="000000"/>
                    </a:solidFill>
                    <a:latin typeface="Calibri" charset="0"/>
                    <a:ea typeface="宋体" charset="0"/>
                    <a:cs typeface="宋体" charset="0"/>
                  </a:rPr>
                  <a:t>不要彼此说谎，因你们已经脱去旧人和旧人的行为， </a:t>
                </a:r>
                <a:r>
                  <a:rPr lang="zh-CN" altLang="en-US" sz="2000" b="1">
                    <a:solidFill>
                      <a:srgbClr val="000000"/>
                    </a:solidFill>
                    <a:latin typeface="Arial Narrow" charset="0"/>
                    <a:ea typeface="MS PGothic" charset="0"/>
                    <a:cs typeface="Times New Roman" charset="0"/>
                  </a:rPr>
                  <a:t>” </a:t>
                </a:r>
              </a:p>
              <a:p>
                <a:pPr algn="ctr" defTabSz="914400"/>
                <a:r>
                  <a:rPr lang="zh-CN" altLang="en-US" sz="2000" b="1">
                    <a:solidFill>
                      <a:srgbClr val="000000"/>
                    </a:solidFill>
                    <a:latin typeface="Arial Narrow" charset="0"/>
                    <a:ea typeface="宋体" charset="0"/>
                    <a:cs typeface="宋体" charset="0"/>
                  </a:rPr>
                  <a:t>西</a:t>
                </a:r>
                <a:r>
                  <a:rPr lang="en-US" altLang="ja-JP" sz="2000" b="1">
                    <a:solidFill>
                      <a:srgbClr val="000000"/>
                    </a:solidFill>
                    <a:latin typeface="Arial Narrow" charset="0"/>
                    <a:ea typeface="MS PGothic" charset="0"/>
                    <a:cs typeface="Times New Roman" charset="0"/>
                  </a:rPr>
                  <a:t> 3:9; cf.</a:t>
                </a:r>
                <a:r>
                  <a:rPr lang="ja-JP" altLang="en-US" sz="2000" b="1">
                    <a:solidFill>
                      <a:srgbClr val="000000"/>
                    </a:solidFill>
                    <a:latin typeface="Calibri" charset="0"/>
                    <a:ea typeface="MS PGothic" charset="0"/>
                    <a:cs typeface="MS PGothic" charset="0"/>
                  </a:rPr>
                  <a:t>弗</a:t>
                </a:r>
                <a:r>
                  <a:rPr lang="en-US" altLang="ja-JP" sz="2000" b="1">
                    <a:solidFill>
                      <a:srgbClr val="000000"/>
                    </a:solidFill>
                    <a:latin typeface="Arial Narrow" charset="0"/>
                    <a:ea typeface="MS PGothic" charset="0"/>
                    <a:cs typeface="Times New Roman" charset="0"/>
                  </a:rPr>
                  <a:t> 4:25; 4x).</a:t>
                </a:r>
                <a:endParaRPr lang="en-US" altLang="zh-CN" sz="2000" b="1">
                  <a:solidFill>
                    <a:srgbClr val="000000"/>
                  </a:solidFill>
                  <a:latin typeface="Arial Narrow" charset="0"/>
                  <a:ea typeface="MS PGothic" charset="0"/>
                  <a:cs typeface="Times New Roman" charset="0"/>
                </a:endParaRPr>
              </a:p>
            </p:txBody>
          </p:sp>
          <p:sp>
            <p:nvSpPr>
              <p:cNvPr id="487450" name="Rectangle 58"/>
              <p:cNvSpPr>
                <a:spLocks noChangeArrowheads="1"/>
              </p:cNvSpPr>
              <p:nvPr/>
            </p:nvSpPr>
            <p:spPr bwMode="auto">
              <a:xfrm>
                <a:off x="2104" y="3638"/>
                <a:ext cx="2008" cy="576"/>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40" name="Group 59"/>
            <p:cNvGrpSpPr>
              <a:grpSpLocks/>
            </p:cNvGrpSpPr>
            <p:nvPr/>
          </p:nvGrpSpPr>
          <p:grpSpPr bwMode="auto">
            <a:xfrm>
              <a:off x="0" y="2280"/>
              <a:ext cx="336" cy="627"/>
              <a:chOff x="0" y="4214"/>
              <a:chExt cx="240" cy="768"/>
            </a:xfrm>
          </p:grpSpPr>
          <p:sp>
            <p:nvSpPr>
              <p:cNvPr id="487447" name="Rectangle 60"/>
              <p:cNvSpPr>
                <a:spLocks noChangeArrowheads="1"/>
              </p:cNvSpPr>
              <p:nvPr/>
            </p:nvSpPr>
            <p:spPr bwMode="auto">
              <a:xfrm>
                <a:off x="32" y="4214"/>
                <a:ext cx="176" cy="768"/>
              </a:xfrm>
              <a:prstGeom prst="rect">
                <a:avLst/>
              </a:prstGeom>
              <a:noFill/>
              <a:ln w="12700"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a:r>
                  <a:rPr lang="en-US" altLang="zh-CN" sz="2000" b="1">
                    <a:solidFill>
                      <a:srgbClr val="000000"/>
                    </a:solidFill>
                    <a:latin typeface="Arial Narrow" charset="0"/>
                    <a:ea typeface="MS PGothic" charset="0"/>
                    <a:cs typeface="Times New Roman" charset="0"/>
                  </a:rPr>
                  <a:t>10</a:t>
                </a:r>
              </a:p>
            </p:txBody>
          </p:sp>
          <p:sp>
            <p:nvSpPr>
              <p:cNvPr id="487448" name="Rectangle 61"/>
              <p:cNvSpPr>
                <a:spLocks noChangeArrowheads="1"/>
              </p:cNvSpPr>
              <p:nvPr/>
            </p:nvSpPr>
            <p:spPr bwMode="auto">
              <a:xfrm>
                <a:off x="0" y="4214"/>
                <a:ext cx="240" cy="768"/>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41" name="Group 62"/>
            <p:cNvGrpSpPr>
              <a:grpSpLocks/>
            </p:cNvGrpSpPr>
            <p:nvPr/>
          </p:nvGrpSpPr>
          <p:grpSpPr bwMode="auto">
            <a:xfrm>
              <a:off x="336" y="2280"/>
              <a:ext cx="2611" cy="627"/>
              <a:chOff x="240" y="4214"/>
              <a:chExt cx="1864" cy="768"/>
            </a:xfrm>
          </p:grpSpPr>
          <p:sp>
            <p:nvSpPr>
              <p:cNvPr id="487445" name="Rectangle 63"/>
              <p:cNvSpPr>
                <a:spLocks noChangeArrowheads="1"/>
              </p:cNvSpPr>
              <p:nvPr/>
            </p:nvSpPr>
            <p:spPr bwMode="auto">
              <a:xfrm>
                <a:off x="272" y="4214"/>
                <a:ext cx="1800" cy="768"/>
              </a:xfrm>
              <a:prstGeom prst="rect">
                <a:avLst/>
              </a:prstGeom>
              <a:noFill/>
              <a:ln w="12700"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a:r>
                  <a:rPr lang="zh-CN" altLang="en-US" sz="2000" b="1">
                    <a:solidFill>
                      <a:srgbClr val="000000"/>
                    </a:solidFill>
                    <a:latin typeface="Arial Narrow" charset="0"/>
                    <a:ea typeface="MS PGothic" charset="0"/>
                    <a:cs typeface="Times New Roman" charset="0"/>
                  </a:rPr>
                  <a:t> “</a:t>
                </a:r>
                <a:r>
                  <a:rPr lang="zh-CN" altLang="en-US" sz="2000" b="1">
                    <a:solidFill>
                      <a:srgbClr val="000000"/>
                    </a:solidFill>
                    <a:latin typeface="Calibri" charset="0"/>
                    <a:ea typeface="宋体" charset="0"/>
                    <a:cs typeface="宋体" charset="0"/>
                  </a:rPr>
                  <a:t>不可贪恋人的房屋；也不可贪恋人的妻子、仆婢、牛驴，并他一切所有的。” </a:t>
                </a:r>
                <a:r>
                  <a:rPr lang="en-US" altLang="zh-CN" sz="2000" b="1">
                    <a:solidFill>
                      <a:srgbClr val="000000"/>
                    </a:solidFill>
                    <a:latin typeface="Arial Narrow" charset="0"/>
                    <a:ea typeface="MS PGothic" charset="0"/>
                    <a:cs typeface="Times New Roman" charset="0"/>
                  </a:rPr>
                  <a:t>(</a:t>
                </a:r>
                <a:r>
                  <a:rPr lang="zh-CN" altLang="en-US" sz="2000" b="1">
                    <a:solidFill>
                      <a:srgbClr val="000000"/>
                    </a:solidFill>
                    <a:latin typeface="Arial Narrow" charset="0"/>
                    <a:ea typeface="宋体" charset="0"/>
                    <a:cs typeface="宋体" charset="0"/>
                  </a:rPr>
                  <a:t>出</a:t>
                </a:r>
                <a:r>
                  <a:rPr lang="en-US" altLang="ja-JP" sz="2000" b="1">
                    <a:solidFill>
                      <a:srgbClr val="000000"/>
                    </a:solidFill>
                    <a:latin typeface="Arial Narrow" charset="0"/>
                    <a:ea typeface="MS PGothic" charset="0"/>
                    <a:cs typeface="Times New Roman" charset="0"/>
                  </a:rPr>
                  <a:t> 20:17).</a:t>
                </a:r>
                <a:endParaRPr lang="en-US" altLang="zh-CN" sz="2000" b="1">
                  <a:solidFill>
                    <a:srgbClr val="000000"/>
                  </a:solidFill>
                  <a:latin typeface="Arial Narrow" charset="0"/>
                  <a:ea typeface="MS PGothic" charset="0"/>
                  <a:cs typeface="Times New Roman" charset="0"/>
                </a:endParaRPr>
              </a:p>
            </p:txBody>
          </p:sp>
          <p:sp>
            <p:nvSpPr>
              <p:cNvPr id="487446" name="Rectangle 64"/>
              <p:cNvSpPr>
                <a:spLocks noChangeArrowheads="1"/>
              </p:cNvSpPr>
              <p:nvPr/>
            </p:nvSpPr>
            <p:spPr bwMode="auto">
              <a:xfrm>
                <a:off x="240" y="4214"/>
                <a:ext cx="1864" cy="768"/>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nvGrpSpPr>
            <p:cNvPr id="487442" name="Group 65"/>
            <p:cNvGrpSpPr>
              <a:grpSpLocks/>
            </p:cNvGrpSpPr>
            <p:nvPr/>
          </p:nvGrpSpPr>
          <p:grpSpPr bwMode="auto">
            <a:xfrm>
              <a:off x="2947" y="2280"/>
              <a:ext cx="2813" cy="627"/>
              <a:chOff x="2104" y="4214"/>
              <a:chExt cx="2008" cy="768"/>
            </a:xfrm>
          </p:grpSpPr>
          <p:sp>
            <p:nvSpPr>
              <p:cNvPr id="487443" name="Rectangle 66"/>
              <p:cNvSpPr>
                <a:spLocks noChangeArrowheads="1"/>
              </p:cNvSpPr>
              <p:nvPr/>
            </p:nvSpPr>
            <p:spPr bwMode="auto">
              <a:xfrm>
                <a:off x="2136" y="4214"/>
                <a:ext cx="1944" cy="768"/>
              </a:xfrm>
              <a:prstGeom prst="rect">
                <a:avLst/>
              </a:prstGeom>
              <a:noFill/>
              <a:ln w="12700"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a:r>
                  <a:rPr lang="zh-CN" altLang="en-US" sz="2000" b="1">
                    <a:solidFill>
                      <a:srgbClr val="000000"/>
                    </a:solidFill>
                    <a:latin typeface="Arial Narrow" charset="0"/>
                    <a:ea typeface="MS PGothic" charset="0"/>
                    <a:cs typeface="Times New Roman" charset="0"/>
                  </a:rPr>
                  <a:t> “</a:t>
                </a:r>
                <a:r>
                  <a:rPr lang="zh-CN" altLang="en-US" sz="2000" b="1">
                    <a:solidFill>
                      <a:srgbClr val="000000"/>
                    </a:solidFill>
                    <a:latin typeface="Calibri" charset="0"/>
                    <a:ea typeface="宋体" charset="0"/>
                    <a:cs typeface="宋体" charset="0"/>
                  </a:rPr>
                  <a:t>于是对众人说：“你们要谨慎自守，免去一切的贪心，因为人的生命不在乎家道丰富</a:t>
                </a:r>
                <a:r>
                  <a:rPr lang="zh-CN" altLang="en-US" sz="2000">
                    <a:solidFill>
                      <a:srgbClr val="000000"/>
                    </a:solidFill>
                    <a:latin typeface="Calibri" charset="0"/>
                    <a:ea typeface="宋体" charset="0"/>
                    <a:cs typeface="宋体" charset="0"/>
                  </a:rPr>
                  <a:t>。” </a:t>
                </a:r>
              </a:p>
              <a:p>
                <a:pPr algn="ctr" defTabSz="914400"/>
                <a:r>
                  <a:rPr lang="en-US" altLang="zh-CN" sz="2000" b="1">
                    <a:solidFill>
                      <a:srgbClr val="000000"/>
                    </a:solidFill>
                    <a:latin typeface="Arial Narrow" charset="0"/>
                    <a:ea typeface="MS PGothic" charset="0"/>
                    <a:cs typeface="Times New Roman" charset="0"/>
                  </a:rPr>
                  <a:t>(</a:t>
                </a:r>
                <a:r>
                  <a:rPr lang="zh-CN" altLang="en-US" sz="2000" b="1">
                    <a:solidFill>
                      <a:srgbClr val="000000"/>
                    </a:solidFill>
                    <a:latin typeface="Arial Narrow" charset="0"/>
                    <a:ea typeface="宋体" charset="0"/>
                    <a:cs typeface="宋体" charset="0"/>
                  </a:rPr>
                  <a:t>路</a:t>
                </a:r>
                <a:r>
                  <a:rPr lang="en-US" altLang="ja-JP" sz="2000" b="1">
                    <a:solidFill>
                      <a:srgbClr val="000000"/>
                    </a:solidFill>
                    <a:latin typeface="Arial Narrow" charset="0"/>
                    <a:ea typeface="MS PGothic" charset="0"/>
                    <a:cs typeface="Times New Roman" charset="0"/>
                  </a:rPr>
                  <a:t> 12:15; </a:t>
                </a:r>
                <a:r>
                  <a:rPr lang="zh-CN" altLang="en-US" sz="2000" b="1">
                    <a:solidFill>
                      <a:srgbClr val="000000"/>
                    </a:solidFill>
                    <a:latin typeface="Arial Narrow" charset="0"/>
                    <a:ea typeface="宋体" charset="0"/>
                    <a:cs typeface="宋体" charset="0"/>
                  </a:rPr>
                  <a:t>罗</a:t>
                </a:r>
                <a:r>
                  <a:rPr lang="en-US" altLang="ja-JP" sz="2000" b="1">
                    <a:solidFill>
                      <a:srgbClr val="000000"/>
                    </a:solidFill>
                    <a:latin typeface="Arial Narrow" charset="0"/>
                    <a:ea typeface="MS PGothic" charset="0"/>
                    <a:cs typeface="Times New Roman" charset="0"/>
                  </a:rPr>
                  <a:t> 7:7; 13:9,</a:t>
                </a:r>
                <a:r>
                  <a:rPr lang="ja-JP" altLang="en-US" sz="2000" b="1">
                    <a:solidFill>
                      <a:srgbClr val="000000"/>
                    </a:solidFill>
                    <a:latin typeface="Calibri" charset="0"/>
                    <a:ea typeface="MS PGothic" charset="0"/>
                    <a:cs typeface="MS PGothic" charset="0"/>
                  </a:rPr>
                  <a:t>弗</a:t>
                </a:r>
                <a:r>
                  <a:rPr lang="en-US" altLang="ja-JP" sz="2000" b="1">
                    <a:solidFill>
                      <a:srgbClr val="000000"/>
                    </a:solidFill>
                    <a:latin typeface="Arial Narrow" charset="0"/>
                    <a:ea typeface="MS PGothic" charset="0"/>
                    <a:cs typeface="Times New Roman" charset="0"/>
                  </a:rPr>
                  <a:t> 5:3; </a:t>
                </a:r>
                <a:r>
                  <a:rPr lang="zh-CN" altLang="en-US" sz="2000" b="1">
                    <a:solidFill>
                      <a:srgbClr val="000000"/>
                    </a:solidFill>
                    <a:latin typeface="Arial Narrow" charset="0"/>
                    <a:ea typeface="宋体" charset="0"/>
                    <a:cs typeface="宋体" charset="0"/>
                  </a:rPr>
                  <a:t>雅</a:t>
                </a:r>
                <a:r>
                  <a:rPr lang="en-US" altLang="ja-JP" sz="2000" b="1">
                    <a:solidFill>
                      <a:srgbClr val="000000"/>
                    </a:solidFill>
                    <a:latin typeface="Arial Narrow" charset="0"/>
                    <a:ea typeface="MS PGothic" charset="0"/>
                    <a:cs typeface="Times New Roman" charset="0"/>
                  </a:rPr>
                  <a:t> 4:2; </a:t>
                </a:r>
              </a:p>
              <a:p>
                <a:pPr algn="ctr" defTabSz="914400"/>
                <a:r>
                  <a:rPr lang="en-US" altLang="zh-CN" sz="2000" b="1">
                    <a:solidFill>
                      <a:srgbClr val="000000"/>
                    </a:solidFill>
                    <a:latin typeface="Arial Narrow" charset="0"/>
                    <a:ea typeface="MS PGothic" charset="0"/>
                    <a:cs typeface="Times New Roman" charset="0"/>
                  </a:rPr>
                  <a:t> </a:t>
                </a:r>
                <a:r>
                  <a:rPr lang="zh-CN" altLang="en-US" sz="2000" b="1">
                    <a:solidFill>
                      <a:srgbClr val="000000"/>
                    </a:solidFill>
                    <a:latin typeface="Arial Narrow" charset="0"/>
                    <a:ea typeface="宋体" charset="0"/>
                    <a:cs typeface="宋体" charset="0"/>
                  </a:rPr>
                  <a:t>彼后</a:t>
                </a:r>
                <a:r>
                  <a:rPr lang="en-US" altLang="ja-JP" sz="2000" b="1">
                    <a:solidFill>
                      <a:srgbClr val="000000"/>
                    </a:solidFill>
                    <a:latin typeface="Arial Narrow" charset="0"/>
                    <a:ea typeface="MS PGothic" charset="0"/>
                    <a:cs typeface="Times New Roman" charset="0"/>
                  </a:rPr>
                  <a:t> 2:3, 14; </a:t>
                </a:r>
                <a:r>
                  <a:rPr lang="zh-CN" altLang="en-US" sz="2000" b="1">
                    <a:solidFill>
                      <a:srgbClr val="000000"/>
                    </a:solidFill>
                    <a:latin typeface="Arial Narrow" charset="0"/>
                    <a:ea typeface="MS PGothic" charset="0"/>
                    <a:cs typeface="Times New Roman" charset="0"/>
                  </a:rPr>
                  <a:t>出现九次</a:t>
                </a:r>
                <a:r>
                  <a:rPr lang="en-US" altLang="ja-JP" sz="2000" b="1">
                    <a:solidFill>
                      <a:srgbClr val="000000"/>
                    </a:solidFill>
                    <a:latin typeface="Arial Narrow" charset="0"/>
                    <a:ea typeface="MS PGothic" charset="0"/>
                    <a:cs typeface="Times New Roman" charset="0"/>
                  </a:rPr>
                  <a:t>).</a:t>
                </a:r>
                <a:endParaRPr lang="en-US" altLang="zh-CN" sz="2000" b="1">
                  <a:solidFill>
                    <a:srgbClr val="000000"/>
                  </a:solidFill>
                  <a:latin typeface="Arial Narrow" charset="0"/>
                  <a:ea typeface="MS PGothic" charset="0"/>
                  <a:cs typeface="Times New Roman" charset="0"/>
                </a:endParaRPr>
              </a:p>
            </p:txBody>
          </p:sp>
          <p:sp>
            <p:nvSpPr>
              <p:cNvPr id="487444" name="Rectangle 67"/>
              <p:cNvSpPr>
                <a:spLocks noChangeArrowheads="1"/>
              </p:cNvSpPr>
              <p:nvPr/>
            </p:nvSpPr>
            <p:spPr bwMode="auto">
              <a:xfrm>
                <a:off x="2104" y="4214"/>
                <a:ext cx="2008" cy="768"/>
              </a:xfrm>
              <a:prstGeom prst="rect">
                <a:avLst/>
              </a:prstGeom>
              <a:noFill/>
              <a:ln w="7" cap="sq">
                <a:solidFill>
                  <a:schemeClr val="accent5"/>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defTabSz="914400"/>
                <a:endParaRPr lang="zh-CN" altLang="en-US">
                  <a:solidFill>
                    <a:srgbClr val="000000"/>
                  </a:solidFill>
                  <a:latin typeface="Calibri" charset="0"/>
                  <a:ea typeface="MS PGothic" charset="0"/>
                  <a:cs typeface="MS PGothic" charset="0"/>
                </a:endParaRPr>
              </a:p>
            </p:txBody>
          </p:sp>
        </p:grpSp>
      </p:grpSp>
      <p:sp>
        <p:nvSpPr>
          <p:cNvPr id="66562" name="Rectangle 2"/>
          <p:cNvSpPr>
            <a:spLocks noGrp="1" noChangeArrowheads="1"/>
          </p:cNvSpPr>
          <p:nvPr>
            <p:ph type="title" idx="4294967295"/>
          </p:nvPr>
        </p:nvSpPr>
        <p:spPr>
          <a:xfrm>
            <a:off x="0" y="0"/>
            <a:ext cx="8229600" cy="457200"/>
          </a:xfrm>
        </p:spPr>
        <p:txBody>
          <a:bodyPr>
            <a:normAutofit fontScale="90000"/>
          </a:bodyPr>
          <a:lstStyle/>
          <a:p>
            <a:pPr eaLnBrk="1" hangingPunct="1">
              <a:defRPr/>
            </a:pPr>
            <a:r>
              <a:rPr lang="zh-CN" altLang="en-US" sz="3200" b="1">
                <a:solidFill>
                  <a:schemeClr val="accent2"/>
                </a:solidFill>
                <a:latin typeface="Arial Black" charset="0"/>
                <a:ea typeface="宋体" charset="0"/>
                <a:cs typeface="宋体" charset="0"/>
              </a:rPr>
              <a:t>十诫</a:t>
            </a:r>
          </a:p>
        </p:txBody>
      </p:sp>
    </p:spTree>
    <p:extLst>
      <p:ext uri="{BB962C8B-B14F-4D97-AF65-F5344CB8AC3E}">
        <p14:creationId xmlns:p14="http://schemas.microsoft.com/office/powerpoint/2010/main" val="3544343175"/>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defTabSz="914400">
              <a:defRPr/>
            </a:pPr>
            <a:endParaRPr lang="en-US" sz="2400">
              <a:solidFill>
                <a:srgbClr val="FFFFFF"/>
              </a:solidFill>
              <a:latin typeface="Times New Roman" charset="0"/>
            </a:endParaRPr>
          </a:p>
        </p:txBody>
      </p:sp>
      <p:sp>
        <p:nvSpPr>
          <p:cNvPr id="2" name="Title 1"/>
          <p:cNvSpPr>
            <a:spLocks noGrp="1"/>
          </p:cNvSpPr>
          <p:nvPr>
            <p:ph type="title" idx="4294967295"/>
          </p:nvPr>
        </p:nvSpPr>
        <p:spPr>
          <a:xfrm>
            <a:off x="0" y="3175"/>
            <a:ext cx="9144000" cy="461963"/>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zh-CN" altLang="en-US" sz="2400" b="1" dirty="0">
                <a:solidFill>
                  <a:srgbClr val="FFFFFF"/>
                </a:solidFill>
                <a:latin typeface="SimSun" panose="02010600030101010101" pitchFamily="2" charset="-122"/>
                <a:ea typeface="SimSun" panose="02010600030101010101" pitchFamily="2" charset="-122"/>
              </a:rPr>
              <a:t>摩西律法在今日是否还有效</a:t>
            </a:r>
            <a:r>
              <a:rPr lang="en-US" altLang="zh-CN" sz="2400" b="1" dirty="0">
                <a:solidFill>
                  <a:srgbClr val="FFFFFF"/>
                </a:solidFill>
                <a:latin typeface="SimSun" panose="02010600030101010101" pitchFamily="2" charset="-122"/>
                <a:ea typeface="SimSun" panose="02010600030101010101" pitchFamily="2" charset="-122"/>
              </a:rPr>
              <a:t>(</a:t>
            </a:r>
            <a:r>
              <a:rPr lang="zh-CN" altLang="en-US" sz="2400" b="1" dirty="0">
                <a:solidFill>
                  <a:srgbClr val="FFFFFF"/>
                </a:solidFill>
                <a:latin typeface="SimSun" panose="02010600030101010101" pitchFamily="2" charset="-122"/>
                <a:ea typeface="SimSun" panose="02010600030101010101" pitchFamily="2" charset="-122"/>
              </a:rPr>
              <a:t>五个看法</a:t>
            </a:r>
            <a:r>
              <a:rPr lang="en-US" altLang="zh-CN" sz="2400" b="1" dirty="0">
                <a:solidFill>
                  <a:srgbClr val="FFFFFF"/>
                </a:solidFill>
                <a:latin typeface="SimSun" panose="02010600030101010101" pitchFamily="2" charset="-122"/>
                <a:ea typeface="SimSun" panose="02010600030101010101" pitchFamily="2" charset="-122"/>
              </a:rPr>
              <a:t>)</a:t>
            </a:r>
          </a:p>
        </p:txBody>
      </p:sp>
      <p:sp>
        <p:nvSpPr>
          <p:cNvPr id="936964"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defTabSz="914400">
              <a:tabLst>
                <a:tab pos="457200" algn="r"/>
                <a:tab pos="2743200" algn="ctr"/>
                <a:tab pos="5486400" algn="r"/>
              </a:tabLst>
            </a:pPr>
            <a:r>
              <a:rPr lang="en-US" altLang="zh-CN" sz="1100" dirty="0">
                <a:solidFill>
                  <a:srgbClr val="FFFFFF"/>
                </a:solidFill>
                <a:cs typeface="Arial" charset="0"/>
              </a:rPr>
              <a:t> </a:t>
            </a:r>
            <a:endParaRPr lang="en-US" altLang="zh-CN" sz="1200" dirty="0">
              <a:solidFill>
                <a:srgbClr val="FFFFFF"/>
              </a:solidFill>
              <a:cs typeface="Arial" charset="0"/>
            </a:endParaRPr>
          </a:p>
          <a:p>
            <a:pPr algn="just" defTabSz="914400" eaLnBrk="0" hangingPunct="0">
              <a:tabLst>
                <a:tab pos="457200" algn="r"/>
                <a:tab pos="2743200" algn="ctr"/>
                <a:tab pos="5486400" algn="r"/>
              </a:tabLst>
            </a:pPr>
            <a:r>
              <a:rPr lang="en-US" altLang="zh-CN" sz="1100" dirty="0">
                <a:solidFill>
                  <a:srgbClr val="FFFFFF"/>
                </a:solidFill>
                <a:cs typeface="Arial" charset="0"/>
              </a:rPr>
              <a:t> </a:t>
            </a:r>
            <a:endParaRPr lang="en-US" altLang="zh-CN" sz="1200" dirty="0">
              <a:solidFill>
                <a:srgbClr val="FFFFFF"/>
              </a:solidFill>
              <a:cs typeface="Arial" charset="0"/>
            </a:endParaRPr>
          </a:p>
          <a:p>
            <a:pPr algn="just" defTabSz="914400" eaLnBrk="0" hangingPunct="0">
              <a:tabLst>
                <a:tab pos="457200" algn="r"/>
                <a:tab pos="2743200" algn="ctr"/>
                <a:tab pos="5486400" algn="r"/>
              </a:tabLst>
            </a:pPr>
            <a:br>
              <a:rPr lang="en-US" altLang="zh-CN" dirty="0">
                <a:solidFill>
                  <a:srgbClr val="FFFFFF"/>
                </a:solidFill>
                <a:cs typeface="Arial" charset="0"/>
              </a:rPr>
            </a:br>
            <a:endParaRPr lang="en-US" altLang="zh-CN" sz="1200" dirty="0">
              <a:solidFill>
                <a:srgbClr val="FFFFFF"/>
              </a:solidFill>
              <a:cs typeface="Arial" charset="0"/>
            </a:endParaRPr>
          </a:p>
          <a:p>
            <a:pPr algn="just" defTabSz="914400" eaLnBrk="0" hangingPunct="0">
              <a:tabLst>
                <a:tab pos="457200" algn="r"/>
                <a:tab pos="2743200" algn="ctr"/>
                <a:tab pos="5486400" algn="r"/>
              </a:tabLst>
            </a:pPr>
            <a:r>
              <a:rPr lang="en-US" altLang="zh-CN" sz="1100" dirty="0">
                <a:solidFill>
                  <a:srgbClr val="FFFFFF"/>
                </a:solidFill>
                <a:cs typeface="Arial" charset="0"/>
              </a:rPr>
              <a:t> </a:t>
            </a:r>
            <a:endParaRPr lang="en-US" altLang="zh-CN" sz="1200" dirty="0">
              <a:solidFill>
                <a:srgbClr val="FFFFFF"/>
              </a:solidFill>
              <a:cs typeface="Arial" charset="0"/>
            </a:endParaRPr>
          </a:p>
          <a:p>
            <a:pPr algn="just" defTabSz="914400" eaLnBrk="0" hangingPunct="0">
              <a:tabLst>
                <a:tab pos="457200" algn="r"/>
                <a:tab pos="2743200" algn="ctr"/>
                <a:tab pos="5486400" algn="r"/>
              </a:tabLst>
            </a:pPr>
            <a:r>
              <a:rPr lang="en-US" altLang="zh-CN" sz="1100" dirty="0">
                <a:solidFill>
                  <a:srgbClr val="FFFFFF"/>
                </a:solidFill>
                <a:cs typeface="Arial" charset="0"/>
              </a:rPr>
              <a:t> </a:t>
            </a:r>
            <a:endParaRPr lang="en-US" altLang="zh-CN" sz="1200" dirty="0">
              <a:solidFill>
                <a:srgbClr val="FFFFFF"/>
              </a:solidFill>
              <a:cs typeface="Arial" charset="0"/>
            </a:endParaRPr>
          </a:p>
          <a:p>
            <a:pPr algn="just" defTabSz="914400" eaLnBrk="0" hangingPunct="0">
              <a:tabLst>
                <a:tab pos="457200" algn="r"/>
                <a:tab pos="2743200" algn="ctr"/>
                <a:tab pos="5486400" algn="r"/>
              </a:tabLst>
            </a:pPr>
            <a:r>
              <a:rPr lang="en-US" altLang="zh-CN" sz="1100" dirty="0">
                <a:solidFill>
                  <a:srgbClr val="FFFFFF"/>
                </a:solidFill>
                <a:cs typeface="Arial" charset="0"/>
              </a:rPr>
              <a:t> </a:t>
            </a:r>
            <a:endParaRPr lang="en-US" altLang="zh-CN" sz="1200" dirty="0">
              <a:solidFill>
                <a:srgbClr val="FFFFFF"/>
              </a:solidFill>
              <a:cs typeface="Arial" charset="0"/>
            </a:endParaRPr>
          </a:p>
          <a:p>
            <a:pPr algn="just" defTabSz="914400" eaLnBrk="0" hangingPunct="0">
              <a:tabLst>
                <a:tab pos="457200" algn="r"/>
                <a:tab pos="2743200" algn="ctr"/>
                <a:tab pos="5486400" algn="r"/>
              </a:tabLst>
            </a:pPr>
            <a:r>
              <a:rPr lang="en-US" altLang="zh-CN" sz="1100" dirty="0">
                <a:solidFill>
                  <a:srgbClr val="FFFFFF"/>
                </a:solidFill>
                <a:cs typeface="Arial" charset="0"/>
              </a:rPr>
              <a:t> </a:t>
            </a:r>
            <a:endParaRPr lang="en-US" altLang="zh-CN" sz="1200" dirty="0">
              <a:solidFill>
                <a:srgbClr val="FFFFFF"/>
              </a:solidFill>
              <a:cs typeface="Arial" charset="0"/>
            </a:endParaRPr>
          </a:p>
          <a:p>
            <a:pPr algn="just" defTabSz="914400" eaLnBrk="0" hangingPunct="0">
              <a:tabLst>
                <a:tab pos="457200" algn="r"/>
                <a:tab pos="2743200" algn="ctr"/>
                <a:tab pos="5486400" algn="r"/>
              </a:tabLst>
            </a:pPr>
            <a:r>
              <a:rPr lang="en-US" altLang="zh-CN" sz="1100" dirty="0">
                <a:solidFill>
                  <a:srgbClr val="FFFFFF"/>
                </a:solidFill>
                <a:cs typeface="Arial" charset="0"/>
              </a:rPr>
              <a:t> </a:t>
            </a:r>
            <a:endParaRPr lang="en-US" altLang="zh-CN" sz="1200" dirty="0">
              <a:solidFill>
                <a:srgbClr val="FFFFFF"/>
              </a:solidFill>
              <a:cs typeface="Arial" charset="0"/>
            </a:endParaRPr>
          </a:p>
          <a:p>
            <a:pPr algn="just" defTabSz="914400" eaLnBrk="0" hangingPunct="0">
              <a:tabLst>
                <a:tab pos="457200" algn="r"/>
                <a:tab pos="2743200" algn="ctr"/>
                <a:tab pos="5486400" algn="r"/>
              </a:tabLst>
            </a:pPr>
            <a:r>
              <a:rPr lang="en-US" altLang="zh-CN" sz="1100" dirty="0">
                <a:solidFill>
                  <a:srgbClr val="FFFFFF"/>
                </a:solidFill>
                <a:cs typeface="Arial" charset="0"/>
              </a:rPr>
              <a:t> </a:t>
            </a:r>
            <a:endParaRPr lang="en-US" altLang="zh-CN" sz="1200" dirty="0">
              <a:solidFill>
                <a:srgbClr val="FFFFFF"/>
              </a:solidFill>
              <a:cs typeface="Arial" charset="0"/>
            </a:endParaRPr>
          </a:p>
          <a:p>
            <a:pPr algn="just" defTabSz="914400" eaLnBrk="0" hangingPunct="0">
              <a:tabLst>
                <a:tab pos="457200" algn="r"/>
                <a:tab pos="2743200" algn="ctr"/>
                <a:tab pos="5486400" algn="r"/>
              </a:tabLst>
            </a:pPr>
            <a:br>
              <a:rPr lang="en-US" altLang="zh-CN" dirty="0">
                <a:solidFill>
                  <a:srgbClr val="FFFFFF"/>
                </a:solidFill>
                <a:cs typeface="Arial" charset="0"/>
              </a:rPr>
            </a:br>
            <a:endParaRPr lang="en-US" altLang="zh-CN" sz="1200" dirty="0">
              <a:solidFill>
                <a:srgbClr val="FFFFFF"/>
              </a:solidFill>
              <a:cs typeface="Arial" charset="0"/>
            </a:endParaRPr>
          </a:p>
          <a:p>
            <a:pPr algn="just" defTabSz="914400" eaLnBrk="0" hangingPunct="0">
              <a:tabLst>
                <a:tab pos="457200" algn="r"/>
                <a:tab pos="2743200" algn="ctr"/>
                <a:tab pos="5486400" algn="r"/>
              </a:tabLst>
            </a:pPr>
            <a:r>
              <a:rPr lang="en-US" altLang="zh-CN" sz="1100" dirty="0">
                <a:solidFill>
                  <a:srgbClr val="FFFFFF"/>
                </a:solidFill>
                <a:cs typeface="Arial" charset="0"/>
              </a:rPr>
              <a:t> </a:t>
            </a:r>
            <a:endParaRPr lang="en-US" altLang="zh-CN" sz="1200" dirty="0">
              <a:solidFill>
                <a:srgbClr val="FFFFFF"/>
              </a:solidFill>
              <a:cs typeface="Arial" charset="0"/>
            </a:endParaRPr>
          </a:p>
          <a:p>
            <a:pPr algn="just" defTabSz="914400" eaLnBrk="0" hangingPunct="0">
              <a:tabLst>
                <a:tab pos="457200" algn="r"/>
                <a:tab pos="2743200" algn="ctr"/>
                <a:tab pos="5486400" algn="r"/>
              </a:tabLst>
            </a:pPr>
            <a:r>
              <a:rPr lang="en-US" altLang="zh-CN" sz="1100" dirty="0">
                <a:solidFill>
                  <a:srgbClr val="FFFFFF"/>
                </a:solidFill>
                <a:cs typeface="Arial" charset="0"/>
              </a:rPr>
              <a:t> </a:t>
            </a:r>
            <a:endParaRPr lang="en-US" altLang="zh-CN" sz="1200" dirty="0">
              <a:solidFill>
                <a:srgbClr val="FFFFFF"/>
              </a:solidFill>
              <a:cs typeface="Arial" charset="0"/>
            </a:endParaRPr>
          </a:p>
          <a:p>
            <a:pPr defTabSz="914400" eaLnBrk="0" hangingPunct="0">
              <a:tabLst>
                <a:tab pos="457200" algn="r"/>
                <a:tab pos="2743200" algn="ctr"/>
                <a:tab pos="5486400" algn="r"/>
              </a:tabLst>
            </a:pPr>
            <a:endParaRPr lang="en-US" altLang="zh-CN" sz="2400" dirty="0">
              <a:solidFill>
                <a:srgbClr val="FFFFFF"/>
              </a:solidFill>
              <a:cs typeface="Arial" charset="0"/>
            </a:endParaRPr>
          </a:p>
        </p:txBody>
      </p:sp>
      <p:sp>
        <p:nvSpPr>
          <p:cNvPr id="93696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defTabSz="914400">
              <a:tabLst>
                <a:tab pos="457200" algn="r"/>
                <a:tab pos="2743200" algn="ctr"/>
                <a:tab pos="5486400" algn="r"/>
              </a:tabLst>
            </a:pPr>
            <a:endParaRPr lang="en-GB" sz="2400">
              <a:solidFill>
                <a:srgbClr val="FFFFFF"/>
              </a:solidFill>
              <a:cs typeface="Arial" charset="0"/>
            </a:endParaRPr>
          </a:p>
        </p:txBody>
      </p:sp>
      <p:sp>
        <p:nvSpPr>
          <p:cNvPr id="93696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defTabSz="914400">
              <a:tabLst>
                <a:tab pos="457200" algn="r"/>
                <a:tab pos="2743200" algn="ctr"/>
                <a:tab pos="5486400" algn="r"/>
              </a:tabLst>
            </a:pPr>
            <a:endParaRPr lang="en-GB" sz="2400">
              <a:solidFill>
                <a:srgbClr val="FFFFFF"/>
              </a:solidFill>
              <a:cs typeface="Arial" charset="0"/>
            </a:endParaRPr>
          </a:p>
        </p:txBody>
      </p:sp>
      <p:sp>
        <p:nvSpPr>
          <p:cNvPr id="936967"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defTabSz="914400">
              <a:tabLst>
                <a:tab pos="457200" algn="r"/>
                <a:tab pos="2743200" algn="ctr"/>
                <a:tab pos="5486400" algn="r"/>
              </a:tabLst>
            </a:pPr>
            <a:endParaRPr lang="en-GB" sz="2400">
              <a:solidFill>
                <a:srgbClr val="FFFFFF"/>
              </a:solidFill>
              <a:cs typeface="Arial" charset="0"/>
            </a:endParaRPr>
          </a:p>
        </p:txBody>
      </p:sp>
      <p:sp>
        <p:nvSpPr>
          <p:cNvPr id="936968" name="Rectangle 9"/>
          <p:cNvSpPr>
            <a:spLocks noChangeArrowheads="1"/>
          </p:cNvSpPr>
          <p:nvPr/>
        </p:nvSpPr>
        <p:spPr bwMode="auto">
          <a:xfrm>
            <a:off x="1938338" y="-952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defTabSz="914400"/>
            <a:endParaRPr lang="en-US" sz="2400">
              <a:solidFill>
                <a:srgbClr val="FFFFFF"/>
              </a:solidFill>
              <a:cs typeface="Arial" charset="0"/>
            </a:endParaRPr>
          </a:p>
        </p:txBody>
      </p:sp>
      <p:sp>
        <p:nvSpPr>
          <p:cNvPr id="936969"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defTabSz="914400"/>
            <a:endParaRPr lang="en-US" sz="2400">
              <a:solidFill>
                <a:srgbClr val="FFFFFF"/>
              </a:solidFill>
              <a:cs typeface="Arial" charset="0"/>
            </a:endParaRPr>
          </a:p>
        </p:txBody>
      </p:sp>
      <p:sp>
        <p:nvSpPr>
          <p:cNvPr id="936970"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defTabSz="914400"/>
            <a:endParaRPr lang="en-US" sz="2400">
              <a:solidFill>
                <a:srgbClr val="FFFFFF"/>
              </a:solidFill>
              <a:cs typeface="Arial" charset="0"/>
            </a:endParaRPr>
          </a:p>
        </p:txBody>
      </p:sp>
      <p:sp>
        <p:nvSpPr>
          <p:cNvPr id="936971"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defTabSz="914400"/>
            <a:endParaRPr lang="en-US" sz="2400">
              <a:solidFill>
                <a:srgbClr val="FFFFFF"/>
              </a:solidFill>
              <a:cs typeface="Arial" charset="0"/>
            </a:endParaRPr>
          </a:p>
        </p:txBody>
      </p:sp>
      <p:sp>
        <p:nvSpPr>
          <p:cNvPr id="936972"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defTabSz="914400"/>
            <a:endParaRPr lang="en-US" sz="2400">
              <a:solidFill>
                <a:srgbClr val="FFFFFF"/>
              </a:solidFill>
              <a:cs typeface="Arial" charset="0"/>
            </a:endParaRPr>
          </a:p>
        </p:txBody>
      </p:sp>
      <p:graphicFrame>
        <p:nvGraphicFramePr>
          <p:cNvPr id="33972" name="Group 180"/>
          <p:cNvGraphicFramePr>
            <a:graphicFrameLocks noGrp="1"/>
          </p:cNvGraphicFramePr>
          <p:nvPr>
            <p:extLst>
              <p:ext uri="{D42A27DB-BD31-4B8C-83A1-F6EECF244321}">
                <p14:modId xmlns:p14="http://schemas.microsoft.com/office/powerpoint/2010/main" val="1809270196"/>
              </p:ext>
            </p:extLst>
          </p:nvPr>
        </p:nvGraphicFramePr>
        <p:xfrm>
          <a:off x="635000" y="1268413"/>
          <a:ext cx="7824788" cy="975360"/>
        </p:xfrm>
        <a:graphic>
          <a:graphicData uri="http://schemas.openxmlformats.org/drawingml/2006/table">
            <a:tbl>
              <a:tblPr/>
              <a:tblGrid>
                <a:gridCol w="1447800">
                  <a:extLst>
                    <a:ext uri="{9D8B030D-6E8A-4147-A177-3AD203B41FA5}">
                      <a16:colId xmlns:a16="http://schemas.microsoft.com/office/drawing/2014/main" val="20000"/>
                    </a:ext>
                  </a:extLst>
                </a:gridCol>
                <a:gridCol w="13763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FFFF00"/>
                          </a:solidFill>
                          <a:effectLst/>
                          <a:latin typeface="SimSun" panose="02010600030101010101" pitchFamily="2" charset="-122"/>
                          <a:ea typeface="SimSun" panose="02010600030101010101" pitchFamily="2" charset="-122"/>
                          <a:cs typeface="Times" charset="0"/>
                        </a:rPr>
                        <a:t>神律论</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Greg </a:t>
                      </a:r>
                      <a:r>
                        <a:rPr kumimoji="0" lang="en-US" sz="1600" b="1" i="0" u="none" strike="noStrike" cap="none" normalizeH="0" baseline="0" dirty="0" err="1">
                          <a:ln>
                            <a:noFill/>
                          </a:ln>
                          <a:solidFill>
                            <a:schemeClr val="tx1"/>
                          </a:solidFill>
                          <a:effectLst/>
                          <a:latin typeface="Arial" charset="0"/>
                          <a:ea typeface="ＭＳ Ｐゴシック" charset="0"/>
                          <a:cs typeface="Times" charset="0"/>
                        </a:rPr>
                        <a:t>Bahnsen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FFFF00"/>
                          </a:solidFill>
                          <a:effectLst/>
                          <a:latin typeface="SimSun" panose="02010600030101010101" pitchFamily="2" charset="-122"/>
                          <a:ea typeface="SimSun" panose="02010600030101010101" pitchFamily="2" charset="-122"/>
                          <a:cs typeface="Times" charset="0"/>
                        </a:rPr>
                        <a:t>改革派</a:t>
                      </a:r>
                      <a:r>
                        <a:rPr kumimoji="0" lang="en-US" sz="1600" b="1" i="0" u="none" strike="noStrike" cap="none" normalizeH="0" baseline="0" dirty="0">
                          <a:ln>
                            <a:noFill/>
                          </a:ln>
                          <a:solidFill>
                            <a:schemeClr val="tx1"/>
                          </a:solidFill>
                          <a:effectLst/>
                          <a:latin typeface="Arial" charset="0"/>
                          <a:ea typeface="ＭＳ Ｐゴシック" charset="0"/>
                          <a:cs typeface="Times" charset="0"/>
                        </a:rPr>
                        <a:t>Willem </a:t>
                      </a:r>
                      <a:r>
                        <a:rPr kumimoji="0" lang="en-US" sz="1600" b="1" i="0" u="none" strike="noStrike" cap="none" normalizeH="0" baseline="0" dirty="0" err="1">
                          <a:ln>
                            <a:noFill/>
                          </a:ln>
                          <a:solidFill>
                            <a:schemeClr val="tx1"/>
                          </a:solidFill>
                          <a:effectLst/>
                          <a:latin typeface="Arial" charset="0"/>
                          <a:ea typeface="ＭＳ Ｐゴシック" charset="0"/>
                          <a:cs typeface="Times" charset="0"/>
                        </a:rPr>
                        <a:t>VanGemeren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FFFF00"/>
                          </a:solidFill>
                          <a:effectLst/>
                          <a:latin typeface="SimSun" panose="02010600030101010101" pitchFamily="2" charset="-122"/>
                          <a:ea typeface="SimSun" panose="02010600030101010101" pitchFamily="2" charset="-122"/>
                          <a:cs typeface="Times" charset="0"/>
                        </a:rPr>
                        <a:t>关键理论</a:t>
                      </a:r>
                      <a:br>
                        <a:rPr kumimoji="0" lang="ja-JP" altLang="en-US" sz="1600" b="1" i="0" u="none" strike="noStrike" cap="none" normalizeH="0" baseline="0" dirty="0">
                          <a:ln>
                            <a:noFill/>
                          </a:ln>
                          <a:solidFill>
                            <a:srgbClr val="FFFF00"/>
                          </a:solidFill>
                          <a:effectLst/>
                          <a:latin typeface="SimSun" panose="02010600030101010101" pitchFamily="2" charset="-122"/>
                          <a:ea typeface="SimSun" panose="02010600030101010101" pitchFamily="2" charset="-122"/>
                          <a:cs typeface="Times" charset="0"/>
                        </a:rPr>
                      </a:br>
                      <a:r>
                        <a:rPr kumimoji="0" lang="en-US" sz="1600" b="1" i="0" u="none" strike="noStrike" cap="none" normalizeH="0" baseline="0" dirty="0">
                          <a:ln>
                            <a:noFill/>
                          </a:ln>
                          <a:solidFill>
                            <a:schemeClr val="tx1"/>
                          </a:solidFill>
                          <a:effectLst/>
                          <a:latin typeface="Arial" charset="0"/>
                          <a:ea typeface="ＭＳ Ｐゴシック" charset="0"/>
                          <a:cs typeface="Times" charset="0"/>
                        </a:rPr>
                        <a:t>Walter </a:t>
                      </a:r>
                      <a:br>
                        <a:rPr kumimoji="0" lang="en-US" sz="1600" b="1" i="0" u="none" strike="noStrike" cap="none" normalizeH="0" baseline="0" dirty="0">
                          <a:ln>
                            <a:noFill/>
                          </a:ln>
                          <a:solidFill>
                            <a:schemeClr val="tx1"/>
                          </a:solidFill>
                          <a:effectLst/>
                          <a:latin typeface="Arial" charset="0"/>
                          <a:ea typeface="ＭＳ Ｐゴシック" charset="0"/>
                          <a:cs typeface="Times" charset="0"/>
                        </a:rPr>
                      </a:br>
                      <a:r>
                        <a:rPr kumimoji="0" lang="en-US" sz="1600" b="1" i="0" u="none" strike="noStrike" cap="none" normalizeH="0" baseline="0" dirty="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FFFF00"/>
                          </a:solidFill>
                          <a:effectLst/>
                          <a:latin typeface="SimSun" panose="02010600030101010101" pitchFamily="2" charset="-122"/>
                          <a:ea typeface="SimSun" panose="02010600030101010101" pitchFamily="2" charset="-122"/>
                          <a:cs typeface="Times" charset="0"/>
                        </a:rPr>
                        <a:t>修正路德宗</a:t>
                      </a:r>
                      <a:br>
                        <a:rPr kumimoji="0" lang="ja-JP" altLang="en-US" sz="1600" b="1" i="0" u="none" strike="noStrike" cap="none" normalizeH="0" baseline="0" dirty="0">
                          <a:ln>
                            <a:noFill/>
                          </a:ln>
                          <a:solidFill>
                            <a:srgbClr val="FFFF00"/>
                          </a:solidFill>
                          <a:effectLst/>
                          <a:latin typeface="Arial" charset="0"/>
                          <a:ea typeface="ＭＳ Ｐゴシック" charset="0"/>
                          <a:cs typeface="Times" charset="0"/>
                        </a:rPr>
                      </a:br>
                      <a:r>
                        <a:rPr kumimoji="0" lang="en-US" sz="1600" b="1" i="0" u="none" strike="noStrike" cap="none" normalizeH="0" baseline="0" dirty="0">
                          <a:ln>
                            <a:noFill/>
                          </a:ln>
                          <a:solidFill>
                            <a:schemeClr val="tx1"/>
                          </a:solidFill>
                          <a:effectLst/>
                          <a:latin typeface="Arial" charset="0"/>
                          <a:ea typeface="ＭＳ Ｐゴシック" charset="0"/>
                          <a:cs typeface="Times" charset="0"/>
                        </a:rPr>
                        <a:t>Douglas Moo</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FFFF00"/>
                          </a:solidFill>
                          <a:effectLst/>
                          <a:latin typeface="SimSun" panose="02010600030101010101" pitchFamily="2" charset="-122"/>
                          <a:ea typeface="SimSun" panose="02010600030101010101" pitchFamily="2" charset="-122"/>
                          <a:cs typeface="Times" charset="0"/>
                        </a:rPr>
                        <a:t>时代论</a:t>
                      </a:r>
                      <a:br>
                        <a:rPr kumimoji="0" lang="ja-JP" altLang="en-US" sz="1600" b="1" i="0" u="none" strike="noStrike" cap="none" normalizeH="0" baseline="0" dirty="0">
                          <a:ln>
                            <a:noFill/>
                          </a:ln>
                          <a:solidFill>
                            <a:srgbClr val="FFFF00"/>
                          </a:solidFill>
                          <a:effectLst/>
                          <a:latin typeface="Arial" charset="0"/>
                          <a:ea typeface="ＭＳ Ｐゴシック" charset="0"/>
                          <a:cs typeface="Times" charset="0"/>
                        </a:rPr>
                      </a:br>
                      <a:r>
                        <a:rPr kumimoji="0" lang="en-US" sz="1600" b="1" i="0" u="none" strike="noStrike" cap="none" normalizeH="0" baseline="0" dirty="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936987" name="TextBox 1"/>
          <p:cNvSpPr txBox="1">
            <a:spLocks noChangeArrowheads="1"/>
          </p:cNvSpPr>
          <p:nvPr/>
        </p:nvSpPr>
        <p:spPr bwMode="auto">
          <a:xfrm>
            <a:off x="36394" y="2646272"/>
            <a:ext cx="172878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zh-CN" altLang="en-US" dirty="0">
                <a:solidFill>
                  <a:srgbClr val="FFFFFF"/>
                </a:solidFill>
                <a:latin typeface="SimSun" panose="02010600030101010101" pitchFamily="2" charset="-122"/>
                <a:ea typeface="SimSun" panose="02010600030101010101" pitchFamily="2" charset="-122"/>
                <a:cs typeface="Arial" charset="0"/>
              </a:rPr>
              <a:t>法律完全</a:t>
            </a:r>
            <a:endParaRPr lang="en-SG" altLang="zh-CN" dirty="0">
              <a:solidFill>
                <a:srgbClr val="FFFFFF"/>
              </a:solidFill>
              <a:latin typeface="SimSun" panose="02010600030101010101" pitchFamily="2" charset="-122"/>
              <a:ea typeface="SimSun" panose="02010600030101010101" pitchFamily="2" charset="-122"/>
              <a:cs typeface="Arial" charset="0"/>
            </a:endParaRPr>
          </a:p>
          <a:p>
            <a:pPr algn="ctr" defTabSz="914400" eaLnBrk="1" hangingPunct="1"/>
            <a:r>
              <a:rPr lang="zh-CN" altLang="en-US" dirty="0">
                <a:solidFill>
                  <a:srgbClr val="FFFF00"/>
                </a:solidFill>
                <a:latin typeface="SimSun" panose="02010600030101010101" pitchFamily="2" charset="-122"/>
                <a:ea typeface="SimSun" panose="02010600030101010101" pitchFamily="2" charset="-122"/>
                <a:cs typeface="Arial" charset="0"/>
              </a:rPr>
              <a:t>适用</a:t>
            </a:r>
            <a:r>
              <a:rPr lang="zh-CN" altLang="en-US" dirty="0">
                <a:solidFill>
                  <a:srgbClr val="FFFFFF"/>
                </a:solidFill>
                <a:latin typeface="SimSun" panose="02010600030101010101" pitchFamily="2" charset="-122"/>
                <a:ea typeface="SimSun" panose="02010600030101010101" pitchFamily="2" charset="-122"/>
                <a:cs typeface="Arial" charset="0"/>
              </a:rPr>
              <a:t>于</a:t>
            </a:r>
            <a:endParaRPr lang="en-SG" altLang="zh-CN" dirty="0">
              <a:solidFill>
                <a:srgbClr val="FFFFFF"/>
              </a:solidFill>
              <a:latin typeface="SimSun" panose="02010600030101010101" pitchFamily="2" charset="-122"/>
              <a:ea typeface="SimSun" panose="02010600030101010101" pitchFamily="2" charset="-122"/>
              <a:cs typeface="Arial" charset="0"/>
            </a:endParaRPr>
          </a:p>
          <a:p>
            <a:pPr algn="ctr" defTabSz="914400" eaLnBrk="1" hangingPunct="1"/>
            <a:r>
              <a:rPr lang="zh-CN" altLang="en-US" dirty="0">
                <a:solidFill>
                  <a:srgbClr val="FFFFFF"/>
                </a:solidFill>
                <a:latin typeface="SimSun" panose="02010600030101010101" pitchFamily="2" charset="-122"/>
                <a:ea typeface="SimSun" panose="02010600030101010101" pitchFamily="2" charset="-122"/>
                <a:cs typeface="Arial" charset="0"/>
              </a:rPr>
              <a:t>每一个意义</a:t>
            </a:r>
            <a:endParaRPr lang="en-US" dirty="0">
              <a:solidFill>
                <a:srgbClr val="FFFFFF"/>
              </a:solidFill>
              <a:latin typeface="SimSun" panose="02010600030101010101" pitchFamily="2" charset="-122"/>
              <a:ea typeface="SimSun" panose="02010600030101010101" pitchFamily="2" charset="-122"/>
              <a:cs typeface="Arial" charset="0"/>
            </a:endParaRPr>
          </a:p>
        </p:txBody>
      </p:sp>
      <p:sp>
        <p:nvSpPr>
          <p:cNvPr id="936988" name="TextBox 16"/>
          <p:cNvSpPr txBox="1">
            <a:spLocks noChangeArrowheads="1"/>
          </p:cNvSpPr>
          <p:nvPr/>
        </p:nvSpPr>
        <p:spPr bwMode="auto">
          <a:xfrm>
            <a:off x="7383463" y="2658973"/>
            <a:ext cx="1727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zh-CN" altLang="en-US" dirty="0">
                <a:solidFill>
                  <a:srgbClr val="FFFFFF"/>
                </a:solidFill>
                <a:latin typeface="SimSun" panose="02010600030101010101" pitchFamily="2" charset="-122"/>
                <a:ea typeface="SimSun" panose="02010600030101010101" pitchFamily="2" charset="-122"/>
                <a:cs typeface="Arial" charset="0"/>
              </a:rPr>
              <a:t>法律在任何意义上的完全</a:t>
            </a:r>
            <a:r>
              <a:rPr lang="zh-CN" altLang="en-US" dirty="0">
                <a:solidFill>
                  <a:srgbClr val="FFFF00"/>
                </a:solidFill>
                <a:latin typeface="SimSun" panose="02010600030101010101" pitchFamily="2" charset="-122"/>
                <a:ea typeface="SimSun" panose="02010600030101010101" pitchFamily="2" charset="-122"/>
                <a:cs typeface="Arial" charset="0"/>
              </a:rPr>
              <a:t>废除</a:t>
            </a:r>
            <a:endParaRPr lang="en-US" dirty="0">
              <a:solidFill>
                <a:srgbClr val="FFFF00"/>
              </a:solidFill>
              <a:latin typeface="SimSun" panose="02010600030101010101" pitchFamily="2" charset="-122"/>
              <a:ea typeface="SimSun" panose="02010600030101010101" pitchFamily="2" charset="-122"/>
              <a:cs typeface="Arial" charset="0"/>
            </a:endParaRPr>
          </a:p>
        </p:txBody>
      </p:sp>
      <p:sp>
        <p:nvSpPr>
          <p:cNvPr id="936989" name="Left-Right Arrow 3"/>
          <p:cNvSpPr>
            <a:spLocks noChangeArrowheads="1"/>
          </p:cNvSpPr>
          <p:nvPr/>
        </p:nvSpPr>
        <p:spPr bwMode="auto">
          <a:xfrm>
            <a:off x="1908175" y="2565400"/>
            <a:ext cx="5327650"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defTabSz="914400"/>
            <a:endParaRPr lang="en-US" sz="2400">
              <a:solidFill>
                <a:srgbClr val="FFFFFF"/>
              </a:solidFill>
              <a:latin typeface="Times New Roman" charset="0"/>
            </a:endParaRPr>
          </a:p>
        </p:txBody>
      </p:sp>
      <p:sp>
        <p:nvSpPr>
          <p:cNvPr id="936990" name="TextBox 18"/>
          <p:cNvSpPr txBox="1">
            <a:spLocks noChangeArrowheads="1"/>
          </p:cNvSpPr>
          <p:nvPr/>
        </p:nvSpPr>
        <p:spPr bwMode="auto">
          <a:xfrm>
            <a:off x="-28575" y="692150"/>
            <a:ext cx="5753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zh-CN" altLang="en-US" i="1" dirty="0">
                <a:solidFill>
                  <a:srgbClr val="FFFFFF"/>
                </a:solidFill>
                <a:latin typeface="SimSun" panose="02010600030101010101" pitchFamily="2" charset="-122"/>
                <a:ea typeface="SimSun" panose="02010600030101010101" pitchFamily="2" charset="-122"/>
                <a:cs typeface="Arial" charset="0"/>
              </a:rPr>
              <a:t>适用度的范围</a:t>
            </a:r>
            <a:r>
              <a:rPr lang="en-US" i="1" dirty="0">
                <a:solidFill>
                  <a:srgbClr val="FFFFFF"/>
                </a:solidFill>
                <a:latin typeface="SimSun" panose="02010600030101010101" pitchFamily="2" charset="-122"/>
                <a:ea typeface="SimSun" panose="02010600030101010101" pitchFamily="2" charset="-122"/>
                <a:cs typeface="Arial" charset="0"/>
              </a:rPr>
              <a:t>:</a:t>
            </a:r>
          </a:p>
        </p:txBody>
      </p:sp>
      <p:sp>
        <p:nvSpPr>
          <p:cNvPr id="936991" name="Text Box 2"/>
          <p:cNvSpPr txBox="1">
            <a:spLocks noChangeArrowheads="1"/>
          </p:cNvSpPr>
          <p:nvPr/>
        </p:nvSpPr>
        <p:spPr bwMode="auto">
          <a:xfrm>
            <a:off x="815340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b="1">
                <a:solidFill>
                  <a:srgbClr val="FFFFFF"/>
                </a:solidFill>
                <a:cs typeface="Arial" charset="0"/>
              </a:rPr>
              <a:t>112b</a:t>
            </a:r>
          </a:p>
        </p:txBody>
      </p:sp>
      <p:sp>
        <p:nvSpPr>
          <p:cNvPr id="936992" name="TextBox 18"/>
          <p:cNvSpPr txBox="1">
            <a:spLocks noChangeArrowheads="1"/>
          </p:cNvSpPr>
          <p:nvPr/>
        </p:nvSpPr>
        <p:spPr bwMode="auto">
          <a:xfrm>
            <a:off x="0" y="4365625"/>
            <a:ext cx="91440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ja-JP" altLang="en-US" sz="1600" dirty="0">
                <a:solidFill>
                  <a:srgbClr val="FFFFFF"/>
                </a:solidFill>
                <a:latin typeface="SimSun" panose="02010600030101010101" pitchFamily="2" charset="-122"/>
                <a:ea typeface="SimSun" panose="02010600030101010101" pitchFamily="2" charset="-122"/>
                <a:cs typeface="Arial" charset="0"/>
              </a:rPr>
              <a:t>此图总结了</a:t>
            </a:r>
            <a:r>
              <a:rPr lang="en-SG" altLang="ja-JP" sz="1600" dirty="0">
                <a:solidFill>
                  <a:srgbClr val="FFFFFF"/>
                </a:solidFill>
                <a:latin typeface="SimSun" panose="02010600030101010101" pitchFamily="2" charset="-122"/>
                <a:ea typeface="SimSun" panose="02010600030101010101" pitchFamily="2" charset="-122"/>
                <a:cs typeface="Arial" charset="0"/>
              </a:rPr>
              <a:t>Stanley N. Gundry, ed. Five Views on Law and Gospel (Grand Rapids: Zondervan, 1996).  </a:t>
            </a:r>
            <a:r>
              <a:rPr lang="ja-JP" altLang="en-US" sz="1600" dirty="0">
                <a:solidFill>
                  <a:srgbClr val="FFFFFF"/>
                </a:solidFill>
                <a:latin typeface="SimSun" panose="02010600030101010101" pitchFamily="2" charset="-122"/>
                <a:ea typeface="SimSun" panose="02010600030101010101" pitchFamily="2" charset="-122"/>
                <a:cs typeface="Arial" charset="0"/>
              </a:rPr>
              <a:t>在这里每个作者提出了自己的看法和响应对于其他四个观点</a:t>
            </a:r>
            <a:r>
              <a:rPr lang="en-SG" altLang="ja-JP" sz="1600" dirty="0">
                <a:solidFill>
                  <a:srgbClr val="FFFFFF"/>
                </a:solidFill>
                <a:latin typeface="SimSun" panose="02010600030101010101" pitchFamily="2" charset="-122"/>
                <a:ea typeface="SimSun" panose="02010600030101010101" pitchFamily="2" charset="-122"/>
                <a:cs typeface="Arial" charset="0"/>
              </a:rPr>
              <a:t>.  </a:t>
            </a:r>
            <a:r>
              <a:rPr lang="ja-JP" altLang="en-US" sz="1600" dirty="0">
                <a:solidFill>
                  <a:srgbClr val="FFFFFF"/>
                </a:solidFill>
                <a:latin typeface="SimSun" panose="02010600030101010101" pitchFamily="2" charset="-122"/>
                <a:ea typeface="SimSun" panose="02010600030101010101" pitchFamily="2" charset="-122"/>
                <a:cs typeface="Arial" charset="0"/>
              </a:rPr>
              <a:t>一般来说，第一和第二个观点是类似的，应为两个都是改革派否</a:t>
            </a:r>
            <a:r>
              <a:rPr lang="en-US" altLang="ja-JP" sz="1600" dirty="0">
                <a:solidFill>
                  <a:srgbClr val="FFFFFF"/>
                </a:solidFill>
                <a:latin typeface="SimSun" panose="02010600030101010101" pitchFamily="2" charset="-122"/>
                <a:ea typeface="SimSun" panose="02010600030101010101" pitchFamily="2" charset="-122"/>
                <a:cs typeface="Arial" charset="0"/>
              </a:rPr>
              <a:t>(</a:t>
            </a:r>
            <a:r>
              <a:rPr lang="ja-JP" altLang="en-US" sz="1600" dirty="0">
                <a:solidFill>
                  <a:srgbClr val="FFFFFF"/>
                </a:solidFill>
                <a:latin typeface="SimSun" panose="02010600030101010101" pitchFamily="2" charset="-122"/>
                <a:ea typeface="SimSun" panose="02010600030101010101" pitchFamily="2" charset="-122"/>
                <a:cs typeface="Arial" charset="0"/>
              </a:rPr>
              <a:t>强调了新约和旧约的连续性</a:t>
            </a:r>
            <a:r>
              <a:rPr lang="en-US" altLang="ja-JP" sz="1600" dirty="0">
                <a:solidFill>
                  <a:srgbClr val="FFFFFF"/>
                </a:solidFill>
                <a:latin typeface="SimSun" panose="02010600030101010101" pitchFamily="2" charset="-122"/>
                <a:ea typeface="SimSun" panose="02010600030101010101" pitchFamily="2" charset="-122"/>
                <a:cs typeface="Arial" charset="0"/>
              </a:rPr>
              <a:t>)</a:t>
            </a:r>
            <a:r>
              <a:rPr lang="en-SG" altLang="ja-JP" sz="1600" dirty="0">
                <a:solidFill>
                  <a:srgbClr val="FFFFFF"/>
                </a:solidFill>
                <a:latin typeface="SimSun" panose="02010600030101010101" pitchFamily="2" charset="-122"/>
                <a:ea typeface="SimSun" panose="02010600030101010101" pitchFamily="2" charset="-122"/>
                <a:cs typeface="Arial" charset="0"/>
              </a:rPr>
              <a:t>.  </a:t>
            </a:r>
            <a:r>
              <a:rPr lang="ja-JP" altLang="en-US" sz="1600" dirty="0">
                <a:solidFill>
                  <a:srgbClr val="FFFFFF"/>
                </a:solidFill>
                <a:latin typeface="SimSun" panose="02010600030101010101" pitchFamily="2" charset="-122"/>
                <a:ea typeface="SimSun" panose="02010600030101010101" pitchFamily="2" charset="-122"/>
                <a:cs typeface="Arial" charset="0"/>
              </a:rPr>
              <a:t>它们反抗第三到第五个强调间断的观点</a:t>
            </a:r>
            <a:r>
              <a:rPr lang="en-SG" altLang="ja-JP" sz="1600" dirty="0">
                <a:solidFill>
                  <a:srgbClr val="FFFFFF"/>
                </a:solidFill>
                <a:latin typeface="SimSun" panose="02010600030101010101" pitchFamily="2" charset="-122"/>
                <a:ea typeface="SimSun" panose="02010600030101010101" pitchFamily="2" charset="-122"/>
                <a:cs typeface="Arial" charset="0"/>
              </a:rPr>
              <a:t>.  </a:t>
            </a:r>
            <a:r>
              <a:rPr lang="ja-JP" altLang="en-US" sz="1600" dirty="0">
                <a:solidFill>
                  <a:srgbClr val="FFFFFF"/>
                </a:solidFill>
                <a:latin typeface="SimSun" panose="02010600030101010101" pitchFamily="2" charset="-122"/>
                <a:ea typeface="SimSun" panose="02010600030101010101" pitchFamily="2" charset="-122"/>
                <a:cs typeface="Arial" charset="0"/>
              </a:rPr>
              <a:t>于我的意见，时代论是应该最被表彰，应为在新约里法律是不断成元件，而这观点把以色列和教会明确的区分</a:t>
            </a:r>
            <a:r>
              <a:rPr lang="en-SG" altLang="ja-JP" sz="1600" dirty="0">
                <a:solidFill>
                  <a:srgbClr val="FFFFFF"/>
                </a:solidFill>
                <a:latin typeface="SimSun" panose="02010600030101010101" pitchFamily="2" charset="-122"/>
                <a:ea typeface="SimSun" panose="02010600030101010101" pitchFamily="2" charset="-122"/>
                <a:cs typeface="Arial" charset="0"/>
              </a:rPr>
              <a:t>.  </a:t>
            </a:r>
            <a:r>
              <a:rPr lang="ja-JP" altLang="en-US" sz="1600" dirty="0">
                <a:solidFill>
                  <a:srgbClr val="FFFFFF"/>
                </a:solidFill>
                <a:latin typeface="SimSun" panose="02010600030101010101" pitchFamily="2" charset="-122"/>
                <a:ea typeface="SimSun" panose="02010600030101010101" pitchFamily="2" charset="-122"/>
                <a:cs typeface="Arial" charset="0"/>
              </a:rPr>
              <a:t>把安息日从礼拜六改到礼拜天而不遵守旧约的惩罚 </a:t>
            </a:r>
            <a:r>
              <a:rPr lang="en-US" altLang="ja-JP" sz="1600" dirty="0">
                <a:solidFill>
                  <a:srgbClr val="FFFFFF"/>
                </a:solidFill>
                <a:latin typeface="SimSun" panose="02010600030101010101" pitchFamily="2" charset="-122"/>
                <a:ea typeface="SimSun" panose="02010600030101010101" pitchFamily="2" charset="-122"/>
                <a:cs typeface="Arial" charset="0"/>
              </a:rPr>
              <a:t>(</a:t>
            </a:r>
            <a:r>
              <a:rPr lang="ja-JP" altLang="en-US" sz="1600" dirty="0">
                <a:solidFill>
                  <a:srgbClr val="FFFFFF"/>
                </a:solidFill>
                <a:latin typeface="SimSun" panose="02010600030101010101" pitchFamily="2" charset="-122"/>
                <a:ea typeface="SimSun" panose="02010600030101010101" pitchFamily="2" charset="-122"/>
                <a:cs typeface="Arial" charset="0"/>
              </a:rPr>
              <a:t>如石刑 </a:t>
            </a:r>
            <a:r>
              <a:rPr lang="en-SG" altLang="ja-JP" sz="1600" dirty="0">
                <a:solidFill>
                  <a:srgbClr val="FFFFFF"/>
                </a:solidFill>
                <a:latin typeface="SimSun" panose="02010600030101010101" pitchFamily="2" charset="-122"/>
                <a:ea typeface="SimSun" panose="02010600030101010101" pitchFamily="2" charset="-122"/>
                <a:cs typeface="Arial" charset="0"/>
              </a:rPr>
              <a:t>cf. </a:t>
            </a:r>
            <a:r>
              <a:rPr lang="ja-JP" altLang="en-US" sz="1600" dirty="0">
                <a:solidFill>
                  <a:srgbClr val="FFFFFF"/>
                </a:solidFill>
                <a:latin typeface="SimSun" panose="02010600030101010101" pitchFamily="2" charset="-122"/>
                <a:ea typeface="SimSun" panose="02010600030101010101" pitchFamily="2" charset="-122"/>
                <a:cs typeface="Arial" charset="0"/>
              </a:rPr>
              <a:t>出埃及记性</a:t>
            </a:r>
            <a:r>
              <a:rPr lang="en-US" altLang="ja-JP" sz="1600" dirty="0">
                <a:solidFill>
                  <a:srgbClr val="FFFFFF"/>
                </a:solidFill>
                <a:latin typeface="SimSun" panose="02010600030101010101" pitchFamily="2" charset="-122"/>
                <a:ea typeface="SimSun" panose="02010600030101010101" pitchFamily="2" charset="-122"/>
                <a:cs typeface="Arial" charset="0"/>
              </a:rPr>
              <a:t>31</a:t>
            </a:r>
            <a:r>
              <a:rPr lang="ja-JP" altLang="en-US" sz="1600" dirty="0">
                <a:solidFill>
                  <a:srgbClr val="FFFFFF"/>
                </a:solidFill>
                <a:latin typeface="SimSun" panose="02010600030101010101" pitchFamily="2" charset="-122"/>
                <a:ea typeface="SimSun" panose="02010600030101010101" pitchFamily="2" charset="-122"/>
                <a:cs typeface="Arial" charset="0"/>
              </a:rPr>
              <a:t>：</a:t>
            </a:r>
            <a:r>
              <a:rPr lang="en-US" altLang="ja-JP" sz="1600" dirty="0">
                <a:solidFill>
                  <a:srgbClr val="FFFFFF"/>
                </a:solidFill>
                <a:latin typeface="SimSun" panose="02010600030101010101" pitchFamily="2" charset="-122"/>
                <a:ea typeface="SimSun" panose="02010600030101010101" pitchFamily="2" charset="-122"/>
                <a:cs typeface="Arial" charset="0"/>
              </a:rPr>
              <a:t>14-15</a:t>
            </a:r>
            <a:r>
              <a:rPr lang="ja-JP" altLang="en-US" sz="1600" dirty="0">
                <a:solidFill>
                  <a:srgbClr val="FFFFFF"/>
                </a:solidFill>
                <a:latin typeface="SimSun" panose="02010600030101010101" pitchFamily="2" charset="-122"/>
                <a:ea typeface="SimSun" panose="02010600030101010101" pitchFamily="2" charset="-122"/>
                <a:cs typeface="Arial" charset="0"/>
              </a:rPr>
              <a:t>；</a:t>
            </a:r>
            <a:r>
              <a:rPr lang="en-US" altLang="ja-JP" sz="1600" dirty="0">
                <a:solidFill>
                  <a:srgbClr val="FFFFFF"/>
                </a:solidFill>
                <a:latin typeface="SimSun" panose="02010600030101010101" pitchFamily="2" charset="-122"/>
                <a:ea typeface="SimSun" panose="02010600030101010101" pitchFamily="2" charset="-122"/>
                <a:cs typeface="Arial" charset="0"/>
              </a:rPr>
              <a:t>35</a:t>
            </a:r>
            <a:r>
              <a:rPr lang="ja-JP" altLang="en-US" sz="1600" dirty="0">
                <a:solidFill>
                  <a:srgbClr val="FFFFFF"/>
                </a:solidFill>
                <a:latin typeface="SimSun" panose="02010600030101010101" pitchFamily="2" charset="-122"/>
                <a:ea typeface="SimSun" panose="02010600030101010101" pitchFamily="2" charset="-122"/>
                <a:cs typeface="Arial" charset="0"/>
              </a:rPr>
              <a:t>：</a:t>
            </a:r>
            <a:r>
              <a:rPr lang="en-US" altLang="ja-JP" sz="1600" dirty="0">
                <a:solidFill>
                  <a:srgbClr val="FFFFFF"/>
                </a:solidFill>
                <a:latin typeface="SimSun" panose="02010600030101010101" pitchFamily="2" charset="-122"/>
                <a:ea typeface="SimSun" panose="02010600030101010101" pitchFamily="2" charset="-122"/>
                <a:cs typeface="Arial" charset="0"/>
              </a:rPr>
              <a:t>2)</a:t>
            </a:r>
            <a:r>
              <a:rPr lang="ja-JP" altLang="en-US" sz="1600" dirty="0">
                <a:solidFill>
                  <a:srgbClr val="FFFFFF"/>
                </a:solidFill>
                <a:latin typeface="SimSun" panose="02010600030101010101" pitchFamily="2" charset="-122"/>
                <a:ea typeface="SimSun" panose="02010600030101010101" pitchFamily="2" charset="-122"/>
                <a:cs typeface="Arial" charset="0"/>
              </a:rPr>
              <a:t>是不一贯的</a:t>
            </a:r>
            <a:r>
              <a:rPr lang="en-SG" altLang="ja-JP" sz="1600" dirty="0">
                <a:solidFill>
                  <a:srgbClr val="FFFFFF"/>
                </a:solidFill>
                <a:latin typeface="SimSun" panose="02010600030101010101" pitchFamily="2" charset="-122"/>
                <a:ea typeface="SimSun" panose="02010600030101010101" pitchFamily="2" charset="-122"/>
                <a:cs typeface="Arial" charset="0"/>
              </a:rPr>
              <a:t>.  </a:t>
            </a:r>
            <a:r>
              <a:rPr lang="ja-JP" altLang="en-US" sz="1600" dirty="0">
                <a:solidFill>
                  <a:srgbClr val="FFFFFF"/>
                </a:solidFill>
                <a:latin typeface="SimSun" panose="02010600030101010101" pitchFamily="2" charset="-122"/>
                <a:ea typeface="SimSun" panose="02010600030101010101" pitchFamily="2" charset="-122"/>
                <a:cs typeface="Arial" charset="0"/>
              </a:rPr>
              <a:t>以下的图表是从</a:t>
            </a:r>
            <a:r>
              <a:rPr lang="en-SG" altLang="ja-JP" sz="1600" dirty="0">
                <a:solidFill>
                  <a:srgbClr val="FFFFFF"/>
                </a:solidFill>
                <a:latin typeface="SimSun" panose="02010600030101010101" pitchFamily="2" charset="-122"/>
                <a:ea typeface="SimSun" panose="02010600030101010101" pitchFamily="2" charset="-122"/>
                <a:cs typeface="Arial" charset="0"/>
              </a:rPr>
              <a:t>Lee </a:t>
            </a:r>
            <a:r>
              <a:rPr lang="en-SG" altLang="ja-JP" sz="1600" dirty="0" err="1">
                <a:solidFill>
                  <a:srgbClr val="FFFFFF"/>
                </a:solidFill>
                <a:latin typeface="SimSun" panose="02010600030101010101" pitchFamily="2" charset="-122"/>
                <a:ea typeface="SimSun" panose="02010600030101010101" pitchFamily="2" charset="-122"/>
                <a:cs typeface="Arial" charset="0"/>
              </a:rPr>
              <a:t>Hwee</a:t>
            </a:r>
            <a:r>
              <a:rPr lang="en-SG" altLang="ja-JP" sz="1600" dirty="0">
                <a:solidFill>
                  <a:srgbClr val="FFFFFF"/>
                </a:solidFill>
                <a:latin typeface="SimSun" panose="02010600030101010101" pitchFamily="2" charset="-122"/>
                <a:ea typeface="SimSun" panose="02010600030101010101" pitchFamily="2" charset="-122"/>
                <a:cs typeface="Arial" charset="0"/>
              </a:rPr>
              <a:t> Chin, "The Applicability of the Law Today,"</a:t>
            </a:r>
            <a:r>
              <a:rPr lang="ja-JP" altLang="en-US" sz="1600" dirty="0">
                <a:solidFill>
                  <a:srgbClr val="FFFFFF"/>
                </a:solidFill>
                <a:latin typeface="SimSun" panose="02010600030101010101" pitchFamily="2" charset="-122"/>
                <a:ea typeface="SimSun" panose="02010600030101010101" pitchFamily="2" charset="-122"/>
                <a:cs typeface="Arial" charset="0"/>
              </a:rPr>
              <a:t>的未发表的研究论文而来。这是在</a:t>
            </a:r>
            <a:r>
              <a:rPr lang="en-US" altLang="ja-JP" sz="1600" dirty="0">
                <a:solidFill>
                  <a:srgbClr val="FFFFFF"/>
                </a:solidFill>
                <a:latin typeface="SimSun" panose="02010600030101010101" pitchFamily="2" charset="-122"/>
                <a:ea typeface="SimSun" panose="02010600030101010101" pitchFamily="2" charset="-122"/>
                <a:cs typeface="Arial" charset="0"/>
              </a:rPr>
              <a:t>2001</a:t>
            </a:r>
            <a:r>
              <a:rPr lang="ja-JP" altLang="en-US" sz="1600" dirty="0">
                <a:solidFill>
                  <a:srgbClr val="FFFFFF"/>
                </a:solidFill>
                <a:latin typeface="SimSun" panose="02010600030101010101" pitchFamily="2" charset="-122"/>
                <a:ea typeface="SimSun" panose="02010600030101010101" pitchFamily="2" charset="-122"/>
                <a:cs typeface="Arial" charset="0"/>
              </a:rPr>
              <a:t>年为新加坡神学院的</a:t>
            </a:r>
            <a:r>
              <a:rPr lang="en-US" altLang="ja-JP" sz="1600" dirty="0">
                <a:solidFill>
                  <a:srgbClr val="FFFFFF"/>
                </a:solidFill>
                <a:latin typeface="SimSun" panose="02010600030101010101" pitchFamily="2" charset="-122"/>
                <a:ea typeface="SimSun" panose="02010600030101010101" pitchFamily="2" charset="-122"/>
                <a:cs typeface="Arial" charset="0"/>
              </a:rPr>
              <a:t>"</a:t>
            </a:r>
            <a:r>
              <a:rPr lang="en-SG" altLang="ja-JP" sz="1600" dirty="0">
                <a:solidFill>
                  <a:srgbClr val="FFFFFF"/>
                </a:solidFill>
                <a:latin typeface="SimSun" panose="02010600030101010101" pitchFamily="2" charset="-122"/>
                <a:ea typeface="SimSun" panose="02010600030101010101" pitchFamily="2" charset="-122"/>
                <a:cs typeface="Arial" charset="0"/>
              </a:rPr>
              <a:t>Old Testament Survey“</a:t>
            </a:r>
          </a:p>
          <a:p>
            <a:pPr defTabSz="914400" eaLnBrk="1" hangingPunct="1"/>
            <a:r>
              <a:rPr lang="ja-JP" altLang="en-US" sz="1600" dirty="0">
                <a:solidFill>
                  <a:srgbClr val="FFFFFF"/>
                </a:solidFill>
                <a:latin typeface="SimSun" panose="02010600030101010101" pitchFamily="2" charset="-122"/>
                <a:ea typeface="SimSun" panose="02010600030101010101" pitchFamily="2" charset="-122"/>
                <a:cs typeface="Arial" charset="0"/>
              </a:rPr>
              <a:t>课程而作的</a:t>
            </a:r>
            <a:r>
              <a:rPr lang="en-SG" altLang="ja-JP" sz="1600" dirty="0">
                <a:solidFill>
                  <a:srgbClr val="FFFFFF"/>
                </a:solidFill>
                <a:latin typeface="SimSun" panose="02010600030101010101" pitchFamily="2" charset="-122"/>
                <a:ea typeface="SimSun" panose="02010600030101010101" pitchFamily="2" charset="-122"/>
                <a:cs typeface="Arial" charset="0"/>
              </a:rPr>
              <a:t>.</a:t>
            </a:r>
            <a:endParaRPr lang="ja-JP" altLang="en-US" sz="1600" dirty="0">
              <a:solidFill>
                <a:srgbClr val="FFFFFF"/>
              </a:solidFill>
              <a:latin typeface="SimSun" panose="02010600030101010101" pitchFamily="2" charset="-122"/>
              <a:ea typeface="SimSun" panose="02010600030101010101" pitchFamily="2" charset="-122"/>
              <a:cs typeface="Arial" charset="0"/>
            </a:endParaRPr>
          </a:p>
        </p:txBody>
      </p:sp>
    </p:spTree>
    <p:extLst>
      <p:ext uri="{BB962C8B-B14F-4D97-AF65-F5344CB8AC3E}">
        <p14:creationId xmlns:p14="http://schemas.microsoft.com/office/powerpoint/2010/main" val="88820708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08278"/>
            <a:ext cx="9144000" cy="821498"/>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两个圣约</a:t>
            </a:r>
            <a:endParaRPr lang="en-US" sz="5400" b="1" dirty="0">
              <a:effectLst>
                <a:glow rad="127000">
                  <a:schemeClr val="tx1"/>
                </a:glow>
              </a:effectLst>
              <a:latin typeface="Arial" charset="0"/>
              <a:ea typeface="ＭＳ Ｐゴシック" charset="0"/>
              <a:cs typeface="ＭＳ Ｐゴシック" charset="0"/>
            </a:endParaRPr>
          </a:p>
        </p:txBody>
      </p:sp>
      <p:grpSp>
        <p:nvGrpSpPr>
          <p:cNvPr id="5" name="Group 4"/>
          <p:cNvGrpSpPr/>
          <p:nvPr/>
        </p:nvGrpSpPr>
        <p:grpSpPr>
          <a:xfrm>
            <a:off x="0" y="839425"/>
            <a:ext cx="9200886" cy="4111034"/>
            <a:chOff x="0" y="839425"/>
            <a:chExt cx="9200886" cy="4111034"/>
          </a:xfrm>
        </p:grpSpPr>
        <p:pic>
          <p:nvPicPr>
            <p:cNvPr id="3" name="Picture 2"/>
            <p:cNvPicPr>
              <a:picLocks noChangeAspect="1"/>
            </p:cNvPicPr>
            <p:nvPr/>
          </p:nvPicPr>
          <p:blipFill>
            <a:blip r:embed="rId3"/>
            <a:stretch>
              <a:fillRect/>
            </a:stretch>
          </p:blipFill>
          <p:spPr>
            <a:xfrm>
              <a:off x="0" y="839425"/>
              <a:ext cx="9200886" cy="4111034"/>
            </a:xfrm>
            <a:prstGeom prst="rect">
              <a:avLst/>
            </a:prstGeom>
          </p:spPr>
        </p:pic>
        <p:sp>
          <p:nvSpPr>
            <p:cNvPr id="2" name="Rectangle 1"/>
            <p:cNvSpPr/>
            <p:nvPr/>
          </p:nvSpPr>
          <p:spPr bwMode="auto">
            <a:xfrm>
              <a:off x="968757" y="4390842"/>
              <a:ext cx="1528485" cy="55961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p:cNvSpPr/>
            <p:nvPr/>
          </p:nvSpPr>
          <p:spPr bwMode="auto">
            <a:xfrm>
              <a:off x="6738250" y="4390842"/>
              <a:ext cx="1528485" cy="55961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3612718" y="2303043"/>
              <a:ext cx="2028712" cy="55961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7" name="Rectangle 2"/>
          <p:cNvSpPr txBox="1">
            <a:spLocks noChangeArrowheads="1"/>
          </p:cNvSpPr>
          <p:nvPr/>
        </p:nvSpPr>
        <p:spPr bwMode="auto">
          <a:xfrm>
            <a:off x="5593914" y="4283225"/>
            <a:ext cx="3741002" cy="64571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新</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9447" y="4283225"/>
            <a:ext cx="3741002" cy="64571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000" b="1" dirty="0" err="1">
                <a:solidFill>
                  <a:srgbClr val="000000"/>
                </a:solidFill>
                <a:latin typeface="Arial" charset="0"/>
                <a:ea typeface="ＭＳ Ｐゴシック" charset="0"/>
                <a:cs typeface="ＭＳ Ｐゴシック" charset="0"/>
              </a:rPr>
              <a:t>旧</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773752" y="2216949"/>
            <a:ext cx="3741002" cy="64571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转变</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9" name="TextBox 8">
            <a:extLst>
              <a:ext uri="{FF2B5EF4-FFF2-40B4-BE49-F238E27FC236}">
                <a16:creationId xmlns:a16="http://schemas.microsoft.com/office/drawing/2014/main" id="{31CC4B45-DB40-B053-1EAE-7685B8D55FA0}"/>
              </a:ext>
            </a:extLst>
          </p:cNvPr>
          <p:cNvSpPr txBox="1"/>
          <p:nvPr/>
        </p:nvSpPr>
        <p:spPr>
          <a:xfrm>
            <a:off x="565212" y="2844730"/>
            <a:ext cx="2749471" cy="707886"/>
          </a:xfrm>
          <a:prstGeom prst="rect">
            <a:avLst/>
          </a:prstGeom>
          <a:solidFill>
            <a:schemeClr val="bg2"/>
          </a:solidFill>
        </p:spPr>
        <p:txBody>
          <a:bodyPr wrap="none" rtlCol="0">
            <a:spAutoFit/>
          </a:bodyPr>
          <a:lstStyle/>
          <a:p>
            <a:r>
              <a:rPr lang="en-US" sz="4000" dirty="0" err="1">
                <a:solidFill>
                  <a:schemeClr val="bg1"/>
                </a:solidFill>
              </a:rPr>
              <a:t>摩西的法律</a:t>
            </a:r>
            <a:endParaRPr lang="en-US" sz="4000" dirty="0">
              <a:solidFill>
                <a:schemeClr val="bg1"/>
              </a:solidFill>
            </a:endParaRPr>
          </a:p>
        </p:txBody>
      </p:sp>
      <p:sp>
        <p:nvSpPr>
          <p:cNvPr id="11" name="TextBox 10">
            <a:extLst>
              <a:ext uri="{FF2B5EF4-FFF2-40B4-BE49-F238E27FC236}">
                <a16:creationId xmlns:a16="http://schemas.microsoft.com/office/drawing/2014/main" id="{CE46AC07-0A72-100C-5EBF-D57326E3F9A8}"/>
              </a:ext>
            </a:extLst>
          </p:cNvPr>
          <p:cNvSpPr txBox="1"/>
          <p:nvPr/>
        </p:nvSpPr>
        <p:spPr>
          <a:xfrm>
            <a:off x="6342278" y="3066536"/>
            <a:ext cx="2236510" cy="707886"/>
          </a:xfrm>
          <a:prstGeom prst="rect">
            <a:avLst/>
          </a:prstGeom>
          <a:solidFill>
            <a:schemeClr val="bg2"/>
          </a:solidFill>
        </p:spPr>
        <p:txBody>
          <a:bodyPr wrap="none" rtlCol="0">
            <a:spAutoFit/>
          </a:bodyPr>
          <a:lstStyle/>
          <a:p>
            <a:r>
              <a:rPr lang="en-US" sz="4000" dirty="0" err="1">
                <a:solidFill>
                  <a:schemeClr val="bg1"/>
                </a:solidFill>
              </a:rPr>
              <a:t>恩典之约</a:t>
            </a:r>
            <a:endParaRPr lang="en-US" sz="4000" dirty="0">
              <a:solidFill>
                <a:schemeClr val="bg1"/>
              </a:solidFill>
            </a:endParaRPr>
          </a:p>
        </p:txBody>
      </p:sp>
    </p:spTree>
    <p:extLst>
      <p:ext uri="{BB962C8B-B14F-4D97-AF65-F5344CB8AC3E}">
        <p14:creationId xmlns:p14="http://schemas.microsoft.com/office/powerpoint/2010/main" val="2140501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64738" cy="637102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旧约 对比</a:t>
            </a:r>
            <a:r>
              <a:rPr lang="en-US"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新约</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3999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7154" name="Title 48"/>
          <p:cNvSpPr>
            <a:spLocks noGrp="1"/>
          </p:cNvSpPr>
          <p:nvPr>
            <p:ph type="title" idx="4294967295"/>
          </p:nvPr>
        </p:nvSpPr>
        <p:spPr>
          <a:xfrm>
            <a:off x="106846" y="724476"/>
            <a:ext cx="472109" cy="5409048"/>
          </a:xfrm>
        </p:spPr>
        <p:txBody>
          <a:bodyPr vert="wordArtVert"/>
          <a:lstStyle/>
          <a:p>
            <a:r>
              <a:rPr lang="zh-CN" altLang="en-US" sz="2800" b="1" dirty="0">
                <a:solidFill>
                  <a:srgbClr val="FFFFFF"/>
                </a:solidFill>
                <a:latin typeface="Arial" charset="0"/>
                <a:ea typeface="ＭＳ Ｐゴシック" charset="0"/>
              </a:rPr>
              <a:t>圣约对比（林后</a:t>
            </a:r>
            <a:r>
              <a:rPr lang="en-US" altLang="zh-CN" sz="2800" b="1" dirty="0">
                <a:solidFill>
                  <a:srgbClr val="FFFFFF"/>
                </a:solidFill>
                <a:latin typeface="Arial" charset="0"/>
                <a:ea typeface="ＭＳ Ｐゴシック" charset="0"/>
              </a:rPr>
              <a:t>3-4</a:t>
            </a:r>
            <a:r>
              <a:rPr lang="zh-CN" altLang="en-US" sz="2800" b="1" dirty="0">
                <a:solidFill>
                  <a:srgbClr val="FFFFFF"/>
                </a:solidFill>
                <a:latin typeface="Arial" charset="0"/>
                <a:ea typeface="ＭＳ Ｐゴシック" charset="0"/>
              </a:rPr>
              <a:t>章）</a:t>
            </a:r>
            <a:endParaRPr lang="en-US" sz="2800" b="1" dirty="0">
              <a:solidFill>
                <a:srgbClr val="FFFFFF"/>
              </a:solidFill>
              <a:latin typeface="Arial" charset="0"/>
              <a:ea typeface="ＭＳ Ｐゴシック" charset="0"/>
            </a:endParaRPr>
          </a:p>
        </p:txBody>
      </p:sp>
      <p:graphicFrame>
        <p:nvGraphicFramePr>
          <p:cNvPr id="48" name="Table 47"/>
          <p:cNvGraphicFramePr>
            <a:graphicFrameLocks noGrp="1"/>
          </p:cNvGraphicFramePr>
          <p:nvPr>
            <p:extLst>
              <p:ext uri="{D42A27DB-BD31-4B8C-83A1-F6EECF244321}">
                <p14:modId xmlns:p14="http://schemas.microsoft.com/office/powerpoint/2010/main" val="1102721293"/>
              </p:ext>
            </p:extLst>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EFDE3"/>
                          </a:solidFill>
                          <a:effectLst/>
                          <a:latin typeface="Arial" charset="0"/>
                          <a:ea typeface="ＭＳ Ｐゴシック" charset="0"/>
                          <a:cs typeface="Arial" charset="0"/>
                        </a:rPr>
                        <a:t>旧约</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EFDE3"/>
                          </a:solidFill>
                          <a:effectLst/>
                          <a:latin typeface="Arial" charset="0"/>
                          <a:ea typeface="ＭＳ Ｐゴシック" charset="0"/>
                          <a:cs typeface="Arial" charset="0"/>
                        </a:rPr>
                        <a:t>新约</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由摩西发起 </a:t>
                      </a:r>
                      <a:r>
                        <a:rPr lang="en-US" altLang="zh-CN" sz="2000" dirty="0"/>
                        <a:t>(3:8)</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由基督发起 </a:t>
                      </a:r>
                      <a:r>
                        <a:rPr lang="en-US" altLang="zh-CN" sz="2000" dirty="0"/>
                        <a:t>(3:4)</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字句的约 </a:t>
                      </a:r>
                      <a:r>
                        <a:rPr lang="en-US" altLang="zh-CN" sz="2000" dirty="0"/>
                        <a:t>(3:6</a:t>
                      </a:r>
                      <a:r>
                        <a:rPr lang="en-US" sz="2000" dirty="0"/>
                        <a:t>a)</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圣灵的约 </a:t>
                      </a:r>
                      <a:r>
                        <a:rPr lang="en-US" altLang="zh-CN" sz="2000" dirty="0"/>
                        <a:t>(3:6</a:t>
                      </a:r>
                      <a:r>
                        <a:rPr lang="en-US" sz="2000" dirty="0"/>
                        <a:t>a, 18b)</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使人死 </a:t>
                      </a:r>
                      <a:r>
                        <a:rPr lang="en-US" altLang="zh-CN" sz="2000" dirty="0"/>
                        <a:t>(3:6</a:t>
                      </a:r>
                      <a:r>
                        <a:rPr lang="en-US" sz="2000" dirty="0"/>
                        <a:t>b, 7a)</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赐人生命 </a:t>
                      </a:r>
                      <a:r>
                        <a:rPr lang="en-US" altLang="zh-CN" sz="2000" dirty="0"/>
                        <a:t>(3:6</a:t>
                      </a:r>
                      <a:r>
                        <a:rPr lang="en-US" sz="2000" dirty="0"/>
                        <a:t>b)</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刻在石版上 </a:t>
                      </a:r>
                      <a:r>
                        <a:rPr lang="en-US" altLang="zh-CN" sz="2000" dirty="0"/>
                        <a:t>(3:3</a:t>
                      </a:r>
                      <a:r>
                        <a:rPr lang="en-US" sz="2000" dirty="0"/>
                        <a:t>b, 7a)</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刻在心版上 </a:t>
                      </a:r>
                      <a:r>
                        <a:rPr lang="en-US" altLang="zh-CN" sz="2000" dirty="0"/>
                        <a:t>(3:3</a:t>
                      </a:r>
                      <a:r>
                        <a:rPr lang="en-US" sz="2000" dirty="0"/>
                        <a:t>b; </a:t>
                      </a:r>
                      <a:r>
                        <a:rPr lang="zh-CN" altLang="en-US" sz="2000" dirty="0"/>
                        <a:t>耶</a:t>
                      </a:r>
                      <a:r>
                        <a:rPr lang="en-US" altLang="zh-CN" sz="2000" dirty="0"/>
                        <a:t>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有荣耀的 </a:t>
                      </a:r>
                      <a:r>
                        <a:rPr lang="en-US" altLang="zh-CN" sz="2000" dirty="0"/>
                        <a:t>(3:7</a:t>
                      </a:r>
                      <a:r>
                        <a:rPr lang="en-US" sz="2000" dirty="0"/>
                        <a:t>a)</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更有荣耀的 </a:t>
                      </a:r>
                      <a:r>
                        <a:rPr lang="en-US" altLang="zh-CN" sz="2000" dirty="0"/>
                        <a:t>(3:8, 10)</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荣耀退去 </a:t>
                      </a:r>
                      <a:r>
                        <a:rPr lang="en-US" altLang="zh-CN" sz="2000" dirty="0"/>
                        <a:t>(3:7</a:t>
                      </a:r>
                      <a:r>
                        <a:rPr lang="en-US" sz="2000" dirty="0"/>
                        <a:t>b, 11a, 13b)</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荣耀不断增加 </a:t>
                      </a:r>
                      <a:r>
                        <a:rPr lang="en-US" altLang="zh-CN" sz="2000" dirty="0"/>
                        <a:t>(3:11</a:t>
                      </a:r>
                      <a:r>
                        <a:rPr lang="en-US" sz="2000" dirty="0"/>
                        <a:t>b, 18)</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定人的罪 </a:t>
                      </a:r>
                      <a:r>
                        <a:rPr lang="en-US" altLang="zh-CN" sz="2000" dirty="0"/>
                        <a:t>(3:9</a:t>
                      </a:r>
                      <a:r>
                        <a:rPr lang="en-US" sz="2000" dirty="0"/>
                        <a:t>a)</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带来义 </a:t>
                      </a:r>
                      <a:r>
                        <a:rPr lang="en-US" altLang="zh-CN" sz="2000" dirty="0"/>
                        <a:t>(3:9</a:t>
                      </a:r>
                      <a:r>
                        <a:rPr lang="en-US" sz="2000" dirty="0"/>
                        <a:t>b)</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诡诈 </a:t>
                      </a:r>
                      <a:r>
                        <a:rPr lang="en-US" altLang="zh-CN" sz="2000" dirty="0"/>
                        <a:t>(3:13)</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放胆 </a:t>
                      </a:r>
                      <a:r>
                        <a:rPr lang="en-US" altLang="zh-CN" sz="2000" dirty="0"/>
                        <a:t>(3:12)</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摩西脸上的帕子 </a:t>
                      </a:r>
                      <a:r>
                        <a:rPr lang="en-US" altLang="zh-CN" sz="2000" dirty="0"/>
                        <a:t>(3:13</a:t>
                      </a:r>
                      <a:r>
                        <a:rPr lang="en-US" sz="2000" dirty="0"/>
                        <a:t>b)</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无帕子遮挡的脸 </a:t>
                      </a:r>
                      <a:r>
                        <a:rPr lang="en-US" altLang="zh-CN" sz="2000" dirty="0"/>
                        <a:t>(3:13</a:t>
                      </a:r>
                      <a:r>
                        <a:rPr lang="en-US" sz="2000" dirty="0"/>
                        <a:t>a, 18a)</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心智蒙蔽 </a:t>
                      </a:r>
                      <a:r>
                        <a:rPr lang="en-US" altLang="zh-CN" sz="2000" dirty="0"/>
                        <a:t>(3:14</a:t>
                      </a:r>
                      <a:r>
                        <a:rPr lang="en-US" sz="2000" dirty="0"/>
                        <a:t>a)</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心智被开启 </a:t>
                      </a:r>
                      <a:r>
                        <a:rPr lang="en-US" altLang="zh-CN" sz="2000" dirty="0"/>
                        <a:t>(3:14</a:t>
                      </a:r>
                      <a:r>
                        <a:rPr lang="en-US" sz="2000" dirty="0"/>
                        <a:t>b; 4:3-6)</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心被蒙蔽 </a:t>
                      </a:r>
                      <a:r>
                        <a:rPr lang="en-US" altLang="zh-CN" sz="2000" dirty="0"/>
                        <a:t>(3:15)</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心被开启 </a:t>
                      </a:r>
                      <a:r>
                        <a:rPr lang="en-US" altLang="zh-CN" sz="2000" dirty="0"/>
                        <a:t>(3:16)</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迟钝 </a:t>
                      </a:r>
                      <a:r>
                        <a:rPr lang="en-US" altLang="zh-CN" sz="2000" dirty="0"/>
                        <a:t>(3:14</a:t>
                      </a:r>
                      <a:r>
                        <a:rPr lang="en-US" sz="2000" dirty="0"/>
                        <a:t>a)</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自由 </a:t>
                      </a:r>
                      <a:r>
                        <a:rPr lang="en-US" altLang="zh-CN" sz="2000" dirty="0"/>
                        <a:t>(3:17)</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摩西反映了神的荣耀</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所有信徒反映了子</a:t>
                      </a:r>
                      <a:r>
                        <a:rPr lang="en-US" altLang="zh-CN" sz="2000" dirty="0"/>
                        <a:t>(</a:t>
                      </a:r>
                      <a:r>
                        <a:rPr lang="zh-CN" altLang="en-US" sz="2000" dirty="0"/>
                        <a:t>基督</a:t>
                      </a:r>
                      <a:r>
                        <a:rPr lang="en-US" altLang="zh-CN" sz="2000" dirty="0"/>
                        <a:t>)</a:t>
                      </a:r>
                      <a:r>
                        <a:rPr lang="zh-CN" altLang="en-US" sz="2000" dirty="0"/>
                        <a:t>的荣耀 </a:t>
                      </a:r>
                      <a:r>
                        <a:rPr lang="en-US" altLang="zh-CN" sz="2000" dirty="0"/>
                        <a:t>(3:17)</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不变的 </a:t>
                      </a:r>
                      <a:r>
                        <a:rPr lang="en-US" altLang="zh-CN" sz="2000" dirty="0"/>
                        <a:t>(3:7)</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被改变的 </a:t>
                      </a:r>
                      <a:r>
                        <a:rPr lang="en-US" altLang="zh-CN" sz="2000" dirty="0"/>
                        <a:t>(3:18)</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缺乏热忱 </a:t>
                      </a:r>
                      <a:r>
                        <a:rPr lang="en-US" altLang="zh-CN" sz="2000" dirty="0"/>
                        <a:t>(3:13)</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自信、坚定 </a:t>
                      </a:r>
                      <a:r>
                        <a:rPr lang="en-US" altLang="zh-CN" sz="2000" dirty="0"/>
                        <a:t>(3:4-5; 4:1)</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诡诈 </a:t>
                      </a:r>
                      <a:r>
                        <a:rPr lang="en-US" altLang="zh-CN" sz="2000" dirty="0"/>
                        <a:t>(3:13)</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zh-CN" altLang="en-US" sz="2000" dirty="0"/>
                        <a:t>真诚 </a:t>
                      </a:r>
                      <a:r>
                        <a:rPr lang="en-US" altLang="zh-CN" sz="2000" dirty="0"/>
                        <a:t>(4:2)</a:t>
                      </a: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7210" name="Text Box 2"/>
          <p:cNvSpPr txBox="1">
            <a:spLocks noChangeArrowheads="1"/>
          </p:cNvSpPr>
          <p:nvPr/>
        </p:nvSpPr>
        <p:spPr bwMode="auto">
          <a:xfrm>
            <a:off x="6895018" y="0"/>
            <a:ext cx="21414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NTS 166c</a:t>
            </a:r>
          </a:p>
        </p:txBody>
      </p:sp>
    </p:spTree>
    <p:extLst>
      <p:ext uri="{BB962C8B-B14F-4D97-AF65-F5344CB8AC3E}">
        <p14:creationId xmlns:p14="http://schemas.microsoft.com/office/powerpoint/2010/main" val="38538788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申命记</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4212266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Grp="1" noChangeArrowheads="1"/>
          </p:cNvSpPr>
          <p:nvPr>
            <p:ph type="title" idx="4294967295"/>
          </p:nvPr>
        </p:nvSpPr>
        <p:spPr>
          <a:xfrm>
            <a:off x="1676400" y="228600"/>
            <a:ext cx="67818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i="0">
                <a:latin typeface="SimHei" charset="0"/>
                <a:ea typeface="ヒラギノ角ゴ ProN W3" charset="0"/>
                <a:cs typeface="ヒラギノ角ゴ ProN W3" charset="0"/>
              </a:rPr>
              <a:t>犹太人的施瑪</a:t>
            </a:r>
            <a:endParaRPr lang="en-US" sz="3200" b="1" i="0">
              <a:latin typeface="SimHei" charset="0"/>
              <a:ea typeface="ヒラギノ角ゴ Pro W3" charset="0"/>
              <a:cs typeface="SimHei" charset="0"/>
            </a:endParaRPr>
          </a:p>
        </p:txBody>
      </p:sp>
      <p:sp>
        <p:nvSpPr>
          <p:cNvPr id="129026" name="Rectangle 2"/>
          <p:cNvSpPr>
            <a:spLocks noGrp="1" noChangeArrowheads="1"/>
          </p:cNvSpPr>
          <p:nvPr>
            <p:ph type="subTitle" idx="4294967295"/>
          </p:nvPr>
        </p:nvSpPr>
        <p:spPr>
          <a:xfrm>
            <a:off x="4336868" y="1676400"/>
            <a:ext cx="4121331" cy="3581400"/>
          </a:xfrm>
        </p:spPr>
        <p:txBody>
          <a:bodyPr lIns="90000" tIns="46800" rIns="90000" bIns="46800"/>
          <a:lstStyle/>
          <a:p>
            <a:pPr marL="0" indent="0" algn="r" eaLnBrk="1" hangingPunct="1">
              <a:spcBef>
                <a:spcPts val="1000"/>
              </a:spcBef>
              <a:tabLst>
                <a:tab pos="339725"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ja-JP" altLang="en-US" sz="4000" b="1" baseline="-1000" dirty="0">
                <a:latin typeface="SimHei" charset="0"/>
                <a:ea typeface="ヒラギノ角ゴ Pro W3" charset="0"/>
                <a:cs typeface="ヒラギノ角ゴ Pro W3" charset="0"/>
              </a:rPr>
              <a:t>“</a:t>
            </a:r>
            <a:r>
              <a:rPr lang="en-US" sz="4000" b="1" baseline="-1000" dirty="0">
                <a:latin typeface="SimHei" charset="0"/>
                <a:ea typeface="ヒラギノ角ゴ Pro W3" charset="0"/>
                <a:cs typeface="ヒラギノ角ゴ Pro W3" charset="0"/>
              </a:rPr>
              <a:t>以</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色</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列</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阿</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你</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要</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听</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耶</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和</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华文细黑" charset="0"/>
                <a:cs typeface="华文细黑" charset="0"/>
              </a:rPr>
              <a:t>华</a:t>
            </a:r>
            <a:r>
              <a:rPr lang="en-US" altLang="ja-JP" sz="4000" b="1" baseline="-1000" dirty="0">
                <a:latin typeface="SimHei" charset="0"/>
                <a:ea typeface="ヒラギノ角ゴ Pro W3" charset="0"/>
                <a:cs typeface="ヒラギノ角ゴ Pro W3" charset="0"/>
              </a:rPr>
              <a:t> ─ </a:t>
            </a:r>
            <a:r>
              <a:rPr lang="en-US" sz="4000" b="1" baseline="-1000" dirty="0">
                <a:latin typeface="SimHei" charset="0"/>
                <a:ea typeface="ヒラギノ角ゴ Pro W3" charset="0"/>
                <a:cs typeface="ヒラギノ角ゴ Pro W3" charset="0"/>
              </a:rPr>
              <a:t>我</a:t>
            </a:r>
            <a:r>
              <a:rPr lang="en-US" altLang="ja-JP" sz="4000" b="1" baseline="-1000" dirty="0">
                <a:latin typeface="SimHei" charset="0"/>
                <a:ea typeface="ヒラギノ角ゴ Pro W3" charset="0"/>
                <a:cs typeface="SimHei" charset="0"/>
              </a:rPr>
              <a:t> </a:t>
            </a:r>
            <a:r>
              <a:rPr lang="en-US" sz="4000" b="1" baseline="-1000" dirty="0">
                <a:latin typeface="SimHei" charset="0"/>
                <a:ea typeface="华文细黑" charset="0"/>
                <a:cs typeface="华文细黑" charset="0"/>
              </a:rPr>
              <a:t>们</a:t>
            </a:r>
            <a:r>
              <a:rPr lang="en-US" altLang="ja-JP" sz="4000" b="1" baseline="-1000" dirty="0">
                <a:latin typeface="SimHei" charset="0"/>
                <a:ea typeface="ヒラギノ角ゴ Pro W3" charset="0"/>
                <a:cs typeface="SimHei" charset="0"/>
              </a:rPr>
              <a:t> </a:t>
            </a:r>
            <a:r>
              <a:rPr lang="en-US" sz="4000" b="1" baseline="-1000" dirty="0">
                <a:latin typeface="SimHei" charset="0"/>
                <a:ea typeface="ヒラギノ角ゴ ProN W3" charset="0"/>
                <a:cs typeface="ヒラギノ角ゴ ProN W3" charset="0"/>
              </a:rPr>
              <a:t>　</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神</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是</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独</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一</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的</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主</a:t>
            </a:r>
            <a:r>
              <a:rPr lang="en-US" altLang="ja-JP" sz="4000" b="1" baseline="-1000" dirty="0">
                <a:latin typeface="SimHei" charset="0"/>
                <a:ea typeface="ヒラギノ角ゴ Pro W3" charset="0"/>
                <a:cs typeface="ヒラギノ角ゴ Pro W3" charset="0"/>
              </a:rPr>
              <a:t> </a:t>
            </a:r>
            <a:r>
              <a:rPr lang="en-US" sz="4000" b="1" baseline="-1000" dirty="0">
                <a:latin typeface="SimHei" charset="0"/>
                <a:ea typeface="ヒラギノ角ゴ Pro W3" charset="0"/>
                <a:cs typeface="ヒラギノ角ゴ Pro W3" charset="0"/>
              </a:rPr>
              <a:t>。</a:t>
            </a:r>
            <a:r>
              <a:rPr lang="en-US" altLang="ja-JP" sz="4000" b="1" baseline="-1000" dirty="0">
                <a:latin typeface="SimHei" charset="0"/>
                <a:ea typeface="ヒラギノ角ゴ Pro W3" charset="0"/>
                <a:cs typeface="ヒラギノ角ゴ Pro W3" charset="0"/>
              </a:rPr>
              <a:t>”</a:t>
            </a:r>
          </a:p>
          <a:p>
            <a:pPr marL="0" indent="0" algn="r" eaLnBrk="1" hangingPunct="1">
              <a:spcBef>
                <a:spcPts val="1000"/>
              </a:spcBef>
              <a:tabLst>
                <a:tab pos="339725"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4000" b="1" baseline="-1000" dirty="0">
                <a:latin typeface="SimHei" charset="0"/>
                <a:ea typeface="ヒラギノ角ゴ Pro W3" charset="0"/>
                <a:cs typeface="ヒラギノ角ゴ Pro W3" charset="0"/>
              </a:rPr>
              <a:t>(</a:t>
            </a:r>
            <a:r>
              <a:rPr lang="en-US" sz="4000" b="1" baseline="-1000" dirty="0" err="1">
                <a:latin typeface="SimHei" charset="0"/>
                <a:ea typeface="ヒラギノ角ゴ Pro W3" charset="0"/>
                <a:cs typeface="ヒラギノ角ゴ Pro W3" charset="0"/>
              </a:rPr>
              <a:t>申命</a:t>
            </a:r>
            <a:r>
              <a:rPr lang="en-US" sz="4000" b="1" baseline="-1000" dirty="0" err="1">
                <a:latin typeface="SimHei" charset="0"/>
                <a:ea typeface="华文细黑" charset="0"/>
                <a:cs typeface="华文细黑" charset="0"/>
              </a:rPr>
              <a:t>记</a:t>
            </a:r>
            <a:r>
              <a:rPr lang="en-US" altLang="ja-JP" sz="4000" b="1" baseline="-1000" dirty="0">
                <a:latin typeface="SimHei" charset="0"/>
                <a:ea typeface="ヒラギノ角ゴ Pro W3" charset="0"/>
                <a:cs typeface="ヒラギノ角ゴ Pro W3" charset="0"/>
              </a:rPr>
              <a:t>. 6:4)</a:t>
            </a:r>
            <a:r>
              <a:rPr lang="en-US" altLang="ja-JP" sz="4000" b="1" baseline="-1000" dirty="0">
                <a:latin typeface="SimHei" charset="0"/>
                <a:ea typeface="华文细黑" charset="0"/>
                <a:cs typeface="华文细黑" charset="0"/>
              </a:rPr>
              <a:t>‏</a:t>
            </a:r>
            <a:endParaRPr lang="en-US" sz="4000" b="1" baseline="-1000" dirty="0">
              <a:latin typeface="SimHei" charset="0"/>
              <a:ea typeface="ヒラギノ角ゴ Pro W3" charset="0"/>
              <a:cs typeface="ヒラギノ角ゴ Pro W3" charset="0"/>
            </a:endParaRPr>
          </a:p>
        </p:txBody>
      </p:sp>
      <p:pic>
        <p:nvPicPr>
          <p:cNvPr id="4" name="Picture 3">
            <a:extLst>
              <a:ext uri="{FF2B5EF4-FFF2-40B4-BE49-F238E27FC236}">
                <a16:creationId xmlns:a16="http://schemas.microsoft.com/office/drawing/2014/main" id="{FE8D9A1F-6BFF-45D6-98E8-9D18791D8764}"/>
              </a:ext>
            </a:extLst>
          </p:cNvPr>
          <p:cNvPicPr>
            <a:picLocks noChangeAspect="1"/>
          </p:cNvPicPr>
          <p:nvPr/>
        </p:nvPicPr>
        <p:blipFill>
          <a:blip r:embed="rId3"/>
          <a:stretch>
            <a:fillRect/>
          </a:stretch>
        </p:blipFill>
        <p:spPr>
          <a:xfrm>
            <a:off x="323528" y="2132856"/>
            <a:ext cx="3111500" cy="4572000"/>
          </a:xfrm>
          <a:prstGeom prst="rect">
            <a:avLst/>
          </a:prstGeom>
        </p:spPr>
      </p:pic>
      <p:pic>
        <p:nvPicPr>
          <p:cNvPr id="5" name="Picture 4">
            <a:extLst>
              <a:ext uri="{FF2B5EF4-FFF2-40B4-BE49-F238E27FC236}">
                <a16:creationId xmlns:a16="http://schemas.microsoft.com/office/drawing/2014/main" id="{EE4AF07F-805C-4F0F-87C6-720683983894}"/>
              </a:ext>
            </a:extLst>
          </p:cNvPr>
          <p:cNvPicPr>
            <a:picLocks noChangeAspect="1"/>
          </p:cNvPicPr>
          <p:nvPr/>
        </p:nvPicPr>
        <p:blipFill>
          <a:blip r:embed="rId4"/>
          <a:stretch>
            <a:fillRect/>
          </a:stretch>
        </p:blipFill>
        <p:spPr>
          <a:xfrm>
            <a:off x="2489" y="-33827"/>
            <a:ext cx="1905215" cy="2415891"/>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3" descr="bibl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1027113"/>
            <a:ext cx="8261350" cy="3400425"/>
          </a:xfrm>
        </p:spPr>
        <p:txBody>
          <a:bodyPr rtlCol="0">
            <a:normAutofit/>
          </a:bodyPr>
          <a:lstStyle/>
          <a:p>
            <a:pPr eaLnBrk="1" fontAlgn="auto" hangingPunct="1">
              <a:spcAft>
                <a:spcPts val="0"/>
              </a:spcAft>
              <a:defRPr/>
            </a:pPr>
            <a:r>
              <a:rPr lang="zh-CN" altLang="en-US" sz="7200" b="1" dirty="0">
                <a:solidFill>
                  <a:schemeClr val="bg1"/>
                </a:solidFill>
                <a:effectLst>
                  <a:outerShdw blurRad="50800" dist="38100" dir="10800000" algn="r" rotWithShape="0">
                    <a:prstClr val="black">
                      <a:alpha val="40000"/>
                    </a:prstClr>
                  </a:outerShdw>
                </a:effectLst>
                <a:latin typeface="Arial"/>
                <a:ea typeface="+mj-ea"/>
                <a:cs typeface="Arial"/>
              </a:rPr>
              <a:t>听从并服从</a:t>
            </a:r>
            <a:br>
              <a:rPr lang="en-US" sz="5400" b="1" dirty="0">
                <a:solidFill>
                  <a:schemeClr val="bg1"/>
                </a:solidFill>
                <a:effectLst>
                  <a:outerShdw blurRad="50800" dist="38100" dir="10800000" algn="r" rotWithShape="0">
                    <a:prstClr val="black">
                      <a:alpha val="40000"/>
                    </a:prstClr>
                  </a:outerShdw>
                </a:effectLst>
                <a:latin typeface="Arial"/>
                <a:ea typeface="+mj-ea"/>
                <a:cs typeface="Arial"/>
              </a:rPr>
            </a:br>
            <a:r>
              <a:rPr lang="zh-CN" altLang="en-US" sz="5400" b="1" dirty="0">
                <a:solidFill>
                  <a:schemeClr val="bg1"/>
                </a:solidFill>
                <a:effectLst>
                  <a:outerShdw blurRad="50800" dist="38100" dir="10800000" algn="r" rotWithShape="0">
                    <a:prstClr val="black">
                      <a:alpha val="40000"/>
                    </a:prstClr>
                  </a:outerShdw>
                </a:effectLst>
                <a:latin typeface="Arial"/>
                <a:ea typeface="+mj-ea"/>
                <a:cs typeface="Arial"/>
              </a:rPr>
              <a:t>申命记</a:t>
            </a:r>
            <a:r>
              <a:rPr lang="en-US" sz="4000" b="1" dirty="0">
                <a:solidFill>
                  <a:schemeClr val="bg1"/>
                </a:solidFill>
                <a:effectLst>
                  <a:outerShdw blurRad="50800" dist="38100" dir="10800000" algn="r" rotWithShape="0">
                    <a:prstClr val="black">
                      <a:alpha val="40000"/>
                    </a:prstClr>
                  </a:outerShdw>
                </a:effectLst>
                <a:latin typeface="Arial"/>
                <a:ea typeface="+mj-ea"/>
                <a:cs typeface="Arial"/>
              </a:rPr>
              <a:t> 6:4-12 (</a:t>
            </a:r>
            <a:r>
              <a:rPr lang="en-US" altLang="zh-CN" sz="4000" b="1" dirty="0">
                <a:solidFill>
                  <a:schemeClr val="bg1"/>
                </a:solidFill>
                <a:effectLst>
                  <a:outerShdw blurRad="50800" dist="38100" dir="10800000" algn="r" rotWithShape="0">
                    <a:prstClr val="black">
                      <a:alpha val="40000"/>
                    </a:prstClr>
                  </a:outerShdw>
                </a:effectLst>
                <a:latin typeface="Arial"/>
                <a:ea typeface="+mj-ea"/>
                <a:cs typeface="Arial"/>
              </a:rPr>
              <a:t>CNVS</a:t>
            </a:r>
            <a:r>
              <a:rPr lang="en-US" sz="4000" b="1" dirty="0">
                <a:solidFill>
                  <a:schemeClr val="bg1"/>
                </a:solidFill>
                <a:effectLst>
                  <a:outerShdw blurRad="50800" dist="38100" dir="10800000" algn="r" rotWithShape="0">
                    <a:prstClr val="black">
                      <a:alpha val="40000"/>
                    </a:prstClr>
                  </a:outerShdw>
                </a:effectLst>
                <a:latin typeface="Arial"/>
                <a:ea typeface="+mj-ea"/>
                <a:cs typeface="Arial"/>
              </a:rPr>
              <a:t>)</a:t>
            </a:r>
          </a:p>
        </p:txBody>
      </p:sp>
    </p:spTree>
    <p:extLst>
      <p:ext uri="{BB962C8B-B14F-4D97-AF65-F5344CB8AC3E}">
        <p14:creationId xmlns:p14="http://schemas.microsoft.com/office/powerpoint/2010/main" val="2841915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bibl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5575" y="665163"/>
            <a:ext cx="8816975" cy="3402012"/>
          </a:xfrm>
        </p:spPr>
        <p:txBody>
          <a:bodyPr rtlCol="0">
            <a:noAutofit/>
          </a:bodyPr>
          <a:lstStyle/>
          <a:p>
            <a:pPr eaLnBrk="1" fontAlgn="auto" hangingPunct="1">
              <a:spcAft>
                <a:spcPts val="0"/>
              </a:spcAft>
              <a:defRPr/>
            </a:pP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4</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a:t>
            </a:r>
            <a:r>
              <a:rPr lang="zh-CN" altLang="en-US" sz="3600" b="1" dirty="0">
                <a:solidFill>
                  <a:schemeClr val="bg1"/>
                </a:solidFill>
                <a:effectLst>
                  <a:outerShdw blurRad="50800" dist="38100" dir="10800000" algn="r" rotWithShape="0">
                    <a:prstClr val="black">
                      <a:alpha val="40000"/>
                    </a:prstClr>
                  </a:outerShdw>
                </a:effectLst>
                <a:latin typeface="Arial"/>
                <a:ea typeface="+mj-ea"/>
                <a:cs typeface="Arial"/>
              </a:rPr>
              <a:t>以色列啊，你要听，耶和华我们的　神是独一的耶和华； </a:t>
            </a:r>
            <a:r>
              <a:rPr lang="en-US" altLang="zh-CN" sz="3600" b="1" baseline="30000" dirty="0">
                <a:solidFill>
                  <a:schemeClr val="bg1"/>
                </a:solidFill>
                <a:effectLst>
                  <a:outerShdw blurRad="50800" dist="38100" dir="10800000" algn="r" rotWithShape="0">
                    <a:prstClr val="black">
                      <a:alpha val="40000"/>
                    </a:prstClr>
                  </a:outerShdw>
                </a:effectLst>
                <a:latin typeface="Arial"/>
                <a:ea typeface="+mj-ea"/>
                <a:cs typeface="Arial"/>
              </a:rPr>
              <a:t>5</a:t>
            </a:r>
            <a:r>
              <a:rPr lang="en-US" altLang="zh-CN" sz="3600" b="1" dirty="0">
                <a:solidFill>
                  <a:schemeClr val="bg1"/>
                </a:solidFill>
                <a:effectLst>
                  <a:outerShdw blurRad="50800" dist="38100" dir="10800000" algn="r" rotWithShape="0">
                    <a:prstClr val="black">
                      <a:alpha val="40000"/>
                    </a:prstClr>
                  </a:outerShdw>
                </a:effectLst>
                <a:latin typeface="Arial"/>
                <a:ea typeface="+mj-ea"/>
                <a:cs typeface="Arial"/>
              </a:rPr>
              <a:t> </a:t>
            </a:r>
            <a:r>
              <a:rPr lang="zh-CN" altLang="en-US" sz="3600" b="1" dirty="0">
                <a:solidFill>
                  <a:schemeClr val="bg1"/>
                </a:solidFill>
                <a:effectLst>
                  <a:outerShdw blurRad="50800" dist="38100" dir="10800000" algn="r" rotWithShape="0">
                    <a:prstClr val="black">
                      <a:alpha val="40000"/>
                    </a:prstClr>
                  </a:outerShdw>
                </a:effectLst>
                <a:latin typeface="Arial"/>
                <a:ea typeface="+mj-ea"/>
                <a:cs typeface="Arial"/>
              </a:rPr>
              <a:t>你要全心、全性、全力爱耶和华你的　神。 </a:t>
            </a:r>
            <a:r>
              <a:rPr lang="en-US" altLang="zh-CN" sz="3600" b="1" baseline="30000" dirty="0">
                <a:solidFill>
                  <a:schemeClr val="bg1"/>
                </a:solidFill>
                <a:effectLst>
                  <a:outerShdw blurRad="50800" dist="38100" dir="10800000" algn="r" rotWithShape="0">
                    <a:prstClr val="black">
                      <a:alpha val="40000"/>
                    </a:prstClr>
                  </a:outerShdw>
                </a:effectLst>
                <a:latin typeface="Arial"/>
                <a:ea typeface="+mj-ea"/>
                <a:cs typeface="Arial"/>
              </a:rPr>
              <a:t>6</a:t>
            </a:r>
            <a:r>
              <a:rPr lang="en-US" altLang="zh-CN" sz="3600" b="1" dirty="0">
                <a:solidFill>
                  <a:schemeClr val="bg1"/>
                </a:solidFill>
                <a:effectLst>
                  <a:outerShdw blurRad="50800" dist="38100" dir="10800000" algn="r" rotWithShape="0">
                    <a:prstClr val="black">
                      <a:alpha val="40000"/>
                    </a:prstClr>
                  </a:outerShdw>
                </a:effectLst>
                <a:latin typeface="Arial"/>
                <a:ea typeface="+mj-ea"/>
                <a:cs typeface="Arial"/>
              </a:rPr>
              <a:t> </a:t>
            </a:r>
            <a:r>
              <a:rPr lang="zh-CN" altLang="en-US" sz="3600" b="1" dirty="0">
                <a:solidFill>
                  <a:schemeClr val="bg1"/>
                </a:solidFill>
                <a:effectLst>
                  <a:outerShdw blurRad="50800" dist="38100" dir="10800000" algn="r" rotWithShape="0">
                    <a:prstClr val="black">
                      <a:alpha val="40000"/>
                    </a:prstClr>
                  </a:outerShdw>
                </a:effectLst>
                <a:latin typeface="Arial"/>
                <a:ea typeface="+mj-ea"/>
                <a:cs typeface="Arial"/>
              </a:rPr>
              <a:t>我今日吩咐你的这些话，都要记在你的心上</a:t>
            </a:r>
            <a:endParaRPr lang="en-US" sz="2000" b="1" dirty="0">
              <a:solidFill>
                <a:schemeClr val="bg1"/>
              </a:solidFill>
              <a:effectLst>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623286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3313"/>
            <a:ext cx="9144000" cy="211687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灵命复兴的关键是什么？</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195736" y="2420888"/>
            <a:ext cx="4178300" cy="2667000"/>
          </a:xfrm>
          <a:prstGeom prst="rect">
            <a:avLst/>
          </a:prstGeom>
        </p:spPr>
      </p:pic>
    </p:spTree>
    <p:extLst>
      <p:ext uri="{BB962C8B-B14F-4D97-AF65-F5344CB8AC3E}">
        <p14:creationId xmlns:p14="http://schemas.microsoft.com/office/powerpoint/2010/main" val="14793431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3" descr="bibl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9738" y="638175"/>
            <a:ext cx="8261350" cy="3402013"/>
          </a:xfrm>
        </p:spPr>
        <p:txBody>
          <a:bodyPr rtlCol="0">
            <a:noAutofit/>
          </a:bodyPr>
          <a:lstStyle/>
          <a:p>
            <a:pPr eaLnBrk="1" fontAlgn="auto" hangingPunct="1">
              <a:spcAft>
                <a:spcPts val="0"/>
              </a:spcAft>
              <a:defRPr/>
            </a:pP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7</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 </a:t>
            </a:r>
            <a:r>
              <a:rPr lang="zh-CN" altLang="en-US" sz="3600" b="1" dirty="0">
                <a:solidFill>
                  <a:schemeClr val="bg1"/>
                </a:solidFill>
                <a:effectLst>
                  <a:outerShdw blurRad="50800" dist="38100" dir="10800000" algn="r" rotWithShape="0">
                    <a:prstClr val="black">
                      <a:alpha val="40000"/>
                    </a:prstClr>
                  </a:outerShdw>
                </a:effectLst>
                <a:latin typeface="Arial"/>
                <a:ea typeface="+mj-ea"/>
                <a:cs typeface="Arial"/>
              </a:rPr>
              <a:t>你要把这些话不断地教训你的儿女，无论你坐在家里，或行在路上，或躺下，或起来的时候，都要谈论。 </a:t>
            </a:r>
            <a:r>
              <a:rPr lang="en-US" altLang="zh-CN" sz="3600" b="1" baseline="30000" dirty="0">
                <a:solidFill>
                  <a:schemeClr val="bg1"/>
                </a:solidFill>
                <a:effectLst>
                  <a:outerShdw blurRad="50800" dist="38100" dir="10800000" algn="r" rotWithShape="0">
                    <a:prstClr val="black">
                      <a:alpha val="40000"/>
                    </a:prstClr>
                  </a:outerShdw>
                </a:effectLst>
                <a:latin typeface="Arial"/>
                <a:ea typeface="+mj-ea"/>
                <a:cs typeface="Arial"/>
              </a:rPr>
              <a:t>8</a:t>
            </a:r>
            <a:r>
              <a:rPr lang="en-US" altLang="zh-CN" sz="3600" b="1" dirty="0">
                <a:solidFill>
                  <a:schemeClr val="bg1"/>
                </a:solidFill>
                <a:effectLst>
                  <a:outerShdw blurRad="50800" dist="38100" dir="10800000" algn="r" rotWithShape="0">
                    <a:prstClr val="black">
                      <a:alpha val="40000"/>
                    </a:prstClr>
                  </a:outerShdw>
                </a:effectLst>
                <a:latin typeface="Arial"/>
                <a:ea typeface="+mj-ea"/>
                <a:cs typeface="Arial"/>
              </a:rPr>
              <a:t> </a:t>
            </a:r>
            <a:r>
              <a:rPr lang="zh-CN" altLang="en-US" sz="3600" b="1" dirty="0">
                <a:solidFill>
                  <a:schemeClr val="bg1"/>
                </a:solidFill>
                <a:effectLst>
                  <a:outerShdw blurRad="50800" dist="38100" dir="10800000" algn="r" rotWithShape="0">
                    <a:prstClr val="black">
                      <a:alpha val="40000"/>
                    </a:prstClr>
                  </a:outerShdw>
                </a:effectLst>
                <a:latin typeface="Arial"/>
                <a:ea typeface="+mj-ea"/>
                <a:cs typeface="Arial"/>
              </a:rPr>
              <a:t>你也要把这些话系在手上作记号，戴在额上作头带。</a:t>
            </a:r>
            <a:endParaRPr lang="en-US" sz="2000" b="1" dirty="0">
              <a:solidFill>
                <a:schemeClr val="bg1"/>
              </a:solidFill>
              <a:effectLst>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5393691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bibl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025" y="638175"/>
            <a:ext cx="8716963" cy="3402013"/>
          </a:xfrm>
        </p:spPr>
        <p:txBody>
          <a:bodyPr rtlCol="0">
            <a:noAutofit/>
          </a:bodyPr>
          <a:lstStyle/>
          <a:p>
            <a:pPr eaLnBrk="1" fontAlgn="auto" hangingPunct="1">
              <a:spcAft>
                <a:spcPts val="0"/>
              </a:spcAft>
              <a:defRPr/>
            </a:pP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9</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 </a:t>
            </a:r>
            <a:r>
              <a:rPr lang="zh-CN" altLang="en-US" sz="3600" b="1" dirty="0">
                <a:solidFill>
                  <a:schemeClr val="bg1"/>
                </a:solidFill>
                <a:effectLst>
                  <a:outerShdw blurRad="50800" dist="38100" dir="10800000" algn="r" rotWithShape="0">
                    <a:prstClr val="black">
                      <a:alpha val="40000"/>
                    </a:prstClr>
                  </a:outerShdw>
                </a:effectLst>
                <a:latin typeface="Arial"/>
                <a:ea typeface="+mj-ea"/>
                <a:cs typeface="Arial"/>
              </a:rPr>
              <a:t>又要写在你房屋的门柱上和城门上。</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 </a:t>
            </a:r>
            <a:br>
              <a:rPr lang="en-US" sz="3600" b="1" dirty="0">
                <a:solidFill>
                  <a:schemeClr val="bg1"/>
                </a:solidFill>
                <a:effectLst>
                  <a:outerShdw blurRad="50800" dist="38100" dir="10800000" algn="r" rotWithShape="0">
                    <a:prstClr val="black">
                      <a:alpha val="40000"/>
                    </a:prstClr>
                  </a:outerShdw>
                </a:effectLst>
                <a:latin typeface="Arial"/>
                <a:ea typeface="+mj-ea"/>
                <a:cs typeface="Arial"/>
              </a:rPr>
            </a:b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10 </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a:t>
            </a:r>
            <a:r>
              <a:rPr lang="zh-CN" altLang="en-US" sz="3600" b="1" dirty="0">
                <a:solidFill>
                  <a:schemeClr val="bg1"/>
                </a:solidFill>
                <a:effectLst>
                  <a:outerShdw blurRad="50800" dist="38100" dir="10800000" algn="r" rotWithShape="0">
                    <a:prstClr val="black">
                      <a:alpha val="40000"/>
                    </a:prstClr>
                  </a:outerShdw>
                </a:effectLst>
                <a:latin typeface="Arial"/>
                <a:ea typeface="+mj-ea"/>
                <a:cs typeface="Arial"/>
              </a:rPr>
              <a:t>耶和华你的　神领你进入他向你列祖亚伯拉罕、以撒、雅各起誓应许给你的地；那里有不是你建造的，</a:t>
            </a:r>
            <a:br>
              <a:rPr lang="en-US" altLang="zh-CN" sz="3600" b="1" dirty="0">
                <a:solidFill>
                  <a:schemeClr val="bg1"/>
                </a:solidFill>
                <a:effectLst>
                  <a:outerShdw blurRad="50800" dist="38100" dir="10800000" algn="r" rotWithShape="0">
                    <a:prstClr val="black">
                      <a:alpha val="40000"/>
                    </a:prstClr>
                  </a:outerShdw>
                </a:effectLst>
                <a:latin typeface="Arial"/>
                <a:ea typeface="+mj-ea"/>
                <a:cs typeface="Arial"/>
              </a:rPr>
            </a:br>
            <a:r>
              <a:rPr lang="zh-CN" altLang="en-US" sz="3600" b="1" dirty="0">
                <a:solidFill>
                  <a:schemeClr val="bg1"/>
                </a:solidFill>
                <a:effectLst>
                  <a:outerShdw blurRad="50800" dist="38100" dir="10800000" algn="r" rotWithShape="0">
                    <a:prstClr val="black">
                      <a:alpha val="40000"/>
                    </a:prstClr>
                  </a:outerShdw>
                </a:effectLst>
                <a:latin typeface="Arial"/>
                <a:ea typeface="+mj-ea"/>
                <a:cs typeface="Arial"/>
              </a:rPr>
              <a:t>又高大又美丽的城市</a:t>
            </a:r>
            <a:endParaRPr lang="en-US" sz="2000" b="1" dirty="0">
              <a:solidFill>
                <a:schemeClr val="bg1"/>
              </a:solidFill>
              <a:effectLst>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25524597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3" descr="bibl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025" y="638175"/>
            <a:ext cx="8716963" cy="3402013"/>
          </a:xfrm>
        </p:spPr>
        <p:txBody>
          <a:bodyPr rtlCol="0">
            <a:noAutofit/>
          </a:bodyPr>
          <a:lstStyle/>
          <a:p>
            <a:pPr eaLnBrk="1" fontAlgn="auto" hangingPunct="1">
              <a:spcAft>
                <a:spcPts val="0"/>
              </a:spcAft>
              <a:defRPr/>
            </a:pPr>
            <a:r>
              <a:rPr lang="en-US" sz="3600" b="1" baseline="30000" dirty="0">
                <a:solidFill>
                  <a:schemeClr val="bg1"/>
                </a:solidFill>
                <a:effectLst>
                  <a:outerShdw blurRad="50800" dist="38100" dir="10800000" algn="r" rotWithShape="0">
                    <a:prstClr val="black">
                      <a:alpha val="40000"/>
                    </a:prstClr>
                  </a:outerShdw>
                </a:effectLst>
                <a:latin typeface="Arial"/>
                <a:ea typeface="+mj-ea"/>
                <a:cs typeface="Arial"/>
              </a:rPr>
              <a:t>11</a:t>
            </a:r>
            <a:r>
              <a:rPr lang="en-US" sz="3600" b="1" dirty="0">
                <a:solidFill>
                  <a:schemeClr val="bg1"/>
                </a:solidFill>
                <a:effectLst>
                  <a:outerShdw blurRad="50800" dist="38100" dir="10800000" algn="r" rotWithShape="0">
                    <a:prstClr val="black">
                      <a:alpha val="40000"/>
                    </a:prstClr>
                  </a:outerShdw>
                </a:effectLst>
                <a:latin typeface="Arial"/>
                <a:ea typeface="+mj-ea"/>
                <a:cs typeface="Arial"/>
              </a:rPr>
              <a:t> </a:t>
            </a:r>
            <a:r>
              <a:rPr lang="zh-CN" altLang="en-US" sz="3600" b="1" dirty="0">
                <a:solidFill>
                  <a:schemeClr val="bg1"/>
                </a:solidFill>
                <a:effectLst>
                  <a:outerShdw blurRad="50800" dist="38100" dir="10800000" algn="r" rotWithShape="0">
                    <a:prstClr val="black">
                      <a:alpha val="40000"/>
                    </a:prstClr>
                  </a:outerShdw>
                </a:effectLst>
                <a:latin typeface="Arial"/>
                <a:ea typeface="+mj-ea"/>
                <a:cs typeface="Arial"/>
              </a:rPr>
              <a:t>有装满各样美物的房子，不是你装满的；有凿成的水池，不是你凿成的；还有葡萄园和橄榄园，不是你栽种的；你可以吃，并且吃得饱足。 </a:t>
            </a:r>
            <a:r>
              <a:rPr lang="en-US" altLang="zh-CN" sz="3600" b="1" baseline="30000" dirty="0">
                <a:solidFill>
                  <a:schemeClr val="bg1"/>
                </a:solidFill>
                <a:effectLst>
                  <a:outerShdw blurRad="50800" dist="38100" dir="10800000" algn="r" rotWithShape="0">
                    <a:prstClr val="black">
                      <a:alpha val="40000"/>
                    </a:prstClr>
                  </a:outerShdw>
                </a:effectLst>
                <a:latin typeface="Arial"/>
                <a:ea typeface="+mj-ea"/>
                <a:cs typeface="Arial"/>
              </a:rPr>
              <a:t>12</a:t>
            </a:r>
            <a:r>
              <a:rPr lang="en-US" altLang="zh-CN" sz="3600" b="1" dirty="0">
                <a:solidFill>
                  <a:schemeClr val="bg1"/>
                </a:solidFill>
                <a:effectLst>
                  <a:outerShdw blurRad="50800" dist="38100" dir="10800000" algn="r" rotWithShape="0">
                    <a:prstClr val="black">
                      <a:alpha val="40000"/>
                    </a:prstClr>
                  </a:outerShdw>
                </a:effectLst>
                <a:latin typeface="Arial"/>
                <a:ea typeface="+mj-ea"/>
                <a:cs typeface="Arial"/>
              </a:rPr>
              <a:t> </a:t>
            </a:r>
            <a:r>
              <a:rPr lang="zh-CN" altLang="en-US" sz="3600" b="1" dirty="0">
                <a:solidFill>
                  <a:schemeClr val="bg1"/>
                </a:solidFill>
                <a:effectLst>
                  <a:outerShdw blurRad="50800" dist="38100" dir="10800000" algn="r" rotWithShape="0">
                    <a:prstClr val="black">
                      <a:alpha val="40000"/>
                    </a:prstClr>
                  </a:outerShdw>
                </a:effectLst>
                <a:latin typeface="Arial"/>
                <a:ea typeface="+mj-ea"/>
                <a:cs typeface="Arial"/>
              </a:rPr>
              <a:t>那时，你要谨慎，免得你忘记了耶和华，就是把你从埃及地，从为奴之家领出来的那一位。</a:t>
            </a:r>
            <a:endParaRPr lang="en-US" sz="2000" b="1" dirty="0">
              <a:solidFill>
                <a:schemeClr val="bg1"/>
              </a:solidFill>
              <a:effectLst>
                <a:outerShdw blurRad="50800" dist="38100" dir="10800000" algn="r" rotWithShape="0">
                  <a:prstClr val="black">
                    <a:alpha val="40000"/>
                  </a:prstClr>
                </a:outerShdw>
              </a:effectLst>
              <a:latin typeface="Arial"/>
              <a:ea typeface="+mj-ea"/>
              <a:cs typeface="Arial"/>
            </a:endParaRPr>
          </a:p>
        </p:txBody>
      </p:sp>
    </p:spTree>
    <p:extLst>
      <p:ext uri="{BB962C8B-B14F-4D97-AF65-F5344CB8AC3E}">
        <p14:creationId xmlns:p14="http://schemas.microsoft.com/office/powerpoint/2010/main" val="4164760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9900" y="0"/>
            <a:ext cx="5645960" cy="685800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按字面意思理解圣经</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781150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0856"/>
            <a:ext cx="9144000" cy="6827143"/>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按字面意思理解圣经</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42951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申命记</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251511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323850" y="1241425"/>
            <a:ext cx="8351838" cy="557075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altLang="ja-JP" sz="3200" b="1" dirty="0">
                <a:solidFill>
                  <a:srgbClr val="FFFFFF"/>
                </a:solidFill>
                <a:latin typeface="Arial" charset="0"/>
                <a:cs typeface="Arial" charset="0"/>
              </a:rPr>
              <a:t>"</a:t>
            </a:r>
            <a:r>
              <a:rPr lang="zh-CN" altLang="en-US" sz="3200" b="1" dirty="0">
                <a:solidFill>
                  <a:srgbClr val="FFFFFF"/>
                </a:solidFill>
                <a:latin typeface="Arial" charset="0"/>
                <a:cs typeface="Arial" charset="0"/>
              </a:rPr>
              <a:t>耶和华你的　神领你进入你要去得为业的地，从你面前赶走许多民族，就是赫人、革迦撒人、亚摩利人、迦南人、比利洗人、希未人、耶布斯人，共七个比你又大又强的民族。 </a:t>
            </a:r>
            <a:r>
              <a:rPr lang="en-US" altLang="zh-CN" sz="3200" b="1" baseline="30000" dirty="0">
                <a:solidFill>
                  <a:srgbClr val="FFFFFF"/>
                </a:solidFill>
                <a:latin typeface="Arial" charset="0"/>
                <a:cs typeface="Arial" charset="0"/>
              </a:rPr>
              <a:t>2</a:t>
            </a:r>
            <a:r>
              <a:rPr lang="en-US" altLang="zh-CN"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耶和华你的　神把他们交给你，你打败了他们的时候，你要完全毁灭他们，不可与他们立约，也不可恩待他们。 </a:t>
            </a:r>
            <a:r>
              <a:rPr lang="en-US" altLang="zh-CN" sz="3200" b="1" baseline="30000" dirty="0">
                <a:solidFill>
                  <a:srgbClr val="FFFFFF"/>
                </a:solidFill>
                <a:latin typeface="Arial" charset="0"/>
                <a:cs typeface="Arial" charset="0"/>
              </a:rPr>
              <a:t>3</a:t>
            </a:r>
            <a:r>
              <a:rPr lang="en-US" altLang="zh-CN"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不可与他们通婚，不可把你的女儿嫁给他们的儿子，也不可为你的儿子娶他们的女儿。 </a:t>
            </a:r>
            <a:r>
              <a:rPr lang="en-US" altLang="zh-CN" sz="3200" b="1" baseline="30000" dirty="0">
                <a:solidFill>
                  <a:srgbClr val="FFFFFF"/>
                </a:solidFill>
                <a:latin typeface="Arial" charset="0"/>
                <a:cs typeface="Arial" charset="0"/>
              </a:rPr>
              <a:t>4</a:t>
            </a:r>
            <a:r>
              <a:rPr lang="en-US" altLang="zh-CN"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因为他必使你的儿子离开我，去事奉别的神，以致耶和华向你们发烈怒，</a:t>
            </a:r>
            <a:r>
              <a:rPr lang="zh-CN" altLang="en-US" sz="3200" b="1" u="sng" dirty="0">
                <a:solidFill>
                  <a:srgbClr val="FFFFFF"/>
                </a:solidFill>
                <a:latin typeface="Arial" charset="0"/>
                <a:cs typeface="Arial" charset="0"/>
              </a:rPr>
              <a:t>就快快地把你们消灭</a:t>
            </a:r>
            <a:r>
              <a:rPr lang="zh-CN" altLang="en-US" sz="3200" b="1" dirty="0">
                <a:solidFill>
                  <a:srgbClr val="FFFFFF"/>
                </a:solidFill>
                <a:latin typeface="Arial" charset="0"/>
                <a:cs typeface="Arial" charset="0"/>
              </a:rPr>
              <a:t>。</a:t>
            </a:r>
            <a:r>
              <a:rPr lang="en-US" altLang="ja-JP" sz="3600" b="1" dirty="0">
                <a:solidFill>
                  <a:srgbClr val="FFFFFF"/>
                </a:solidFill>
                <a:latin typeface="Arial" charset="0"/>
                <a:cs typeface="Arial" charset="0"/>
              </a:rPr>
              <a:t>"</a:t>
            </a:r>
            <a:endParaRPr lang="en-US" sz="3600" b="1" dirty="0">
              <a:solidFill>
                <a:srgbClr val="FFFFFF"/>
              </a:solidFill>
              <a:latin typeface="Arial" charset="0"/>
              <a:cs typeface="Arial" charset="0"/>
            </a:endParaRPr>
          </a:p>
        </p:txBody>
      </p:sp>
      <p:sp>
        <p:nvSpPr>
          <p:cNvPr id="157699" name="Rectangle 8"/>
          <p:cNvSpPr>
            <a:spLocks noGrp="1" noChangeArrowheads="1"/>
          </p:cNvSpPr>
          <p:nvPr>
            <p:ph type="title"/>
          </p:nvPr>
        </p:nvSpPr>
        <p:spPr>
          <a:xfrm>
            <a:off x="685800" y="214313"/>
            <a:ext cx="7772400" cy="838200"/>
          </a:xfrm>
        </p:spPr>
        <p:txBody>
          <a:bodyPr/>
          <a:lstStyle/>
          <a:p>
            <a:pPr eaLnBrk="1" hangingPunct="1"/>
            <a:r>
              <a:rPr lang="zh-CN" altLang="en-US" sz="4800" b="1" dirty="0">
                <a:latin typeface="Arial" charset="0"/>
                <a:ea typeface="ＭＳ Ｐゴシック" charset="0"/>
              </a:rPr>
              <a:t>申命记</a:t>
            </a:r>
            <a:r>
              <a:rPr lang="en-US" sz="4800" b="1" dirty="0">
                <a:latin typeface="Arial" charset="0"/>
                <a:ea typeface="ＭＳ Ｐゴシック" charset="0"/>
              </a:rPr>
              <a:t> 7:1-4</a:t>
            </a:r>
          </a:p>
        </p:txBody>
      </p:sp>
    </p:spTree>
    <p:extLst>
      <p:ext uri="{BB962C8B-B14F-4D97-AF65-F5344CB8AC3E}">
        <p14:creationId xmlns:p14="http://schemas.microsoft.com/office/powerpoint/2010/main" val="295753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071575"/>
            <a:ext cx="9144000" cy="82963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Destroying Pagan Images</a:t>
            </a:r>
          </a:p>
        </p:txBody>
      </p:sp>
    </p:spTree>
    <p:extLst>
      <p:ext uri="{BB962C8B-B14F-4D97-AF65-F5344CB8AC3E}">
        <p14:creationId xmlns:p14="http://schemas.microsoft.com/office/powerpoint/2010/main" val="33005339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323850" y="1241425"/>
            <a:ext cx="8351838" cy="557075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altLang="ja-JP" sz="3200" b="1" dirty="0">
                <a:solidFill>
                  <a:srgbClr val="FFFFFF"/>
                </a:solidFill>
                <a:latin typeface="Arial" charset="0"/>
                <a:cs typeface="Arial" charset="0"/>
              </a:rPr>
              <a:t>"</a:t>
            </a:r>
            <a:r>
              <a:rPr lang="zh-CN" altLang="en-US" sz="3200" b="1" dirty="0">
                <a:solidFill>
                  <a:srgbClr val="FFFFFF"/>
                </a:solidFill>
                <a:latin typeface="Arial" charset="0"/>
                <a:cs typeface="Arial" charset="0"/>
              </a:rPr>
              <a:t>耶和华你的　神领你进入你要去得为业的地，从你面前赶走许多民族，就是赫人、革迦撒人、亚摩利人、迦南人、比利洗人、希未人、耶布斯人，共七个比你又大又强的民族。 </a:t>
            </a:r>
            <a:r>
              <a:rPr lang="en-US" altLang="zh-CN" sz="3200" b="1" baseline="30000" dirty="0">
                <a:solidFill>
                  <a:srgbClr val="FFFFFF"/>
                </a:solidFill>
                <a:latin typeface="Arial" charset="0"/>
                <a:cs typeface="Arial" charset="0"/>
              </a:rPr>
              <a:t>2</a:t>
            </a:r>
            <a:r>
              <a:rPr lang="en-US" altLang="zh-CN"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耶和华你的　神把他们交给你，你打败了他们的时候，你要完全毁灭他们，不可与他们立约，也不可恩待他们。 </a:t>
            </a:r>
            <a:r>
              <a:rPr lang="en-US" altLang="zh-CN" sz="3200" b="1" baseline="30000" dirty="0">
                <a:solidFill>
                  <a:srgbClr val="FFFFFF"/>
                </a:solidFill>
                <a:latin typeface="Arial" charset="0"/>
                <a:cs typeface="Arial" charset="0"/>
              </a:rPr>
              <a:t>3</a:t>
            </a:r>
            <a:r>
              <a:rPr lang="en-US" altLang="zh-CN"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不可与他们通婚，不可把你的女儿嫁给他们的儿子，也不可为你的儿子娶他们的女儿。 </a:t>
            </a:r>
            <a:r>
              <a:rPr lang="en-US" altLang="zh-CN" sz="3200" b="1" baseline="30000" dirty="0">
                <a:solidFill>
                  <a:srgbClr val="FFFFFF"/>
                </a:solidFill>
                <a:latin typeface="Arial" charset="0"/>
                <a:cs typeface="Arial" charset="0"/>
              </a:rPr>
              <a:t>4</a:t>
            </a:r>
            <a:r>
              <a:rPr lang="en-US" altLang="zh-CN"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因为他必使你的儿子离开我，去事奉别的神，以致耶和华向你们发烈怒，</a:t>
            </a:r>
            <a:r>
              <a:rPr lang="zh-CN" altLang="en-US" sz="3200" b="1" u="sng" dirty="0">
                <a:solidFill>
                  <a:srgbClr val="FFFFFF"/>
                </a:solidFill>
                <a:latin typeface="Arial" charset="0"/>
                <a:cs typeface="Arial" charset="0"/>
              </a:rPr>
              <a:t>就快快地把你们消灭</a:t>
            </a:r>
            <a:r>
              <a:rPr lang="zh-CN" altLang="en-US" sz="3200" b="1" dirty="0">
                <a:solidFill>
                  <a:srgbClr val="FFFFFF"/>
                </a:solidFill>
                <a:latin typeface="Arial" charset="0"/>
                <a:cs typeface="Arial" charset="0"/>
              </a:rPr>
              <a:t>。</a:t>
            </a:r>
            <a:r>
              <a:rPr lang="en-US" altLang="ja-JP" sz="3600" b="1" dirty="0">
                <a:solidFill>
                  <a:srgbClr val="FFFFFF"/>
                </a:solidFill>
                <a:latin typeface="Arial" charset="0"/>
                <a:cs typeface="Arial" charset="0"/>
              </a:rPr>
              <a:t>"</a:t>
            </a:r>
            <a:endParaRPr lang="en-US" sz="3600" b="1" dirty="0">
              <a:solidFill>
                <a:srgbClr val="FFFFFF"/>
              </a:solidFill>
              <a:latin typeface="Arial" charset="0"/>
              <a:cs typeface="Arial" charset="0"/>
            </a:endParaRPr>
          </a:p>
        </p:txBody>
      </p:sp>
      <p:sp>
        <p:nvSpPr>
          <p:cNvPr id="157699" name="Rectangle 8"/>
          <p:cNvSpPr>
            <a:spLocks noGrp="1" noChangeArrowheads="1"/>
          </p:cNvSpPr>
          <p:nvPr>
            <p:ph type="title"/>
          </p:nvPr>
        </p:nvSpPr>
        <p:spPr>
          <a:xfrm>
            <a:off x="685800" y="214313"/>
            <a:ext cx="7772400" cy="838200"/>
          </a:xfrm>
        </p:spPr>
        <p:txBody>
          <a:bodyPr/>
          <a:lstStyle/>
          <a:p>
            <a:pPr eaLnBrk="1" hangingPunct="1"/>
            <a:r>
              <a:rPr lang="zh-CN" altLang="en-US" sz="4800" b="1" dirty="0">
                <a:latin typeface="Arial" charset="0"/>
                <a:ea typeface="ＭＳ Ｐゴシック" charset="0"/>
              </a:rPr>
              <a:t>申命记</a:t>
            </a:r>
            <a:r>
              <a:rPr lang="en-US" sz="4800" b="1" dirty="0">
                <a:latin typeface="Arial" charset="0"/>
                <a:ea typeface="ＭＳ Ｐゴシック" charset="0"/>
              </a:rPr>
              <a:t> 7:1-4</a:t>
            </a:r>
          </a:p>
        </p:txBody>
      </p:sp>
    </p:spTree>
    <p:extLst>
      <p:ext uri="{BB962C8B-B14F-4D97-AF65-F5344CB8AC3E}">
        <p14:creationId xmlns:p14="http://schemas.microsoft.com/office/powerpoint/2010/main" val="4182902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申命记</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2379051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08" y="0"/>
            <a:ext cx="9183159"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你如何从灵里被</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更新</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107151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5330" name="Title 1"/>
          <p:cNvSpPr>
            <a:spLocks noGrp="1"/>
          </p:cNvSpPr>
          <p:nvPr>
            <p:ph type="title"/>
          </p:nvPr>
        </p:nvSpPr>
        <p:spPr>
          <a:xfrm>
            <a:off x="250825" y="365125"/>
            <a:ext cx="8424863" cy="2058988"/>
          </a:xfrm>
        </p:spPr>
        <p:txBody>
          <a:bodyPr/>
          <a:lstStyle/>
          <a:p>
            <a:pPr algn="r" eaLnBrk="1" hangingPunct="1"/>
            <a:r>
              <a:rPr lang="zh-CN" altLang="en-US" b="1" dirty="0">
                <a:solidFill>
                  <a:schemeClr val="bg1"/>
                </a:solidFill>
                <a:latin typeface="Arial" charset="0"/>
                <a:cs typeface="Arial" charset="0"/>
              </a:rPr>
              <a:t>记念神的作为</a:t>
            </a:r>
            <a:br>
              <a:rPr lang="en-US" b="1" dirty="0">
                <a:solidFill>
                  <a:schemeClr val="bg1"/>
                </a:solidFill>
                <a:latin typeface="Arial" charset="0"/>
                <a:cs typeface="Arial" charset="0"/>
              </a:rPr>
            </a:br>
            <a:r>
              <a:rPr lang="en-US" sz="2400" b="1" i="1" dirty="0">
                <a:solidFill>
                  <a:schemeClr val="bg1"/>
                </a:solidFill>
                <a:latin typeface="Arial" charset="0"/>
                <a:cs typeface="Arial" charset="0"/>
              </a:rPr>
              <a:t>	</a:t>
            </a:r>
            <a:r>
              <a:rPr lang="zh-CN" altLang="en-US" sz="3600" b="1" i="1" dirty="0">
                <a:solidFill>
                  <a:schemeClr val="bg1"/>
                </a:solidFill>
                <a:latin typeface="Arial" charset="0"/>
                <a:cs typeface="Arial" charset="0"/>
              </a:rPr>
              <a:t>申</a:t>
            </a:r>
            <a:r>
              <a:rPr lang="zh-CN" altLang="en-US" sz="2400" b="1" i="1" dirty="0">
                <a:solidFill>
                  <a:schemeClr val="bg1"/>
                </a:solidFill>
                <a:latin typeface="Arial" charset="0"/>
                <a:cs typeface="Arial" charset="0"/>
              </a:rPr>
              <a:t> </a:t>
            </a:r>
            <a:r>
              <a:rPr lang="en-US" sz="3600" b="1" i="1" dirty="0">
                <a:solidFill>
                  <a:schemeClr val="bg1"/>
                </a:solidFill>
                <a:latin typeface="Arial" charset="0"/>
                <a:cs typeface="Arial" charset="0"/>
              </a:rPr>
              <a:t>8:1-5 (</a:t>
            </a:r>
            <a:r>
              <a:rPr lang="en-US" altLang="zh-CN" sz="3600" b="1" i="1" dirty="0">
                <a:solidFill>
                  <a:schemeClr val="bg1"/>
                </a:solidFill>
                <a:latin typeface="Arial" charset="0"/>
                <a:cs typeface="Arial" charset="0"/>
              </a:rPr>
              <a:t>CNVS</a:t>
            </a:r>
            <a:r>
              <a:rPr lang="en-US" sz="3600" b="1" i="1" dirty="0">
                <a:solidFill>
                  <a:schemeClr val="bg1"/>
                </a:solidFill>
                <a:latin typeface="Arial" charset="0"/>
                <a:cs typeface="Arial" charset="0"/>
              </a:rPr>
              <a:t>)</a:t>
            </a:r>
            <a:endParaRPr lang="en-US" sz="2800" b="1" i="1" dirty="0">
              <a:solidFill>
                <a:schemeClr val="bg1"/>
              </a:solidFill>
              <a:latin typeface="Arial" charset="0"/>
              <a:cs typeface="Arial"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6354" name="Title 1"/>
          <p:cNvSpPr>
            <a:spLocks noGrp="1"/>
          </p:cNvSpPr>
          <p:nvPr>
            <p:ph type="title"/>
          </p:nvPr>
        </p:nvSpPr>
        <p:spPr>
          <a:xfrm>
            <a:off x="628650" y="365125"/>
            <a:ext cx="7886700" cy="2722563"/>
          </a:xfrm>
        </p:spPr>
        <p:txBody>
          <a:bodyPr anchor="t"/>
          <a:lstStyle/>
          <a:p>
            <a:pPr eaLnBrk="1" hangingPunct="1"/>
            <a:r>
              <a:rPr lang="en-US" sz="3200" b="1" baseline="30000" dirty="0">
                <a:solidFill>
                  <a:schemeClr val="bg1"/>
                </a:solidFill>
                <a:latin typeface="Arial" charset="0"/>
                <a:cs typeface="Arial" charset="0"/>
              </a:rPr>
              <a:t>1</a:t>
            </a:r>
            <a:r>
              <a:rPr lang="zh-CN" altLang="en-US" sz="3200" b="1" dirty="0">
                <a:solidFill>
                  <a:schemeClr val="bg1"/>
                </a:solidFill>
                <a:latin typeface="Arial" charset="0"/>
                <a:cs typeface="Arial" charset="0"/>
              </a:rPr>
              <a:t>我今日吩咐你的一切诫命，你们要谨守遵行，使你们可以存活，人数增加，并且可以进去得着耶和华向你们的列祖起誓应许的那地。</a:t>
            </a:r>
            <a:endParaRPr lang="en-US" sz="3200" b="1" dirty="0">
              <a:solidFill>
                <a:schemeClr val="bg1"/>
              </a:solidFill>
              <a:latin typeface="Arial" charset="0"/>
              <a:cs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8" name="Title 1"/>
          <p:cNvSpPr>
            <a:spLocks noGrp="1"/>
          </p:cNvSpPr>
          <p:nvPr>
            <p:ph type="title"/>
          </p:nvPr>
        </p:nvSpPr>
        <p:spPr>
          <a:xfrm>
            <a:off x="628650" y="365125"/>
            <a:ext cx="7886700" cy="3479800"/>
          </a:xfrm>
        </p:spPr>
        <p:txBody>
          <a:bodyPr anchor="t"/>
          <a:lstStyle/>
          <a:p>
            <a:pPr eaLnBrk="1" hangingPunct="1"/>
            <a:r>
              <a:rPr lang="en-US" sz="3200" b="1" baseline="30000" dirty="0">
                <a:solidFill>
                  <a:schemeClr val="bg1"/>
                </a:solidFill>
                <a:latin typeface="Arial" charset="0"/>
                <a:cs typeface="Arial" charset="0"/>
              </a:rPr>
              <a:t>2</a:t>
            </a:r>
            <a:r>
              <a:rPr lang="en-US" sz="3200" b="1" dirty="0">
                <a:solidFill>
                  <a:schemeClr val="bg1"/>
                </a:solidFill>
                <a:latin typeface="Arial" charset="0"/>
                <a:cs typeface="Arial" charset="0"/>
              </a:rPr>
              <a:t> </a:t>
            </a:r>
            <a:r>
              <a:rPr lang="zh-CN" altLang="en-US" sz="3200" b="1" dirty="0">
                <a:solidFill>
                  <a:schemeClr val="bg1"/>
                </a:solidFill>
                <a:latin typeface="Arial" charset="0"/>
                <a:cs typeface="Arial" charset="0"/>
              </a:rPr>
              <a:t>你也要记念耶和华你的　神这四十年在旷野引导你的一切路程，为要使你受苦，要试炼你，要知道你心里怎样，看看你肯守他的诫命不肯。</a:t>
            </a:r>
            <a:endParaRPr lang="en-US" sz="3200" b="1" dirty="0">
              <a:solidFill>
                <a:schemeClr val="bg1"/>
              </a:solidFill>
              <a:latin typeface="Arial" charset="0"/>
              <a:cs typeface="Aria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02" name="Title 1"/>
          <p:cNvSpPr>
            <a:spLocks noGrp="1"/>
          </p:cNvSpPr>
          <p:nvPr>
            <p:ph type="title"/>
          </p:nvPr>
        </p:nvSpPr>
        <p:spPr>
          <a:xfrm>
            <a:off x="628650" y="365125"/>
            <a:ext cx="7886700" cy="3370263"/>
          </a:xfrm>
        </p:spPr>
        <p:txBody>
          <a:bodyPr anchor="t"/>
          <a:lstStyle/>
          <a:p>
            <a:pPr eaLnBrk="1" hangingPunct="1"/>
            <a:r>
              <a:rPr lang="en-US" sz="3200" b="1" baseline="30000" dirty="0">
                <a:solidFill>
                  <a:schemeClr val="bg1"/>
                </a:solidFill>
                <a:latin typeface="Arial" charset="0"/>
                <a:cs typeface="Arial" charset="0"/>
              </a:rPr>
              <a:t>3 </a:t>
            </a:r>
            <a:r>
              <a:rPr lang="zh-CN" altLang="en-US" sz="3200" b="1" dirty="0">
                <a:solidFill>
                  <a:schemeClr val="bg1"/>
                </a:solidFill>
                <a:latin typeface="Arial" charset="0"/>
                <a:cs typeface="Arial" charset="0"/>
              </a:rPr>
              <a:t>他使你受苦，任你饥饿，把你和你的列祖不认识的吗哪赐给你吃，使你知道人活着，不是单靠食物，更要靠耶和华口里所出的一切话。</a:t>
            </a:r>
            <a:endParaRPr lang="en-US" sz="3200" b="1" dirty="0">
              <a:solidFill>
                <a:schemeClr val="bg1"/>
              </a:solidFill>
              <a:latin typeface="Arial" charset="0"/>
              <a:cs typeface="Arial"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6" name="Title 1"/>
          <p:cNvSpPr>
            <a:spLocks noGrp="1"/>
          </p:cNvSpPr>
          <p:nvPr>
            <p:ph type="title"/>
          </p:nvPr>
        </p:nvSpPr>
        <p:spPr>
          <a:xfrm>
            <a:off x="628650" y="365125"/>
            <a:ext cx="7886700" cy="3370263"/>
          </a:xfrm>
        </p:spPr>
        <p:txBody>
          <a:bodyPr anchor="t"/>
          <a:lstStyle/>
          <a:p>
            <a:pPr eaLnBrk="1" hangingPunct="1"/>
            <a:r>
              <a:rPr lang="en-US" sz="3200" b="1" baseline="30000" dirty="0">
                <a:solidFill>
                  <a:schemeClr val="bg1"/>
                </a:solidFill>
                <a:latin typeface="Arial" charset="0"/>
                <a:cs typeface="Arial" charset="0"/>
              </a:rPr>
              <a:t>4 </a:t>
            </a:r>
            <a:r>
              <a:rPr lang="zh-CN" altLang="en-US" sz="3200" b="1" dirty="0">
                <a:solidFill>
                  <a:schemeClr val="bg1"/>
                </a:solidFill>
                <a:latin typeface="Arial" charset="0"/>
                <a:cs typeface="Arial" charset="0"/>
              </a:rPr>
              <a:t>这四十年来，你身上的衣服没有穿破，你的脚也没有肿起来。</a:t>
            </a:r>
            <a:br>
              <a:rPr lang="en-US" altLang="zh-CN" sz="3200" b="1" dirty="0">
                <a:solidFill>
                  <a:schemeClr val="bg1"/>
                </a:solidFill>
                <a:latin typeface="Arial" charset="0"/>
                <a:cs typeface="Arial" charset="0"/>
              </a:rPr>
            </a:br>
            <a:br>
              <a:rPr lang="en-US" sz="3200" b="1" dirty="0">
                <a:solidFill>
                  <a:schemeClr val="bg1"/>
                </a:solidFill>
                <a:latin typeface="Arial" charset="0"/>
                <a:cs typeface="Arial" charset="0"/>
              </a:rPr>
            </a:br>
            <a:r>
              <a:rPr lang="en-US" sz="3200" b="1" baseline="30000" dirty="0">
                <a:solidFill>
                  <a:schemeClr val="bg1"/>
                </a:solidFill>
                <a:latin typeface="Arial" charset="0"/>
                <a:cs typeface="Arial" charset="0"/>
              </a:rPr>
              <a:t>5</a:t>
            </a:r>
            <a:r>
              <a:rPr lang="en-US" sz="3200" b="1" dirty="0">
                <a:solidFill>
                  <a:schemeClr val="bg1"/>
                </a:solidFill>
                <a:latin typeface="Arial" charset="0"/>
                <a:cs typeface="Arial" charset="0"/>
              </a:rPr>
              <a:t> </a:t>
            </a:r>
            <a:r>
              <a:rPr lang="zh-CN" altLang="en-US" sz="3200" b="1" dirty="0">
                <a:solidFill>
                  <a:schemeClr val="bg1"/>
                </a:solidFill>
                <a:latin typeface="Arial" charset="0"/>
                <a:cs typeface="Arial" charset="0"/>
              </a:rPr>
              <a:t>因此你心里要明白，耶和华你的　神管教你，好象人管教他的儿子一样。</a:t>
            </a:r>
            <a:endParaRPr lang="en-US" sz="3200" b="1" dirty="0">
              <a:solidFill>
                <a:schemeClr val="bg1"/>
              </a:solidFill>
              <a:latin typeface="Arial" charset="0"/>
              <a:cs typeface="Arial"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申命记</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054639141"/>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OMSE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938" y="2565400"/>
            <a:ext cx="3048000"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323850" y="2166938"/>
            <a:ext cx="86788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defTabSz="914400">
              <a:buFont typeface="Webdings" pitchFamily="-111" charset="2"/>
              <a:buChar char="¨"/>
              <a:defRPr/>
            </a:pPr>
            <a:r>
              <a:rPr lang="en-US" sz="3600" b="1" dirty="0">
                <a:solidFill>
                  <a:srgbClr val="000000"/>
                </a:solidFill>
                <a:latin typeface="Arial"/>
                <a:cs typeface="Arial"/>
              </a:rPr>
              <a:t> </a:t>
            </a:r>
            <a:r>
              <a:rPr lang="zh-CN" altLang="en-US" sz="3600" b="1" dirty="0">
                <a:solidFill>
                  <a:srgbClr val="000000"/>
                </a:solidFill>
                <a:latin typeface="Arial"/>
                <a:cs typeface="Arial"/>
              </a:rPr>
              <a:t> 十戒的引言 </a:t>
            </a:r>
            <a:r>
              <a:rPr lang="en-US" altLang="zh-CN" sz="2000" b="1" dirty="0">
                <a:solidFill>
                  <a:srgbClr val="000000"/>
                </a:solidFill>
                <a:latin typeface="Arial"/>
                <a:cs typeface="Arial"/>
              </a:rPr>
              <a:t>(4:44-5:33) </a:t>
            </a:r>
            <a:endParaRPr lang="en-US" sz="3600" b="1" dirty="0">
              <a:solidFill>
                <a:srgbClr val="000000"/>
              </a:solidFill>
              <a:latin typeface="Arial"/>
              <a:cs typeface="Arial"/>
            </a:endParaRPr>
          </a:p>
        </p:txBody>
      </p:sp>
      <p:sp>
        <p:nvSpPr>
          <p:cNvPr id="65540" name="Text Box 4"/>
          <p:cNvSpPr txBox="1">
            <a:spLocks noChangeArrowheads="1"/>
          </p:cNvSpPr>
          <p:nvPr/>
        </p:nvSpPr>
        <p:spPr bwMode="auto">
          <a:xfrm>
            <a:off x="323850" y="3141663"/>
            <a:ext cx="67865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1588" lvl="1" defTabSz="914400" eaLnBrk="1" hangingPunct="1">
              <a:buFont typeface="Webdings" charset="0"/>
              <a:buChar char="¨"/>
              <a:defRPr/>
            </a:pPr>
            <a:r>
              <a:rPr lang="en-US" sz="3600" b="1" dirty="0">
                <a:solidFill>
                  <a:srgbClr val="000000"/>
                </a:solidFill>
                <a:latin typeface="Arial"/>
                <a:cs typeface="Arial"/>
              </a:rPr>
              <a:t> </a:t>
            </a:r>
            <a:r>
              <a:rPr lang="zh-CN" altLang="en-US" sz="3600" b="1" dirty="0">
                <a:solidFill>
                  <a:srgbClr val="000000"/>
                </a:solidFill>
                <a:latin typeface="Arial"/>
                <a:cs typeface="Arial"/>
              </a:rPr>
              <a:t> </a:t>
            </a:r>
            <a:r>
              <a:rPr lang="en-US" altLang="zh-CN" sz="3600" b="1" dirty="0">
                <a:solidFill>
                  <a:srgbClr val="000000"/>
                </a:solidFill>
                <a:latin typeface="Arial"/>
                <a:cs typeface="Arial"/>
              </a:rPr>
              <a:t>"</a:t>
            </a:r>
            <a:r>
              <a:rPr lang="zh-CN" altLang="en-US" sz="3600" b="1" dirty="0">
                <a:solidFill>
                  <a:srgbClr val="000000"/>
                </a:solidFill>
                <a:latin typeface="Arial"/>
                <a:cs typeface="Arial"/>
              </a:rPr>
              <a:t>施瑪</a:t>
            </a:r>
            <a:r>
              <a:rPr lang="en-US" altLang="zh-CN" sz="3600" b="1" dirty="0">
                <a:solidFill>
                  <a:srgbClr val="000000"/>
                </a:solidFill>
                <a:latin typeface="Arial"/>
                <a:cs typeface="Arial"/>
              </a:rPr>
              <a:t>" </a:t>
            </a:r>
            <a:r>
              <a:rPr lang="en-US" altLang="zh-CN" sz="2000" b="1" dirty="0">
                <a:solidFill>
                  <a:srgbClr val="000000"/>
                </a:solidFill>
                <a:latin typeface="Arial"/>
                <a:cs typeface="Arial"/>
              </a:rPr>
              <a:t>(6-11)</a:t>
            </a:r>
            <a:r>
              <a:rPr lang="en-US" altLang="zh-CN" sz="3600" b="1" dirty="0">
                <a:solidFill>
                  <a:srgbClr val="000000"/>
                </a:solidFill>
                <a:latin typeface="Arial"/>
                <a:cs typeface="Arial"/>
              </a:rPr>
              <a:t>‏</a:t>
            </a:r>
          </a:p>
        </p:txBody>
      </p:sp>
      <p:sp>
        <p:nvSpPr>
          <p:cNvPr id="65541" name="Text Box 5"/>
          <p:cNvSpPr txBox="1">
            <a:spLocks noChangeArrowheads="1"/>
          </p:cNvSpPr>
          <p:nvPr/>
        </p:nvSpPr>
        <p:spPr bwMode="auto">
          <a:xfrm>
            <a:off x="323850" y="4114800"/>
            <a:ext cx="8883650" cy="646331"/>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Font typeface="Webdings" charset="0"/>
              <a:buChar char="¨"/>
              <a:defRPr/>
            </a:pPr>
            <a:r>
              <a:rPr lang="en-US" sz="3600" b="1" dirty="0">
                <a:solidFill>
                  <a:srgbClr val="000000"/>
                </a:solidFill>
                <a:latin typeface="Arial"/>
                <a:cs typeface="Arial"/>
              </a:rPr>
              <a:t> </a:t>
            </a:r>
            <a:r>
              <a:rPr lang="zh-CN" altLang="en-US" sz="3600" b="1" dirty="0">
                <a:solidFill>
                  <a:srgbClr val="000000"/>
                </a:solidFill>
                <a:latin typeface="Arial"/>
                <a:cs typeface="Arial"/>
              </a:rPr>
              <a:t>宗教与礼节的法律 </a:t>
            </a:r>
            <a:r>
              <a:rPr lang="en-US" altLang="zh-CN" sz="2000" b="1" dirty="0">
                <a:solidFill>
                  <a:srgbClr val="000000"/>
                </a:solidFill>
                <a:latin typeface="Arial"/>
                <a:cs typeface="Arial"/>
              </a:rPr>
              <a:t>(12:1-16:17)</a:t>
            </a:r>
            <a:r>
              <a:rPr lang="en-US" altLang="zh-CN" sz="3600" b="1" dirty="0">
                <a:solidFill>
                  <a:srgbClr val="000000"/>
                </a:solidFill>
                <a:latin typeface="Arial"/>
                <a:cs typeface="Arial"/>
              </a:rPr>
              <a:t>‏</a:t>
            </a:r>
          </a:p>
        </p:txBody>
      </p:sp>
      <p:sp>
        <p:nvSpPr>
          <p:cNvPr id="8" name="Title 7"/>
          <p:cNvSpPr>
            <a:spLocks noGrp="1"/>
          </p:cNvSpPr>
          <p:nvPr>
            <p:ph type="title" idx="4294967295"/>
          </p:nvPr>
        </p:nvSpPr>
        <p:spPr>
          <a:xfrm>
            <a:off x="0" y="0"/>
            <a:ext cx="9144000" cy="1600200"/>
          </a:xfrm>
          <a:solidFill>
            <a:srgbClr val="000000"/>
          </a:solidFill>
          <a:effectLst>
            <a:outerShdw blurRad="50800" dist="38100" dir="2700000">
              <a:srgbClr val="000000">
                <a:alpha val="43000"/>
              </a:srgbClr>
            </a:outerShdw>
          </a:effectLst>
        </p:spPr>
        <p:txBody>
          <a:bodyPr anchorCtr="1"/>
          <a:lstStyle/>
          <a:p>
            <a:pPr>
              <a:defRPr/>
            </a:pPr>
            <a:r>
              <a:rPr lang="zh-CN" altLang="en-US" sz="3600" b="1" dirty="0">
                <a:solidFill>
                  <a:srgbClr val="FFFFFF"/>
                </a:solidFill>
                <a:effectLst/>
                <a:cs typeface="Arial"/>
              </a:rPr>
              <a:t>讲道</a:t>
            </a:r>
            <a:r>
              <a:rPr lang="en-US" altLang="zh-CN" sz="3600" b="1" dirty="0">
                <a:solidFill>
                  <a:srgbClr val="FFFFFF"/>
                </a:solidFill>
                <a:effectLst/>
                <a:cs typeface="Arial"/>
              </a:rPr>
              <a:t>#2:</a:t>
            </a:r>
            <a:r>
              <a:rPr lang="zh-CN" altLang="en-US" sz="3600" b="1" dirty="0">
                <a:solidFill>
                  <a:srgbClr val="FFFFFF"/>
                </a:solidFill>
                <a:effectLst/>
                <a:cs typeface="Arial"/>
              </a:rPr>
              <a:t>典章</a:t>
            </a:r>
            <a:r>
              <a:rPr lang="en-US" altLang="zh-CN" sz="3600" b="1" dirty="0">
                <a:solidFill>
                  <a:srgbClr val="FFFFFF"/>
                </a:solidFill>
                <a:effectLst/>
                <a:cs typeface="Arial"/>
              </a:rPr>
              <a:t>(4:44 – 26:19)‏</a:t>
            </a:r>
          </a:p>
        </p:txBody>
      </p:sp>
    </p:spTree>
    <p:extLst>
      <p:ext uri="{BB962C8B-B14F-4D97-AF65-F5344CB8AC3E}">
        <p14:creationId xmlns:p14="http://schemas.microsoft.com/office/powerpoint/2010/main" val="95403013"/>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fade">
                                      <p:cBhvr>
                                        <p:cTn id="7" dur="800" decel="100000"/>
                                        <p:tgtEl>
                                          <p:spTgt spid="65539"/>
                                        </p:tgtEl>
                                      </p:cBhvr>
                                    </p:animEffect>
                                    <p:anim calcmode="lin" valueType="num">
                                      <p:cBhvr>
                                        <p:cTn id="8" dur="800" decel="100000" fill="hold"/>
                                        <p:tgtEl>
                                          <p:spTgt spid="65539"/>
                                        </p:tgtEl>
                                        <p:attrNameLst>
                                          <p:attrName>style.rotation</p:attrName>
                                        </p:attrNameLst>
                                      </p:cBhvr>
                                      <p:tavLst>
                                        <p:tav tm="0">
                                          <p:val>
                                            <p:fltVal val="-90"/>
                                          </p:val>
                                        </p:tav>
                                        <p:tav tm="100000">
                                          <p:val>
                                            <p:fltVal val="0"/>
                                          </p:val>
                                        </p:tav>
                                      </p:tavLst>
                                    </p:anim>
                                    <p:anim calcmode="lin" valueType="num">
                                      <p:cBhvr>
                                        <p:cTn id="9" dur="800" decel="100000" fill="hold"/>
                                        <p:tgtEl>
                                          <p:spTgt spid="65539"/>
                                        </p:tgtEl>
                                        <p:attrNameLst>
                                          <p:attrName>ppt_x</p:attrName>
                                        </p:attrNameLst>
                                      </p:cBhvr>
                                      <p:tavLst>
                                        <p:tav tm="0">
                                          <p:val>
                                            <p:strVal val="#ppt_x+0.4"/>
                                          </p:val>
                                        </p:tav>
                                        <p:tav tm="100000">
                                          <p:val>
                                            <p:strVal val="#ppt_x-0.05"/>
                                          </p:val>
                                        </p:tav>
                                      </p:tavLst>
                                    </p:anim>
                                    <p:anim calcmode="lin" valueType="num">
                                      <p:cBhvr>
                                        <p:cTn id="10" dur="800" decel="100000" fill="hold"/>
                                        <p:tgtEl>
                                          <p:spTgt spid="6553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553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5539"/>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nodeType="afterEffect">
                                  <p:stCondLst>
                                    <p:cond delay="0"/>
                                  </p:stCondLst>
                                  <p:childTnLst>
                                    <p:set>
                                      <p:cBhvr>
                                        <p:cTn id="15" dur="1" fill="hold">
                                          <p:stCondLst>
                                            <p:cond delay="0"/>
                                          </p:stCondLst>
                                        </p:cTn>
                                        <p:tgtEl>
                                          <p:spTgt spid="65544"/>
                                        </p:tgtEl>
                                        <p:attrNameLst>
                                          <p:attrName>style.visibility</p:attrName>
                                        </p:attrNameLst>
                                      </p:cBhvr>
                                      <p:to>
                                        <p:strVal val="visible"/>
                                      </p:to>
                                    </p:set>
                                    <p:animEffect transition="in" filter="fade">
                                      <p:cBhvr>
                                        <p:cTn id="16" dur="800" decel="100000"/>
                                        <p:tgtEl>
                                          <p:spTgt spid="65544"/>
                                        </p:tgtEl>
                                      </p:cBhvr>
                                    </p:animEffect>
                                    <p:anim calcmode="lin" valueType="num">
                                      <p:cBhvr>
                                        <p:cTn id="17" dur="800" decel="100000" fill="hold"/>
                                        <p:tgtEl>
                                          <p:spTgt spid="65544"/>
                                        </p:tgtEl>
                                        <p:attrNameLst>
                                          <p:attrName>style.rotation</p:attrName>
                                        </p:attrNameLst>
                                      </p:cBhvr>
                                      <p:tavLst>
                                        <p:tav tm="0">
                                          <p:val>
                                            <p:fltVal val="-90"/>
                                          </p:val>
                                        </p:tav>
                                        <p:tav tm="100000">
                                          <p:val>
                                            <p:fltVal val="0"/>
                                          </p:val>
                                        </p:tav>
                                      </p:tavLst>
                                    </p:anim>
                                    <p:anim calcmode="lin" valueType="num">
                                      <p:cBhvr>
                                        <p:cTn id="18" dur="800" decel="100000" fill="hold"/>
                                        <p:tgtEl>
                                          <p:spTgt spid="65544"/>
                                        </p:tgtEl>
                                        <p:attrNameLst>
                                          <p:attrName>ppt_x</p:attrName>
                                        </p:attrNameLst>
                                      </p:cBhvr>
                                      <p:tavLst>
                                        <p:tav tm="0">
                                          <p:val>
                                            <p:strVal val="#ppt_x+0.4"/>
                                          </p:val>
                                        </p:tav>
                                        <p:tav tm="100000">
                                          <p:val>
                                            <p:strVal val="#ppt_x-0.05"/>
                                          </p:val>
                                        </p:tav>
                                      </p:tavLst>
                                    </p:anim>
                                    <p:anim calcmode="lin" valueType="num">
                                      <p:cBhvr>
                                        <p:cTn id="19" dur="800" decel="100000" fill="hold"/>
                                        <p:tgtEl>
                                          <p:spTgt spid="6554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6554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65544"/>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65540"/>
                                        </p:tgtEl>
                                        <p:attrNameLst>
                                          <p:attrName>style.visibility</p:attrName>
                                        </p:attrNameLst>
                                      </p:cBhvr>
                                      <p:to>
                                        <p:strVal val="visible"/>
                                      </p:to>
                                    </p:set>
                                    <p:animEffect transition="in" filter="fade">
                                      <p:cBhvr>
                                        <p:cTn id="26" dur="800" decel="100000"/>
                                        <p:tgtEl>
                                          <p:spTgt spid="65540"/>
                                        </p:tgtEl>
                                      </p:cBhvr>
                                    </p:animEffect>
                                    <p:anim calcmode="lin" valueType="num">
                                      <p:cBhvr>
                                        <p:cTn id="27" dur="800" decel="100000" fill="hold"/>
                                        <p:tgtEl>
                                          <p:spTgt spid="65540"/>
                                        </p:tgtEl>
                                        <p:attrNameLst>
                                          <p:attrName>style.rotation</p:attrName>
                                        </p:attrNameLst>
                                      </p:cBhvr>
                                      <p:tavLst>
                                        <p:tav tm="0">
                                          <p:val>
                                            <p:fltVal val="-90"/>
                                          </p:val>
                                        </p:tav>
                                        <p:tav tm="100000">
                                          <p:val>
                                            <p:fltVal val="0"/>
                                          </p:val>
                                        </p:tav>
                                      </p:tavLst>
                                    </p:anim>
                                    <p:anim calcmode="lin" valueType="num">
                                      <p:cBhvr>
                                        <p:cTn id="28" dur="800" decel="100000" fill="hold"/>
                                        <p:tgtEl>
                                          <p:spTgt spid="65540"/>
                                        </p:tgtEl>
                                        <p:attrNameLst>
                                          <p:attrName>ppt_x</p:attrName>
                                        </p:attrNameLst>
                                      </p:cBhvr>
                                      <p:tavLst>
                                        <p:tav tm="0">
                                          <p:val>
                                            <p:strVal val="#ppt_x+0.4"/>
                                          </p:val>
                                        </p:tav>
                                        <p:tav tm="100000">
                                          <p:val>
                                            <p:strVal val="#ppt_x-0.05"/>
                                          </p:val>
                                        </p:tav>
                                      </p:tavLst>
                                    </p:anim>
                                    <p:anim calcmode="lin" valueType="num">
                                      <p:cBhvr>
                                        <p:cTn id="29" dur="800" decel="100000" fill="hold"/>
                                        <p:tgtEl>
                                          <p:spTgt spid="6554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6554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65540"/>
                                        </p:tgtEl>
                                        <p:attrNameLst>
                                          <p:attrName>ppt_y</p:attrName>
                                        </p:attrNameLst>
                                      </p:cBhvr>
                                      <p:tavLst>
                                        <p:tav tm="0">
                                          <p:val>
                                            <p:strVal val="#ppt_y+0.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0" presetClass="entr" presetSubtype="0" fill="hold" grpId="0" nodeType="clickEffect">
                                  <p:stCondLst>
                                    <p:cond delay="0"/>
                                  </p:stCondLst>
                                  <p:childTnLst>
                                    <p:set>
                                      <p:cBhvr>
                                        <p:cTn id="35" dur="1" fill="hold">
                                          <p:stCondLst>
                                            <p:cond delay="0"/>
                                          </p:stCondLst>
                                        </p:cTn>
                                        <p:tgtEl>
                                          <p:spTgt spid="65541"/>
                                        </p:tgtEl>
                                        <p:attrNameLst>
                                          <p:attrName>style.visibility</p:attrName>
                                        </p:attrNameLst>
                                      </p:cBhvr>
                                      <p:to>
                                        <p:strVal val="visible"/>
                                      </p:to>
                                    </p:set>
                                    <p:animEffect transition="in" filter="fade">
                                      <p:cBhvr>
                                        <p:cTn id="36" dur="800" decel="100000"/>
                                        <p:tgtEl>
                                          <p:spTgt spid="65541"/>
                                        </p:tgtEl>
                                      </p:cBhvr>
                                    </p:animEffect>
                                    <p:anim calcmode="lin" valueType="num">
                                      <p:cBhvr>
                                        <p:cTn id="37" dur="800" decel="100000" fill="hold"/>
                                        <p:tgtEl>
                                          <p:spTgt spid="65541"/>
                                        </p:tgtEl>
                                        <p:attrNameLst>
                                          <p:attrName>style.rotation</p:attrName>
                                        </p:attrNameLst>
                                      </p:cBhvr>
                                      <p:tavLst>
                                        <p:tav tm="0">
                                          <p:val>
                                            <p:fltVal val="-90"/>
                                          </p:val>
                                        </p:tav>
                                        <p:tav tm="100000">
                                          <p:val>
                                            <p:fltVal val="0"/>
                                          </p:val>
                                        </p:tav>
                                      </p:tavLst>
                                    </p:anim>
                                    <p:anim calcmode="lin" valueType="num">
                                      <p:cBhvr>
                                        <p:cTn id="38" dur="800" decel="100000" fill="hold"/>
                                        <p:tgtEl>
                                          <p:spTgt spid="65541"/>
                                        </p:tgtEl>
                                        <p:attrNameLst>
                                          <p:attrName>ppt_x</p:attrName>
                                        </p:attrNameLst>
                                      </p:cBhvr>
                                      <p:tavLst>
                                        <p:tav tm="0">
                                          <p:val>
                                            <p:strVal val="#ppt_x+0.4"/>
                                          </p:val>
                                        </p:tav>
                                        <p:tav tm="100000">
                                          <p:val>
                                            <p:strVal val="#ppt_x-0.05"/>
                                          </p:val>
                                        </p:tav>
                                      </p:tavLst>
                                    </p:anim>
                                    <p:anim calcmode="lin" valueType="num">
                                      <p:cBhvr>
                                        <p:cTn id="39" dur="800" decel="100000" fill="hold"/>
                                        <p:tgtEl>
                                          <p:spTgt spid="65541"/>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65541"/>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6554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utoUpdateAnimBg="0"/>
      <p:bldP spid="65540" grpId="0" autoUpdateAnimBg="0"/>
      <p:bldP spid="6554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申命记</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975195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990600" y="1447800"/>
            <a:ext cx="8153400" cy="441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eaLnBrk="1" hangingPunct="1">
              <a:spcBef>
                <a:spcPts val="2500"/>
              </a:spcBef>
              <a:buClr>
                <a:srgbClr val="FFFFFF"/>
              </a:buClr>
              <a:buSzPct val="100000"/>
              <a:buFont typeface="Times New Roman" charset="0"/>
              <a:buChar char="•"/>
            </a:pPr>
            <a:r>
              <a:rPr lang="en-US" sz="4000" b="1">
                <a:solidFill>
                  <a:srgbClr val="FFFFFF"/>
                </a:solidFill>
                <a:latin typeface="Times New Roman" charset="0"/>
                <a:cs typeface="MS Gothic" charset="0"/>
              </a:rPr>
              <a:t>刑事</a:t>
            </a:r>
          </a:p>
          <a:p>
            <a:pPr eaLnBrk="1" hangingPunct="1">
              <a:spcBef>
                <a:spcPts val="2500"/>
              </a:spcBef>
              <a:buClr>
                <a:srgbClr val="FFFFFF"/>
              </a:buClr>
              <a:buSzPct val="100000"/>
              <a:buFont typeface="Times New Roman" charset="0"/>
              <a:buChar char="•"/>
            </a:pPr>
            <a:r>
              <a:rPr lang="en-US" sz="4000" b="1">
                <a:solidFill>
                  <a:srgbClr val="FFFFFF"/>
                </a:solidFill>
                <a:latin typeface="Times New Roman" charset="0"/>
                <a:cs typeface="MS Gothic" charset="0"/>
              </a:rPr>
              <a:t>民事</a:t>
            </a:r>
          </a:p>
          <a:p>
            <a:pPr eaLnBrk="1" hangingPunct="1">
              <a:spcBef>
                <a:spcPts val="2500"/>
              </a:spcBef>
              <a:buClr>
                <a:srgbClr val="FFFFFF"/>
              </a:buClr>
              <a:buSzPct val="100000"/>
              <a:buFont typeface="Times New Roman" charset="0"/>
              <a:buChar char="•"/>
            </a:pPr>
            <a:r>
              <a:rPr lang="en-US" sz="4000" b="1">
                <a:solidFill>
                  <a:srgbClr val="FFFFFF"/>
                </a:solidFill>
                <a:latin typeface="Times New Roman" charset="0"/>
                <a:cs typeface="MS Gothic" charset="0"/>
              </a:rPr>
              <a:t>家庭 </a:t>
            </a:r>
          </a:p>
          <a:p>
            <a:pPr eaLnBrk="1" hangingPunct="1">
              <a:spcBef>
                <a:spcPts val="2500"/>
              </a:spcBef>
              <a:buClr>
                <a:srgbClr val="FFFFFF"/>
              </a:buClr>
              <a:buSzPct val="100000"/>
              <a:buFont typeface="Times New Roman" charset="0"/>
              <a:buChar char="•"/>
            </a:pPr>
            <a:r>
              <a:rPr lang="en-US" sz="4000" b="1">
                <a:solidFill>
                  <a:srgbClr val="FFFFFF"/>
                </a:solidFill>
                <a:latin typeface="Times New Roman" charset="0"/>
                <a:cs typeface="MS Gothic" charset="0"/>
              </a:rPr>
              <a:t>宗教</a:t>
            </a:r>
          </a:p>
          <a:p>
            <a:pPr eaLnBrk="1" hangingPunct="1">
              <a:spcBef>
                <a:spcPts val="2500"/>
              </a:spcBef>
              <a:buClr>
                <a:srgbClr val="FFFFFF"/>
              </a:buClr>
              <a:buSzPct val="100000"/>
              <a:buFont typeface="Times New Roman" charset="0"/>
              <a:buChar char="•"/>
            </a:pPr>
            <a:r>
              <a:rPr lang="en-US" sz="4000" b="1">
                <a:solidFill>
                  <a:srgbClr val="FFFFFF"/>
                </a:solidFill>
                <a:latin typeface="Times New Roman" charset="0"/>
                <a:cs typeface="MS Gothic" charset="0"/>
              </a:rPr>
              <a:t>慈善</a:t>
            </a:r>
          </a:p>
        </p:txBody>
      </p:sp>
      <p:sp>
        <p:nvSpPr>
          <p:cNvPr id="4" name="Title 3"/>
          <p:cNvSpPr txBox="1">
            <a:spLocks/>
          </p:cNvSpPr>
          <p:nvPr/>
        </p:nvSpPr>
        <p:spPr bwMode="auto">
          <a:xfrm>
            <a:off x="228600" y="304800"/>
            <a:ext cx="8534400" cy="91440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chemeClr val="bg1"/>
                </a:solidFill>
                <a:uLnTx/>
                <a:uFillTx/>
                <a:latin typeface="Arial"/>
                <a:ea typeface="ＭＳ Ｐゴシック" charset="0"/>
                <a:cs typeface="Arial"/>
              </a:rPr>
              <a:t>摩西律法的分类</a:t>
            </a:r>
            <a:endParaRPr kumimoji="0" lang="en-US" sz="4800" b="1" i="0" u="none" strike="noStrike" kern="0" cap="none" spc="0" normalizeH="0" baseline="0" noProof="0" dirty="0">
              <a:ln>
                <a:noFill/>
              </a:ln>
              <a:solidFill>
                <a:schemeClr val="bg1"/>
              </a:solidFill>
              <a:uLnTx/>
              <a:uFillTx/>
              <a:latin typeface="Arial"/>
              <a:ea typeface="ＭＳ Ｐゴシック" charset="0"/>
              <a:cs typeface="Arial"/>
            </a:endParaRPr>
          </a:p>
        </p:txBody>
      </p:sp>
    </p:spTree>
    <p:extLst>
      <p:ext uri="{BB962C8B-B14F-4D97-AF65-F5344CB8AC3E}">
        <p14:creationId xmlns:p14="http://schemas.microsoft.com/office/powerpoint/2010/main" val="3259664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96258">
                                            <p:txEl>
                                              <p:pRg st="0" end="0"/>
                                            </p:txEl>
                                          </p:spTgt>
                                        </p:tgtEl>
                                        <p:attrNameLst>
                                          <p:attrName>style.visibility</p:attrName>
                                        </p:attrNameLst>
                                      </p:cBhvr>
                                      <p:to>
                                        <p:strVal val="visible"/>
                                      </p:to>
                                    </p:set>
                                    <p:animEffect transition="in" filter="dissolve">
                                      <p:cBhvr additive="repl">
                                        <p:cTn id="7" dur="500"/>
                                        <p:tgtEl>
                                          <p:spTgt spid="962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96258">
                                            <p:txEl>
                                              <p:pRg st="1" end="1"/>
                                            </p:txEl>
                                          </p:spTgt>
                                        </p:tgtEl>
                                        <p:attrNameLst>
                                          <p:attrName>style.visibility</p:attrName>
                                        </p:attrNameLst>
                                      </p:cBhvr>
                                      <p:to>
                                        <p:strVal val="visible"/>
                                      </p:to>
                                    </p:set>
                                    <p:animEffect transition="in" filter="dissolve">
                                      <p:cBhvr additive="repl">
                                        <p:cTn id="12" dur="500"/>
                                        <p:tgtEl>
                                          <p:spTgt spid="962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96258">
                                            <p:txEl>
                                              <p:pRg st="2" end="2"/>
                                            </p:txEl>
                                          </p:spTgt>
                                        </p:tgtEl>
                                        <p:attrNameLst>
                                          <p:attrName>style.visibility</p:attrName>
                                        </p:attrNameLst>
                                      </p:cBhvr>
                                      <p:to>
                                        <p:strVal val="visible"/>
                                      </p:to>
                                    </p:set>
                                    <p:animEffect transition="in" filter="dissolve">
                                      <p:cBhvr additive="repl">
                                        <p:cTn id="17" dur="500"/>
                                        <p:tgtEl>
                                          <p:spTgt spid="9625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96258">
                                            <p:txEl>
                                              <p:pRg st="3" end="3"/>
                                            </p:txEl>
                                          </p:spTgt>
                                        </p:tgtEl>
                                        <p:attrNameLst>
                                          <p:attrName>style.visibility</p:attrName>
                                        </p:attrNameLst>
                                      </p:cBhvr>
                                      <p:to>
                                        <p:strVal val="visible"/>
                                      </p:to>
                                    </p:set>
                                    <p:animEffect transition="in" filter="dissolve">
                                      <p:cBhvr additive="repl">
                                        <p:cTn id="22" dur="500"/>
                                        <p:tgtEl>
                                          <p:spTgt spid="9625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fill="hold" nodeType="clickEffect">
                                  <p:stCondLst>
                                    <p:cond delay="0"/>
                                  </p:stCondLst>
                                  <p:childTnLst>
                                    <p:set>
                                      <p:cBhvr additive="repl">
                                        <p:cTn id="26" dur="1" fill="hold">
                                          <p:stCondLst>
                                            <p:cond delay="0"/>
                                          </p:stCondLst>
                                        </p:cTn>
                                        <p:tgtEl>
                                          <p:spTgt spid="96258">
                                            <p:txEl>
                                              <p:pRg st="4" end="4"/>
                                            </p:txEl>
                                          </p:spTgt>
                                        </p:tgtEl>
                                        <p:attrNameLst>
                                          <p:attrName>style.visibility</p:attrName>
                                        </p:attrNameLst>
                                      </p:cBhvr>
                                      <p:to>
                                        <p:strVal val="visible"/>
                                      </p:to>
                                    </p:set>
                                    <p:animEffect transition="in" filter="dissolve">
                                      <p:cBhvr additive="repl">
                                        <p:cTn id="27" dur="500"/>
                                        <p:tgtEl>
                                          <p:spTgt spid="962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endParaRPr lang="en-US" sz="2400" b="1">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申命记</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1350534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descr="exodus-nasa-map-sinai.jpg"/>
          <p:cNvPicPr>
            <a:picLocks noChangeAspect="1"/>
          </p:cNvPicPr>
          <p:nvPr/>
        </p:nvPicPr>
        <p:blipFill rotWithShape="1">
          <a:blip r:embed="rId3" cstate="screen">
            <a:extLst>
              <a:ext uri="{28A0092B-C50C-407E-A947-70E740481C1C}">
                <a14:useLocalDpi xmlns:a14="http://schemas.microsoft.com/office/drawing/2010/main"/>
              </a:ext>
            </a:extLst>
          </a:blip>
          <a:srcRect r="-321"/>
          <a:stretch/>
        </p:blipFill>
        <p:spPr bwMode="auto">
          <a:xfrm>
            <a:off x="-19580" y="-51606"/>
            <a:ext cx="9180513" cy="6892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5140325" y="597799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auto" latinLnBrk="0" hangingPunct="0">
              <a:lnSpc>
                <a:spcPct val="100000"/>
              </a:lnSpc>
              <a:spcBef>
                <a:spcPct val="50000"/>
              </a:spcBef>
              <a:spcAft>
                <a:spcPts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39" name="Oval 7"/>
          <p:cNvSpPr>
            <a:spLocks noChangeArrowheads="1"/>
          </p:cNvSpPr>
          <p:nvPr/>
        </p:nvSpPr>
        <p:spPr bwMode="auto">
          <a:xfrm>
            <a:off x="5897563" y="2608962"/>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auto" latinLnBrk="0" hangingPunct="0">
              <a:lnSpc>
                <a:spcPct val="100000"/>
              </a:lnSpc>
              <a:spcBef>
                <a:spcPct val="50000"/>
              </a:spcBef>
              <a:spcAft>
                <a:spcPts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42" name="Freeform 10"/>
          <p:cNvSpPr>
            <a:spLocks/>
          </p:cNvSpPr>
          <p:nvPr/>
        </p:nvSpPr>
        <p:spPr bwMode="auto">
          <a:xfrm>
            <a:off x="5367905" y="2817538"/>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auto" latinLnBrk="0" hangingPunct="0">
              <a:lnSpc>
                <a:spcPct val="100000"/>
              </a:lnSpc>
              <a:spcBef>
                <a:spcPct val="50000"/>
              </a:spcBef>
              <a:spcAft>
                <a:spcPts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43" name="Freeform 11"/>
          <p:cNvSpPr>
            <a:spLocks/>
          </p:cNvSpPr>
          <p:nvPr/>
        </p:nvSpPr>
        <p:spPr bwMode="auto">
          <a:xfrm>
            <a:off x="6332143" y="1485774"/>
            <a:ext cx="1836737"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auto" latinLnBrk="0" hangingPunct="0">
              <a:lnSpc>
                <a:spcPct val="100000"/>
              </a:lnSpc>
              <a:spcBef>
                <a:spcPct val="50000"/>
              </a:spcBef>
              <a:spcAft>
                <a:spcPts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80232" name="Text Box 12"/>
          <p:cNvSpPr txBox="1">
            <a:spLocks noChangeArrowheads="1"/>
          </p:cNvSpPr>
          <p:nvPr/>
        </p:nvSpPr>
        <p:spPr bwMode="auto">
          <a:xfrm>
            <a:off x="4230687" y="2007134"/>
            <a:ext cx="210145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加低斯巴尼</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114698" name="Rectangle 14"/>
          <p:cNvSpPr>
            <a:spLocks noGrp="1" noChangeArrowheads="1"/>
          </p:cNvSpPr>
          <p:nvPr>
            <p:ph type="title" idx="4294967295"/>
          </p:nvPr>
        </p:nvSpPr>
        <p:spPr>
          <a:xfrm>
            <a:off x="0" y="0"/>
            <a:ext cx="5364163" cy="1628775"/>
          </a:xfrm>
        </p:spPr>
        <p:txBody>
          <a:bodyPr/>
          <a:lstStyle/>
          <a:p>
            <a:pPr algn="l" eaLnBrk="1" hangingPunct="1">
              <a:defRPr/>
            </a:pPr>
            <a:r>
              <a:rPr lang="en-US" sz="4800" b="1" dirty="0" err="1">
                <a:effectLst>
                  <a:glow rad="101600">
                    <a:schemeClr val="tx1">
                      <a:alpha val="97000"/>
                    </a:schemeClr>
                  </a:glow>
                </a:effectLst>
                <a:latin typeface="Arial" charset="0"/>
              </a:rPr>
              <a:t>游荡的路线</a:t>
            </a:r>
            <a:endParaRPr lang="en-US" sz="4800" b="1" dirty="0">
              <a:effectLst>
                <a:glow rad="101600">
                  <a:schemeClr val="tx1">
                    <a:alpha val="97000"/>
                  </a:schemeClr>
                </a:glow>
              </a:effectLst>
              <a:latin typeface="Arial" charset="0"/>
            </a:endParaRPr>
          </a:p>
        </p:txBody>
      </p:sp>
      <p:sp>
        <p:nvSpPr>
          <p:cNvPr id="13" name="Oval 6"/>
          <p:cNvSpPr>
            <a:spLocks noChangeArrowheads="1"/>
          </p:cNvSpPr>
          <p:nvPr/>
        </p:nvSpPr>
        <p:spPr bwMode="auto">
          <a:xfrm>
            <a:off x="8015288" y="111283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auto" latinLnBrk="0" hangingPunct="0">
              <a:lnSpc>
                <a:spcPct val="100000"/>
              </a:lnSpc>
              <a:spcBef>
                <a:spcPct val="50000"/>
              </a:spcBef>
              <a:spcAft>
                <a:spcPts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80236" name="Text Box 13"/>
          <p:cNvSpPr txBox="1">
            <a:spLocks noChangeArrowheads="1"/>
          </p:cNvSpPr>
          <p:nvPr/>
        </p:nvSpPr>
        <p:spPr bwMode="auto">
          <a:xfrm>
            <a:off x="7435843" y="563563"/>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摩押</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14" name="Text Box 9"/>
          <p:cNvSpPr txBox="1">
            <a:spLocks noChangeArrowheads="1"/>
          </p:cNvSpPr>
          <p:nvPr/>
        </p:nvSpPr>
        <p:spPr bwMode="auto">
          <a:xfrm>
            <a:off x="297018" y="1786731"/>
            <a:ext cx="196221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埃及</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
        <p:nvSpPr>
          <p:cNvPr id="15" name="Freeform 6"/>
          <p:cNvSpPr>
            <a:spLocks/>
          </p:cNvSpPr>
          <p:nvPr/>
        </p:nvSpPr>
        <p:spPr bwMode="auto">
          <a:xfrm>
            <a:off x="1487488" y="2371507"/>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auto" latinLnBrk="0" hangingPunct="0">
              <a:lnSpc>
                <a:spcPct val="100000"/>
              </a:lnSpc>
              <a:spcBef>
                <a:spcPct val="50000"/>
              </a:spcBef>
              <a:spcAft>
                <a:spcPts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Times" pitchFamily="-111" charset="0"/>
              <a:ea typeface="Times New Roman" pitchFamily="-111" charset="0"/>
              <a:cs typeface="Times New Roman" pitchFamily="-111" charset="0"/>
            </a:endParaRPr>
          </a:p>
        </p:txBody>
      </p:sp>
      <p:sp>
        <p:nvSpPr>
          <p:cNvPr id="180229" name="Text Box 9"/>
          <p:cNvSpPr txBox="1">
            <a:spLocks noChangeArrowheads="1"/>
          </p:cNvSpPr>
          <p:nvPr/>
        </p:nvSpPr>
        <p:spPr bwMode="auto">
          <a:xfrm>
            <a:off x="4230688" y="4985809"/>
            <a:ext cx="139223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cs typeface="Arial" charset="0"/>
              </a:rPr>
              <a:t>西奈山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935324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0842"/>
                                        </p:tgtEl>
                                        <p:attrNameLst>
                                          <p:attrName>style.visibility</p:attrName>
                                        </p:attrNameLst>
                                      </p:cBhvr>
                                      <p:to>
                                        <p:strVal val="visible"/>
                                      </p:to>
                                    </p:set>
                                    <p:animEffect transition="in" filter="wipe(down)">
                                      <p:cBhvr>
                                        <p:cTn id="11" dur="1600"/>
                                        <p:tgtEl>
                                          <p:spTgt spid="1208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0843"/>
                                        </p:tgtEl>
                                        <p:attrNameLst>
                                          <p:attrName>style.visibility</p:attrName>
                                        </p:attrNameLst>
                                      </p:cBhvr>
                                      <p:to>
                                        <p:strVal val="visible"/>
                                      </p:to>
                                    </p:set>
                                    <p:animEffect transition="in" filter="wipe(left)">
                                      <p:cBhvr>
                                        <p:cTn id="16"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OMSE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938" y="2565400"/>
            <a:ext cx="3048000"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323850" y="2166938"/>
            <a:ext cx="86788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defTabSz="914400">
              <a:buFont typeface="Webdings" pitchFamily="-111" charset="2"/>
              <a:buChar char="¨"/>
              <a:defRPr/>
            </a:pPr>
            <a:r>
              <a:rPr lang="en-US" sz="3600" b="1" dirty="0">
                <a:solidFill>
                  <a:srgbClr val="000000"/>
                </a:solidFill>
                <a:latin typeface="Arial"/>
                <a:cs typeface="Arial"/>
              </a:rPr>
              <a:t> </a:t>
            </a:r>
            <a:r>
              <a:rPr lang="zh-CN" altLang="en-US" sz="3600" b="1" dirty="0">
                <a:solidFill>
                  <a:srgbClr val="000000"/>
                </a:solidFill>
                <a:latin typeface="Arial"/>
                <a:cs typeface="Arial"/>
              </a:rPr>
              <a:t> 十戒的引言 </a:t>
            </a:r>
            <a:r>
              <a:rPr lang="en-US" altLang="zh-CN" sz="2000" b="1" dirty="0">
                <a:solidFill>
                  <a:srgbClr val="000000"/>
                </a:solidFill>
                <a:latin typeface="Arial"/>
                <a:cs typeface="Arial"/>
              </a:rPr>
              <a:t>(4:44-5:33) </a:t>
            </a:r>
            <a:endParaRPr lang="en-US" sz="3600" b="1" dirty="0">
              <a:solidFill>
                <a:srgbClr val="000000"/>
              </a:solidFill>
              <a:latin typeface="Arial"/>
              <a:cs typeface="Arial"/>
            </a:endParaRPr>
          </a:p>
        </p:txBody>
      </p:sp>
      <p:sp>
        <p:nvSpPr>
          <p:cNvPr id="65540" name="Text Box 4"/>
          <p:cNvSpPr txBox="1">
            <a:spLocks noChangeArrowheads="1"/>
          </p:cNvSpPr>
          <p:nvPr/>
        </p:nvSpPr>
        <p:spPr bwMode="auto">
          <a:xfrm>
            <a:off x="323850" y="3141663"/>
            <a:ext cx="6786563"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marL="24161750" indent="-24161750"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1588" lvl="1" defTabSz="914400" eaLnBrk="1" hangingPunct="1">
              <a:buFont typeface="Webdings" charset="0"/>
              <a:buChar char="¨"/>
              <a:defRPr/>
            </a:pPr>
            <a:r>
              <a:rPr lang="en-US" sz="3600" b="1" dirty="0">
                <a:solidFill>
                  <a:srgbClr val="000000"/>
                </a:solidFill>
                <a:latin typeface="Arial"/>
                <a:cs typeface="Arial"/>
              </a:rPr>
              <a:t> </a:t>
            </a:r>
            <a:r>
              <a:rPr lang="zh-CN" altLang="en-US" sz="3600" b="1" dirty="0">
                <a:solidFill>
                  <a:srgbClr val="000000"/>
                </a:solidFill>
                <a:latin typeface="Arial"/>
                <a:cs typeface="Arial"/>
              </a:rPr>
              <a:t> </a:t>
            </a:r>
            <a:r>
              <a:rPr lang="en-US" altLang="zh-CN" sz="3600" b="1" dirty="0">
                <a:solidFill>
                  <a:srgbClr val="000000"/>
                </a:solidFill>
                <a:latin typeface="Arial"/>
                <a:cs typeface="Arial"/>
              </a:rPr>
              <a:t>"</a:t>
            </a:r>
            <a:r>
              <a:rPr lang="zh-CN" altLang="en-US" sz="3600" b="1" dirty="0">
                <a:solidFill>
                  <a:srgbClr val="000000"/>
                </a:solidFill>
                <a:latin typeface="Arial"/>
                <a:cs typeface="Arial"/>
              </a:rPr>
              <a:t>施瑪</a:t>
            </a:r>
            <a:r>
              <a:rPr lang="en-US" altLang="zh-CN" sz="3600" b="1" dirty="0">
                <a:solidFill>
                  <a:srgbClr val="000000"/>
                </a:solidFill>
                <a:latin typeface="Arial"/>
                <a:cs typeface="Arial"/>
              </a:rPr>
              <a:t>" </a:t>
            </a:r>
            <a:r>
              <a:rPr lang="en-US" altLang="zh-CN" sz="2000" b="1" dirty="0">
                <a:solidFill>
                  <a:srgbClr val="000000"/>
                </a:solidFill>
                <a:latin typeface="Arial"/>
                <a:cs typeface="Arial"/>
              </a:rPr>
              <a:t>(6-11)</a:t>
            </a:r>
            <a:r>
              <a:rPr lang="en-US" altLang="zh-CN" sz="3600" b="1" dirty="0">
                <a:solidFill>
                  <a:srgbClr val="000000"/>
                </a:solidFill>
                <a:latin typeface="Arial"/>
                <a:cs typeface="Arial"/>
              </a:rPr>
              <a:t>‏</a:t>
            </a:r>
          </a:p>
        </p:txBody>
      </p:sp>
      <p:sp>
        <p:nvSpPr>
          <p:cNvPr id="65541" name="Text Box 5"/>
          <p:cNvSpPr txBox="1">
            <a:spLocks noChangeArrowheads="1"/>
          </p:cNvSpPr>
          <p:nvPr/>
        </p:nvSpPr>
        <p:spPr bwMode="auto">
          <a:xfrm>
            <a:off x="323850" y="4114800"/>
            <a:ext cx="8883650" cy="646331"/>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Font typeface="Webdings" charset="0"/>
              <a:buChar char="¨"/>
              <a:defRPr/>
            </a:pPr>
            <a:r>
              <a:rPr lang="en-US" sz="3600" b="1" dirty="0">
                <a:solidFill>
                  <a:srgbClr val="000000"/>
                </a:solidFill>
                <a:latin typeface="Arial"/>
                <a:cs typeface="Arial"/>
              </a:rPr>
              <a:t> </a:t>
            </a:r>
            <a:r>
              <a:rPr lang="zh-CN" altLang="en-US" sz="3600" b="1" dirty="0">
                <a:solidFill>
                  <a:srgbClr val="000000"/>
                </a:solidFill>
                <a:latin typeface="Arial"/>
                <a:cs typeface="Arial"/>
              </a:rPr>
              <a:t>宗教与礼节的法律 </a:t>
            </a:r>
            <a:r>
              <a:rPr lang="en-US" altLang="zh-CN" sz="2000" b="1" dirty="0">
                <a:solidFill>
                  <a:srgbClr val="000000"/>
                </a:solidFill>
                <a:latin typeface="Arial"/>
                <a:cs typeface="Arial"/>
              </a:rPr>
              <a:t>(12:1-16:17)</a:t>
            </a:r>
            <a:r>
              <a:rPr lang="en-US" altLang="zh-CN" sz="3600" b="1" dirty="0">
                <a:solidFill>
                  <a:srgbClr val="000000"/>
                </a:solidFill>
                <a:latin typeface="Arial"/>
                <a:cs typeface="Arial"/>
              </a:rPr>
              <a:t>‏</a:t>
            </a:r>
          </a:p>
        </p:txBody>
      </p:sp>
      <p:sp>
        <p:nvSpPr>
          <p:cNvPr id="65542" name="Text Box 6"/>
          <p:cNvSpPr txBox="1">
            <a:spLocks noChangeArrowheads="1"/>
          </p:cNvSpPr>
          <p:nvPr/>
        </p:nvSpPr>
        <p:spPr bwMode="auto">
          <a:xfrm>
            <a:off x="323850" y="5089525"/>
            <a:ext cx="8836025" cy="6635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Font typeface="Webdings" charset="0"/>
              <a:buChar char="¨"/>
              <a:defRPr/>
            </a:pPr>
            <a:r>
              <a:rPr lang="en-US" sz="3600" b="1" dirty="0">
                <a:solidFill>
                  <a:srgbClr val="000000"/>
                </a:solidFill>
                <a:latin typeface="Arial"/>
                <a:cs typeface="Arial"/>
              </a:rPr>
              <a:t> </a:t>
            </a:r>
            <a:r>
              <a:rPr lang="zh-CN" altLang="en-US" sz="3600" b="1" dirty="0">
                <a:solidFill>
                  <a:srgbClr val="000000"/>
                </a:solidFill>
                <a:latin typeface="Arial"/>
                <a:cs typeface="Arial"/>
              </a:rPr>
              <a:t>民法与社会法 </a:t>
            </a:r>
            <a:r>
              <a:rPr lang="en-US" altLang="zh-CN" sz="2000" b="1" dirty="0">
                <a:solidFill>
                  <a:srgbClr val="000000"/>
                </a:solidFill>
                <a:latin typeface="Arial"/>
                <a:cs typeface="Arial"/>
              </a:rPr>
              <a:t>(16:18-26:19)</a:t>
            </a:r>
            <a:endParaRPr lang="en-US" sz="2000" b="1" dirty="0">
              <a:solidFill>
                <a:srgbClr val="000000"/>
              </a:solidFill>
              <a:latin typeface="Arial"/>
              <a:cs typeface="Arial"/>
            </a:endParaRPr>
          </a:p>
        </p:txBody>
      </p:sp>
      <p:sp>
        <p:nvSpPr>
          <p:cNvPr id="8" name="Title 7"/>
          <p:cNvSpPr>
            <a:spLocks noGrp="1"/>
          </p:cNvSpPr>
          <p:nvPr>
            <p:ph type="title" idx="4294967295"/>
          </p:nvPr>
        </p:nvSpPr>
        <p:spPr>
          <a:xfrm>
            <a:off x="0" y="0"/>
            <a:ext cx="9144000" cy="1600200"/>
          </a:xfrm>
          <a:solidFill>
            <a:srgbClr val="000000"/>
          </a:solidFill>
          <a:effectLst>
            <a:outerShdw blurRad="50800" dist="38100" dir="2700000">
              <a:srgbClr val="000000">
                <a:alpha val="43000"/>
              </a:srgbClr>
            </a:outerShdw>
          </a:effectLst>
        </p:spPr>
        <p:txBody>
          <a:bodyPr anchorCtr="1"/>
          <a:lstStyle/>
          <a:p>
            <a:pPr>
              <a:defRPr/>
            </a:pPr>
            <a:r>
              <a:rPr lang="zh-CN" altLang="en-US" sz="3600" b="1" dirty="0">
                <a:solidFill>
                  <a:srgbClr val="FFFFFF"/>
                </a:solidFill>
                <a:effectLst/>
                <a:cs typeface="Arial"/>
              </a:rPr>
              <a:t>讲道</a:t>
            </a:r>
            <a:r>
              <a:rPr lang="en-US" altLang="zh-CN" sz="3600" b="1" dirty="0">
                <a:solidFill>
                  <a:srgbClr val="FFFFFF"/>
                </a:solidFill>
                <a:effectLst/>
                <a:cs typeface="Arial"/>
              </a:rPr>
              <a:t>#2:</a:t>
            </a:r>
            <a:r>
              <a:rPr lang="zh-CN" altLang="en-US" sz="3600" b="1" dirty="0">
                <a:solidFill>
                  <a:srgbClr val="FFFFFF"/>
                </a:solidFill>
                <a:effectLst/>
                <a:cs typeface="Arial"/>
              </a:rPr>
              <a:t>典章</a:t>
            </a:r>
            <a:r>
              <a:rPr lang="en-US" altLang="zh-CN" sz="3600" b="1" dirty="0">
                <a:solidFill>
                  <a:srgbClr val="FFFFFF"/>
                </a:solidFill>
                <a:effectLst/>
                <a:cs typeface="Arial"/>
              </a:rPr>
              <a:t>(4:44 – 26:19)‏</a:t>
            </a:r>
          </a:p>
        </p:txBody>
      </p:sp>
    </p:spTree>
    <p:extLst>
      <p:ext uri="{BB962C8B-B14F-4D97-AF65-F5344CB8AC3E}">
        <p14:creationId xmlns:p14="http://schemas.microsoft.com/office/powerpoint/2010/main" val="835091949"/>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fade">
                                      <p:cBhvr>
                                        <p:cTn id="7" dur="800" decel="100000"/>
                                        <p:tgtEl>
                                          <p:spTgt spid="65539"/>
                                        </p:tgtEl>
                                      </p:cBhvr>
                                    </p:animEffect>
                                    <p:anim calcmode="lin" valueType="num">
                                      <p:cBhvr>
                                        <p:cTn id="8" dur="800" decel="100000" fill="hold"/>
                                        <p:tgtEl>
                                          <p:spTgt spid="65539"/>
                                        </p:tgtEl>
                                        <p:attrNameLst>
                                          <p:attrName>style.rotation</p:attrName>
                                        </p:attrNameLst>
                                      </p:cBhvr>
                                      <p:tavLst>
                                        <p:tav tm="0">
                                          <p:val>
                                            <p:fltVal val="-90"/>
                                          </p:val>
                                        </p:tav>
                                        <p:tav tm="100000">
                                          <p:val>
                                            <p:fltVal val="0"/>
                                          </p:val>
                                        </p:tav>
                                      </p:tavLst>
                                    </p:anim>
                                    <p:anim calcmode="lin" valueType="num">
                                      <p:cBhvr>
                                        <p:cTn id="9" dur="800" decel="100000" fill="hold"/>
                                        <p:tgtEl>
                                          <p:spTgt spid="65539"/>
                                        </p:tgtEl>
                                        <p:attrNameLst>
                                          <p:attrName>ppt_x</p:attrName>
                                        </p:attrNameLst>
                                      </p:cBhvr>
                                      <p:tavLst>
                                        <p:tav tm="0">
                                          <p:val>
                                            <p:strVal val="#ppt_x+0.4"/>
                                          </p:val>
                                        </p:tav>
                                        <p:tav tm="100000">
                                          <p:val>
                                            <p:strVal val="#ppt_x-0.05"/>
                                          </p:val>
                                        </p:tav>
                                      </p:tavLst>
                                    </p:anim>
                                    <p:anim calcmode="lin" valueType="num">
                                      <p:cBhvr>
                                        <p:cTn id="10" dur="800" decel="100000" fill="hold"/>
                                        <p:tgtEl>
                                          <p:spTgt spid="6553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553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5539"/>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nodeType="afterEffect">
                                  <p:stCondLst>
                                    <p:cond delay="0"/>
                                  </p:stCondLst>
                                  <p:childTnLst>
                                    <p:set>
                                      <p:cBhvr>
                                        <p:cTn id="15" dur="1" fill="hold">
                                          <p:stCondLst>
                                            <p:cond delay="0"/>
                                          </p:stCondLst>
                                        </p:cTn>
                                        <p:tgtEl>
                                          <p:spTgt spid="65544"/>
                                        </p:tgtEl>
                                        <p:attrNameLst>
                                          <p:attrName>style.visibility</p:attrName>
                                        </p:attrNameLst>
                                      </p:cBhvr>
                                      <p:to>
                                        <p:strVal val="visible"/>
                                      </p:to>
                                    </p:set>
                                    <p:animEffect transition="in" filter="fade">
                                      <p:cBhvr>
                                        <p:cTn id="16" dur="800" decel="100000"/>
                                        <p:tgtEl>
                                          <p:spTgt spid="65544"/>
                                        </p:tgtEl>
                                      </p:cBhvr>
                                    </p:animEffect>
                                    <p:anim calcmode="lin" valueType="num">
                                      <p:cBhvr>
                                        <p:cTn id="17" dur="800" decel="100000" fill="hold"/>
                                        <p:tgtEl>
                                          <p:spTgt spid="65544"/>
                                        </p:tgtEl>
                                        <p:attrNameLst>
                                          <p:attrName>style.rotation</p:attrName>
                                        </p:attrNameLst>
                                      </p:cBhvr>
                                      <p:tavLst>
                                        <p:tav tm="0">
                                          <p:val>
                                            <p:fltVal val="-90"/>
                                          </p:val>
                                        </p:tav>
                                        <p:tav tm="100000">
                                          <p:val>
                                            <p:fltVal val="0"/>
                                          </p:val>
                                        </p:tav>
                                      </p:tavLst>
                                    </p:anim>
                                    <p:anim calcmode="lin" valueType="num">
                                      <p:cBhvr>
                                        <p:cTn id="18" dur="800" decel="100000" fill="hold"/>
                                        <p:tgtEl>
                                          <p:spTgt spid="65544"/>
                                        </p:tgtEl>
                                        <p:attrNameLst>
                                          <p:attrName>ppt_x</p:attrName>
                                        </p:attrNameLst>
                                      </p:cBhvr>
                                      <p:tavLst>
                                        <p:tav tm="0">
                                          <p:val>
                                            <p:strVal val="#ppt_x+0.4"/>
                                          </p:val>
                                        </p:tav>
                                        <p:tav tm="100000">
                                          <p:val>
                                            <p:strVal val="#ppt_x-0.05"/>
                                          </p:val>
                                        </p:tav>
                                      </p:tavLst>
                                    </p:anim>
                                    <p:anim calcmode="lin" valueType="num">
                                      <p:cBhvr>
                                        <p:cTn id="19" dur="800" decel="100000" fill="hold"/>
                                        <p:tgtEl>
                                          <p:spTgt spid="6554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6554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65544"/>
                                        </p:tgtEl>
                                        <p:attrNameLst>
                                          <p:attrName>ppt_y</p:attrName>
                                        </p:attrNameLst>
                                      </p:cBhvr>
                                      <p:tavLst>
                                        <p:tav tm="0">
                                          <p:val>
                                            <p:strVal val="#ppt_y+0.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65540"/>
                                        </p:tgtEl>
                                        <p:attrNameLst>
                                          <p:attrName>style.visibility</p:attrName>
                                        </p:attrNameLst>
                                      </p:cBhvr>
                                      <p:to>
                                        <p:strVal val="visible"/>
                                      </p:to>
                                    </p:set>
                                    <p:animEffect transition="in" filter="fade">
                                      <p:cBhvr>
                                        <p:cTn id="26" dur="800" decel="100000"/>
                                        <p:tgtEl>
                                          <p:spTgt spid="65540"/>
                                        </p:tgtEl>
                                      </p:cBhvr>
                                    </p:animEffect>
                                    <p:anim calcmode="lin" valueType="num">
                                      <p:cBhvr>
                                        <p:cTn id="27" dur="800" decel="100000" fill="hold"/>
                                        <p:tgtEl>
                                          <p:spTgt spid="65540"/>
                                        </p:tgtEl>
                                        <p:attrNameLst>
                                          <p:attrName>style.rotation</p:attrName>
                                        </p:attrNameLst>
                                      </p:cBhvr>
                                      <p:tavLst>
                                        <p:tav tm="0">
                                          <p:val>
                                            <p:fltVal val="-90"/>
                                          </p:val>
                                        </p:tav>
                                        <p:tav tm="100000">
                                          <p:val>
                                            <p:fltVal val="0"/>
                                          </p:val>
                                        </p:tav>
                                      </p:tavLst>
                                    </p:anim>
                                    <p:anim calcmode="lin" valueType="num">
                                      <p:cBhvr>
                                        <p:cTn id="28" dur="800" decel="100000" fill="hold"/>
                                        <p:tgtEl>
                                          <p:spTgt spid="65540"/>
                                        </p:tgtEl>
                                        <p:attrNameLst>
                                          <p:attrName>ppt_x</p:attrName>
                                        </p:attrNameLst>
                                      </p:cBhvr>
                                      <p:tavLst>
                                        <p:tav tm="0">
                                          <p:val>
                                            <p:strVal val="#ppt_x+0.4"/>
                                          </p:val>
                                        </p:tav>
                                        <p:tav tm="100000">
                                          <p:val>
                                            <p:strVal val="#ppt_x-0.05"/>
                                          </p:val>
                                        </p:tav>
                                      </p:tavLst>
                                    </p:anim>
                                    <p:anim calcmode="lin" valueType="num">
                                      <p:cBhvr>
                                        <p:cTn id="29" dur="800" decel="100000" fill="hold"/>
                                        <p:tgtEl>
                                          <p:spTgt spid="6554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6554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65540"/>
                                        </p:tgtEl>
                                        <p:attrNameLst>
                                          <p:attrName>ppt_y</p:attrName>
                                        </p:attrNameLst>
                                      </p:cBhvr>
                                      <p:tavLst>
                                        <p:tav tm="0">
                                          <p:val>
                                            <p:strVal val="#ppt_y+0.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0" presetClass="entr" presetSubtype="0" fill="hold" grpId="0" nodeType="clickEffect">
                                  <p:stCondLst>
                                    <p:cond delay="0"/>
                                  </p:stCondLst>
                                  <p:childTnLst>
                                    <p:set>
                                      <p:cBhvr>
                                        <p:cTn id="35" dur="1" fill="hold">
                                          <p:stCondLst>
                                            <p:cond delay="0"/>
                                          </p:stCondLst>
                                        </p:cTn>
                                        <p:tgtEl>
                                          <p:spTgt spid="65541"/>
                                        </p:tgtEl>
                                        <p:attrNameLst>
                                          <p:attrName>style.visibility</p:attrName>
                                        </p:attrNameLst>
                                      </p:cBhvr>
                                      <p:to>
                                        <p:strVal val="visible"/>
                                      </p:to>
                                    </p:set>
                                    <p:animEffect transition="in" filter="fade">
                                      <p:cBhvr>
                                        <p:cTn id="36" dur="800" decel="100000"/>
                                        <p:tgtEl>
                                          <p:spTgt spid="65541"/>
                                        </p:tgtEl>
                                      </p:cBhvr>
                                    </p:animEffect>
                                    <p:anim calcmode="lin" valueType="num">
                                      <p:cBhvr>
                                        <p:cTn id="37" dur="800" decel="100000" fill="hold"/>
                                        <p:tgtEl>
                                          <p:spTgt spid="65541"/>
                                        </p:tgtEl>
                                        <p:attrNameLst>
                                          <p:attrName>style.rotation</p:attrName>
                                        </p:attrNameLst>
                                      </p:cBhvr>
                                      <p:tavLst>
                                        <p:tav tm="0">
                                          <p:val>
                                            <p:fltVal val="-90"/>
                                          </p:val>
                                        </p:tav>
                                        <p:tav tm="100000">
                                          <p:val>
                                            <p:fltVal val="0"/>
                                          </p:val>
                                        </p:tav>
                                      </p:tavLst>
                                    </p:anim>
                                    <p:anim calcmode="lin" valueType="num">
                                      <p:cBhvr>
                                        <p:cTn id="38" dur="800" decel="100000" fill="hold"/>
                                        <p:tgtEl>
                                          <p:spTgt spid="65541"/>
                                        </p:tgtEl>
                                        <p:attrNameLst>
                                          <p:attrName>ppt_x</p:attrName>
                                        </p:attrNameLst>
                                      </p:cBhvr>
                                      <p:tavLst>
                                        <p:tav tm="0">
                                          <p:val>
                                            <p:strVal val="#ppt_x+0.4"/>
                                          </p:val>
                                        </p:tav>
                                        <p:tav tm="100000">
                                          <p:val>
                                            <p:strVal val="#ppt_x-0.05"/>
                                          </p:val>
                                        </p:tav>
                                      </p:tavLst>
                                    </p:anim>
                                    <p:anim calcmode="lin" valueType="num">
                                      <p:cBhvr>
                                        <p:cTn id="39" dur="800" decel="100000" fill="hold"/>
                                        <p:tgtEl>
                                          <p:spTgt spid="65541"/>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65541"/>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65541"/>
                                        </p:tgtEl>
                                        <p:attrNameLst>
                                          <p:attrName>ppt_y</p:attrName>
                                        </p:attrNameLst>
                                      </p:cBhvr>
                                      <p:tavLst>
                                        <p:tav tm="0">
                                          <p:val>
                                            <p:strVal val="#ppt_y+0.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30" presetClass="entr" presetSubtype="0" fill="hold" grpId="0" nodeType="clickEffect">
                                  <p:stCondLst>
                                    <p:cond delay="0"/>
                                  </p:stCondLst>
                                  <p:childTnLst>
                                    <p:set>
                                      <p:cBhvr>
                                        <p:cTn id="45" dur="1" fill="hold">
                                          <p:stCondLst>
                                            <p:cond delay="0"/>
                                          </p:stCondLst>
                                        </p:cTn>
                                        <p:tgtEl>
                                          <p:spTgt spid="65542"/>
                                        </p:tgtEl>
                                        <p:attrNameLst>
                                          <p:attrName>style.visibility</p:attrName>
                                        </p:attrNameLst>
                                      </p:cBhvr>
                                      <p:to>
                                        <p:strVal val="visible"/>
                                      </p:to>
                                    </p:set>
                                    <p:animEffect transition="in" filter="fade">
                                      <p:cBhvr>
                                        <p:cTn id="46" dur="800" decel="100000"/>
                                        <p:tgtEl>
                                          <p:spTgt spid="65542"/>
                                        </p:tgtEl>
                                      </p:cBhvr>
                                    </p:animEffect>
                                    <p:anim calcmode="lin" valueType="num">
                                      <p:cBhvr>
                                        <p:cTn id="47" dur="800" decel="100000" fill="hold"/>
                                        <p:tgtEl>
                                          <p:spTgt spid="65542"/>
                                        </p:tgtEl>
                                        <p:attrNameLst>
                                          <p:attrName>style.rotation</p:attrName>
                                        </p:attrNameLst>
                                      </p:cBhvr>
                                      <p:tavLst>
                                        <p:tav tm="0">
                                          <p:val>
                                            <p:fltVal val="-90"/>
                                          </p:val>
                                        </p:tav>
                                        <p:tav tm="100000">
                                          <p:val>
                                            <p:fltVal val="0"/>
                                          </p:val>
                                        </p:tav>
                                      </p:tavLst>
                                    </p:anim>
                                    <p:anim calcmode="lin" valueType="num">
                                      <p:cBhvr>
                                        <p:cTn id="48" dur="800" decel="100000" fill="hold"/>
                                        <p:tgtEl>
                                          <p:spTgt spid="65542"/>
                                        </p:tgtEl>
                                        <p:attrNameLst>
                                          <p:attrName>ppt_x</p:attrName>
                                        </p:attrNameLst>
                                      </p:cBhvr>
                                      <p:tavLst>
                                        <p:tav tm="0">
                                          <p:val>
                                            <p:strVal val="#ppt_x+0.4"/>
                                          </p:val>
                                        </p:tav>
                                        <p:tav tm="100000">
                                          <p:val>
                                            <p:strVal val="#ppt_x-0.05"/>
                                          </p:val>
                                        </p:tav>
                                      </p:tavLst>
                                    </p:anim>
                                    <p:anim calcmode="lin" valueType="num">
                                      <p:cBhvr>
                                        <p:cTn id="49" dur="800" decel="100000" fill="hold"/>
                                        <p:tgtEl>
                                          <p:spTgt spid="65542"/>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65542"/>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6554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utoUpdateAnimBg="0"/>
      <p:bldP spid="65540" grpId="0" autoUpdateAnimBg="0"/>
      <p:bldP spid="65541" grpId="0" autoUpdateAnimBg="0"/>
      <p:bldP spid="65542"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Times New Roman" charset="0"/>
              <a:buNone/>
            </a:pPr>
            <a:endParaRPr lang="en-US" sz="1200">
              <a:solidFill>
                <a:srgbClr val="FFFFFF"/>
              </a:solidFill>
              <a:latin typeface="Verdana" charset="0"/>
              <a:cs typeface="Lucida Sans Unicode" charset="0"/>
            </a:endParaRPr>
          </a:p>
        </p:txBody>
      </p:sp>
      <p:sp>
        <p:nvSpPr>
          <p:cNvPr id="159747" name="Text Box 2"/>
          <p:cNvSpPr txBox="1">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eaLnBrk="1" hangingPunct="1">
              <a:buClr>
                <a:srgbClr val="000000"/>
              </a:buClr>
              <a:buSzPct val="100000"/>
              <a:buFont typeface="Times New Roman" charset="0"/>
              <a:buNone/>
            </a:pPr>
            <a:endParaRPr lang="en-US" sz="1200">
              <a:solidFill>
                <a:srgbClr val="FFFFFF"/>
              </a:solidFill>
              <a:latin typeface="Verdana" charset="0"/>
              <a:cs typeface="Lucida Sans Unicode" charset="0"/>
            </a:endParaRPr>
          </a:p>
        </p:txBody>
      </p:sp>
      <p:sp>
        <p:nvSpPr>
          <p:cNvPr id="94211" name="Text Box 3"/>
          <p:cNvSpPr txBox="1">
            <a:spLocks noChangeArrowheads="1"/>
          </p:cNvSpPr>
          <p:nvPr/>
        </p:nvSpPr>
        <p:spPr bwMode="auto">
          <a:xfrm>
            <a:off x="0" y="533400"/>
            <a:ext cx="91440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spcBef>
                <a:spcPts val="4500"/>
              </a:spcBef>
              <a:buClr>
                <a:srgbClr val="000000"/>
              </a:buClr>
              <a:buSzPct val="100000"/>
              <a:buFont typeface="Times New Roman" charset="0"/>
              <a:buNone/>
            </a:pPr>
            <a:r>
              <a:rPr lang="en-US" sz="7200" i="1">
                <a:solidFill>
                  <a:srgbClr val="EBF010"/>
                </a:solidFill>
                <a:latin typeface="Ashley Script MT" charset="0"/>
                <a:cs typeface="MS Gothic" charset="0"/>
              </a:rPr>
              <a:t>跟我何</a:t>
            </a:r>
            <a:r>
              <a:rPr lang="en-US" sz="7200" i="1">
                <a:solidFill>
                  <a:srgbClr val="EBF010"/>
                </a:solidFill>
                <a:latin typeface="SimHei" charset="0"/>
                <a:cs typeface="SimHei" charset="0"/>
              </a:rPr>
              <a:t>关</a:t>
            </a:r>
            <a:r>
              <a:rPr lang="en-US" altLang="ja-JP" sz="7200" i="1">
                <a:solidFill>
                  <a:srgbClr val="EBF010"/>
                </a:solidFill>
                <a:latin typeface="Ashley Script MT" charset="0"/>
                <a:cs typeface="MS Gothic" charset="0"/>
              </a:rPr>
              <a:t>?</a:t>
            </a:r>
            <a:endParaRPr lang="en-US" sz="7200" i="1">
              <a:solidFill>
                <a:srgbClr val="EBF010"/>
              </a:solidFill>
              <a:latin typeface="Ashley Script MT" charset="0"/>
              <a:cs typeface="MS Gothic" charset="0"/>
            </a:endParaRPr>
          </a:p>
        </p:txBody>
      </p:sp>
      <p:sp>
        <p:nvSpPr>
          <p:cNvPr id="94212" name="Text Box 4"/>
          <p:cNvSpPr txBox="1">
            <a:spLocks noChangeArrowheads="1"/>
          </p:cNvSpPr>
          <p:nvPr/>
        </p:nvSpPr>
        <p:spPr bwMode="auto">
          <a:xfrm>
            <a:off x="685800" y="3200400"/>
            <a:ext cx="7543800" cy="206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spcBef>
                <a:spcPts val="8063"/>
              </a:spcBef>
              <a:buClr>
                <a:srgbClr val="000000"/>
              </a:buClr>
              <a:buSzPct val="100000"/>
              <a:buFont typeface="Times New Roman" charset="0"/>
              <a:buNone/>
            </a:pPr>
            <a:r>
              <a:rPr lang="en-US" sz="12900">
                <a:solidFill>
                  <a:srgbClr val="FFCCFF"/>
                </a:solidFill>
                <a:latin typeface="SimHei" charset="0"/>
                <a:cs typeface="SimHei" charset="0"/>
              </a:rPr>
              <a:t>顺</a:t>
            </a:r>
            <a:r>
              <a:rPr lang="en-US" sz="12900">
                <a:solidFill>
                  <a:srgbClr val="FFFFFF"/>
                </a:solidFill>
                <a:latin typeface="CandyBits BT" charset="0"/>
                <a:cs typeface="MS Gothic" charset="0"/>
              </a:rPr>
              <a:t>服</a:t>
            </a:r>
          </a:p>
        </p:txBody>
      </p:sp>
    </p:spTree>
    <p:extLst>
      <p:ext uri="{BB962C8B-B14F-4D97-AF65-F5344CB8AC3E}">
        <p14:creationId xmlns:p14="http://schemas.microsoft.com/office/powerpoint/2010/main" val="1751538719"/>
      </p:ext>
    </p:extLst>
  </p:cSld>
  <p:clrMapOvr>
    <a:masterClrMapping/>
  </p:clrMapOvr>
  <p:transition spd="med">
    <p:push/>
  </p:transition>
  <p:timing>
    <p:tnLst>
      <p:par>
        <p:cTn id="1" dur="indefinite" restart="never" fill="hold"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accel="50000" fill="hold" nodeType="afterEffect">
                                  <p:stCondLst>
                                    <p:cond delay="0"/>
                                  </p:stCondLst>
                                  <p:iterate type="wd">
                                    <p:tmPct val="10000"/>
                                  </p:iterate>
                                  <p:childTnLst>
                                    <p:set>
                                      <p:cBhvr additive="repl">
                                        <p:cTn id="6" dur="1" fill="hold">
                                          <p:stCondLst>
                                            <p:cond delay="0"/>
                                          </p:stCondLst>
                                        </p:cTn>
                                        <p:tgtEl>
                                          <p:spTgt spid="94211"/>
                                        </p:tgtEl>
                                        <p:attrNameLst>
                                          <p:attrName>style.visibility</p:attrName>
                                        </p:attrNameLst>
                                      </p:cBhvr>
                                      <p:to>
                                        <p:strVal val="visible"/>
                                      </p:to>
                                    </p:set>
                                    <p:anim calcmode="lin" valueType="num">
                                      <p:cBhvr additive="repl">
                                        <p:cTn id="7" dur="2000" fill="hold"/>
                                        <p:tgtEl>
                                          <p:spTgt spid="94211"/>
                                        </p:tgtEl>
                                        <p:attrNameLst>
                                          <p:attrName>r</p:attrName>
                                        </p:attrNameLst>
                                      </p:cBhvr>
                                      <p:tavLst>
                                        <p:tav tm="80000">
                                          <p:val>
                                            <p:strVal val="90"/>
                                          </p:val>
                                        </p:tav>
                                        <p:tav tm="80000">
                                          <p:val>
                                            <p:strVal val="90"/>
                                          </p:val>
                                        </p:tav>
                                        <p:tav tm="100000">
                                          <p:val>
                                            <p:strVal val="90"/>
                                          </p:val>
                                        </p:tav>
                                        <p:tav>
                                          <p:val>
                                            <p:strVal val="0"/>
                                          </p:val>
                                        </p:tav>
                                      </p:tavLst>
                                    </p:anim>
                                    <p:anim calcmode="lin" valueType="num">
                                      <p:cBhvr additive="repl">
                                        <p:cTn id="8" dur="2000" fill="hold"/>
                                        <p:tgtEl>
                                          <p:spTgt spid="94211"/>
                                        </p:tgtEl>
                                        <p:attrNameLst>
                                          <p:attrName>ppt_x</p:attrName>
                                        </p:attrNameLst>
                                      </p:cBhvr>
                                      <p:tavLst>
                                        <p:tav tm="50000">
                                          <p:val>
                                            <p:fltVal val="-1"/>
                                          </p:val>
                                        </p:tav>
                                        <p:tav tm="100000">
                                          <p:val>
                                            <p:fltVal val="0.95"/>
                                          </p:val>
                                        </p:tav>
                                        <p:tav>
                                          <p:val>
                                            <p:strVal val="#ppt_x"/>
                                          </p:val>
                                        </p:tav>
                                      </p:tavLst>
                                    </p:anim>
                                    <p:anim calcmode="lin" valueType="num">
                                      <p:cBhvr additive="repl">
                                        <p:cTn id="9" dur="2000" fill="hold"/>
                                        <p:tgtEl>
                                          <p:spTgt spid="94211"/>
                                        </p:tgtEl>
                                        <p:attrNameLst>
                                          <p:attrName>ppt_y</p:attrName>
                                        </p:attrNameLst>
                                      </p:cBhvr>
                                      <p:tavLst>
                                        <p:tav tm="100000">
                                          <p:val>
                                            <p:strVal val="#ppt_y"/>
                                          </p:val>
                                        </p:tav>
                                        <p:tav>
                                          <p:val>
                                            <p:strVal val="#ppt_y"/>
                                          </p:val>
                                        </p:tav>
                                      </p:tavLst>
                                    </p:anim>
                                    <p:animEffect transition="in" filter="fade">
                                      <p:cBhvr additive="repl">
                                        <p:cTn id="10" dur="2000"/>
                                        <p:tgtEl>
                                          <p:spTgt spid="942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fill="hold" nodeType="clickEffect">
                                  <p:stCondLst>
                                    <p:cond delay="0"/>
                                  </p:stCondLst>
                                  <p:iterate type="lt">
                                    <p:tmPct val="10000"/>
                                  </p:iterate>
                                  <p:childTnLst>
                                    <p:set>
                                      <p:cBhvr additive="repl">
                                        <p:cTn id="14" dur="1" fill="hold">
                                          <p:stCondLst>
                                            <p:cond delay="0"/>
                                          </p:stCondLst>
                                        </p:cTn>
                                        <p:tgtEl>
                                          <p:spTgt spid="94212"/>
                                        </p:tgtEl>
                                        <p:attrNameLst>
                                          <p:attrName>style.visibility</p:attrName>
                                        </p:attrNameLst>
                                      </p:cBhvr>
                                      <p:to>
                                        <p:strVal val="visible"/>
                                      </p:to>
                                    </p:set>
                                    <p:animEffect transition="in" filter="wipe(down)">
                                      <p:cBhvr additive="repl">
                                        <p:cTn id="15" dur="580">
                                          <p:stCondLst>
                                            <p:cond delay="0"/>
                                          </p:stCondLst>
                                        </p:cTn>
                                        <p:tgtEl>
                                          <p:spTgt spid="94212"/>
                                        </p:tgtEl>
                                      </p:cBhvr>
                                    </p:animEffect>
                                    <p:anim calcmode="lin" valueType="num">
                                      <p:cBhvr additive="repl">
                                        <p:cTn id="16" dur="1822" fill="hold">
                                          <p:stCondLst>
                                            <p:cond delay="0"/>
                                          </p:stCondLst>
                                        </p:cTn>
                                        <p:tgtEl>
                                          <p:spTgt spid="94212"/>
                                        </p:tgtEl>
                                        <p:attrNameLst>
                                          <p:attrName>ppt_x</p:attrName>
                                        </p:attrNameLst>
                                      </p:cBhvr>
                                      <p:tavLst>
                                        <p:tav tm="100000">
                                          <p:val>
                                            <p:strVal val="#ppt_x-0.25"/>
                                          </p:val>
                                        </p:tav>
                                        <p:tav>
                                          <p:val>
                                            <p:strVal val="#ppt_x"/>
                                          </p:val>
                                        </p:tav>
                                      </p:tavLst>
                                    </p:anim>
                                    <p:anim calcmode="lin" valueType="num">
                                      <p:cBhvr additive="repl">
                                        <p:cTn id="17" dur="664" fill="hold">
                                          <p:stCondLst>
                                            <p:cond delay="0"/>
                                          </p:stCondLst>
                                        </p:cTn>
                                        <p:tgtEl>
                                          <p:spTgt spid="94212"/>
                                        </p:tgtEl>
                                        <p:attrNameLst>
                                          <p:attrName>ppt_y</p:attrName>
                                        </p:attrNameLst>
                                      </p:cBhvr>
                                      <p:tavLst>
                                        <p:tav tm="0" fmla="#ppt_y-sin(pi*$)/3">
                                          <p:val>
                                            <p:fltVal val="0.5"/>
                                          </p:val>
                                        </p:tav>
                                        <p:tav tm="100000">
                                          <p:val>
                                            <p:fltVal val="1"/>
                                          </p:val>
                                        </p:tav>
                                      </p:tavLst>
                                    </p:anim>
                                    <p:anim calcmode="lin" valueType="num">
                                      <p:cBhvr additive="repl">
                                        <p:cTn id="18" dur="664" fill="hold">
                                          <p:stCondLst>
                                            <p:cond delay="0"/>
                                          </p:stCondLst>
                                        </p:cTn>
                                        <p:tgtEl>
                                          <p:spTgt spid="94212"/>
                                        </p:tgtEl>
                                        <p:attrNameLst>
                                          <p:attrName>ppt_y</p:attrName>
                                        </p:attrNameLst>
                                      </p:cBhvr>
                                      <p:tavLst>
                                        <p:tav tm="0" fmla="#ppt_y-sin(pi*$)/9">
                                          <p:val>
                                            <p:fltVal val="0"/>
                                          </p:val>
                                        </p:tav>
                                        <p:tav tm="100000">
                                          <p:val>
                                            <p:fltVal val="1"/>
                                          </p:val>
                                        </p:tav>
                                      </p:tavLst>
                                    </p:anim>
                                    <p:anim calcmode="lin" valueType="num">
                                      <p:cBhvr additive="repl">
                                        <p:cTn id="19" dur="332" fill="hold">
                                          <p:stCondLst>
                                            <p:cond delay="0"/>
                                          </p:stCondLst>
                                        </p:cTn>
                                        <p:tgtEl>
                                          <p:spTgt spid="94212"/>
                                        </p:tgtEl>
                                        <p:attrNameLst>
                                          <p:attrName>ppt_y</p:attrName>
                                        </p:attrNameLst>
                                      </p:cBhvr>
                                      <p:tavLst>
                                        <p:tav tm="0" fmla="#ppt_y-sin(pi*$)/27">
                                          <p:val>
                                            <p:fltVal val="0"/>
                                          </p:val>
                                        </p:tav>
                                        <p:tav tm="100000">
                                          <p:val>
                                            <p:fltVal val="1"/>
                                          </p:val>
                                        </p:tav>
                                      </p:tavLst>
                                    </p:anim>
                                    <p:anim calcmode="lin" valueType="num">
                                      <p:cBhvr additive="repl">
                                        <p:cTn id="20" dur="164" fill="hold">
                                          <p:stCondLst>
                                            <p:cond delay="0"/>
                                          </p:stCondLst>
                                        </p:cTn>
                                        <p:tgtEl>
                                          <p:spTgt spid="94212"/>
                                        </p:tgtEl>
                                        <p:attrNameLst>
                                          <p:attrName>ppt_y</p:attrName>
                                        </p:attrNameLst>
                                      </p:cBhvr>
                                      <p:tavLst>
                                        <p:tav tm="0" fmla="#ppt_y-sin(pi*$)/81">
                                          <p:val>
                                            <p:fltVal val="0"/>
                                          </p:val>
                                        </p:tav>
                                        <p:tav tm="100000">
                                          <p:val>
                                            <p:fltVal val="1"/>
                                          </p:val>
                                        </p:tav>
                                      </p:tavLst>
                                    </p:anim>
                                    <p:animScale>
                                      <p:cBhvr additive="repl">
                                        <p:cTn id="21" dur="26" fill="hold">
                                          <p:stCondLst>
                                            <p:cond delay="650"/>
                                          </p:stCondLst>
                                        </p:cTn>
                                        <p:tgtEl>
                                          <p:spTgt spid="94212"/>
                                        </p:tgtEl>
                                      </p:cBhvr>
                                      <p:to x="100000" y="60000"/>
                                    </p:animScale>
                                    <p:animScale>
                                      <p:cBhvr additive="repl">
                                        <p:cTn id="22" dur="166" decel="50000" fill="hold">
                                          <p:stCondLst>
                                            <p:cond delay="676"/>
                                          </p:stCondLst>
                                        </p:cTn>
                                        <p:tgtEl>
                                          <p:spTgt spid="94212"/>
                                        </p:tgtEl>
                                      </p:cBhvr>
                                      <p:to x="100000" y="100000"/>
                                    </p:animScale>
                                    <p:animScale>
                                      <p:cBhvr additive="repl">
                                        <p:cTn id="23" dur="26" fill="hold">
                                          <p:stCondLst>
                                            <p:cond delay="1312"/>
                                          </p:stCondLst>
                                        </p:cTn>
                                        <p:tgtEl>
                                          <p:spTgt spid="94212"/>
                                        </p:tgtEl>
                                      </p:cBhvr>
                                      <p:to x="100000" y="80000"/>
                                    </p:animScale>
                                    <p:animScale>
                                      <p:cBhvr additive="repl">
                                        <p:cTn id="24" dur="166" decel="50000" fill="hold">
                                          <p:stCondLst>
                                            <p:cond delay="1338"/>
                                          </p:stCondLst>
                                        </p:cTn>
                                        <p:tgtEl>
                                          <p:spTgt spid="94212"/>
                                        </p:tgtEl>
                                      </p:cBhvr>
                                      <p:to x="100000" y="100000"/>
                                    </p:animScale>
                                    <p:animScale>
                                      <p:cBhvr additive="repl">
                                        <p:cTn id="25" dur="26" fill="hold">
                                          <p:stCondLst>
                                            <p:cond delay="1642"/>
                                          </p:stCondLst>
                                        </p:cTn>
                                        <p:tgtEl>
                                          <p:spTgt spid="94212"/>
                                        </p:tgtEl>
                                      </p:cBhvr>
                                      <p:to x="100000" y="90000"/>
                                    </p:animScale>
                                    <p:animScale>
                                      <p:cBhvr additive="repl">
                                        <p:cTn id="26" dur="166" decel="50000" fill="hold">
                                          <p:stCondLst>
                                            <p:cond delay="1668"/>
                                          </p:stCondLst>
                                        </p:cTn>
                                        <p:tgtEl>
                                          <p:spTgt spid="94212"/>
                                        </p:tgtEl>
                                      </p:cBhvr>
                                      <p:to x="100000" y="100000"/>
                                    </p:animScale>
                                    <p:animScale>
                                      <p:cBhvr additive="repl">
                                        <p:cTn id="27" dur="26" fill="hold">
                                          <p:stCondLst>
                                            <p:cond delay="1808"/>
                                          </p:stCondLst>
                                        </p:cTn>
                                        <p:tgtEl>
                                          <p:spTgt spid="94212"/>
                                        </p:tgtEl>
                                      </p:cBhvr>
                                      <p:to x="100000" y="95000"/>
                                    </p:animScale>
                                    <p:animScale>
                                      <p:cBhvr additive="repl">
                                        <p:cTn id="28" dur="166" decel="50000" fill="hold">
                                          <p:stCondLst>
                                            <p:cond delay="1834"/>
                                          </p:stCondLst>
                                        </p:cTn>
                                        <p:tgtEl>
                                          <p:spTgt spid="94212"/>
                                        </p:tgtEl>
                                      </p:cBhvr>
                                      <p:to x="100000" y="100000"/>
                                    </p:animScale>
                                  </p:childTnLst>
                                </p:cTn>
                              </p:par>
                            </p:childTnLst>
                          </p:cTn>
                        </p:par>
                        <p:par>
                          <p:cTn id="29" fill="hold" nodeType="afterGroup">
                            <p:stCondLst>
                              <p:cond delay="4200"/>
                            </p:stCondLst>
                            <p:childTnLst>
                              <p:par>
                                <p:cTn id="30" presetID="26" presetClass="path" accel="50000" decel="50000" fill="hold" nodeType="afterEffect">
                                  <p:stCondLst>
                                    <p:cond delay="0"/>
                                  </p:stCondLst>
                                  <p:iterate type="lt">
                                    <p:tmPct val="0"/>
                                  </p:iterate>
                                  <p:childTnLst>
                                    <p:animMotion origin="layout" path="M 0.02917 0.14101 C 0.02917 0.18493 0.05625 0.22099 0.08924 0.22099 C 0.12813 0.22099 0.14219 0.181 0.14809 0.15696 L 0.15417 0.12506 C 0.16024 0.10102 0.17517 0.06103 0.2191 0.06103 C 0.24722 0.06103 0.27917 0.09709 0.27917 0.14101 C 0.27917 0.18493 0.24722 0.22099 0.2191 0.22099 C 0.17517 0.22099 0.16024 0.181 0.15417 0.15696 L 0.14809 0.12506 C 0.14219 0.10102 0.12813 0.06103 0.08924 0.06103 C 0.05625 0.06103 0.02917 0.09709 0.02917 0.14101 Z">
                                      <p:cBhvr additive="repl">
                                        <p:cTn id="31" dur="2000" fill="hold"/>
                                        <p:tgtEl>
                                          <p:spTgt spid="94212"/>
                                        </p:tgtEl>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2">
                    <a:lumMod val="20000"/>
                    <a:lumOff val="80000"/>
                  </a:schemeClr>
                </a:solidFill>
                <a:latin typeface="Arial" charset="0"/>
                <a:ea typeface="ＭＳ Ｐゴシック" charset="0"/>
                <a:cs typeface="ＭＳ Ｐゴシック" charset="0"/>
              </a:rPr>
              <a:t>我们的愿景</a:t>
            </a:r>
            <a:endParaRPr lang="en-US" dirty="0">
              <a:solidFill>
                <a:schemeClr val="bg2">
                  <a:lumMod val="20000"/>
                  <a:lumOff val="80000"/>
                </a:schemeClr>
              </a:solidFill>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398528"/>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爱列国</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435053"/>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爱教会</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5" y="3413137"/>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爱神</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pic>
        <p:nvPicPr>
          <p:cNvPr id="12" name="Picture 11">
            <a:extLst>
              <a:ext uri="{FF2B5EF4-FFF2-40B4-BE49-F238E27FC236}">
                <a16:creationId xmlns:a16="http://schemas.microsoft.com/office/drawing/2014/main" id="{AED00E65-627D-7346-BD03-F7265D5EC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68242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08" y="0"/>
            <a:ext cx="9183159"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你如何从灵里被</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更新</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12730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感恩</a:t>
            </a:r>
            <a:r>
              <a:rPr lang="zh-CN" altLang="en-US" sz="4800" b="1" dirty="0">
                <a:effectLst>
                  <a:glow rad="127000">
                    <a:schemeClr val="tx1"/>
                  </a:glow>
                </a:effectLst>
                <a:latin typeface="Arial" charset="0"/>
                <a:ea typeface="ＭＳ Ｐゴシック" charset="0"/>
                <a:cs typeface="ＭＳ Ｐゴシック" charset="0"/>
              </a:rPr>
              <a:t>你过往经历的神的信实。</a:t>
            </a:r>
            <a:endParaRPr lang="en-US" sz="4800" b="1" dirty="0">
              <a:effectLst>
                <a:glow rad="127000">
                  <a:schemeClr val="tx1"/>
                </a:glow>
              </a:effectLst>
              <a:latin typeface="Arial" charset="0"/>
              <a:ea typeface="ＭＳ Ｐゴシック" charset="0"/>
              <a:cs typeface="ＭＳ Ｐゴシック" charset="0"/>
            </a:endParaRPr>
          </a:p>
        </p:txBody>
      </p:sp>
      <p:sp>
        <p:nvSpPr>
          <p:cNvPr id="2" name="Left Arrow 1"/>
          <p:cNvSpPr/>
          <p:nvPr/>
        </p:nvSpPr>
        <p:spPr bwMode="auto">
          <a:xfrm>
            <a:off x="20376"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申命记</a:t>
            </a:r>
            <a:r>
              <a:rPr kumimoji="0" 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 1:1–4:43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21993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a:t>
            </a:r>
            <a:r>
              <a:rPr lang="zh-CN" altLang="en-US" sz="4800" b="1" dirty="0">
                <a:effectLst>
                  <a:glow rad="127000">
                    <a:schemeClr val="tx1"/>
                  </a:glow>
                </a:effectLst>
                <a:latin typeface="Arial" charset="0"/>
                <a:ea typeface="ＭＳ Ｐゴシック" charset="0"/>
                <a:cs typeface="ＭＳ Ｐゴシック" charset="0"/>
              </a:rPr>
              <a:t>在当下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爱</a:t>
            </a:r>
            <a:r>
              <a:rPr lang="zh-CN" altLang="en-US" sz="4800" b="1" dirty="0">
                <a:effectLst>
                  <a:glow rad="127000">
                    <a:schemeClr val="tx1"/>
                  </a:glow>
                </a:effectLst>
                <a:latin typeface="Arial" charset="0"/>
                <a:ea typeface="ＭＳ Ｐゴシック" charset="0"/>
                <a:cs typeface="ＭＳ Ｐゴシック" charset="0"/>
              </a:rPr>
              <a:t>神</a:t>
            </a:r>
            <a:r>
              <a:rPr lang="en-US" sz="4800" b="1" dirty="0">
                <a:effectLst>
                  <a:glow rad="127000">
                    <a:schemeClr val="tx1"/>
                  </a:glow>
                </a:effectLst>
                <a:latin typeface="Arial" charset="0"/>
                <a:ea typeface="ＭＳ Ｐゴシック" charset="0"/>
                <a:cs typeface="ＭＳ Ｐゴシック" charset="0"/>
              </a:rPr>
              <a:t>.</a:t>
            </a:r>
          </a:p>
        </p:txBody>
      </p:sp>
      <p:sp>
        <p:nvSpPr>
          <p:cNvPr id="4" name="Left Arrow 3"/>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Heart 5"/>
          <p:cNvSpPr/>
          <p:nvPr/>
        </p:nvSpPr>
        <p:spPr bwMode="auto">
          <a:xfrm>
            <a:off x="3126496" y="2564904"/>
            <a:ext cx="2880320" cy="3024336"/>
          </a:xfrm>
          <a:prstGeom prst="hear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申命记</a:t>
            </a:r>
            <a:r>
              <a:rPr kumimoji="0" 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 4:44–26:19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9720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a:t>
            </a:r>
            <a:r>
              <a:rPr lang="zh-CN" altLang="en-US" sz="4800" b="1" dirty="0">
                <a:effectLst>
                  <a:glow rad="127000">
                    <a:schemeClr val="tx1"/>
                  </a:glow>
                </a:effectLst>
                <a:latin typeface="Arial" charset="0"/>
                <a:ea typeface="ＭＳ Ｐゴシック" charset="0"/>
                <a:cs typeface="ＭＳ Ｐゴシック" charset="0"/>
              </a:rPr>
              <a:t>在未来带着盼望</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侍奉</a:t>
            </a:r>
            <a:r>
              <a:rPr lang="zh-CN" altLang="en-US" sz="4800" b="1" dirty="0">
                <a:effectLst>
                  <a:glow rad="127000">
                    <a:schemeClr val="tx1"/>
                  </a:glow>
                </a:effectLst>
                <a:latin typeface="Arial" charset="0"/>
                <a:ea typeface="ＭＳ Ｐゴシック" charset="0"/>
                <a:cs typeface="ＭＳ Ｐゴシック" charset="0"/>
              </a:rPr>
              <a:t>神</a:t>
            </a:r>
            <a:r>
              <a:rPr lang="en-US" sz="4800" b="1" dirty="0">
                <a:effectLst>
                  <a:glow rad="127000">
                    <a:schemeClr val="tx1"/>
                  </a:glow>
                </a:effectLst>
                <a:latin typeface="Arial" charset="0"/>
                <a:ea typeface="ＭＳ Ｐゴシック" charset="0"/>
                <a:cs typeface="ＭＳ Ｐゴシック" charset="0"/>
              </a:rPr>
              <a:t>.</a:t>
            </a:r>
          </a:p>
        </p:txBody>
      </p:sp>
      <p:sp>
        <p:nvSpPr>
          <p:cNvPr id="5" name="Left Arrow 4"/>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Left Arrow 5"/>
          <p:cNvSpPr/>
          <p:nvPr/>
        </p:nvSpPr>
        <p:spPr bwMode="auto">
          <a:xfrm rot="10800000">
            <a:off x="5353401"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Heart 6"/>
          <p:cNvSpPr/>
          <p:nvPr/>
        </p:nvSpPr>
        <p:spPr bwMode="auto">
          <a:xfrm>
            <a:off x="3126496" y="2564904"/>
            <a:ext cx="2880320" cy="3024336"/>
          </a:xfrm>
          <a:prstGeom prst="hear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申命记</a:t>
            </a:r>
            <a:r>
              <a:rPr kumimoji="0" 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 27–34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5250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6525344"/>
            <a:ext cx="9144000" cy="332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a:r>
              <a:rPr lang="en-US" sz="1400">
                <a:solidFill>
                  <a:srgbClr val="E5E5FF"/>
                </a:solidFill>
                <a:effectLst/>
              </a:rPr>
              <a:t>Adapted from Bruce Wilkinson &amp; Kenneth Boa, </a:t>
            </a:r>
            <a:r>
              <a:rPr lang="en-US" sz="1400" i="1">
                <a:solidFill>
                  <a:srgbClr val="E5E5FF"/>
                </a:solidFill>
                <a:effectLst/>
              </a:rPr>
              <a:t>Talk Thru the Bible, </a:t>
            </a:r>
            <a:r>
              <a:rPr lang="en-US" sz="1400">
                <a:solidFill>
                  <a:srgbClr val="E5E5FF"/>
                </a:solidFill>
                <a:effectLst/>
              </a:rPr>
              <a:t>Vol. 1 (Nashville: Nelson, 1983)</a:t>
            </a:r>
            <a:r>
              <a:rPr lang="en-SG" sz="1400">
                <a:solidFill>
                  <a:srgbClr val="E5E5FF"/>
                </a:solidFill>
                <a:effectLst/>
              </a:rPr>
              <a:t> </a:t>
            </a:r>
            <a:endParaRPr lang="en-US" sz="1400">
              <a:solidFill>
                <a:srgbClr val="EAEAEA"/>
              </a:solidFill>
              <a:effectLst/>
              <a:latin typeface="Arial" charset="0"/>
              <a:ea typeface="ＭＳ Ｐゴシック" charset="0"/>
            </a:endParaRPr>
          </a:p>
        </p:txBody>
      </p:sp>
      <p:sp>
        <p:nvSpPr>
          <p:cNvPr id="956417" name="Rectangle 2"/>
          <p:cNvSpPr>
            <a:spLocks noGrp="1" noChangeArrowheads="1"/>
          </p:cNvSpPr>
          <p:nvPr>
            <p:ph type="title" idx="4294967295"/>
          </p:nvPr>
        </p:nvSpPr>
        <p:spPr>
          <a:xfrm>
            <a:off x="0" y="-99392"/>
            <a:ext cx="9144000" cy="648072"/>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zh-TW" altLang="en-US" sz="4000">
                <a:solidFill>
                  <a:srgbClr val="EAEAEA"/>
                </a:solidFill>
                <a:effectLst/>
                <a:latin typeface="Arial" charset="0"/>
                <a:ea typeface="ＭＳ Ｐゴシック" charset="0"/>
              </a:rPr>
              <a:t>申命记 </a:t>
            </a:r>
            <a:endParaRPr lang="en-US">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34924" y="620689"/>
          <a:ext cx="9109075" cy="5711431"/>
        </p:xfrm>
        <a:graphic>
          <a:graphicData uri="http://schemas.openxmlformats.org/drawingml/2006/table">
            <a:tbl>
              <a:tblPr/>
              <a:tblGrid>
                <a:gridCol w="1140964">
                  <a:extLst>
                    <a:ext uri="{9D8B030D-6E8A-4147-A177-3AD203B41FA5}">
                      <a16:colId xmlns:a16="http://schemas.microsoft.com/office/drawing/2014/main" val="20000"/>
                    </a:ext>
                  </a:extLst>
                </a:gridCol>
                <a:gridCol w="2502666">
                  <a:extLst>
                    <a:ext uri="{9D8B030D-6E8A-4147-A177-3AD203B41FA5}">
                      <a16:colId xmlns:a16="http://schemas.microsoft.com/office/drawing/2014/main" val="20001"/>
                    </a:ext>
                  </a:extLst>
                </a:gridCol>
                <a:gridCol w="2477622">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1475655">
                  <a:extLst>
                    <a:ext uri="{9D8B030D-6E8A-4147-A177-3AD203B41FA5}">
                      <a16:colId xmlns:a16="http://schemas.microsoft.com/office/drawing/2014/main" val="20004"/>
                    </a:ext>
                  </a:extLst>
                </a:gridCol>
              </a:tblGrid>
              <a:tr h="496083">
                <a:tc gridSpan="5">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TW" altLang="en-US" sz="1800" b="1" i="0" u="none" strike="noStrike" cap="none" normalizeH="0" baseline="0" dirty="0">
                          <a:ln>
                            <a:noFill/>
                          </a:ln>
                          <a:solidFill>
                            <a:srgbClr val="FFFFFF"/>
                          </a:solidFill>
                          <a:effectLst/>
                          <a:latin typeface="Arial"/>
                          <a:ea typeface="ＭＳ Ｐゴシック" charset="0"/>
                          <a:cs typeface="Arial"/>
                        </a:rPr>
                        <a:t>摩西之约的更新</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905647">
                <a:tc>
                  <a:txBody>
                    <a:bodyPr/>
                    <a:lstStyle/>
                    <a:p>
                      <a:pPr algn="ctr">
                        <a:spcAft>
                          <a:spcPts val="0"/>
                        </a:spcAft>
                      </a:pPr>
                      <a:r>
                        <a:rPr lang="zh-CN" sz="1800" b="0">
                          <a:solidFill>
                            <a:srgbClr val="FFFFFF"/>
                          </a:solidFill>
                          <a:effectLst/>
                          <a:latin typeface="Arial"/>
                          <a:ea typeface="SimSun"/>
                          <a:cs typeface="Arial"/>
                        </a:rPr>
                        <a:t>中心</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引言与第一讲道</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a:t>
                      </a:r>
                      <a:r>
                        <a:rPr lang="zh-CN" sz="1800" b="1">
                          <a:solidFill>
                            <a:srgbClr val="FFFFFF"/>
                          </a:solidFill>
                          <a:effectLst/>
                          <a:latin typeface="Arial"/>
                          <a:ea typeface="SimSun"/>
                          <a:cs typeface="Arial"/>
                        </a:rPr>
                        <a:t>例子</a:t>
                      </a: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1:1      </a:t>
                      </a:r>
                      <a:r>
                        <a:rPr lang="en-US" sz="1800" b="1" baseline="0">
                          <a:solidFill>
                            <a:srgbClr val="FFFFFF"/>
                          </a:solidFill>
                          <a:effectLst/>
                          <a:latin typeface="Arial"/>
                          <a:ea typeface="SimSun"/>
                          <a:cs typeface="Arial"/>
                        </a:rPr>
                        <a:t>               </a:t>
                      </a:r>
                      <a:r>
                        <a:rPr lang="en-US" sz="1800" b="1">
                          <a:solidFill>
                            <a:srgbClr val="FFFFFF"/>
                          </a:solidFill>
                          <a:effectLst/>
                          <a:latin typeface="Arial"/>
                          <a:ea typeface="SimSun"/>
                          <a:cs typeface="Arial"/>
                        </a:rPr>
                        <a:t>4:43</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第二讲道</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a:t>
                      </a:r>
                      <a:r>
                        <a:rPr lang="zh-CN" sz="1800" b="1">
                          <a:solidFill>
                            <a:srgbClr val="FFFFFF"/>
                          </a:solidFill>
                          <a:effectLst/>
                          <a:latin typeface="Arial"/>
                          <a:ea typeface="SimSun"/>
                          <a:cs typeface="Arial"/>
                        </a:rPr>
                        <a:t>律法</a:t>
                      </a:r>
                      <a:r>
                        <a:rPr lang="en-US" sz="1800" b="1">
                          <a:solidFill>
                            <a:srgbClr val="FFFFFF"/>
                          </a:solidFill>
                          <a:effectLst/>
                          <a:latin typeface="Arial"/>
                          <a:ea typeface="SimSun"/>
                          <a:cs typeface="Arial"/>
                        </a:rPr>
                        <a:t>)</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4:44        </a:t>
                      </a:r>
                      <a:r>
                        <a:rPr lang="en-US" sz="1800" b="1" baseline="0">
                          <a:solidFill>
                            <a:srgbClr val="FFFFFF"/>
                          </a:solidFill>
                          <a:effectLst/>
                          <a:latin typeface="Arial"/>
                          <a:ea typeface="SimSun"/>
                          <a:cs typeface="Arial"/>
                        </a:rPr>
                        <a:t>          </a:t>
                      </a:r>
                      <a:r>
                        <a:rPr lang="en-US" sz="1800" b="1">
                          <a:solidFill>
                            <a:srgbClr val="FFFFFF"/>
                          </a:solidFill>
                          <a:effectLst/>
                          <a:latin typeface="Arial"/>
                          <a:ea typeface="SimSun"/>
                          <a:cs typeface="Arial"/>
                        </a:rPr>
                        <a:t>26:19</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zh-CN" sz="1800" b="1">
                          <a:solidFill>
                            <a:srgbClr val="FFFFFF"/>
                          </a:solidFill>
                          <a:effectLst/>
                          <a:latin typeface="Arial"/>
                          <a:ea typeface="SimSun"/>
                          <a:cs typeface="Arial"/>
                        </a:rPr>
                        <a:t>第三第四讲道</a:t>
                      </a:r>
                      <a:r>
                        <a:rPr lang="zh-CN" sz="1800" b="1">
                          <a:solidFill>
                            <a:srgbClr val="FFFFFF"/>
                          </a:solidFill>
                          <a:effectLst/>
                          <a:latin typeface="Arial"/>
                          <a:ea typeface="Arial"/>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r>
                        <a:rPr lang="zh-CN" sz="1800" b="1">
                          <a:solidFill>
                            <a:srgbClr val="FFFFFF"/>
                          </a:solidFill>
                          <a:effectLst/>
                          <a:latin typeface="Arial"/>
                          <a:ea typeface="SimSun"/>
                          <a:cs typeface="Arial"/>
                        </a:rPr>
                        <a:t>挑战</a:t>
                      </a: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27:1        </a:t>
                      </a:r>
                      <a:r>
                        <a:rPr lang="en-US" sz="1800" b="1" baseline="0">
                          <a:solidFill>
                            <a:srgbClr val="FFFFFF"/>
                          </a:solidFill>
                          <a:effectLst/>
                          <a:latin typeface="Arial"/>
                          <a:ea typeface="SimSun"/>
                          <a:cs typeface="Arial"/>
                        </a:rPr>
                        <a:t>                 </a:t>
                      </a:r>
                      <a:r>
                        <a:rPr lang="en-US" sz="1800" b="1">
                          <a:solidFill>
                            <a:srgbClr val="FFFFFF"/>
                          </a:solidFill>
                          <a:effectLst/>
                          <a:latin typeface="Arial"/>
                          <a:ea typeface="SimSun"/>
                          <a:cs typeface="Arial"/>
                        </a:rPr>
                        <a:t>34:12</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65732">
                <a:tc>
                  <a:txBody>
                    <a:bodyPr/>
                    <a:lstStyle/>
                    <a:p>
                      <a:pPr marL="71755" marR="71755" algn="ctr">
                        <a:spcAft>
                          <a:spcPts val="0"/>
                        </a:spcAft>
                      </a:pPr>
                      <a:r>
                        <a:rPr lang="zh-CN" sz="1800" b="0">
                          <a:solidFill>
                            <a:srgbClr val="FFFFFF"/>
                          </a:solidFill>
                          <a:effectLst/>
                          <a:latin typeface="Arial"/>
                          <a:ea typeface="SimSun"/>
                          <a:cs typeface="Arial"/>
                        </a:rPr>
                        <a:t>分段</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前文</a:t>
                      </a:r>
                      <a:endParaRPr lang="en-SG" sz="1800" b="1">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(1:1-4)</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历史序言</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(1:5-4:43)</a:t>
                      </a:r>
                      <a:endParaRPr lang="en-SG" sz="1800">
                        <a:solidFill>
                          <a:srgbClr val="FFFFFF"/>
                        </a:solidFill>
                        <a:effectLst/>
                        <a:latin typeface="Arial"/>
                        <a:ea typeface="SimSun"/>
                        <a:cs typeface="Arial"/>
                      </a:endParaRPr>
                    </a:p>
                    <a:p>
                      <a:pPr algn="ctr">
                        <a:spcAft>
                          <a:spcPts val="0"/>
                        </a:spcAft>
                      </a:pPr>
                      <a:r>
                        <a:rPr lang="en-US" sz="1800" b="1">
                          <a:solidFill>
                            <a:srgbClr val="FFFFFF"/>
                          </a:solidFill>
                          <a:effectLst/>
                          <a:latin typeface="Arial"/>
                          <a:ea typeface="SimSun"/>
                          <a:cs typeface="Arial"/>
                        </a:rPr>
                        <a:t> </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altLang="en-US" sz="1400" b="1" dirty="0">
                          <a:solidFill>
                            <a:srgbClr val="FFFFFF"/>
                          </a:solidFill>
                          <a:effectLst/>
                          <a:latin typeface="Arial"/>
                          <a:ea typeface="SimSun"/>
                          <a:cs typeface="Arial"/>
                        </a:rPr>
                        <a:t>诠释十诫</a:t>
                      </a:r>
                      <a:endParaRPr lang="en-SG" altLang="zh-CN" sz="1400" b="1"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(4:44-11:32)</a:t>
                      </a:r>
                      <a:endParaRPr lang="en-SG" sz="1400"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 </a:t>
                      </a:r>
                      <a:endParaRPr lang="en-SG" sz="1400" dirty="0">
                        <a:solidFill>
                          <a:srgbClr val="FFFFFF"/>
                        </a:solidFill>
                        <a:effectLst/>
                        <a:latin typeface="Arial"/>
                        <a:ea typeface="SimSun"/>
                        <a:cs typeface="Arial"/>
                      </a:endParaRPr>
                    </a:p>
                    <a:p>
                      <a:pPr algn="ctr">
                        <a:spcAft>
                          <a:spcPts val="0"/>
                        </a:spcAft>
                      </a:pPr>
                      <a:r>
                        <a:rPr lang="zh-CN" altLang="en-US" sz="1400" b="1" dirty="0">
                          <a:solidFill>
                            <a:srgbClr val="FFFFFF"/>
                          </a:solidFill>
                          <a:effectLst/>
                          <a:latin typeface="Arial"/>
                          <a:ea typeface="SimSun"/>
                          <a:cs typeface="Arial"/>
                        </a:rPr>
                        <a:t>礼仪律</a:t>
                      </a:r>
                      <a:endParaRPr lang="en-SG" sz="1400"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(12:1-16:17)</a:t>
                      </a:r>
                      <a:endParaRPr lang="en-SG" sz="1400"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 </a:t>
                      </a:r>
                      <a:endParaRPr lang="en-SG" sz="1400" dirty="0">
                        <a:solidFill>
                          <a:srgbClr val="FFFFFF"/>
                        </a:solidFill>
                        <a:effectLst/>
                        <a:latin typeface="Arial"/>
                        <a:ea typeface="SimSun"/>
                        <a:cs typeface="Arial"/>
                      </a:endParaRPr>
                    </a:p>
                    <a:p>
                      <a:pPr algn="ctr">
                        <a:spcAft>
                          <a:spcPts val="0"/>
                        </a:spcAft>
                      </a:pPr>
                      <a:r>
                        <a:rPr lang="zh-CN" altLang="en-US" sz="1400" b="1" dirty="0">
                          <a:solidFill>
                            <a:srgbClr val="FFFFFF"/>
                          </a:solidFill>
                          <a:effectLst/>
                          <a:latin typeface="Arial"/>
                          <a:ea typeface="SimSun"/>
                          <a:cs typeface="Arial"/>
                        </a:rPr>
                        <a:t>民事律</a:t>
                      </a:r>
                      <a:endParaRPr lang="en-SG" altLang="zh-CN" sz="1400" b="1" dirty="0">
                        <a:solidFill>
                          <a:srgbClr val="FFFFFF"/>
                        </a:solidFill>
                        <a:effectLst/>
                        <a:latin typeface="Arial"/>
                        <a:ea typeface="SimSun"/>
                        <a:cs typeface="Arial"/>
                      </a:endParaRPr>
                    </a:p>
                    <a:p>
                      <a:pPr algn="ctr">
                        <a:spcAft>
                          <a:spcPts val="0"/>
                        </a:spcAft>
                      </a:pPr>
                      <a:r>
                        <a:rPr lang="en-US" sz="1400" b="1" dirty="0">
                          <a:solidFill>
                            <a:srgbClr val="FFFFFF"/>
                          </a:solidFill>
                          <a:effectLst/>
                          <a:latin typeface="Arial"/>
                          <a:ea typeface="SimSun"/>
                          <a:cs typeface="Arial"/>
                        </a:rPr>
                        <a:t>(16:18-26:19)</a:t>
                      </a:r>
                      <a:endParaRPr lang="en-SG" sz="1800" dirty="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altLang="en-US" sz="1800" b="1" dirty="0">
                          <a:solidFill>
                            <a:srgbClr val="FFFFFF"/>
                          </a:solidFill>
                          <a:effectLst/>
                          <a:latin typeface="Arial"/>
                          <a:ea typeface="SimSun"/>
                          <a:cs typeface="Arial"/>
                        </a:rPr>
                        <a:t>第三</a:t>
                      </a:r>
                      <a:endParaRPr lang="en-SG" sz="1800" dirty="0">
                        <a:solidFill>
                          <a:srgbClr val="FFFFFF"/>
                        </a:solidFill>
                        <a:effectLst/>
                        <a:latin typeface="Arial"/>
                        <a:ea typeface="SimSun"/>
                        <a:cs typeface="Arial"/>
                      </a:endParaRPr>
                    </a:p>
                    <a:p>
                      <a:pPr algn="ctr">
                        <a:spcAft>
                          <a:spcPts val="0"/>
                        </a:spcAft>
                      </a:pPr>
                      <a:r>
                        <a:rPr lang="en-US" sz="1800" b="1" dirty="0" err="1">
                          <a:solidFill>
                            <a:srgbClr val="FFFFFF"/>
                          </a:solidFill>
                          <a:effectLst/>
                          <a:latin typeface="Arial"/>
                          <a:ea typeface="SimSun"/>
                          <a:cs typeface="Arial"/>
                        </a:rPr>
                        <a:t>祝福与诅咒</a:t>
                      </a:r>
                      <a:r>
                        <a:rPr lang="en-US" sz="1800" b="1" dirty="0">
                          <a:solidFill>
                            <a:srgbClr val="FFFFFF"/>
                          </a:solidFill>
                          <a:effectLst/>
                          <a:latin typeface="Arial"/>
                          <a:ea typeface="SimSun"/>
                          <a:cs typeface="Arial"/>
                        </a:rPr>
                        <a:t>(27-28)</a:t>
                      </a:r>
                      <a:endParaRPr lang="en-SG" sz="1800" dirty="0">
                        <a:solidFill>
                          <a:srgbClr val="FFFFFF"/>
                        </a:solidFill>
                        <a:effectLst/>
                        <a:latin typeface="Arial"/>
                        <a:ea typeface="SimSun"/>
                        <a:cs typeface="Arial"/>
                      </a:endParaRPr>
                    </a:p>
                    <a:p>
                      <a:pPr algn="ctr">
                        <a:spcAft>
                          <a:spcPts val="0"/>
                        </a:spcAft>
                      </a:pPr>
                      <a:r>
                        <a:rPr lang="en-US" sz="1800" b="1" dirty="0">
                          <a:solidFill>
                            <a:srgbClr val="FFFFFF"/>
                          </a:solidFill>
                          <a:effectLst/>
                          <a:latin typeface="Arial"/>
                          <a:ea typeface="SimSun"/>
                          <a:cs typeface="Arial"/>
                        </a:rPr>
                        <a:t> </a:t>
                      </a:r>
                      <a:endParaRPr lang="en-SG" sz="1800" dirty="0">
                        <a:solidFill>
                          <a:srgbClr val="FFFFFF"/>
                        </a:solidFill>
                        <a:effectLst/>
                        <a:latin typeface="Arial"/>
                        <a:ea typeface="SimSun"/>
                        <a:cs typeface="Arial"/>
                      </a:endParaRPr>
                    </a:p>
                    <a:p>
                      <a:pPr algn="ctr">
                        <a:spcAft>
                          <a:spcPts val="0"/>
                        </a:spcAft>
                      </a:pPr>
                      <a:r>
                        <a:rPr lang="zh-CN" altLang="en-US" sz="1800" b="1" dirty="0">
                          <a:solidFill>
                            <a:srgbClr val="FFFFFF"/>
                          </a:solidFill>
                          <a:effectLst/>
                          <a:latin typeface="Arial"/>
                          <a:ea typeface="SimSun"/>
                          <a:cs typeface="Arial"/>
                        </a:rPr>
                        <a:t>第四</a:t>
                      </a:r>
                      <a:endParaRPr lang="en-SG" sz="1800" dirty="0">
                        <a:solidFill>
                          <a:srgbClr val="FFFFFF"/>
                        </a:solidFill>
                        <a:effectLst/>
                        <a:latin typeface="Arial"/>
                        <a:ea typeface="SimSun"/>
                        <a:cs typeface="Arial"/>
                      </a:endParaRPr>
                    </a:p>
                    <a:p>
                      <a:pPr algn="ctr">
                        <a:spcAft>
                          <a:spcPts val="0"/>
                        </a:spcAft>
                      </a:pPr>
                      <a:r>
                        <a:rPr lang="en-US" sz="1800" b="1" dirty="0" err="1">
                          <a:solidFill>
                            <a:srgbClr val="FFFFFF"/>
                          </a:solidFill>
                          <a:effectLst/>
                          <a:latin typeface="Arial"/>
                          <a:ea typeface="SimSun"/>
                          <a:cs typeface="Arial"/>
                        </a:rPr>
                        <a:t>约的更新</a:t>
                      </a:r>
                      <a:endParaRPr lang="en-SG" sz="1800" dirty="0">
                        <a:solidFill>
                          <a:srgbClr val="FFFFFF"/>
                        </a:solidFill>
                        <a:effectLst/>
                        <a:latin typeface="Arial"/>
                        <a:ea typeface="SimSun"/>
                        <a:cs typeface="Arial"/>
                      </a:endParaRPr>
                    </a:p>
                    <a:p>
                      <a:pPr algn="ctr">
                        <a:spcAft>
                          <a:spcPts val="0"/>
                        </a:spcAft>
                      </a:pPr>
                      <a:r>
                        <a:rPr lang="en-US" sz="1800" b="1" dirty="0">
                          <a:solidFill>
                            <a:srgbClr val="FFFFFF"/>
                          </a:solidFill>
                          <a:effectLst/>
                          <a:latin typeface="Arial"/>
                          <a:ea typeface="SimSun"/>
                          <a:cs typeface="Arial"/>
                        </a:rPr>
                        <a:t>(29-30)</a:t>
                      </a:r>
                      <a:endParaRPr lang="en-SG" sz="1800" dirty="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dirty="0">
                          <a:solidFill>
                            <a:srgbClr val="FFFFFF"/>
                          </a:solidFill>
                          <a:effectLst/>
                          <a:latin typeface="Arial"/>
                          <a:ea typeface="SimSun"/>
                          <a:cs typeface="Arial"/>
                        </a:rPr>
                        <a:t> </a:t>
                      </a:r>
                      <a:endParaRPr lang="en-SG" sz="1800" dirty="0">
                        <a:solidFill>
                          <a:srgbClr val="FFFFFF"/>
                        </a:solidFill>
                        <a:effectLst/>
                        <a:latin typeface="Arial"/>
                        <a:ea typeface="SimSun"/>
                        <a:cs typeface="Arial"/>
                      </a:endParaRPr>
                    </a:p>
                    <a:p>
                      <a:pPr algn="ctr">
                        <a:spcAft>
                          <a:spcPts val="0"/>
                        </a:spcAft>
                      </a:pPr>
                      <a:r>
                        <a:rPr lang="en-US" sz="1800" b="1" dirty="0" err="1">
                          <a:solidFill>
                            <a:srgbClr val="FFFFFF"/>
                          </a:solidFill>
                          <a:effectLst/>
                          <a:latin typeface="Arial"/>
                          <a:ea typeface="SimSun"/>
                          <a:cs typeface="Arial"/>
                        </a:rPr>
                        <a:t>领袖的交接</a:t>
                      </a:r>
                      <a:r>
                        <a:rPr lang="en-US" sz="1800" b="1" dirty="0">
                          <a:solidFill>
                            <a:srgbClr val="FFFFFF"/>
                          </a:solidFill>
                          <a:effectLst/>
                          <a:latin typeface="Arial"/>
                          <a:ea typeface="SimSun"/>
                          <a:cs typeface="Arial"/>
                        </a:rPr>
                        <a:t>(31-34)</a:t>
                      </a:r>
                      <a:endParaRPr lang="en-SG" sz="1800" dirty="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5427">
                <a:tc>
                  <a:txBody>
                    <a:bodyPr/>
                    <a:lstStyle/>
                    <a:p>
                      <a:pPr marL="71755" marR="71755" algn="ctr">
                        <a:spcAft>
                          <a:spcPts val="0"/>
                        </a:spcAft>
                      </a:pPr>
                      <a:r>
                        <a:rPr lang="zh-CN" sz="1800" b="0">
                          <a:solidFill>
                            <a:srgbClr val="FFFFFF"/>
                          </a:solidFill>
                          <a:effectLst/>
                          <a:latin typeface="Arial"/>
                          <a:ea typeface="SimSun"/>
                          <a:cs typeface="Arial"/>
                        </a:rPr>
                        <a:t>主题</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cs typeface="Arial"/>
                        </a:rPr>
                        <a:t>神的作为</a:t>
                      </a:r>
                      <a:endParaRPr lang="en-SG" sz="1800" b="1">
                        <a:solidFill>
                          <a:srgbClr val="FFFFFF"/>
                        </a:solidFill>
                        <a:effectLst/>
                        <a:latin typeface="Arial"/>
                        <a:cs typeface="Arial"/>
                      </a:endParaRPr>
                    </a:p>
                    <a:p>
                      <a:pPr algn="ctr">
                        <a:spcAft>
                          <a:spcPts val="0"/>
                        </a:spcAft>
                      </a:pPr>
                      <a:r>
                        <a:rPr lang="zh-CN" sz="1800" b="1" kern="1200">
                          <a:solidFill>
                            <a:srgbClr val="FFFFFF"/>
                          </a:solidFill>
                          <a:effectLst/>
                          <a:latin typeface="Arial"/>
                          <a:ea typeface="+mn-ea"/>
                          <a:cs typeface="Arial"/>
                        </a:rPr>
                        <a:t>历史性的</a:t>
                      </a:r>
                      <a:endParaRPr lang="en-SG" sz="1800" b="1" kern="1200">
                        <a:solidFill>
                          <a:srgbClr val="FFFFFF"/>
                        </a:solidFill>
                        <a:effectLst/>
                        <a:latin typeface="Arial"/>
                        <a:ea typeface="+mn-ea"/>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dirty="0">
                          <a:solidFill>
                            <a:srgbClr val="FFFFFF"/>
                          </a:solidFill>
                          <a:effectLst/>
                          <a:latin typeface="Arial"/>
                          <a:ea typeface="SimSun"/>
                          <a:cs typeface="Arial"/>
                        </a:rPr>
                        <a:t>神的期望</a:t>
                      </a:r>
                      <a:endParaRPr lang="en-SG" sz="1800" b="1" dirty="0">
                        <a:solidFill>
                          <a:srgbClr val="FFFFFF"/>
                        </a:solidFill>
                        <a:effectLst/>
                        <a:latin typeface="Arial"/>
                        <a:cs typeface="Arial"/>
                      </a:endParaRPr>
                    </a:p>
                    <a:p>
                      <a:pPr algn="ctr">
                        <a:spcAft>
                          <a:spcPts val="0"/>
                        </a:spcAft>
                      </a:pPr>
                      <a:r>
                        <a:rPr lang="zh-CN" sz="1800" b="1" dirty="0">
                          <a:solidFill>
                            <a:srgbClr val="FFFFFF"/>
                          </a:solidFill>
                          <a:effectLst/>
                          <a:latin typeface="Arial"/>
                          <a:ea typeface="SimSun"/>
                          <a:cs typeface="Arial"/>
                        </a:rPr>
                        <a:t>律法性的</a:t>
                      </a:r>
                      <a:endParaRPr lang="en-SG" sz="1800" b="1" dirty="0">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algn="ctr" defTabSz="457200" rtl="0" eaLnBrk="1" latinLnBrk="0" hangingPunct="1">
                        <a:spcAft>
                          <a:spcPts val="0"/>
                        </a:spcAft>
                      </a:pPr>
                      <a:r>
                        <a:rPr lang="zh-CN" sz="1800" b="1" kern="1200">
                          <a:solidFill>
                            <a:srgbClr val="FFFFFF"/>
                          </a:solidFill>
                          <a:effectLst/>
                          <a:latin typeface="Arial"/>
                          <a:ea typeface="+mn-ea"/>
                          <a:cs typeface="Arial"/>
                        </a:rPr>
                        <a:t>神将做的事</a:t>
                      </a:r>
                      <a:endParaRPr lang="en-SG" sz="1800" b="1" kern="1200">
                        <a:solidFill>
                          <a:srgbClr val="FFFFFF"/>
                        </a:solidFill>
                        <a:effectLst/>
                        <a:latin typeface="Arial"/>
                        <a:ea typeface="+mn-ea"/>
                        <a:cs typeface="Arial"/>
                      </a:endParaRPr>
                    </a:p>
                    <a:p>
                      <a:pPr marL="0" algn="ctr" defTabSz="457200" rtl="0" eaLnBrk="1" latinLnBrk="0" hangingPunct="1">
                        <a:spcAft>
                          <a:spcPts val="0"/>
                        </a:spcAft>
                      </a:pPr>
                      <a:r>
                        <a:rPr lang="zh-CN" sz="1800" b="1" kern="1200">
                          <a:solidFill>
                            <a:srgbClr val="FFFFFF"/>
                          </a:solidFill>
                          <a:effectLst/>
                          <a:latin typeface="Arial"/>
                          <a:ea typeface="+mn-ea"/>
                          <a:cs typeface="Arial"/>
                        </a:rPr>
                        <a:t>预言性</a:t>
                      </a:r>
                      <a:r>
                        <a:rPr lang="zh-CN" sz="1800" b="1">
                          <a:solidFill>
                            <a:srgbClr val="FFFFFF"/>
                          </a:solidFill>
                          <a:effectLst/>
                          <a:latin typeface="Arial"/>
                          <a:ea typeface="SimSun"/>
                          <a:cs typeface="Arial"/>
                        </a:rPr>
                        <a:t>的</a:t>
                      </a:r>
                      <a:endParaRPr lang="en-SG" sz="1800">
                        <a:solidFill>
                          <a:srgbClr val="FFFFFF"/>
                        </a:solidFill>
                        <a:effectLst/>
                        <a:latin typeface="Arial"/>
                        <a:ea typeface="SimSu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97">
                <a:tc>
                  <a:txBody>
                    <a:bodyPr/>
                    <a:lstStyle/>
                    <a:p>
                      <a:pPr algn="ctr">
                        <a:spcAft>
                          <a:spcPts val="0"/>
                        </a:spcAft>
                      </a:pPr>
                      <a:r>
                        <a:rPr lang="zh-CN" sz="1800" b="0">
                          <a:solidFill>
                            <a:srgbClr val="FFFFFF"/>
                          </a:solidFill>
                          <a:effectLst/>
                          <a:latin typeface="Arial"/>
                          <a:ea typeface="SimSun"/>
                          <a:cs typeface="Arial"/>
                        </a:rPr>
                        <a:t>地点</a:t>
                      </a:r>
                      <a:endParaRPr lang="en-SG" sz="1800" b="0">
                        <a:solidFill>
                          <a:srgbClr val="FFFFFF"/>
                        </a:solidFill>
                        <a:effectLst/>
                        <a:latin typeface="Arial"/>
                        <a:ea typeface="SimSun"/>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摩押平原</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摩押平原</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zh-CN" sz="1800" b="1">
                          <a:solidFill>
                            <a:srgbClr val="FFFFFF"/>
                          </a:solidFill>
                          <a:effectLst/>
                          <a:latin typeface="Arial"/>
                          <a:ea typeface="SimSun"/>
                          <a:cs typeface="Arial"/>
                        </a:rPr>
                        <a:t>摩押平原</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2697">
                <a:tc>
                  <a:txBody>
                    <a:bodyPr/>
                    <a:lstStyle/>
                    <a:p>
                      <a:pPr algn="ctr">
                        <a:spcAft>
                          <a:spcPts val="0"/>
                        </a:spcAft>
                      </a:pPr>
                      <a:r>
                        <a:rPr kumimoji="0" lang="zh-CN" sz="1800" b="1" i="0" u="none" strike="noStrike" kern="1200" cap="none" normalizeH="0" baseline="0">
                          <a:ln>
                            <a:noFill/>
                          </a:ln>
                          <a:solidFill>
                            <a:srgbClr val="FFFFFF"/>
                          </a:solidFill>
                          <a:effectLst/>
                          <a:latin typeface="Arial"/>
                          <a:ea typeface="ＭＳ Ｐゴシック" charset="0"/>
                          <a:cs typeface="Arial"/>
                        </a:rPr>
                        <a:t>时间</a:t>
                      </a:r>
                      <a:endParaRPr kumimoji="0" lang="en-SG" sz="1800" b="1" i="0" u="none" strike="noStrike" kern="1200" cap="none" normalizeH="0" baseline="0">
                        <a:ln>
                          <a:noFill/>
                        </a:ln>
                        <a:solidFill>
                          <a:srgbClr val="FFFFFF"/>
                        </a:solidFill>
                        <a:effectLst/>
                        <a:latin typeface="Arial"/>
                        <a:ea typeface="ＭＳ Ｐゴシック" charset="0"/>
                        <a:cs typeface="Arial"/>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约一个月</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zh-CN" sz="1800" b="1">
                          <a:solidFill>
                            <a:srgbClr val="FFFFFF"/>
                          </a:solidFill>
                          <a:effectLst/>
                          <a:latin typeface="Arial"/>
                          <a:ea typeface="SimSun"/>
                          <a:cs typeface="Arial"/>
                        </a:rPr>
                        <a:t>约一个月</a:t>
                      </a:r>
                      <a:endParaRPr lang="en-SG" sz="1800" b="1">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zh-CN" sz="1800" b="1" dirty="0">
                          <a:solidFill>
                            <a:srgbClr val="FFFFFF"/>
                          </a:solidFill>
                          <a:effectLst/>
                          <a:latin typeface="Arial"/>
                          <a:ea typeface="SimSun"/>
                          <a:cs typeface="Arial"/>
                        </a:rPr>
                        <a:t>约一个月</a:t>
                      </a:r>
                      <a:endParaRPr lang="en-SG" sz="1800" b="1" dirty="0">
                        <a:solidFill>
                          <a:srgbClr val="FFFFFF"/>
                        </a:solidFill>
                        <a:effectLst/>
                        <a:latin typeface="Arial"/>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6465"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hangingPunct="0"/>
            <a:endParaRPr lang="en-US" sz="2400">
              <a:solidFill>
                <a:srgbClr val="000000"/>
              </a:solidFill>
              <a:latin typeface="Times New Roman" charset="0"/>
            </a:endParaRPr>
          </a:p>
        </p:txBody>
      </p:sp>
      <p:sp>
        <p:nvSpPr>
          <p:cNvPr id="95646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000000"/>
                </a:solidFill>
                <a:cs typeface="Arial" charset="0"/>
              </a:rPr>
              <a:t>573</a:t>
            </a:r>
            <a:endParaRPr lang="en-US">
              <a:solidFill>
                <a:srgbClr val="000000"/>
              </a:solidFill>
              <a:cs typeface="Arial" charset="0"/>
            </a:endParaRPr>
          </a:p>
        </p:txBody>
      </p:sp>
      <p:sp>
        <p:nvSpPr>
          <p:cNvPr id="7" name="Text Box 10"/>
          <p:cNvSpPr txBox="1">
            <a:spLocks noChangeArrowheads="1"/>
          </p:cNvSpPr>
          <p:nvPr/>
        </p:nvSpPr>
        <p:spPr bwMode="auto">
          <a:xfrm>
            <a:off x="8410575"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r>
              <a:rPr lang="en-US" b="1">
                <a:solidFill>
                  <a:srgbClr val="E5E5FF"/>
                </a:solidFill>
                <a:latin typeface="Arial" charset="0"/>
                <a:cs typeface="Arial" charset="0"/>
              </a:rPr>
              <a:t>147</a:t>
            </a:r>
          </a:p>
        </p:txBody>
      </p:sp>
      <p:sp>
        <p:nvSpPr>
          <p:cNvPr id="10" name="Oval 9"/>
          <p:cNvSpPr/>
          <p:nvPr/>
        </p:nvSpPr>
        <p:spPr bwMode="auto">
          <a:xfrm>
            <a:off x="6444208" y="4399679"/>
            <a:ext cx="2448272" cy="1008217"/>
          </a:xfrm>
          <a:prstGeom prst="ellipse">
            <a:avLst/>
          </a:prstGeom>
          <a:noFill/>
          <a:ln w="57150" cap="sq"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pPr defTabSz="914400"/>
            <a:endParaRPr lang="en-US" sz="2400">
              <a:solidFill>
                <a:srgbClr val="FFFFFF"/>
              </a:solidFill>
              <a:latin typeface="Times New Roman" pitchFamily="-112" charset="0"/>
            </a:endParaRPr>
          </a:p>
        </p:txBody>
      </p:sp>
      <p:sp>
        <p:nvSpPr>
          <p:cNvPr id="11" name="Title 1"/>
          <p:cNvSpPr txBox="1">
            <a:spLocks/>
          </p:cNvSpPr>
          <p:nvPr/>
        </p:nvSpPr>
        <p:spPr>
          <a:xfrm>
            <a:off x="242888" y="6858000"/>
            <a:ext cx="8866187" cy="495300"/>
          </a:xfrm>
          <a:prstGeom prst="rect">
            <a:avLst/>
          </a:prstGeom>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a:defRPr/>
            </a:pPr>
            <a:r>
              <a:rPr lang="zh-CN" altLang="en-US" sz="3200"/>
              <a:t>神的作为</a:t>
            </a:r>
            <a:r>
              <a:rPr lang="en-US" altLang="zh-CN" sz="3200"/>
              <a:t>-</a:t>
            </a:r>
            <a:r>
              <a:rPr lang="zh-CN" altLang="en-US" sz="3200"/>
              <a:t>期望</a:t>
            </a:r>
            <a:r>
              <a:rPr lang="en-US" altLang="zh-CN" sz="3200"/>
              <a:t>-</a:t>
            </a:r>
            <a:r>
              <a:rPr lang="zh-CN" altLang="en-US" sz="3200"/>
              <a:t>将做的事</a:t>
            </a:r>
            <a:endParaRPr lang="zh-CN" altLang="en-US" sz="3200" dirty="0"/>
          </a:p>
        </p:txBody>
      </p:sp>
    </p:spTree>
    <p:extLst>
      <p:ext uri="{BB962C8B-B14F-4D97-AF65-F5344CB8AC3E}">
        <p14:creationId xmlns:p14="http://schemas.microsoft.com/office/powerpoint/2010/main" val="267759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Mt Gerizim view looking e with Mt Ebal on left, 78-13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21667"/>
            <a:ext cx="9144000" cy="6136333"/>
          </a:xfrm>
          <a:prstGeom prst="rect">
            <a:avLst/>
          </a:prstGeom>
        </p:spPr>
      </p:pic>
      <p:sp>
        <p:nvSpPr>
          <p:cNvPr id="6" name="Title 5"/>
          <p:cNvSpPr>
            <a:spLocks noGrp="1"/>
          </p:cNvSpPr>
          <p:nvPr>
            <p:ph type="title" idx="4294967295"/>
          </p:nvPr>
        </p:nvSpPr>
        <p:spPr>
          <a:xfrm>
            <a:off x="0" y="0"/>
            <a:ext cx="9144000" cy="764704"/>
          </a:xfrm>
          <a:solidFill>
            <a:srgbClr val="000000"/>
          </a:solidFill>
          <a:effectLst>
            <a:outerShdw blurRad="50800" dist="38100" dir="2700000">
              <a:srgbClr val="000000">
                <a:alpha val="43000"/>
              </a:srgbClr>
            </a:outerShdw>
          </a:effectLst>
        </p:spPr>
        <p:txBody>
          <a:bodyPr anchor="ctr"/>
          <a:lstStyle/>
          <a:p>
            <a:pPr>
              <a:defRPr/>
            </a:pPr>
            <a:r>
              <a:rPr lang="zh-CN" altLang="en-US" sz="3200" b="1" dirty="0">
                <a:solidFill>
                  <a:srgbClr val="FFFFFF"/>
                </a:solidFill>
                <a:effectLst/>
              </a:rPr>
              <a:t>向东望去的基利心山（申命记 </a:t>
            </a:r>
            <a:r>
              <a:rPr lang="en-US" altLang="zh-CN" sz="3200" b="1" dirty="0">
                <a:solidFill>
                  <a:srgbClr val="FFFFFF"/>
                </a:solidFill>
                <a:effectLst/>
              </a:rPr>
              <a:t>27:9-13</a:t>
            </a:r>
            <a:r>
              <a:rPr lang="zh-CN" altLang="en-US" sz="3200" b="1" dirty="0">
                <a:solidFill>
                  <a:srgbClr val="FFFFFF"/>
                </a:solidFill>
                <a:effectLst/>
              </a:rPr>
              <a:t>）</a:t>
            </a:r>
            <a:endParaRPr lang="en-US" sz="3200" b="1" dirty="0">
              <a:solidFill>
                <a:srgbClr val="FFFFFF"/>
              </a:solidFill>
              <a:effectLst/>
            </a:endParaRPr>
          </a:p>
        </p:txBody>
      </p:sp>
      <p:sp>
        <p:nvSpPr>
          <p:cNvPr id="7" name="Title 5"/>
          <p:cNvSpPr txBox="1">
            <a:spLocks/>
          </p:cNvSpPr>
          <p:nvPr/>
        </p:nvSpPr>
        <p:spPr bwMode="auto">
          <a:xfrm>
            <a:off x="0" y="2757264"/>
            <a:ext cx="2880320" cy="792088"/>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以巴勒山</a:t>
            </a:r>
            <a:endParaRPr kumimoji="0" lang="en-US" altLang="zh-CN"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endParaRPr>
          </a:p>
          <a:p>
            <a:pPr defTabSz="914400">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 </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t>
            </a:r>
            <a:r>
              <a:rPr kumimoji="0" lang="en-US" sz="3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pitchFamily="-111" charset="-128"/>
              </a:rPr>
              <a:t>咒诅</a:t>
            </a: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，北部</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 </a:t>
            </a:r>
          </a:p>
        </p:txBody>
      </p:sp>
      <p:sp>
        <p:nvSpPr>
          <p:cNvPr id="8" name="Title 5"/>
          <p:cNvSpPr txBox="1">
            <a:spLocks/>
          </p:cNvSpPr>
          <p:nvPr/>
        </p:nvSpPr>
        <p:spPr bwMode="auto">
          <a:xfrm>
            <a:off x="5652120" y="4293096"/>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基利心山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t>
            </a:r>
            <a:r>
              <a:rPr kumimoji="0" lang="en-US" sz="36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pitchFamily="-111" charset="-128"/>
              </a:rPr>
              <a:t>祝福,南部</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t>
            </a:r>
          </a:p>
        </p:txBody>
      </p:sp>
      <p:sp>
        <p:nvSpPr>
          <p:cNvPr id="9" name="Title 5"/>
          <p:cNvSpPr txBox="1">
            <a:spLocks/>
          </p:cNvSpPr>
          <p:nvPr/>
        </p:nvSpPr>
        <p:spPr bwMode="auto">
          <a:xfrm>
            <a:off x="2843808" y="2780928"/>
            <a:ext cx="3096344" cy="72008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a:defRPr/>
            </a:pPr>
            <a:r>
              <a:rPr lang="zh-CN" altLang="en-US" sz="3600" b="1" dirty="0">
                <a:solidFill>
                  <a:srgbClr val="FFFFFF"/>
                </a:solidFill>
                <a:effectLst>
                  <a:glow rad="228600">
                    <a:srgbClr val="000000"/>
                  </a:glow>
                </a:effectLst>
              </a:rPr>
              <a:t>示剑 </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endParaRPr>
          </a:p>
        </p:txBody>
      </p:sp>
      <p:sp>
        <p:nvSpPr>
          <p:cNvPr id="3" name="Down Arrow 2"/>
          <p:cNvSpPr/>
          <p:nvPr/>
        </p:nvSpPr>
        <p:spPr bwMode="auto">
          <a:xfrm>
            <a:off x="3779912" y="3645024"/>
            <a:ext cx="1080120" cy="720080"/>
          </a:xfrm>
          <a:prstGeom prst="downArrow">
            <a:avLst/>
          </a:prstGeom>
          <a:solidFill>
            <a:srgbClr val="800000"/>
          </a:solidFill>
          <a:ln w="76200" cap="sq" cmpd="sng" algn="ctr">
            <a:solidFill>
              <a:srgbClr val="FFFFFF"/>
            </a:solidFill>
            <a:prstDash val="solid"/>
            <a:round/>
            <a:headEnd type="none" w="sm" len="sm"/>
            <a:tailEnd type="none" w="sm" len="sm"/>
          </a:ln>
          <a:effectLst>
            <a:glow rad="228600">
              <a:srgbClr val="000000"/>
            </a:glow>
          </a:effectLst>
        </p:spPr>
        <p:txBody>
          <a:bodyPr vert="horz" wrap="non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809782007"/>
      </p:ext>
    </p:ext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379906" name="Title 1"/>
          <p:cNvSpPr>
            <a:spLocks noGrp="1"/>
          </p:cNvSpPr>
          <p:nvPr>
            <p:ph type="title"/>
          </p:nvPr>
        </p:nvSpPr>
        <p:spPr>
          <a:xfrm>
            <a:off x="973138" y="115888"/>
            <a:ext cx="8135937" cy="792162"/>
          </a:xfrm>
        </p:spPr>
        <p:txBody>
          <a:bodyPr/>
          <a:lstStyle/>
          <a:p>
            <a:r>
              <a:rPr lang="zh-CN" altLang="en-US" sz="4000" b="1">
                <a:solidFill>
                  <a:srgbClr val="000090"/>
                </a:solidFill>
                <a:latin typeface="Arial" charset="0"/>
                <a:ea typeface="MS PGothic" charset="0"/>
              </a:rPr>
              <a:t>祝福</a:t>
            </a:r>
            <a:r>
              <a:rPr lang="en-US" altLang="zh-CN" sz="4000" b="1">
                <a:solidFill>
                  <a:srgbClr val="000090"/>
                </a:solidFill>
                <a:latin typeface="Arial" charset="0"/>
                <a:ea typeface="MS PGothic" charset="0"/>
              </a:rPr>
              <a:t>	</a:t>
            </a:r>
            <a:r>
              <a:rPr lang="zh-CN" altLang="en-US" sz="4000" b="1">
                <a:solidFill>
                  <a:schemeClr val="tx1"/>
                </a:solidFill>
                <a:latin typeface="Arial" charset="0"/>
                <a:ea typeface="MS PGothic" charset="0"/>
              </a:rPr>
              <a:t>与 </a:t>
            </a:r>
            <a:r>
              <a:rPr lang="zh-CN" altLang="en-US" sz="4000" b="1">
                <a:solidFill>
                  <a:schemeClr val="bg1"/>
                </a:solidFill>
                <a:latin typeface="Arial" charset="0"/>
                <a:ea typeface="MS PGothic" charset="0"/>
              </a:rPr>
              <a:t>     咒诅</a:t>
            </a:r>
            <a:r>
              <a:rPr lang="en-US" altLang="ja-JP" sz="4000" b="1">
                <a:solidFill>
                  <a:srgbClr val="FFFFFF"/>
                </a:solidFill>
                <a:latin typeface="Arial" charset="0"/>
                <a:ea typeface="MS PGothic" charset="0"/>
              </a:rPr>
              <a:t> (</a:t>
            </a:r>
            <a:r>
              <a:rPr lang="zh-CN" altLang="en-US" sz="4000" b="1">
                <a:solidFill>
                  <a:srgbClr val="FFFFFF"/>
                </a:solidFill>
                <a:latin typeface="Arial" charset="0"/>
                <a:ea typeface="MS PGothic" charset="0"/>
              </a:rPr>
              <a:t>申</a:t>
            </a:r>
            <a:r>
              <a:rPr lang="en-US" altLang="ja-JP" sz="4000" b="1">
                <a:solidFill>
                  <a:srgbClr val="FFFFFF"/>
                </a:solidFill>
                <a:latin typeface="Arial" charset="0"/>
                <a:ea typeface="MS PGothic" charset="0"/>
              </a:rPr>
              <a:t> 28)</a:t>
            </a:r>
            <a:endParaRPr lang="en-US" sz="4000" b="1">
              <a:solidFill>
                <a:srgbClr val="FFFFFF"/>
              </a:solidFill>
              <a:latin typeface="Arial" charset="0"/>
              <a:ea typeface="MS PGothic"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90"/>
                </a:solidFill>
                <a:effectLst/>
                <a:uLnTx/>
                <a:uFillTx/>
                <a:latin typeface="Arial" charset="0"/>
                <a:ea typeface="MS PGothic" charset="0"/>
              </a:rPr>
              <a:t>你的城里和田间必蒙福 </a:t>
            </a:r>
            <a:r>
              <a:rPr kumimoji="0" lang="en-US" sz="2000" b="1" i="0" u="none" strike="noStrike" kern="1200" cap="none" spc="0" normalizeH="0" baseline="0" noProof="0">
                <a:ln>
                  <a:noFill/>
                </a:ln>
                <a:solidFill>
                  <a:srgbClr val="000090"/>
                </a:solidFill>
                <a:effectLst/>
                <a:uLnTx/>
                <a:uFillTx/>
                <a:latin typeface="Arial" charset="0"/>
                <a:ea typeface="MS PGothic" charset="0"/>
              </a:rPr>
              <a:t>(3)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90"/>
                </a:solidFill>
                <a:effectLst/>
                <a:uLnTx/>
                <a:uFillTx/>
                <a:latin typeface="Arial" charset="0"/>
                <a:ea typeface="MS PGothic" charset="0"/>
              </a:rPr>
              <a:t>你的孩子和地所产的必蒙福</a:t>
            </a:r>
            <a:r>
              <a:rPr kumimoji="0" lang="en-US" altLang="ja-JP" sz="2000" b="1" i="0" u="none" strike="noStrike" kern="1200" cap="none" spc="0" normalizeH="0" baseline="0" noProof="0">
                <a:ln>
                  <a:noFill/>
                </a:ln>
                <a:solidFill>
                  <a:srgbClr val="000090"/>
                </a:solidFill>
                <a:effectLst/>
                <a:uLnTx/>
                <a:uFillTx/>
                <a:latin typeface="Arial" charset="0"/>
                <a:ea typeface="MS PGothic" charset="0"/>
              </a:rPr>
              <a:t> (4)</a:t>
            </a:r>
            <a:endParaRPr kumimoji="0" lang="en-US" sz="2000" b="1" i="0" u="none" strike="noStrike" kern="1200" cap="none" spc="0" normalizeH="0" baseline="0" noProof="0">
              <a:ln>
                <a:noFill/>
              </a:ln>
              <a:solidFill>
                <a:srgbClr val="000090"/>
              </a:solidFill>
              <a:effectLst/>
              <a:uLnTx/>
              <a:uFillTx/>
              <a:latin typeface="Arial" charset="0"/>
              <a:ea typeface="MS PGothic"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90"/>
                </a:solidFill>
                <a:effectLst/>
                <a:uLnTx/>
                <a:uFillTx/>
                <a:latin typeface="Arial" charset="0"/>
                <a:ea typeface="MS PGothic" charset="0"/>
              </a:rPr>
              <a:t>你的筐子和你的摶麵盆必蒙福</a:t>
            </a:r>
            <a:r>
              <a:rPr kumimoji="0" lang="en-US" altLang="ja-JP" sz="2000" b="1" i="0" u="none" strike="noStrike" kern="1200" cap="none" spc="0" normalizeH="0" baseline="0" noProof="0">
                <a:ln>
                  <a:noFill/>
                </a:ln>
                <a:solidFill>
                  <a:srgbClr val="000090"/>
                </a:solidFill>
                <a:effectLst/>
                <a:uLnTx/>
                <a:uFillTx/>
                <a:latin typeface="Arial" charset="0"/>
                <a:ea typeface="MS PGothic" charset="0"/>
              </a:rPr>
              <a:t> (5)</a:t>
            </a:r>
            <a:endParaRPr kumimoji="0" lang="en-US" sz="2000" b="1" i="0" u="none" strike="noStrike" kern="1200" cap="none" spc="0" normalizeH="0" baseline="0" noProof="0">
              <a:ln>
                <a:noFill/>
              </a:ln>
              <a:solidFill>
                <a:srgbClr val="000090"/>
              </a:solidFill>
              <a:effectLst/>
              <a:uLnTx/>
              <a:uFillTx/>
              <a:latin typeface="Arial" charset="0"/>
              <a:ea typeface="MS PGothic"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90"/>
                </a:solidFill>
                <a:effectLst/>
                <a:uLnTx/>
                <a:uFillTx/>
                <a:latin typeface="Arial" charset="0"/>
                <a:ea typeface="MS PGothic" charset="0"/>
              </a:rPr>
              <a:t>你出你如必蒙福</a:t>
            </a:r>
            <a:r>
              <a:rPr kumimoji="0" lang="en-US" altLang="ja-JP" sz="2000" b="1" i="0" u="none" strike="noStrike" kern="1200" cap="none" spc="0" normalizeH="0" baseline="0" noProof="0">
                <a:ln>
                  <a:noFill/>
                </a:ln>
                <a:solidFill>
                  <a:srgbClr val="000090"/>
                </a:solidFill>
                <a:effectLst/>
                <a:uLnTx/>
                <a:uFillTx/>
                <a:latin typeface="Arial" charset="0"/>
                <a:ea typeface="MS PGothic" charset="0"/>
              </a:rPr>
              <a:t> (6)</a:t>
            </a:r>
            <a:endParaRPr kumimoji="0" lang="en-US" sz="2000" b="1" i="0" u="none" strike="noStrike" kern="1200" cap="none" spc="0" normalizeH="0" baseline="0" noProof="0">
              <a:ln>
                <a:noFill/>
              </a:ln>
              <a:solidFill>
                <a:srgbClr val="000090"/>
              </a:solidFill>
              <a:effectLst/>
              <a:uLnTx/>
              <a:uFillTx/>
              <a:latin typeface="Arial" charset="0"/>
              <a:ea typeface="MS PGothic"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90"/>
                </a:solidFill>
                <a:effectLst/>
                <a:uLnTx/>
                <a:uFillTx/>
                <a:latin typeface="Arial" charset="0"/>
                <a:ea typeface="MS PGothic" charset="0"/>
              </a:rPr>
              <a:t>你的仇敌从一条路来攻击你， 必从七条路逃跑！</a:t>
            </a:r>
            <a:r>
              <a:rPr kumimoji="0" lang="en-US" altLang="ja-JP" sz="2000" b="1" i="0" u="none" strike="noStrike" kern="1200" cap="none" spc="0" normalizeH="0" baseline="0" noProof="0">
                <a:ln>
                  <a:noFill/>
                </a:ln>
                <a:solidFill>
                  <a:srgbClr val="000090"/>
                </a:solidFill>
                <a:effectLst/>
                <a:uLnTx/>
                <a:uFillTx/>
                <a:latin typeface="Arial" charset="0"/>
                <a:ea typeface="MS PGothic" charset="0"/>
              </a:rPr>
              <a:t>(7)</a:t>
            </a:r>
            <a:endParaRPr kumimoji="0" lang="en-US" sz="2000" b="1" i="0" u="none" strike="noStrike" kern="1200" cap="none" spc="0" normalizeH="0" baseline="0" noProof="0">
              <a:ln>
                <a:noFill/>
              </a:ln>
              <a:solidFill>
                <a:srgbClr val="000090"/>
              </a:solidFill>
              <a:effectLst/>
              <a:uLnTx/>
              <a:uFillTx/>
              <a:latin typeface="Arial" charset="0"/>
              <a:ea typeface="MS PGothic"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000090"/>
                </a:solidFill>
                <a:effectLst/>
                <a:uLnTx/>
                <a:uFillTx/>
                <a:latin typeface="Arial" charset="0"/>
                <a:ea typeface="MS PGothic" charset="0"/>
              </a:rPr>
              <a:t>．你必借給許多國民、卻不至向他們借貸 </a:t>
            </a:r>
            <a:r>
              <a:rPr kumimoji="0" lang="en-US" sz="2000" b="1" i="0" u="none" strike="noStrike" kern="1200" cap="none" spc="0" normalizeH="0" baseline="0" noProof="0">
                <a:ln>
                  <a:noFill/>
                </a:ln>
                <a:solidFill>
                  <a:srgbClr val="000090"/>
                </a:solidFill>
                <a:effectLst/>
                <a:uLnTx/>
                <a:uFillTx/>
                <a:latin typeface="Arial" charset="0"/>
                <a:ea typeface="MS PGothic" charset="0"/>
              </a:rPr>
              <a:t>(12)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charset="0"/>
                <a:ea typeface="MS PGothic" charset="0"/>
              </a:rPr>
              <a:t>你在城里在田间必受咒诅</a:t>
            </a:r>
            <a:r>
              <a:rPr kumimoji="0" lang="en-US" altLang="ja-JP" sz="2000" b="1" i="0" u="none" strike="noStrike" kern="1200" cap="none" spc="0" normalizeH="0" baseline="0" noProof="0">
                <a:ln>
                  <a:noFill/>
                </a:ln>
                <a:solidFill>
                  <a:srgbClr val="FFFFFF"/>
                </a:solidFill>
                <a:effectLst/>
                <a:uLnTx/>
                <a:uFillTx/>
                <a:latin typeface="Arial" charset="0"/>
                <a:ea typeface="MS PGothic" charset="0"/>
              </a:rPr>
              <a:t> (16)</a:t>
            </a:r>
            <a:endParaRPr kumimoji="0" lang="en-US" sz="2000" b="1" i="0" u="none" strike="noStrike" kern="1200" cap="none" spc="0" normalizeH="0" baseline="0" noProof="0">
              <a:ln>
                <a:noFill/>
              </a:ln>
              <a:solidFill>
                <a:srgbClr val="FFFFFF"/>
              </a:solidFill>
              <a:effectLst/>
              <a:uLnTx/>
              <a:uFillTx/>
              <a:latin typeface="Arial" charset="0"/>
              <a:ea typeface="MS PGothic"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charset="0"/>
                <a:ea typeface="MS PGothic" charset="0"/>
              </a:rPr>
              <a:t> 你的孩子和地所产的必受咒诅 </a:t>
            </a:r>
            <a:r>
              <a:rPr kumimoji="0" lang="en-US" sz="2000" b="1" i="0" u="none" strike="noStrike" kern="1200" cap="none" spc="0" normalizeH="0" baseline="0" noProof="0">
                <a:ln>
                  <a:noFill/>
                </a:ln>
                <a:solidFill>
                  <a:srgbClr val="FFFFFF"/>
                </a:solidFill>
                <a:effectLst/>
                <a:uLnTx/>
                <a:uFillTx/>
                <a:latin typeface="Arial" charset="0"/>
                <a:ea typeface="MS PGothic" charset="0"/>
              </a:rPr>
              <a:t>(17)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Arial" charset="0"/>
                <a:ea typeface="MS PGothic" charset="0"/>
              </a:rPr>
              <a:t>你的筐子和你的摶麵盆必</a:t>
            </a:r>
            <a:r>
              <a:rPr kumimoji="0" lang="zh-CN" altLang="en-US" sz="2000" b="1" i="0" u="none" strike="noStrike" kern="1200" cap="none" spc="0" normalizeH="0" baseline="0" noProof="0">
                <a:ln>
                  <a:noFill/>
                </a:ln>
                <a:solidFill>
                  <a:srgbClr val="FFFFFF"/>
                </a:solidFill>
                <a:effectLst/>
                <a:uLnTx/>
                <a:uFillTx/>
                <a:latin typeface="Arial" charset="0"/>
                <a:ea typeface="MS PGothic" charset="0"/>
              </a:rPr>
              <a:t>受咒诅 </a:t>
            </a:r>
            <a:r>
              <a:rPr kumimoji="0" lang="en-US" altLang="ja-JP" sz="2000" b="1" i="0" u="none" strike="noStrike" kern="1200" cap="none" spc="0" normalizeH="0" baseline="0" noProof="0">
                <a:ln>
                  <a:noFill/>
                </a:ln>
                <a:solidFill>
                  <a:srgbClr val="FFFFFF"/>
                </a:solidFill>
                <a:effectLst/>
                <a:uLnTx/>
                <a:uFillTx/>
                <a:latin typeface="Arial" charset="0"/>
                <a:ea typeface="MS PGothic" charset="0"/>
              </a:rPr>
              <a:t>(18)</a:t>
            </a:r>
            <a:endParaRPr kumimoji="0" lang="en-US" sz="2000" b="1" i="0" u="none" strike="noStrike" kern="1200" cap="none" spc="0" normalizeH="0" baseline="0" noProof="0">
              <a:ln>
                <a:noFill/>
              </a:ln>
              <a:solidFill>
                <a:srgbClr val="FFFFFF"/>
              </a:solidFill>
              <a:effectLst/>
              <a:uLnTx/>
              <a:uFillTx/>
              <a:latin typeface="Arial" charset="0"/>
              <a:ea typeface="MS PGothic"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charset="0"/>
                <a:ea typeface="MS PGothic" charset="0"/>
              </a:rPr>
              <a:t>你出你如必受咒诅 </a:t>
            </a:r>
            <a:r>
              <a:rPr kumimoji="0" lang="en-US" sz="2000" b="1" i="0" u="none" strike="noStrike" kern="1200" cap="none" spc="0" normalizeH="0" baseline="0" noProof="0">
                <a:ln>
                  <a:noFill/>
                </a:ln>
                <a:solidFill>
                  <a:srgbClr val="FFFFFF"/>
                </a:solidFill>
                <a:effectLst/>
                <a:uLnTx/>
                <a:uFillTx/>
                <a:latin typeface="Arial" charset="0"/>
                <a:ea typeface="MS PGothic" charset="0"/>
              </a:rPr>
              <a:t>(19)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000" b="1" i="0" u="none" strike="noStrike" kern="1200" cap="none" spc="0" normalizeH="0" baseline="0" noProof="0">
                <a:ln>
                  <a:noFill/>
                </a:ln>
                <a:solidFill>
                  <a:srgbClr val="FFFFFF"/>
                </a:solidFill>
                <a:effectLst/>
                <a:uLnTx/>
                <a:uFillTx/>
                <a:latin typeface="Arial" charset="0"/>
                <a:ea typeface="MS PGothic" charset="0"/>
              </a:rPr>
              <a:t>你從一條路去攻擊他們、必從七條路逃跑</a:t>
            </a:r>
            <a:r>
              <a:rPr kumimoji="0" lang="zh-CN" altLang="en-US" sz="2000" b="1" i="0" u="none" strike="noStrike" kern="1200" cap="none" spc="0" normalizeH="0" baseline="0" noProof="0">
                <a:ln>
                  <a:noFill/>
                </a:ln>
                <a:solidFill>
                  <a:srgbClr val="FFFFFF"/>
                </a:solidFill>
                <a:effectLst/>
                <a:uLnTx/>
                <a:uFillTx/>
                <a:latin typeface="Arial" charset="0"/>
                <a:ea typeface="MS PGothic" charset="0"/>
              </a:rPr>
              <a:t>！</a:t>
            </a:r>
            <a:r>
              <a:rPr kumimoji="0" lang="en-US" altLang="ja-JP" sz="2000" b="1" i="0" u="none" strike="noStrike" kern="1200" cap="none" spc="0" normalizeH="0" baseline="0" noProof="0">
                <a:ln>
                  <a:noFill/>
                </a:ln>
                <a:solidFill>
                  <a:srgbClr val="FFFFFF"/>
                </a:solidFill>
                <a:effectLst/>
                <a:uLnTx/>
                <a:uFillTx/>
                <a:latin typeface="Arial" charset="0"/>
                <a:ea typeface="MS PGothic" charset="0"/>
              </a:rPr>
              <a:t>(25)</a:t>
            </a:r>
            <a:endParaRPr kumimoji="0" lang="en-US" sz="2000" b="1" i="0" u="none" strike="noStrike" kern="1200" cap="none" spc="0" normalizeH="0" baseline="0" noProof="0">
              <a:ln>
                <a:noFill/>
              </a:ln>
              <a:solidFill>
                <a:srgbClr val="FFFFFF"/>
              </a:solidFill>
              <a:effectLst/>
              <a:uLnTx/>
              <a:uFillTx/>
              <a:latin typeface="Arial" charset="0"/>
              <a:ea typeface="MS PGothic" charset="0"/>
            </a:endParaRPr>
          </a:p>
        </p:txBody>
      </p:sp>
      <p:sp>
        <p:nvSpPr>
          <p:cNvPr id="15" name="Title 1"/>
          <p:cNvSpPr txBox="1">
            <a:spLocks/>
          </p:cNvSpPr>
          <p:nvPr/>
        </p:nvSpPr>
        <p:spPr bwMode="auto">
          <a:xfrm>
            <a:off x="4427538" y="5805488"/>
            <a:ext cx="4537075"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charset="0"/>
                <a:ea typeface="MS PGothic" charset="0"/>
              </a:rPr>
              <a:t>他必借給你、你卻不能借給他 </a:t>
            </a:r>
            <a:r>
              <a:rPr kumimoji="0" lang="en-US" sz="2000" b="1" i="0" u="none" strike="noStrike" kern="1200" cap="none" spc="0" normalizeH="0" baseline="0" noProof="0">
                <a:ln>
                  <a:noFill/>
                </a:ln>
                <a:solidFill>
                  <a:srgbClr val="FFFFFF"/>
                </a:solidFill>
                <a:effectLst/>
                <a:uLnTx/>
                <a:uFillTx/>
                <a:latin typeface="Arial" charset="0"/>
                <a:ea typeface="MS PGothic" charset="0"/>
              </a:rPr>
              <a:t>(44)</a:t>
            </a:r>
          </a:p>
        </p:txBody>
      </p:sp>
      <p:sp>
        <p:nvSpPr>
          <p:cNvPr id="379919"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Tree>
    <p:extLst>
      <p:ext uri="{BB962C8B-B14F-4D97-AF65-F5344CB8AC3E}">
        <p14:creationId xmlns:p14="http://schemas.microsoft.com/office/powerpoint/2010/main" val="33962031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2776" y="-90488"/>
            <a:ext cx="7019926"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Oval 6"/>
          <p:cNvSpPr>
            <a:spLocks noChangeArrowheads="1"/>
          </p:cNvSpPr>
          <p:nvPr/>
        </p:nvSpPr>
        <p:spPr bwMode="auto">
          <a:xfrm>
            <a:off x="1665512" y="5041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39" name="Oval 7"/>
          <p:cNvSpPr>
            <a:spLocks noChangeArrowheads="1"/>
          </p:cNvSpPr>
          <p:nvPr/>
        </p:nvSpPr>
        <p:spPr bwMode="auto">
          <a:xfrm>
            <a:off x="2275112" y="1993900"/>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84676" name="AutoShape 8"/>
          <p:cNvSpPr>
            <a:spLocks noChangeArrowheads="1"/>
          </p:cNvSpPr>
          <p:nvPr/>
        </p:nvSpPr>
        <p:spPr bwMode="auto">
          <a:xfrm>
            <a:off x="3113312" y="1612900"/>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defTabSz="914400" eaLnBrk="0" hangingPunct="0">
              <a:spcBef>
                <a:spcPct val="50000"/>
              </a:spcBef>
              <a:buFont typeface="Wingdings" charset="0"/>
              <a:buChar char="§"/>
            </a:pPr>
            <a:endParaRPr lang="en-US" sz="2400" b="1">
              <a:solidFill>
                <a:srgbClr val="000000"/>
              </a:solidFill>
              <a:cs typeface="Arial" charset="0"/>
            </a:endParaRPr>
          </a:p>
        </p:txBody>
      </p:sp>
      <p:sp>
        <p:nvSpPr>
          <p:cNvPr id="284677" name="Text Box 9"/>
          <p:cNvSpPr txBox="1">
            <a:spLocks noChangeArrowheads="1"/>
          </p:cNvSpPr>
          <p:nvPr/>
        </p:nvSpPr>
        <p:spPr bwMode="auto">
          <a:xfrm>
            <a:off x="913037" y="4367822"/>
            <a:ext cx="16668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dirty="0" err="1">
                <a:solidFill>
                  <a:srgbClr val="3333CC"/>
                </a:solidFill>
                <a:latin typeface="Arial" charset="0"/>
                <a:cs typeface="Arial" charset="0"/>
              </a:rPr>
              <a:t>西奈山</a:t>
            </a:r>
            <a:endParaRPr lang="en-US" sz="3200" b="1" dirty="0">
              <a:solidFill>
                <a:srgbClr val="3333CC"/>
              </a:solidFill>
              <a:latin typeface="Arial" charset="0"/>
              <a:cs typeface="Arial" charset="0"/>
            </a:endParaRPr>
          </a:p>
        </p:txBody>
      </p:sp>
      <p:sp>
        <p:nvSpPr>
          <p:cNvPr id="120842" name="Freeform 10"/>
          <p:cNvSpPr>
            <a:spLocks/>
          </p:cNvSpPr>
          <p:nvPr/>
        </p:nvSpPr>
        <p:spPr bwMode="auto">
          <a:xfrm>
            <a:off x="1856012" y="2122487"/>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120843" name="Freeform 11"/>
          <p:cNvSpPr>
            <a:spLocks/>
          </p:cNvSpPr>
          <p:nvPr/>
        </p:nvSpPr>
        <p:spPr bwMode="auto">
          <a:xfrm>
            <a:off x="2789462" y="774700"/>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84680" name="Text Box 12"/>
          <p:cNvSpPr txBox="1">
            <a:spLocks noChangeArrowheads="1"/>
          </p:cNvSpPr>
          <p:nvPr/>
        </p:nvSpPr>
        <p:spPr bwMode="auto">
          <a:xfrm>
            <a:off x="490762" y="1949450"/>
            <a:ext cx="3048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zh-CN" altLang="en-US" sz="3200" b="1" dirty="0">
                <a:solidFill>
                  <a:srgbClr val="3333CC"/>
                </a:solidFill>
                <a:latin typeface="Arial" charset="0"/>
                <a:cs typeface="Arial" charset="0"/>
              </a:rPr>
              <a:t>加低斯巴尼</a:t>
            </a:r>
          </a:p>
        </p:txBody>
      </p:sp>
      <p:sp>
        <p:nvSpPr>
          <p:cNvPr id="284682" name="Rectangle 14"/>
          <p:cNvSpPr>
            <a:spLocks noGrp="1" noChangeArrowheads="1"/>
          </p:cNvSpPr>
          <p:nvPr>
            <p:ph type="title" idx="4294967295"/>
          </p:nvPr>
        </p:nvSpPr>
        <p:spPr>
          <a:xfrm>
            <a:off x="4644008" y="0"/>
            <a:ext cx="4499992" cy="1052736"/>
          </a:xfrm>
        </p:spPr>
        <p:txBody>
          <a:bodyPr/>
          <a:lstStyle/>
          <a:p>
            <a:pPr eaLnBrk="1" hangingPunct="1"/>
            <a:r>
              <a:rPr lang="en-US" sz="4000" b="1" dirty="0" err="1">
                <a:latin typeface="Arial" charset="0"/>
                <a:ea typeface="ＭＳ Ｐゴシック" charset="0"/>
              </a:rPr>
              <a:t>摩西在摩押</a:t>
            </a:r>
            <a:endParaRPr lang="en-US" sz="4000" b="1" dirty="0">
              <a:latin typeface="Arial" charset="0"/>
              <a:ea typeface="ＭＳ Ｐゴシック" charset="0"/>
            </a:endParaRPr>
          </a:p>
        </p:txBody>
      </p:sp>
      <p:sp>
        <p:nvSpPr>
          <p:cNvPr id="13" name="Oval 6"/>
          <p:cNvSpPr>
            <a:spLocks noChangeArrowheads="1"/>
          </p:cNvSpPr>
          <p:nvPr/>
        </p:nvSpPr>
        <p:spPr bwMode="auto">
          <a:xfrm>
            <a:off x="3851500" y="522287"/>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284684" name="Text Box 13"/>
          <p:cNvSpPr txBox="1">
            <a:spLocks noChangeArrowheads="1"/>
          </p:cNvSpPr>
          <p:nvPr/>
        </p:nvSpPr>
        <p:spPr bwMode="auto">
          <a:xfrm>
            <a:off x="2916462" y="-26988"/>
            <a:ext cx="1655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3200" b="1" dirty="0" err="1">
                <a:solidFill>
                  <a:srgbClr val="3333CC"/>
                </a:solidFill>
                <a:latin typeface="Arial" charset="0"/>
                <a:cs typeface="Arial" charset="0"/>
              </a:rPr>
              <a:t>摩押</a:t>
            </a:r>
            <a:endParaRPr lang="en-US" sz="3200" b="1" dirty="0">
              <a:solidFill>
                <a:srgbClr val="3333CC"/>
              </a:solidFill>
              <a:latin typeface="Arial" charset="0"/>
              <a:cs typeface="Arial" charset="0"/>
            </a:endParaRPr>
          </a:p>
        </p:txBody>
      </p:sp>
      <p:sp>
        <p:nvSpPr>
          <p:cNvPr id="14" name="Rectangle 2"/>
          <p:cNvSpPr txBox="1">
            <a:spLocks noChangeArrowheads="1"/>
          </p:cNvSpPr>
          <p:nvPr/>
        </p:nvSpPr>
        <p:spPr>
          <a:xfrm>
            <a:off x="4644008" y="1052736"/>
            <a:ext cx="4499992" cy="5703787"/>
          </a:xfrm>
          <a:prstGeom prst="rect">
            <a:avLst/>
          </a:prstGeom>
          <a:noFill/>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defTabSz="914400">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以下所记的是摩西在约旦河东的旷野、疏弗对面的亚拉巴－就是巴兰、陀弗、拉班、哈洗录、底撒哈中间－向以色列众人所说的话。</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err="1">
                <a:solidFill>
                  <a:srgbClr val="FFFFFF"/>
                </a:solidFill>
                <a:effectLst>
                  <a:glow rad="127000">
                    <a:srgbClr val="000000"/>
                  </a:glow>
                </a:effectLst>
                <a:latin typeface="Arial" charset="0"/>
                <a:ea typeface="ＭＳ Ｐゴシック" charset="0"/>
                <a:cs typeface="ＭＳ Ｐゴシック" charset="0"/>
              </a:rPr>
              <a:t>申命记</a:t>
            </a:r>
            <a:r>
              <a:rPr lang="en-US" sz="2800" b="1" dirty="0">
                <a:solidFill>
                  <a:srgbClr val="FFFFFF"/>
                </a:solidFill>
                <a:effectLst>
                  <a:glow rad="127000">
                    <a:srgbClr val="000000"/>
                  </a:glow>
                </a:effectLst>
                <a:latin typeface="Arial" charset="0"/>
                <a:ea typeface="ＭＳ Ｐゴシック" charset="0"/>
                <a:cs typeface="ＭＳ Ｐゴシック" charset="0"/>
              </a:rPr>
              <a:t> 1:1).</a:t>
            </a:r>
          </a:p>
        </p:txBody>
      </p:sp>
      <p:sp>
        <p:nvSpPr>
          <p:cNvPr id="3" name="TextBox 2">
            <a:extLst>
              <a:ext uri="{FF2B5EF4-FFF2-40B4-BE49-F238E27FC236}">
                <a16:creationId xmlns:a16="http://schemas.microsoft.com/office/drawing/2014/main" id="{3E8063AA-C205-7684-6382-002FD4C4B90D}"/>
              </a:ext>
            </a:extLst>
          </p:cNvPr>
          <p:cNvSpPr txBox="1"/>
          <p:nvPr/>
        </p:nvSpPr>
        <p:spPr>
          <a:xfrm>
            <a:off x="2946624" y="1929507"/>
            <a:ext cx="1517598" cy="523220"/>
          </a:xfrm>
          <a:prstGeom prst="rect">
            <a:avLst/>
          </a:prstGeom>
          <a:noFill/>
        </p:spPr>
        <p:txBody>
          <a:bodyPr wrap="square">
            <a:spAutoFit/>
          </a:bodyPr>
          <a:lstStyle/>
          <a:p>
            <a:pPr defTabSz="914400" eaLnBrk="1" hangingPunct="1">
              <a:spcBef>
                <a:spcPct val="50000"/>
              </a:spcBef>
            </a:pPr>
            <a:r>
              <a:rPr lang="zh-CN" altLang="en-US" sz="2800" b="1" dirty="0">
                <a:solidFill>
                  <a:srgbClr val="3333CC"/>
                </a:solidFill>
                <a:latin typeface="Arial" charset="0"/>
                <a:cs typeface="Arial" charset="0"/>
              </a:rPr>
              <a:t>何珥山</a:t>
            </a:r>
          </a:p>
        </p:txBody>
      </p:sp>
    </p:spTree>
    <p:extLst>
      <p:ext uri="{BB962C8B-B14F-4D97-AF65-F5344CB8AC3E}">
        <p14:creationId xmlns:p14="http://schemas.microsoft.com/office/powerpoint/2010/main" val="6937522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0842"/>
                                        </p:tgtEl>
                                        <p:attrNameLst>
                                          <p:attrName>style.visibility</p:attrName>
                                        </p:attrNameLst>
                                      </p:cBhvr>
                                      <p:to>
                                        <p:strVal val="visible"/>
                                      </p:to>
                                    </p:set>
                                    <p:animEffect transition="in" filter="wipe(down)">
                                      <p:cBhvr>
                                        <p:cTn id="7" dur="1600"/>
                                        <p:tgtEl>
                                          <p:spTgt spid="120842"/>
                                        </p:tgtEl>
                                      </p:cBhvr>
                                    </p:animEffect>
                                  </p:childTnLst>
                                </p:cTn>
                              </p:par>
                            </p:childTnLst>
                          </p:cTn>
                        </p:par>
                        <p:par>
                          <p:cTn id="8" fill="hold" nodeType="afterGroup">
                            <p:stCondLst>
                              <p:cond delay="1600"/>
                            </p:stCondLst>
                            <p:childTnLst>
                              <p:par>
                                <p:cTn id="9" presetID="22" presetClass="entr" presetSubtype="8" fill="hold" nodeType="afterEffect">
                                  <p:stCondLst>
                                    <p:cond delay="0"/>
                                  </p:stCondLst>
                                  <p:childTnLst>
                                    <p:set>
                                      <p:cBhvr>
                                        <p:cTn id="10" dur="1" fill="hold">
                                          <p:stCondLst>
                                            <p:cond delay="0"/>
                                          </p:stCondLst>
                                        </p:cTn>
                                        <p:tgtEl>
                                          <p:spTgt spid="120843"/>
                                        </p:tgtEl>
                                        <p:attrNameLst>
                                          <p:attrName>style.visibility</p:attrName>
                                        </p:attrNameLst>
                                      </p:cBhvr>
                                      <p:to>
                                        <p:strVal val="visible"/>
                                      </p:to>
                                    </p:set>
                                    <p:animEffect transition="in" filter="wipe(left)">
                                      <p:cBhvr>
                                        <p:cTn id="11" dur="1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380930"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SimSun" charset="0"/>
              <a:cs typeface="SimSun" charset="0"/>
            </a:endParaRPr>
          </a:p>
        </p:txBody>
      </p:sp>
      <p:sp>
        <p:nvSpPr>
          <p:cNvPr id="380931"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220</a:t>
            </a:r>
            <a:endParaRPr kumimoji="0" lang="en-US"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80932"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ja-JP" altLang="en-US" sz="4800" b="1">
                <a:solidFill>
                  <a:schemeClr val="bg1"/>
                </a:solidFill>
                <a:latin typeface="Arial Black" charset="0"/>
                <a:ea typeface="MS PGothic" charset="0"/>
              </a:rPr>
              <a:t>场合</a:t>
            </a:r>
            <a:endParaRPr lang="en-US" sz="4800" b="1">
              <a:solidFill>
                <a:schemeClr val="bg1"/>
              </a:solidFill>
              <a:latin typeface="Arial Black" charset="0"/>
              <a:ea typeface="MS PGothic" charset="0"/>
            </a:endParaRPr>
          </a:p>
        </p:txBody>
      </p:sp>
      <p:pic>
        <p:nvPicPr>
          <p:cNvPr id="380933"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hlink"/>
          </a:solidFill>
          <a:ln>
            <a:noFill/>
          </a:ln>
          <a:extLst>
            <a:ext uri="{91240B29-F687-4f45-9708-019B960494DF}">
              <a14:hiddenLine xmlns=""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7293" name="Text Box 13"/>
          <p:cNvSpPr txBox="1">
            <a:spLocks noChangeArrowheads="1"/>
          </p:cNvSpPr>
          <p:nvPr/>
        </p:nvSpPr>
        <p:spPr bwMode="auto">
          <a:xfrm>
            <a:off x="7010400" y="1462088"/>
            <a:ext cx="17526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为什么</a:t>
            </a:r>
            <a:r>
              <a:rPr kumimoji="0" lang="en-US" altLang="ja-JP" sz="2800" b="0" i="0" u="none" strike="noStrike" kern="1200" cap="none" spc="0" normalizeH="0" baseline="0" noProof="0">
                <a:ln>
                  <a:noFill/>
                </a:ln>
                <a:solidFill>
                  <a:srgbClr val="000000"/>
                </a:solidFill>
                <a:effectLst/>
                <a:uLnTx/>
                <a:uFillTx/>
                <a:latin typeface="Times New Roman" charset="0"/>
                <a:ea typeface="MS PGothic" charset="0"/>
                <a:cs typeface="Times New Roman" charset="0"/>
              </a:rPr>
              <a:t> </a:t>
            </a:r>
            <a:r>
              <a:rPr kumimoji="0" lang="en-US" altLang="ja-JP"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97294" name="AutoShape 14"/>
          <p:cNvSpPr>
            <a:spLocks noChangeArrowheads="1"/>
          </p:cNvSpPr>
          <p:nvPr/>
        </p:nvSpPr>
        <p:spPr bwMode="auto">
          <a:xfrm>
            <a:off x="4397375" y="3554413"/>
            <a:ext cx="2152650" cy="1987550"/>
          </a:xfrm>
          <a:prstGeom prst="irregularSeal1">
            <a:avLst/>
          </a:prstGeom>
          <a:solidFill>
            <a:srgbClr val="99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MS PGothic" charset="0"/>
                <a:cs typeface="+mn-cs"/>
              </a:rPr>
              <a:t>被掳</a:t>
            </a:r>
            <a:endParaRPr kumimoji="0" lang="en-US" sz="4000" b="1"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97296" name="AutoShape 16"/>
          <p:cNvSpPr>
            <a:spLocks noChangeArrowheads="1"/>
          </p:cNvSpPr>
          <p:nvPr/>
        </p:nvSpPr>
        <p:spPr bwMode="auto">
          <a:xfrm>
            <a:off x="457200" y="4184650"/>
            <a:ext cx="2438400" cy="782638"/>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Times New Roman" charset="0"/>
                <a:ea typeface="MS PGothic" charset="0"/>
                <a:cs typeface="+mn-cs"/>
              </a:rPr>
              <a:t>申命记</a:t>
            </a:r>
            <a:r>
              <a:rPr kumimoji="0" lang="en-US" altLang="ja-JP" sz="3200" b="1" i="0" u="none" strike="noStrike" kern="1200" cap="none" spc="0" normalizeH="0" baseline="0" noProof="0">
                <a:ln>
                  <a:noFill/>
                </a:ln>
                <a:solidFill>
                  <a:srgbClr val="000000"/>
                </a:solidFill>
                <a:effectLst/>
                <a:uLnTx/>
                <a:uFillTx/>
                <a:latin typeface="Times New Roman" charset="0"/>
                <a:ea typeface="MS PGothic" charset="0"/>
                <a:cs typeface="+mn-cs"/>
              </a:rPr>
              <a:t> 28</a:t>
            </a: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mn-cs"/>
              </a:rPr>
              <a:t>章</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Tree>
    <p:extLst>
      <p:ext uri="{BB962C8B-B14F-4D97-AF65-F5344CB8AC3E}">
        <p14:creationId xmlns:p14="http://schemas.microsoft.com/office/powerpoint/2010/main" val="177106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59" name="Rectangle 3"/>
          <p:cNvSpPr>
            <a:spLocks noChangeArrowheads="1"/>
          </p:cNvSpPr>
          <p:nvPr/>
        </p:nvSpPr>
        <p:spPr bwMode="auto">
          <a:xfrm>
            <a:off x="852488" y="612775"/>
            <a:ext cx="7505700" cy="911225"/>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defTabSz="914400" eaLnBrk="0" hangingPunct="0"/>
            <a:r>
              <a:rPr lang="ja-JP" altLang="en-US" sz="5400" b="1">
                <a:solidFill>
                  <a:srgbClr val="FFFF00"/>
                </a:solidFill>
                <a:latin typeface="宋体" charset="0"/>
                <a:ea typeface="宋体" charset="0"/>
                <a:cs typeface="宋体" charset="0"/>
              </a:rPr>
              <a:t>亚伯拉罕</a:t>
            </a:r>
            <a:r>
              <a:rPr lang="zh-CN" altLang="en-US" sz="5400" b="1">
                <a:solidFill>
                  <a:srgbClr val="FFFF00"/>
                </a:solidFill>
                <a:latin typeface="宋体" charset="0"/>
                <a:ea typeface="宋体" charset="0"/>
                <a:cs typeface="宋体" charset="0"/>
              </a:rPr>
              <a:t>之</a:t>
            </a:r>
            <a:r>
              <a:rPr lang="ja-JP" altLang="en-US" sz="5400" b="1">
                <a:solidFill>
                  <a:srgbClr val="FFFF00"/>
                </a:solidFill>
                <a:latin typeface="宋体" charset="0"/>
                <a:ea typeface="宋体" charset="0"/>
                <a:cs typeface="宋体" charset="0"/>
              </a:rPr>
              <a:t>约</a:t>
            </a:r>
            <a:endParaRPr lang="zh-CN" altLang="en-US" sz="5400" b="1">
              <a:solidFill>
                <a:srgbClr val="FFFF00"/>
              </a:solidFill>
              <a:latin typeface="宋体" charset="0"/>
              <a:ea typeface="宋体" charset="0"/>
              <a:cs typeface="宋体" charset="0"/>
            </a:endParaRPr>
          </a:p>
        </p:txBody>
      </p:sp>
      <p:sp>
        <p:nvSpPr>
          <p:cNvPr id="787462" name="Rectangle 6"/>
          <p:cNvSpPr>
            <a:spLocks noChangeArrowheads="1"/>
          </p:cNvSpPr>
          <p:nvPr/>
        </p:nvSpPr>
        <p:spPr bwMode="auto">
          <a:xfrm>
            <a:off x="1019175" y="33035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63" name="Text Box 7"/>
          <p:cNvSpPr txBox="1">
            <a:spLocks noChangeArrowheads="1"/>
          </p:cNvSpPr>
          <p:nvPr/>
        </p:nvSpPr>
        <p:spPr bwMode="auto">
          <a:xfrm>
            <a:off x="8721725" y="90488"/>
            <a:ext cx="2540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pPr>
            <a:r>
              <a:rPr lang="zh-CN" altLang="en-US" sz="2000">
                <a:solidFill>
                  <a:srgbClr val="FFA27C"/>
                </a:solidFill>
                <a:ea typeface="宋体" charset="0"/>
                <a:cs typeface="宋体" charset="0"/>
              </a:rPr>
              <a:t> </a:t>
            </a:r>
          </a:p>
        </p:txBody>
      </p:sp>
      <p:sp>
        <p:nvSpPr>
          <p:cNvPr id="787465" name="Text Box 9"/>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hangingPunct="0">
              <a:spcBef>
                <a:spcPct val="50000"/>
              </a:spcBef>
            </a:pPr>
            <a:endParaRPr lang="zh-CN" altLang="en-US" sz="3600" b="1">
              <a:solidFill>
                <a:srgbClr val="00FF00"/>
              </a:solidFill>
              <a:ea typeface="宋体" charset="0"/>
              <a:cs typeface="宋体" charset="0"/>
            </a:endParaRPr>
          </a:p>
        </p:txBody>
      </p:sp>
      <p:sp>
        <p:nvSpPr>
          <p:cNvPr id="787466" name="Text Box 10"/>
          <p:cNvSpPr txBox="1">
            <a:spLocks noChangeArrowheads="1"/>
          </p:cNvSpPr>
          <p:nvPr/>
        </p:nvSpPr>
        <p:spPr bwMode="auto">
          <a:xfrm>
            <a:off x="5305425" y="3657600"/>
            <a:ext cx="2752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defTabSz="914400" eaLnBrk="0" hangingPunct="0">
              <a:spcBef>
                <a:spcPct val="50000"/>
              </a:spcBef>
            </a:pPr>
            <a:r>
              <a:rPr lang="zh-CN" altLang="en-US" sz="3600" b="1">
                <a:solidFill>
                  <a:srgbClr val="00FF00"/>
                </a:solidFill>
                <a:latin typeface="宋体" charset="0"/>
                <a:ea typeface="宋体" charset="0"/>
                <a:cs typeface="宋体" charset="0"/>
              </a:rPr>
              <a:t>祝福</a:t>
            </a:r>
          </a:p>
        </p:txBody>
      </p:sp>
      <p:sp>
        <p:nvSpPr>
          <p:cNvPr id="787467" name="Text Box 11"/>
          <p:cNvSpPr txBox="1">
            <a:spLocks noChangeArrowheads="1"/>
          </p:cNvSpPr>
          <p:nvPr/>
        </p:nvSpPr>
        <p:spPr bwMode="auto">
          <a:xfrm>
            <a:off x="3722688" y="3670300"/>
            <a:ext cx="1574800"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defTabSz="914400" eaLnBrk="0" hangingPunct="0">
              <a:spcBef>
                <a:spcPct val="50000"/>
              </a:spcBef>
            </a:pPr>
            <a:r>
              <a:rPr lang="zh-CN" altLang="en-US" sz="3600" b="1">
                <a:solidFill>
                  <a:srgbClr val="00FF00"/>
                </a:solidFill>
                <a:latin typeface="宋体" charset="0"/>
                <a:ea typeface="宋体" charset="0"/>
                <a:cs typeface="宋体" charset="0"/>
              </a:rPr>
              <a:t>后裔</a:t>
            </a:r>
          </a:p>
        </p:txBody>
      </p:sp>
      <p:sp>
        <p:nvSpPr>
          <p:cNvPr id="787468" name="Text Box 12"/>
          <p:cNvSpPr txBox="1">
            <a:spLocks noChangeArrowheads="1"/>
          </p:cNvSpPr>
          <p:nvPr/>
        </p:nvSpPr>
        <p:spPr bwMode="auto">
          <a:xfrm>
            <a:off x="1498600" y="3659188"/>
            <a:ext cx="1609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defTabSz="914400" eaLnBrk="0" hangingPunct="0">
              <a:spcBef>
                <a:spcPct val="50000"/>
              </a:spcBef>
            </a:pPr>
            <a:r>
              <a:rPr lang="zh-CN" altLang="en-US" sz="3600" b="1">
                <a:solidFill>
                  <a:srgbClr val="00FF00"/>
                </a:solidFill>
                <a:latin typeface="宋体" charset="0"/>
                <a:ea typeface="宋体" charset="0"/>
                <a:cs typeface="宋体" charset="0"/>
              </a:rPr>
              <a:t>土地</a:t>
            </a:r>
          </a:p>
        </p:txBody>
      </p:sp>
      <p:sp>
        <p:nvSpPr>
          <p:cNvPr id="787469" name="Text Box 13"/>
          <p:cNvSpPr txBox="1">
            <a:spLocks noChangeArrowheads="1"/>
          </p:cNvSpPr>
          <p:nvPr/>
        </p:nvSpPr>
        <p:spPr bwMode="auto">
          <a:xfrm>
            <a:off x="1460500" y="4364038"/>
            <a:ext cx="1684338"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defTabSz="914400" eaLnBrk="0" hangingPunct="0">
              <a:spcBef>
                <a:spcPct val="50000"/>
              </a:spcBef>
            </a:pPr>
            <a:r>
              <a:rPr lang="en-US" altLang="zh-CN" sz="4000" b="1">
                <a:solidFill>
                  <a:srgbClr val="FAFD00"/>
                </a:solidFill>
                <a:ea typeface="宋体" charset="0"/>
                <a:cs typeface="宋体" charset="0"/>
              </a:rPr>
              <a:t>12:1</a:t>
            </a:r>
          </a:p>
        </p:txBody>
      </p:sp>
      <p:sp>
        <p:nvSpPr>
          <p:cNvPr id="787470" name="Text Box 14"/>
          <p:cNvSpPr txBox="1">
            <a:spLocks noChangeArrowheads="1"/>
          </p:cNvSpPr>
          <p:nvPr/>
        </p:nvSpPr>
        <p:spPr bwMode="auto">
          <a:xfrm>
            <a:off x="5607050" y="4364038"/>
            <a:ext cx="2200275"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defTabSz="914400" eaLnBrk="0" hangingPunct="0">
              <a:spcBef>
                <a:spcPct val="50000"/>
              </a:spcBef>
            </a:pPr>
            <a:r>
              <a:rPr lang="en-US" altLang="zh-CN" sz="4000" b="1">
                <a:solidFill>
                  <a:srgbClr val="FAFD00"/>
                </a:solidFill>
                <a:ea typeface="宋体" charset="0"/>
                <a:cs typeface="宋体" charset="0"/>
              </a:rPr>
              <a:t>12:3</a:t>
            </a:r>
          </a:p>
        </p:txBody>
      </p:sp>
      <p:sp>
        <p:nvSpPr>
          <p:cNvPr id="787471" name="Text Box 15"/>
          <p:cNvSpPr txBox="1">
            <a:spLocks noChangeArrowheads="1"/>
          </p:cNvSpPr>
          <p:nvPr/>
        </p:nvSpPr>
        <p:spPr bwMode="auto">
          <a:xfrm>
            <a:off x="3446463" y="4376738"/>
            <a:ext cx="2200275"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defTabSz="914400" eaLnBrk="0" hangingPunct="0">
              <a:spcBef>
                <a:spcPct val="50000"/>
              </a:spcBef>
            </a:pPr>
            <a:r>
              <a:rPr lang="en-US" altLang="zh-CN" sz="4000" b="1">
                <a:solidFill>
                  <a:srgbClr val="FAFD00"/>
                </a:solidFill>
                <a:ea typeface="宋体" charset="0"/>
                <a:cs typeface="宋体" charset="0"/>
              </a:rPr>
              <a:t>12:2</a:t>
            </a:r>
          </a:p>
        </p:txBody>
      </p:sp>
      <p:sp>
        <p:nvSpPr>
          <p:cNvPr id="787472" name="Text Box 16"/>
          <p:cNvSpPr txBox="1">
            <a:spLocks noChangeArrowheads="1"/>
          </p:cNvSpPr>
          <p:nvPr/>
        </p:nvSpPr>
        <p:spPr bwMode="auto">
          <a:xfrm>
            <a:off x="2555875" y="1878013"/>
            <a:ext cx="4062413" cy="579437"/>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defTabSz="914400" eaLnBrk="0" hangingPunct="0">
              <a:spcBef>
                <a:spcPct val="50000"/>
              </a:spcBef>
            </a:pPr>
            <a:r>
              <a:rPr lang="zh-CN" altLang="en-US" sz="3200" b="1" i="1">
                <a:solidFill>
                  <a:srgbClr val="00FF00"/>
                </a:solidFill>
                <a:latin typeface="宋体" charset="0"/>
                <a:ea typeface="宋体" charset="0"/>
                <a:cs typeface="宋体" charset="0"/>
              </a:rPr>
              <a:t>创世记 12: 1-3</a:t>
            </a:r>
          </a:p>
        </p:txBody>
      </p:sp>
      <p:sp>
        <p:nvSpPr>
          <p:cNvPr id="787473" name="Rectangle 17"/>
          <p:cNvSpPr>
            <a:spLocks noChangeArrowheads="1"/>
          </p:cNvSpPr>
          <p:nvPr/>
        </p:nvSpPr>
        <p:spPr bwMode="auto">
          <a:xfrm>
            <a:off x="3249613" y="1425575"/>
            <a:ext cx="2651125" cy="576263"/>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lgn="ctr" defTabSz="914400" eaLnBrk="0" hangingPunct="0"/>
            <a:r>
              <a:rPr lang="zh-CN" altLang="en-US" sz="3200" b="1">
                <a:solidFill>
                  <a:srgbClr val="FAFD00"/>
                </a:solidFill>
                <a:latin typeface="宋体" charset="0"/>
                <a:ea typeface="宋体" charset="0"/>
                <a:cs typeface="宋体" charset="0"/>
              </a:rPr>
              <a:t>(</a:t>
            </a:r>
            <a:r>
              <a:rPr lang="zh-CN" altLang="en-US" sz="3200" b="1">
                <a:solidFill>
                  <a:srgbClr val="FAFD00"/>
                </a:solidFill>
                <a:latin typeface="Arial"/>
                <a:ea typeface="宋体" charset="0"/>
                <a:cs typeface="宋体" charset="0"/>
              </a:rPr>
              <a:t>“</a:t>
            </a:r>
            <a:r>
              <a:rPr lang="zh-CN" altLang="en-US" sz="3200" b="1">
                <a:solidFill>
                  <a:srgbClr val="FAFD00"/>
                </a:solidFill>
                <a:latin typeface="宋体" charset="0"/>
                <a:ea typeface="宋体" charset="0"/>
                <a:cs typeface="宋体" charset="0"/>
              </a:rPr>
              <a:t>呼召</a:t>
            </a:r>
            <a:r>
              <a:rPr lang="zh-CN" altLang="en-US" sz="3200" b="1">
                <a:solidFill>
                  <a:srgbClr val="FAFD00"/>
                </a:solidFill>
                <a:latin typeface="Arial"/>
                <a:ea typeface="宋体" charset="0"/>
                <a:cs typeface="宋体" charset="0"/>
              </a:rPr>
              <a:t>”</a:t>
            </a:r>
            <a:r>
              <a:rPr lang="zh-CN" altLang="en-US" sz="3200" b="1">
                <a:solidFill>
                  <a:srgbClr val="FAFD00"/>
                </a:solidFill>
                <a:latin typeface="宋体" charset="0"/>
                <a:ea typeface="宋体" charset="0"/>
                <a:cs typeface="宋体" charset="0"/>
              </a:rPr>
              <a:t>)</a:t>
            </a:r>
            <a:endParaRPr lang="en-US" altLang="zh-CN" sz="3200" b="1">
              <a:solidFill>
                <a:srgbClr val="FAFD00"/>
              </a:solidFill>
              <a:latin typeface="宋体" charset="0"/>
              <a:ea typeface="宋体" charset="0"/>
              <a:cs typeface="宋体"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81" name="Rectangle 25"/>
          <p:cNvSpPr>
            <a:spLocks noChangeArrowheads="1"/>
          </p:cNvSpPr>
          <p:nvPr/>
        </p:nvSpPr>
        <p:spPr bwMode="auto">
          <a:xfrm>
            <a:off x="2200275" y="5205413"/>
            <a:ext cx="4473575" cy="10953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EEFF4B"/>
                </a:solidFill>
                <a:miter lim="800000"/>
                <a:headEnd/>
                <a:tailEnd/>
              </a14:hiddenLine>
            </a:ext>
          </a:extLst>
        </p:spPr>
        <p:txBody>
          <a:bodyPr wrap="none" lIns="90487" tIns="44450" rIns="90487" bIns="44450">
            <a:spAutoFit/>
          </a:bodyPr>
          <a:lstStyle/>
          <a:p>
            <a:pPr defTabSz="914400" eaLnBrk="0" hangingPunct="0"/>
            <a:r>
              <a:rPr lang="en-US" altLang="zh-CN" sz="6600" i="1">
                <a:solidFill>
                  <a:srgbClr val="FFFFFF"/>
                </a:solidFill>
                <a:latin typeface="Times"/>
                <a:ea typeface="宋体" charset="0"/>
                <a:cs typeface="宋体" charset="0"/>
              </a:rPr>
              <a:t>“</a:t>
            </a:r>
            <a:r>
              <a:rPr lang="ja-JP" altLang="en-US" sz="6600" i="1">
                <a:solidFill>
                  <a:srgbClr val="FFFFFF"/>
                </a:solidFill>
                <a:latin typeface="宋体" charset="0"/>
                <a:ea typeface="宋体" charset="0"/>
                <a:cs typeface="宋体" charset="0"/>
              </a:rPr>
              <a:t>地</a:t>
            </a:r>
            <a:r>
              <a:rPr lang="zh-CN" altLang="en-US" sz="6600" i="1">
                <a:solidFill>
                  <a:srgbClr val="FFFFFF"/>
                </a:solidFill>
                <a:latin typeface="宋体" charset="0"/>
                <a:ea typeface="宋体" charset="0"/>
                <a:cs typeface="宋体" charset="0"/>
              </a:rPr>
              <a:t>-</a:t>
            </a:r>
            <a:r>
              <a:rPr lang="zh-CN" altLang="en-US" sz="6600" b="1" i="1">
                <a:solidFill>
                  <a:srgbClr val="FFFFFF"/>
                </a:solidFill>
                <a:latin typeface="宋体" charset="0"/>
                <a:ea typeface="宋体" charset="0"/>
                <a:cs typeface="宋体" charset="0"/>
              </a:rPr>
              <a:t>裔-</a:t>
            </a:r>
            <a:r>
              <a:rPr lang="zh-CN" altLang="en-US" sz="6600" i="1">
                <a:solidFill>
                  <a:srgbClr val="FFFFFF"/>
                </a:solidFill>
                <a:latin typeface="宋体" charset="0"/>
                <a:ea typeface="宋体" charset="0"/>
                <a:cs typeface="宋体" charset="0"/>
              </a:rPr>
              <a:t>福</a:t>
            </a:r>
            <a:r>
              <a:rPr lang="zh-CN" altLang="en-US" sz="6600" i="1">
                <a:solidFill>
                  <a:srgbClr val="FFFFFF"/>
                </a:solidFill>
                <a:latin typeface="Times"/>
                <a:ea typeface="宋体" charset="0"/>
                <a:cs typeface="宋体" charset="0"/>
              </a:rPr>
              <a:t>”</a:t>
            </a:r>
            <a:endParaRPr lang="zh-CN" altLang="en-US" sz="6600" i="1">
              <a:solidFill>
                <a:srgbClr val="FFFFFF"/>
              </a:solidFill>
              <a:latin typeface="宋体" charset="0"/>
              <a:ea typeface="宋体" charset="0"/>
              <a:cs typeface="宋体" charset="0"/>
            </a:endParaRPr>
          </a:p>
        </p:txBody>
      </p:sp>
      <p:sp>
        <p:nvSpPr>
          <p:cNvPr id="787485" name="Rectangle 29"/>
          <p:cNvSpPr>
            <a:spLocks noChangeArrowheads="1"/>
          </p:cNvSpPr>
          <p:nvPr/>
        </p:nvSpPr>
        <p:spPr bwMode="auto">
          <a:xfrm>
            <a:off x="8091488" y="6513513"/>
            <a:ext cx="339725"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16</a:t>
            </a:r>
          </a:p>
        </p:txBody>
      </p:sp>
      <p:sp>
        <p:nvSpPr>
          <p:cNvPr id="787486" name="Text Box 30"/>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pPr>
            <a:r>
              <a:rPr lang="en-US" altLang="zh-CN" sz="2000">
                <a:solidFill>
                  <a:srgbClr val="FFFFFF"/>
                </a:solidFill>
                <a:ea typeface="宋体" charset="0"/>
                <a:cs typeface="宋体" charset="0"/>
              </a:rPr>
              <a:t>3</a:t>
            </a:r>
          </a:p>
        </p:txBody>
      </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chemeClr val="bg2">
                <a:alpha val="74998"/>
              </a:schemeClr>
            </a:outerShdw>
          </a:effectLst>
          <a:extLst>
            <a:ext uri="{909E8E84-426E-40dd-AFC4-6F175D3DCCD1}">
              <a14:hiddenFill xmlns=""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chemeClr val="bg2">
                <a:alpha val="74998"/>
              </a:schemeClr>
            </a:outerShdw>
          </a:effectLst>
          <a:extLst>
            <a:ext uri="{909E8E84-426E-40dd-AFC4-6F175D3DCCD1}">
              <a14:hiddenFill xmlns=""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chemeClr val="bg2">
                <a:alpha val="74998"/>
              </a:schemeClr>
            </a:outerShdw>
          </a:effectLst>
          <a:extLst>
            <a:ext uri="{909E8E84-426E-40dd-AFC4-6F175D3DCCD1}">
              <a14:hiddenFill xmlns=""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87565" name="Group 109"/>
          <p:cNvGrpSpPr>
            <a:grpSpLocks/>
          </p:cNvGrpSpPr>
          <p:nvPr/>
        </p:nvGrpSpPr>
        <p:grpSpPr bwMode="auto">
          <a:xfrm>
            <a:off x="7997825" y="3432175"/>
            <a:ext cx="1006475" cy="1231900"/>
            <a:chOff x="5038" y="2162"/>
            <a:chExt cx="634" cy="776"/>
          </a:xfrm>
        </p:grpSpPr>
        <p:sp>
          <p:nvSpPr>
            <p:cNvPr id="787566" name="Freeform 11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67" name="AutoShape 11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68" name="Rectangle 11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69" name="AutoShape 113"/>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70" name="Line 114"/>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71" name="Line 115"/>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72" name="Rectangle 116"/>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73" name="Rectangle 117"/>
            <p:cNvSpPr>
              <a:spLocks noChangeArrowheads="1"/>
            </p:cNvSpPr>
            <p:nvPr/>
          </p:nvSpPr>
          <p:spPr bwMode="auto">
            <a:xfrm>
              <a:off x="5038" y="2409"/>
              <a:ext cx="59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87574" name="Rectangle 118"/>
            <p:cNvSpPr>
              <a:spLocks noChangeArrowheads="1"/>
            </p:cNvSpPr>
            <p:nvPr/>
          </p:nvSpPr>
          <p:spPr bwMode="auto">
            <a:xfrm>
              <a:off x="5156" y="2649"/>
              <a:ext cx="11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endParaRPr lang="zh-CN" altLang="en-US" sz="1000">
                <a:solidFill>
                  <a:srgbClr val="000000"/>
                </a:solidFill>
                <a:latin typeface="B VAG Rounded Bold" charset="0"/>
                <a:ea typeface="宋体" charset="0"/>
                <a:cs typeface="宋体" charset="0"/>
              </a:endParaRPr>
            </a:p>
          </p:txBody>
        </p:sp>
        <p:sp>
          <p:nvSpPr>
            <p:cNvPr id="787575" name="Rectangle 119"/>
            <p:cNvSpPr>
              <a:spLocks noChangeArrowheads="1"/>
            </p:cNvSpPr>
            <p:nvPr/>
          </p:nvSpPr>
          <p:spPr bwMode="auto">
            <a:xfrm>
              <a:off x="5267" y="2779"/>
              <a:ext cx="114"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endParaRPr lang="zh-CN" altLang="en-US" sz="1000" b="1">
                <a:solidFill>
                  <a:srgbClr val="000000"/>
                </a:solidFill>
                <a:latin typeface="B VAG Rounded Bold" charset="0"/>
                <a:ea typeface="宋体" charset="0"/>
                <a:cs typeface="宋体" charset="0"/>
              </a:endParaRPr>
            </a:p>
          </p:txBody>
        </p:sp>
        <p:sp>
          <p:nvSpPr>
            <p:cNvPr id="787576" name="Rectangle 120"/>
            <p:cNvSpPr>
              <a:spLocks noChangeArrowheads="1"/>
            </p:cNvSpPr>
            <p:nvPr/>
          </p:nvSpPr>
          <p:spPr bwMode="auto">
            <a:xfrm>
              <a:off x="5194" y="2302"/>
              <a:ext cx="322"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87577" name="Rectangle 121"/>
            <p:cNvSpPr>
              <a:spLocks noChangeArrowheads="1"/>
            </p:cNvSpPr>
            <p:nvPr/>
          </p:nvSpPr>
          <p:spPr bwMode="auto">
            <a:xfrm>
              <a:off x="5092" y="2162"/>
              <a:ext cx="434"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defTabSz="914400"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87578" name="Rectangle 122"/>
            <p:cNvSpPr>
              <a:spLocks noChangeArrowheads="1"/>
            </p:cNvSpPr>
            <p:nvPr/>
          </p:nvSpPr>
          <p:spPr bwMode="auto">
            <a:xfrm>
              <a:off x="5180" y="2529"/>
              <a:ext cx="431" cy="15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defTabSz="914400" eaLnBrk="0" hangingPunct="0"/>
              <a:endParaRPr lang="zh-CN" altLang="en-US" sz="1000">
                <a:solidFill>
                  <a:srgbClr val="000000"/>
                </a:solidFill>
                <a:latin typeface="B VAG Rounded Bold" charset="0"/>
                <a:ea typeface="宋体" charset="0"/>
                <a:cs typeface="宋体" charset="0"/>
              </a:endParaRPr>
            </a:p>
          </p:txBody>
        </p:sp>
        <p:sp>
          <p:nvSpPr>
            <p:cNvPr id="787579" name="Line 123"/>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80" name="Line 124"/>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81" name="Line 125"/>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87582" name="Text Box 126"/>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4988988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up)">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500"/>
                                        <p:tgtEl>
                                          <p:spTgt spid="787468"/>
                                        </p:tgtEl>
                                      </p:cBhvr>
                                    </p:animEffect>
                                  </p:childTnLst>
                                </p:cTn>
                              </p:par>
                            </p:childTnLst>
                          </p:cTn>
                        </p:par>
                        <p:par>
                          <p:cTn id="22" fill="hold" nodeType="afterGroup">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5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500"/>
                                        <p:tgtEl>
                                          <p:spTgt spid="787467"/>
                                        </p:tgtEl>
                                      </p:cBhvr>
                                    </p:animEffect>
                                  </p:childTnLst>
                                </p:cTn>
                              </p:par>
                            </p:childTnLst>
                          </p:cTn>
                        </p:par>
                        <p:par>
                          <p:cTn id="38" fill="hold" nodeType="afterGroup">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5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5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500"/>
                                        <p:tgtEl>
                                          <p:spTgt spid="787466"/>
                                        </p:tgtEl>
                                      </p:cBhvr>
                                    </p:animEffect>
                                  </p:childTnLst>
                                </p:cTn>
                              </p:par>
                            </p:childTnLst>
                          </p:cTn>
                        </p:par>
                        <p:par>
                          <p:cTn id="54" fill="hold" nodeType="afterGroup">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5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5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74" grpId="0" animBg="1"/>
      <p:bldP spid="787475" grpId="0" animBg="1"/>
      <p:bldP spid="787476" grpId="0" animBg="1"/>
      <p:bldP spid="787481" grpId="0" autoUpdateAnimBg="0"/>
      <p:bldP spid="787516" grpId="0" animBg="1"/>
      <p:bldP spid="787517" grpId="0" animBg="1"/>
      <p:bldP spid="78751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04800" y="1219200"/>
            <a:ext cx="8534400" cy="5014193"/>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defRPr/>
            </a:pPr>
            <a:r>
              <a:rPr lang="en-US" sz="3600" b="1" baseline="30000" dirty="0">
                <a:effectLst>
                  <a:outerShdw blurRad="50800" dist="76200" dir="2700000" algn="tl" rotWithShape="0">
                    <a:srgbClr val="000000">
                      <a:alpha val="80000"/>
                    </a:srgbClr>
                  </a:outerShdw>
                </a:effectLst>
                <a:latin typeface="Times" pitchFamily="-112" charset="0"/>
              </a:rPr>
              <a:t>1</a:t>
            </a:r>
            <a:r>
              <a:rPr lang="en-US" sz="3200" b="1" dirty="0">
                <a:effectLst>
                  <a:outerShdw blurRad="50800" dist="76200" dir="2700000" algn="tl" rotWithShape="0">
                    <a:srgbClr val="000000">
                      <a:alpha val="80000"/>
                    </a:srgbClr>
                  </a:outerShdw>
                </a:effectLst>
                <a:latin typeface="Times" pitchFamily="-112" charset="0"/>
              </a:rPr>
              <a:t> </a:t>
            </a:r>
            <a:r>
              <a:rPr lang="zh-CN" altLang="en-US" sz="3200" b="1" dirty="0">
                <a:solidFill>
                  <a:srgbClr val="FFFF00"/>
                </a:solidFill>
                <a:effectLst>
                  <a:outerShdw blurRad="50800" dist="76200" dir="2700000" algn="tl" rotWithShape="0">
                    <a:srgbClr val="000000">
                      <a:alpha val="80000"/>
                    </a:srgbClr>
                  </a:outerShdw>
                </a:effectLst>
                <a:latin typeface="Times" pitchFamily="-112" charset="0"/>
              </a:rPr>
              <a:t>当</a:t>
            </a:r>
            <a:r>
              <a:rPr lang="zh-CN" altLang="en-US" sz="3200" b="1" dirty="0">
                <a:effectLst>
                  <a:outerShdw blurRad="50800" dist="76200" dir="2700000" algn="tl" rotWithShape="0">
                    <a:srgbClr val="000000">
                      <a:alpha val="80000"/>
                    </a:srgbClr>
                  </a:outerShdw>
                </a:effectLst>
                <a:latin typeface="Times" pitchFamily="-112" charset="0"/>
              </a:rPr>
              <a:t>这一切事，就是我摆在你面前的祝福和咒</a:t>
            </a:r>
            <a:endParaRPr lang="en-US" altLang="zh-CN" sz="3200" b="1" dirty="0">
              <a:effectLst>
                <a:outerShdw blurRad="50800" dist="76200" dir="2700000" algn="tl" rotWithShape="0">
                  <a:srgbClr val="000000">
                    <a:alpha val="80000"/>
                  </a:srgbClr>
                </a:outerShdw>
              </a:effectLst>
              <a:latin typeface="Times" pitchFamily="-112" charset="0"/>
            </a:endParaRPr>
          </a:p>
          <a:p>
            <a:pPr defTabSz="914400" eaLnBrk="0" hangingPunct="0">
              <a:defRPr/>
            </a:pPr>
            <a:r>
              <a:rPr lang="zh-CN" altLang="en-US" sz="3200" b="1" dirty="0">
                <a:effectLst>
                  <a:outerShdw blurRad="50800" dist="76200" dir="2700000" algn="tl" rotWithShape="0">
                    <a:srgbClr val="000000">
                      <a:alpha val="80000"/>
                    </a:srgbClr>
                  </a:outerShdw>
                </a:effectLst>
                <a:latin typeface="Times" pitchFamily="-112" charset="0"/>
              </a:rPr>
              <a:t>诅，都临到你身上的时候，你在耶和华你的　神</a:t>
            </a:r>
            <a:endParaRPr lang="en-US" altLang="zh-CN" sz="3200" b="1" dirty="0">
              <a:effectLst>
                <a:outerShdw blurRad="50800" dist="76200" dir="2700000" algn="tl" rotWithShape="0">
                  <a:srgbClr val="000000">
                    <a:alpha val="80000"/>
                  </a:srgbClr>
                </a:outerShdw>
              </a:effectLst>
              <a:latin typeface="Times" pitchFamily="-112" charset="0"/>
            </a:endParaRPr>
          </a:p>
          <a:p>
            <a:pPr defTabSz="914400" eaLnBrk="0" hangingPunct="0">
              <a:defRPr/>
            </a:pPr>
            <a:r>
              <a:rPr lang="zh-CN" altLang="en-US" sz="3200" b="1" dirty="0">
                <a:effectLst>
                  <a:outerShdw blurRad="50800" dist="76200" dir="2700000" algn="tl" rotWithShape="0">
                    <a:srgbClr val="000000">
                      <a:alpha val="80000"/>
                    </a:srgbClr>
                  </a:outerShdw>
                </a:effectLst>
                <a:latin typeface="Times" pitchFamily="-112" charset="0"/>
              </a:rPr>
              <a:t>赶逐你去的万国中，你心里必回想这些话， </a:t>
            </a:r>
            <a:r>
              <a:rPr lang="en-US" altLang="zh-CN" sz="3200" b="1" dirty="0">
                <a:effectLst>
                  <a:outerShdw blurRad="50800" dist="76200" dir="2700000" algn="tl" rotWithShape="0">
                    <a:srgbClr val="000000">
                      <a:alpha val="80000"/>
                    </a:srgbClr>
                  </a:outerShdw>
                </a:effectLst>
                <a:latin typeface="Times" pitchFamily="-112" charset="0"/>
              </a:rPr>
              <a:t>2 </a:t>
            </a:r>
            <a:r>
              <a:rPr lang="zh-CN" altLang="en-US" sz="3200" b="1" dirty="0">
                <a:effectLst>
                  <a:outerShdw blurRad="50800" dist="76200" dir="2700000" algn="tl" rotWithShape="0">
                    <a:srgbClr val="000000">
                      <a:alpha val="80000"/>
                    </a:srgbClr>
                  </a:outerShdw>
                </a:effectLst>
                <a:latin typeface="Times" pitchFamily="-112" charset="0"/>
              </a:rPr>
              <a:t>你和你的子孙必一心一意归向耶和华你的　神，照着我今日吩咐你的一切听从他的话。 </a:t>
            </a:r>
            <a:r>
              <a:rPr lang="en-US" altLang="zh-CN" sz="3200" b="1" dirty="0">
                <a:effectLst>
                  <a:outerShdw blurRad="50800" dist="76200" dir="2700000" algn="tl" rotWithShape="0">
                    <a:srgbClr val="000000">
                      <a:alpha val="80000"/>
                    </a:srgbClr>
                  </a:outerShdw>
                </a:effectLst>
                <a:latin typeface="Times" pitchFamily="-112" charset="0"/>
              </a:rPr>
              <a:t>3 </a:t>
            </a:r>
            <a:r>
              <a:rPr lang="zh-CN" altLang="en-US" sz="3200" b="1" dirty="0">
                <a:solidFill>
                  <a:srgbClr val="FFFF00"/>
                </a:solidFill>
                <a:effectLst>
                  <a:outerShdw blurRad="50800" dist="76200" dir="2700000" algn="tl" rotWithShape="0">
                    <a:srgbClr val="000000">
                      <a:alpha val="80000"/>
                    </a:srgbClr>
                  </a:outerShdw>
                </a:effectLst>
                <a:latin typeface="Times" pitchFamily="-112" charset="0"/>
              </a:rPr>
              <a:t>那时</a:t>
            </a:r>
            <a:r>
              <a:rPr lang="zh-CN" altLang="en-US" sz="3200" b="1" dirty="0">
                <a:effectLst>
                  <a:outerShdw blurRad="50800" dist="76200" dir="2700000" algn="tl" rotWithShape="0">
                    <a:srgbClr val="000000">
                      <a:alpha val="80000"/>
                    </a:srgbClr>
                  </a:outerShdw>
                </a:effectLst>
                <a:latin typeface="Times" pitchFamily="-112" charset="0"/>
              </a:rPr>
              <a:t>，耶和华你的　神就必使你这被掳的人回归，他必怜悯你；耶和华你的　神必从你被分散到的万民中，把你再召集回来。 </a:t>
            </a:r>
            <a:r>
              <a:rPr lang="en-US" altLang="zh-CN" sz="3200" b="1" dirty="0">
                <a:effectLst>
                  <a:outerShdw blurRad="50800" dist="76200" dir="2700000" algn="tl" rotWithShape="0">
                    <a:srgbClr val="000000">
                      <a:alpha val="80000"/>
                    </a:srgbClr>
                  </a:outerShdw>
                </a:effectLst>
                <a:latin typeface="Times" pitchFamily="-112" charset="0"/>
              </a:rPr>
              <a:t>4 </a:t>
            </a:r>
            <a:r>
              <a:rPr lang="zh-CN" altLang="en-US" sz="3200" b="1" dirty="0">
                <a:effectLst>
                  <a:outerShdw blurRad="50800" dist="76200" dir="2700000" algn="tl" rotWithShape="0">
                    <a:srgbClr val="000000">
                      <a:alpha val="80000"/>
                    </a:srgbClr>
                  </a:outerShdw>
                </a:effectLst>
                <a:latin typeface="Times" pitchFamily="-112" charset="0"/>
              </a:rPr>
              <a:t>你被赶逐的人，就是在天涯海角，耶和华你的　神也必从那里把你召集回来，从那里把你带回。（</a:t>
            </a:r>
            <a:r>
              <a:rPr lang="en-US" altLang="zh-CN" sz="3200" b="1" dirty="0">
                <a:effectLst>
                  <a:outerShdw blurRad="50800" dist="76200" dir="2700000" algn="tl" rotWithShape="0">
                    <a:srgbClr val="000000">
                      <a:alpha val="80000"/>
                    </a:srgbClr>
                  </a:outerShdw>
                </a:effectLst>
                <a:latin typeface="Times" pitchFamily="-112" charset="0"/>
              </a:rPr>
              <a:t>CNVS</a:t>
            </a:r>
            <a:r>
              <a:rPr lang="zh-CN" altLang="en-US" sz="3200" b="1" dirty="0">
                <a:effectLst>
                  <a:outerShdw blurRad="50800" dist="76200" dir="2700000" algn="tl" rotWithShape="0">
                    <a:srgbClr val="000000">
                      <a:alpha val="80000"/>
                    </a:srgbClr>
                  </a:outerShdw>
                </a:effectLst>
                <a:latin typeface="Times" pitchFamily="-112" charset="0"/>
              </a:rPr>
              <a:t>）</a:t>
            </a:r>
            <a:endParaRPr lang="en-US" sz="2000" b="1" dirty="0">
              <a:effectLst>
                <a:outerShdw blurRad="50800" dist="76200" dir="2700000" algn="tl" rotWithShape="0">
                  <a:srgbClr val="000000">
                    <a:alpha val="80000"/>
                  </a:srgbClr>
                </a:outerShdw>
              </a:effectLst>
              <a:latin typeface="Times" pitchFamily="-112" charset="0"/>
            </a:endParaRPr>
          </a:p>
        </p:txBody>
      </p:sp>
      <p:sp>
        <p:nvSpPr>
          <p:cNvPr id="23555" name="Rectangle 3"/>
          <p:cNvSpPr>
            <a:spLocks noChangeArrowheads="1"/>
          </p:cNvSpPr>
          <p:nvPr/>
        </p:nvSpPr>
        <p:spPr bwMode="auto">
          <a:xfrm>
            <a:off x="1674813" y="954088"/>
            <a:ext cx="7089775" cy="3413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defTabSz="914400" eaLnBrk="0" hangingPunct="0">
              <a:lnSpc>
                <a:spcPct val="50000"/>
              </a:lnSpc>
              <a:spcBef>
                <a:spcPct val="50000"/>
              </a:spcBef>
              <a:defRPr/>
            </a:pPr>
            <a:r>
              <a:rPr lang="zh-CN" altLang="en-US" sz="2800" b="1">
                <a:solidFill>
                  <a:srgbClr val="00FFCC"/>
                </a:solidFill>
                <a:latin typeface="Times" charset="0"/>
              </a:rPr>
              <a:t>流放与回归的承诺</a:t>
            </a:r>
            <a:endParaRPr lang="en-US" sz="2800" b="1" dirty="0">
              <a:solidFill>
                <a:srgbClr val="FFD34A"/>
              </a:solidFill>
              <a:latin typeface="Times" charset="0"/>
            </a:endParaRPr>
          </a:p>
        </p:txBody>
      </p:sp>
      <p:sp>
        <p:nvSpPr>
          <p:cNvPr id="2355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hangingPunct="0">
              <a:spcBef>
                <a:spcPct val="50000"/>
              </a:spcBef>
              <a:defRPr/>
            </a:pPr>
            <a:r>
              <a:rPr lang="en-US" sz="8800" dirty="0">
                <a:solidFill>
                  <a:srgbClr val="FFD34A"/>
                </a:solidFill>
                <a:latin typeface="Times" pitchFamily="-112" charset="0"/>
              </a:rPr>
              <a:t>7</a:t>
            </a:r>
          </a:p>
        </p:txBody>
      </p:sp>
      <p:sp>
        <p:nvSpPr>
          <p:cNvPr id="23557"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hangingPunct="0">
              <a:defRPr/>
            </a:pPr>
            <a:endParaRPr lang="en-US">
              <a:solidFill>
                <a:srgbClr val="FFFFFF"/>
              </a:solidFill>
              <a:latin typeface="Tahoma" pitchFamily="-110" charset="-52"/>
            </a:endParaRPr>
          </a:p>
        </p:txBody>
      </p:sp>
      <p:sp>
        <p:nvSpPr>
          <p:cNvPr id="23558" name="Oval 6"/>
          <p:cNvSpPr>
            <a:spLocks noChangeArrowheads="1"/>
          </p:cNvSpPr>
          <p:nvPr/>
        </p:nvSpPr>
        <p:spPr bwMode="auto">
          <a:xfrm>
            <a:off x="221456" y="2209800"/>
            <a:ext cx="1651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defTabSz="914400" eaLnBrk="0" hangingPunct="0">
              <a:defRPr/>
            </a:pPr>
            <a:endParaRPr lang="en-US">
              <a:solidFill>
                <a:srgbClr val="FFFFFF"/>
              </a:solidFill>
              <a:latin typeface="Tahoma" pitchFamily="-112" charset="-52"/>
            </a:endParaRPr>
          </a:p>
        </p:txBody>
      </p:sp>
      <p:sp>
        <p:nvSpPr>
          <p:cNvPr id="362502"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2000">
                <a:solidFill>
                  <a:srgbClr val="FFA27C"/>
                </a:solidFill>
                <a:latin typeface="Comic Sans MS" charset="0"/>
              </a:rPr>
              <a:t> </a:t>
            </a:r>
          </a:p>
        </p:txBody>
      </p:sp>
      <p:sp>
        <p:nvSpPr>
          <p:cNvPr id="23578" name="Rectangle 2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hangingPunct="0">
              <a:defRPr/>
            </a:pPr>
            <a:r>
              <a:rPr lang="en-US" sz="1000" b="1">
                <a:solidFill>
                  <a:srgbClr val="FFFFFF"/>
                </a:solidFill>
                <a:effectLst>
                  <a:outerShdw blurRad="38100" dist="38100" dir="2700000" algn="tl">
                    <a:srgbClr val="000000"/>
                  </a:outerShdw>
                </a:effectLst>
                <a:latin typeface="Comic Sans MS" charset="0"/>
              </a:rPr>
              <a:t>27</a:t>
            </a:r>
          </a:p>
        </p:txBody>
      </p:sp>
      <p:sp>
        <p:nvSpPr>
          <p:cNvPr id="362504"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b="1">
                <a:solidFill>
                  <a:srgbClr val="FFD34A"/>
                </a:solidFill>
                <a:latin typeface="Times New Roman" charset="0"/>
              </a:rPr>
              <a:t>44</a:t>
            </a:r>
            <a:endParaRPr lang="en-US">
              <a:solidFill>
                <a:srgbClr val="FFD34A"/>
              </a:solidFill>
              <a:latin typeface="Times New Roman" charset="0"/>
            </a:endParaRPr>
          </a:p>
        </p:txBody>
      </p:sp>
      <p:sp>
        <p:nvSpPr>
          <p:cNvPr id="23581" name="Rectangle 29"/>
          <p:cNvSpPr>
            <a:spLocks noGrp="1" noChangeArrowheads="1"/>
          </p:cNvSpPr>
          <p:nvPr>
            <p:ph type="title" idx="4294967295"/>
          </p:nvPr>
        </p:nvSpPr>
        <p:spPr bwMode="auto">
          <a:xfrm>
            <a:off x="1143000" y="304800"/>
            <a:ext cx="7772400" cy="685800"/>
          </a:xfrm>
          <a:prstGeom prst="rect">
            <a:avLst/>
          </a:prstGeom>
          <a:ln>
            <a:miter lim="800000"/>
            <a:headEnd/>
            <a:tailEnd/>
          </a:ln>
          <a:effectLst>
            <a:outerShdw blurRad="63500" dist="35921" dir="2700000" algn="ctr" rotWithShape="0">
              <a:srgbClr val="000000">
                <a:alpha val="74998"/>
              </a:srgbClr>
            </a:outerShdw>
          </a:effectLst>
        </p:spPr>
        <p:txBody>
          <a:bodyPr/>
          <a:lstStyle/>
          <a:p>
            <a:pPr algn="ctr" eaLnBrk="1" hangingPunct="1">
              <a:defRPr/>
            </a:pPr>
            <a:r>
              <a:rPr lang="zh-CN" altLang="en-US" sz="3200" b="1" dirty="0">
                <a:solidFill>
                  <a:schemeClr val="tx1"/>
                </a:solidFill>
                <a:effectLst/>
                <a:latin typeface="Times" charset="0"/>
                <a:ea typeface="ＭＳ Ｐゴシック" charset="0"/>
                <a:cs typeface="ＭＳ Ｐゴシック" charset="0"/>
              </a:rPr>
              <a:t>申命记 </a:t>
            </a:r>
            <a:r>
              <a:rPr lang="en-US" sz="3200" b="1" dirty="0">
                <a:solidFill>
                  <a:schemeClr val="tx1"/>
                </a:solidFill>
                <a:effectLst/>
                <a:latin typeface="Times" charset="0"/>
                <a:ea typeface="ＭＳ Ｐゴシック" charset="0"/>
                <a:cs typeface="ＭＳ Ｐゴシック" charset="0"/>
              </a:rPr>
              <a:t>30:1-4</a:t>
            </a:r>
            <a:endParaRPr lang="en-US" dirty="0">
              <a:latin typeface="Times" charset="0"/>
              <a:ea typeface="ＭＳ Ｐゴシック" charset="0"/>
              <a:cs typeface="ＭＳ Ｐゴシック" charset="0"/>
            </a:endParaRPr>
          </a:p>
        </p:txBody>
      </p:sp>
      <p:sp>
        <p:nvSpPr>
          <p:cNvPr id="30" name="Oval 6"/>
          <p:cNvSpPr>
            <a:spLocks noChangeArrowheads="1"/>
          </p:cNvSpPr>
          <p:nvPr/>
        </p:nvSpPr>
        <p:spPr bwMode="auto">
          <a:xfrm>
            <a:off x="4286250" y="2781300"/>
            <a:ext cx="12192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defTabSz="914400" eaLnBrk="0" hangingPunct="0">
              <a:defRPr/>
            </a:pPr>
            <a:endParaRPr lang="en-US">
              <a:solidFill>
                <a:srgbClr val="FFFFFF"/>
              </a:solidFill>
              <a:latin typeface="Tahoma" pitchFamily="-112" charset="-52"/>
            </a:endParaRPr>
          </a:p>
        </p:txBody>
      </p:sp>
      <p:sp>
        <p:nvSpPr>
          <p:cNvPr id="31" name="Oval 6"/>
          <p:cNvSpPr>
            <a:spLocks noChangeArrowheads="1"/>
          </p:cNvSpPr>
          <p:nvPr/>
        </p:nvSpPr>
        <p:spPr bwMode="auto">
          <a:xfrm>
            <a:off x="6019800" y="3726296"/>
            <a:ext cx="18034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defTabSz="914400" eaLnBrk="0" hangingPunct="0">
              <a:defRPr/>
            </a:pPr>
            <a:endParaRPr lang="en-US">
              <a:solidFill>
                <a:srgbClr val="FFFFFF"/>
              </a:solidFill>
              <a:latin typeface="Tahoma" pitchFamily="-112" charset="-52"/>
            </a:endParaRPr>
          </a:p>
        </p:txBody>
      </p:sp>
      <p:sp>
        <p:nvSpPr>
          <p:cNvPr id="32" name="Oval 6"/>
          <p:cNvSpPr>
            <a:spLocks noChangeArrowheads="1"/>
          </p:cNvSpPr>
          <p:nvPr/>
        </p:nvSpPr>
        <p:spPr bwMode="auto">
          <a:xfrm>
            <a:off x="6515100" y="5143500"/>
            <a:ext cx="2667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defTabSz="914400" eaLnBrk="0" hangingPunct="0">
              <a:defRPr/>
            </a:pPr>
            <a:endParaRPr lang="en-US">
              <a:solidFill>
                <a:srgbClr val="FFFFFF"/>
              </a:solidFill>
              <a:latin typeface="Tahoma" pitchFamily="-112" charset="-52"/>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ChangeArrowheads="1"/>
          </p:cNvSpPr>
          <p:nvPr/>
        </p:nvSpPr>
        <p:spPr bwMode="auto">
          <a:xfrm>
            <a:off x="762000" y="1905000"/>
            <a:ext cx="6934200" cy="3967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chemeClr val="bg1"/>
                </a:solidFill>
                <a:latin typeface="Times New Roman" charset="0"/>
                <a:cs typeface="MS Gothic" charset="0"/>
              </a:rPr>
              <a:t>     </a:t>
            </a:r>
            <a:r>
              <a:rPr lang="en-US" sz="2400" b="1">
                <a:solidFill>
                  <a:schemeClr val="bg1"/>
                </a:solidFill>
                <a:latin typeface="SimHei" charset="0"/>
                <a:cs typeface="SimHei" charset="0"/>
              </a:rPr>
              <a:t> 5 耶</a:t>
            </a:r>
            <a:r>
              <a:rPr lang="en-US" altLang="ja-JP" sz="2400" b="1">
                <a:solidFill>
                  <a:schemeClr val="bg1"/>
                </a:solidFill>
                <a:latin typeface="SimHei" charset="0"/>
                <a:cs typeface="SimHei" charset="0"/>
              </a:rPr>
              <a:t> </a:t>
            </a:r>
            <a:r>
              <a:rPr lang="en-US" sz="2400" b="1">
                <a:solidFill>
                  <a:srgbClr val="FFFFFF"/>
                </a:solidFill>
                <a:latin typeface="SimHei" charset="0"/>
                <a:cs typeface="SimHei" charset="0"/>
              </a:rPr>
              <a:t>和</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华</a:t>
            </a:r>
            <a:r>
              <a:rPr lang="en-US" altLang="ja-JP" sz="2400" b="1">
                <a:solidFill>
                  <a:srgbClr val="FFFFFF"/>
                </a:solidFill>
                <a:latin typeface="SimHei" charset="0"/>
                <a:cs typeface="SimHei" charset="0"/>
              </a:rPr>
              <a:t> ─ </a:t>
            </a:r>
            <a:r>
              <a:rPr lang="en-US" sz="2400" b="1">
                <a:solidFill>
                  <a:srgbClr val="FFFFFF"/>
                </a:solidFill>
                <a:latin typeface="SimHei" charset="0"/>
                <a:cs typeface="SimHei" charset="0"/>
              </a:rPr>
              <a:t>你</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的</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　</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神</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必</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领</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你</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进</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入</a:t>
            </a:r>
            <a:r>
              <a:rPr lang="en-US" altLang="ja-JP" sz="2400" b="1">
                <a:solidFill>
                  <a:srgbClr val="FFFFFF"/>
                </a:solidFill>
                <a:latin typeface="SimHei" charset="0"/>
                <a:cs typeface="SimHei" charset="0"/>
              </a:rPr>
              <a:t> </a:t>
            </a:r>
            <a:r>
              <a:rPr lang="en-US" sz="2400" b="1">
                <a:solidFill>
                  <a:srgbClr val="23FF23"/>
                </a:solidFill>
                <a:latin typeface="SimHei" charset="0"/>
                <a:cs typeface="SimHei" charset="0"/>
              </a:rPr>
              <a:t>你</a:t>
            </a:r>
            <a:r>
              <a:rPr lang="en-US" altLang="ja-JP" sz="2400" b="1">
                <a:solidFill>
                  <a:srgbClr val="23FF23"/>
                </a:solidFill>
                <a:latin typeface="SimHei" charset="0"/>
                <a:cs typeface="SimHei" charset="0"/>
              </a:rPr>
              <a:t> </a:t>
            </a:r>
            <a:r>
              <a:rPr lang="en-US" sz="2400" b="1">
                <a:solidFill>
                  <a:srgbClr val="23FF23"/>
                </a:solidFill>
                <a:latin typeface="SimHei" charset="0"/>
                <a:cs typeface="SimHei" charset="0"/>
              </a:rPr>
              <a:t>列</a:t>
            </a:r>
            <a:r>
              <a:rPr lang="en-US" altLang="ja-JP" sz="2400" b="1">
                <a:solidFill>
                  <a:srgbClr val="23FF23"/>
                </a:solidFill>
                <a:latin typeface="SimHei" charset="0"/>
                <a:cs typeface="SimHei" charset="0"/>
              </a:rPr>
              <a:t> </a:t>
            </a:r>
            <a:r>
              <a:rPr lang="en-US" sz="2400" b="1">
                <a:solidFill>
                  <a:srgbClr val="23FF23"/>
                </a:solidFill>
                <a:latin typeface="SimHei" charset="0"/>
                <a:cs typeface="SimHei" charset="0"/>
              </a:rPr>
              <a:t>祖</a:t>
            </a:r>
            <a:r>
              <a:rPr lang="en-US" altLang="ja-JP" sz="2400" b="1">
                <a:solidFill>
                  <a:srgbClr val="23FF23"/>
                </a:solidFill>
                <a:latin typeface="SimHei" charset="0"/>
                <a:cs typeface="SimHei" charset="0"/>
              </a:rPr>
              <a:t> </a:t>
            </a:r>
            <a:r>
              <a:rPr lang="en-US" sz="2400" b="1">
                <a:solidFill>
                  <a:srgbClr val="23FF23"/>
                </a:solidFill>
                <a:latin typeface="SimHei" charset="0"/>
                <a:cs typeface="SimHei" charset="0"/>
              </a:rPr>
              <a:t>所</a:t>
            </a:r>
            <a:r>
              <a:rPr lang="en-US" altLang="ja-JP" sz="2400" b="1">
                <a:solidFill>
                  <a:srgbClr val="23FF23"/>
                </a:solidFill>
                <a:latin typeface="SimHei" charset="0"/>
                <a:cs typeface="SimHei" charset="0"/>
              </a:rPr>
              <a:t> </a:t>
            </a:r>
            <a:r>
              <a:rPr lang="en-US" sz="2400" b="1">
                <a:solidFill>
                  <a:srgbClr val="23FF23"/>
                </a:solidFill>
                <a:latin typeface="SimHei" charset="0"/>
                <a:cs typeface="SimHei" charset="0"/>
              </a:rPr>
              <a:t>得</a:t>
            </a:r>
            <a:r>
              <a:rPr lang="en-US" altLang="ja-JP" sz="2400" b="1">
                <a:solidFill>
                  <a:srgbClr val="000000"/>
                </a:solidFill>
                <a:latin typeface="SimHei" charset="0"/>
                <a:cs typeface="SimHei" charset="0"/>
              </a:rPr>
              <a:t> </a:t>
            </a:r>
            <a:r>
              <a:rPr lang="en-US" sz="2400" b="1">
                <a:solidFill>
                  <a:srgbClr val="FFFF00"/>
                </a:solidFill>
                <a:latin typeface="SimHei" charset="0"/>
                <a:cs typeface="SimHei" charset="0"/>
              </a:rPr>
              <a:t>的</a:t>
            </a:r>
            <a:r>
              <a:rPr lang="en-US" altLang="ja-JP" sz="2400" b="1">
                <a:solidFill>
                  <a:srgbClr val="FFFF00"/>
                </a:solidFill>
                <a:latin typeface="SimHei" charset="0"/>
                <a:cs typeface="SimHei" charset="0"/>
              </a:rPr>
              <a:t> </a:t>
            </a:r>
            <a:r>
              <a:rPr lang="en-US" sz="2400" b="1">
                <a:solidFill>
                  <a:srgbClr val="FFFF00"/>
                </a:solidFill>
                <a:latin typeface="SimHei" charset="0"/>
                <a:cs typeface="SimHei" charset="0"/>
              </a:rPr>
              <a:t>地</a:t>
            </a:r>
            <a:r>
              <a:rPr lang="en-US" altLang="ja-JP" sz="2400" b="1">
                <a:solidFill>
                  <a:srgbClr val="000000"/>
                </a:solidFill>
                <a:latin typeface="SimHei" charset="0"/>
                <a:cs typeface="SimHei" charset="0"/>
              </a:rPr>
              <a:t> </a:t>
            </a:r>
            <a:r>
              <a:rPr lang="en-US" sz="2400" b="1">
                <a:solidFill>
                  <a:srgbClr val="000000"/>
                </a:solidFill>
                <a:latin typeface="SimHei" charset="0"/>
                <a:cs typeface="SimHei" charset="0"/>
              </a:rPr>
              <a:t>，</a:t>
            </a:r>
            <a:r>
              <a:rPr lang="en-US" altLang="ja-JP" sz="2400" b="1">
                <a:solidFill>
                  <a:srgbClr val="000000"/>
                </a:solidFill>
                <a:latin typeface="SimHei" charset="0"/>
                <a:cs typeface="SimHei" charset="0"/>
              </a:rPr>
              <a:t> </a:t>
            </a:r>
            <a:r>
              <a:rPr lang="en-US" sz="2400" b="1">
                <a:solidFill>
                  <a:srgbClr val="23FF23"/>
                </a:solidFill>
                <a:latin typeface="SimHei" charset="0"/>
                <a:cs typeface="SimHei" charset="0"/>
              </a:rPr>
              <a:t>使</a:t>
            </a:r>
            <a:r>
              <a:rPr lang="en-US" altLang="ja-JP" sz="2400" b="1">
                <a:solidFill>
                  <a:srgbClr val="23FF23"/>
                </a:solidFill>
                <a:latin typeface="SimHei" charset="0"/>
                <a:cs typeface="SimHei" charset="0"/>
              </a:rPr>
              <a:t> </a:t>
            </a:r>
            <a:r>
              <a:rPr lang="en-US" sz="2400" b="1">
                <a:solidFill>
                  <a:srgbClr val="23FF23"/>
                </a:solidFill>
                <a:latin typeface="SimHei" charset="0"/>
                <a:cs typeface="SimHei" charset="0"/>
              </a:rPr>
              <a:t>你</a:t>
            </a:r>
            <a:r>
              <a:rPr lang="en-US" altLang="ja-JP" sz="2400" b="1">
                <a:solidFill>
                  <a:srgbClr val="23FF23"/>
                </a:solidFill>
                <a:latin typeface="SimHei" charset="0"/>
                <a:cs typeface="SimHei" charset="0"/>
              </a:rPr>
              <a:t> </a:t>
            </a:r>
            <a:r>
              <a:rPr lang="en-US" sz="2400" b="1">
                <a:solidFill>
                  <a:srgbClr val="23FF23"/>
                </a:solidFill>
                <a:latin typeface="SimHei" charset="0"/>
                <a:cs typeface="SimHei" charset="0"/>
              </a:rPr>
              <a:t>可</a:t>
            </a:r>
            <a:r>
              <a:rPr lang="en-US" altLang="ja-JP" sz="2400" b="1">
                <a:solidFill>
                  <a:srgbClr val="23FF23"/>
                </a:solidFill>
                <a:latin typeface="SimHei" charset="0"/>
                <a:cs typeface="SimHei" charset="0"/>
              </a:rPr>
              <a:t> </a:t>
            </a:r>
            <a:r>
              <a:rPr lang="en-US" sz="2400" b="1">
                <a:solidFill>
                  <a:srgbClr val="23FF23"/>
                </a:solidFill>
                <a:latin typeface="SimHei" charset="0"/>
                <a:cs typeface="SimHei" charset="0"/>
              </a:rPr>
              <a:t>以</a:t>
            </a:r>
            <a:r>
              <a:rPr lang="en-US" altLang="ja-JP" sz="2400" b="1">
                <a:solidFill>
                  <a:srgbClr val="23FF23"/>
                </a:solidFill>
                <a:latin typeface="SimHei" charset="0"/>
                <a:cs typeface="SimHei" charset="0"/>
              </a:rPr>
              <a:t> </a:t>
            </a:r>
            <a:r>
              <a:rPr lang="en-US" sz="2400" b="1">
                <a:solidFill>
                  <a:srgbClr val="23FF23"/>
                </a:solidFill>
                <a:latin typeface="SimHei" charset="0"/>
                <a:cs typeface="SimHei" charset="0"/>
              </a:rPr>
              <a:t>得</a:t>
            </a:r>
            <a:r>
              <a:rPr lang="en-US" altLang="ja-JP" sz="2400" b="1">
                <a:solidFill>
                  <a:srgbClr val="23FF23"/>
                </a:solidFill>
                <a:latin typeface="SimHei" charset="0"/>
                <a:cs typeface="SimHei" charset="0"/>
              </a:rPr>
              <a:t> </a:t>
            </a:r>
            <a:r>
              <a:rPr lang="en-US" sz="2400" b="1">
                <a:solidFill>
                  <a:srgbClr val="FFFFFF"/>
                </a:solidFill>
                <a:latin typeface="SimHei" charset="0"/>
                <a:cs typeface="SimHei" charset="0"/>
              </a:rPr>
              <a:t>着</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又</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必</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善</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待</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你</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使</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你</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的</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人</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数</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比</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你</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列</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祖</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众</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多</a:t>
            </a:r>
            <a:r>
              <a:rPr lang="en-US" altLang="ja-JP" sz="2400" b="1">
                <a:solidFill>
                  <a:srgbClr val="FFFFFF"/>
                </a:solidFill>
                <a:latin typeface="SimHei" charset="0"/>
                <a:cs typeface="SimHei" charset="0"/>
              </a:rPr>
              <a:t> </a:t>
            </a:r>
            <a:r>
              <a:rPr lang="en-US" sz="2400" b="1">
                <a:solidFill>
                  <a:srgbClr val="FFFFFF"/>
                </a:solidFill>
                <a:latin typeface="SimHei" charset="0"/>
                <a:cs typeface="SimHei" charset="0"/>
              </a:rPr>
              <a:t>。</a:t>
            </a:r>
            <a:endParaRPr lang="en-US" altLang="ja-JP" sz="2400" b="1">
              <a:solidFill>
                <a:srgbClr val="FFFFFF"/>
              </a:solidFill>
              <a:latin typeface="SimHei" charset="0"/>
              <a:cs typeface="SimHei" charset="0"/>
            </a:endParaRPr>
          </a:p>
          <a:p>
            <a:pPr>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Times New Roman" charset="0"/>
                <a:cs typeface="MS Gothic" charset="0"/>
              </a:rPr>
              <a:t> 	</a:t>
            </a:r>
            <a:r>
              <a:rPr lang="en-US" sz="2400" b="1">
                <a:solidFill>
                  <a:srgbClr val="FFFFFF"/>
                </a:solidFill>
                <a:latin typeface="SimHei" charset="0"/>
                <a:cs typeface="MS Gothic" charset="0"/>
              </a:rPr>
              <a:t>6 </a:t>
            </a:r>
            <a:r>
              <a:rPr lang="en-US" sz="3200" b="1">
                <a:solidFill>
                  <a:srgbClr val="FFFFFF"/>
                </a:solidFill>
                <a:latin typeface="Times New Roman" charset="0"/>
                <a:cs typeface="SimHei" charset="0"/>
              </a:rPr>
              <a:t>耶</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和</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华</a:t>
            </a:r>
            <a:r>
              <a:rPr lang="en-US" altLang="ja-JP" sz="3200" b="1">
                <a:solidFill>
                  <a:srgbClr val="FFFFFF"/>
                </a:solidFill>
                <a:latin typeface="Times New Roman" charset="0"/>
                <a:cs typeface="SimHei" charset="0"/>
              </a:rPr>
              <a:t> ─ </a:t>
            </a:r>
            <a:r>
              <a:rPr lang="en-US" sz="3200" b="1">
                <a:solidFill>
                  <a:srgbClr val="FFFFFF"/>
                </a:solidFill>
                <a:latin typeface="Times New Roman" charset="0"/>
                <a:cs typeface="SimHei" charset="0"/>
              </a:rPr>
              <a:t>你</a:t>
            </a:r>
            <a:r>
              <a:rPr lang="en-US" altLang="ja-JP" sz="3200" b="1">
                <a:solidFill>
                  <a:srgbClr val="FFFFFF"/>
                </a:solidFill>
                <a:latin typeface="Times New Roman" charset="0"/>
                <a:cs typeface="SimHei" charset="0"/>
              </a:rPr>
              <a:t> </a:t>
            </a:r>
            <a:r>
              <a:rPr lang="en-US" sz="3200" b="1">
                <a:solidFill>
                  <a:srgbClr val="000000"/>
                </a:solidFill>
                <a:latin typeface="Times New Roman" charset="0"/>
                <a:cs typeface="SimHei" charset="0"/>
              </a:rPr>
              <a:t>　</a:t>
            </a:r>
            <a:r>
              <a:rPr lang="en-US" altLang="ja-JP" sz="3200" b="1">
                <a:solidFill>
                  <a:srgbClr val="000000"/>
                </a:solidFill>
                <a:latin typeface="Times New Roman" charset="0"/>
                <a:cs typeface="SimHei" charset="0"/>
              </a:rPr>
              <a:t> </a:t>
            </a:r>
            <a:r>
              <a:rPr lang="en-US" sz="3200" b="1">
                <a:solidFill>
                  <a:srgbClr val="23FF23"/>
                </a:solidFill>
                <a:latin typeface="Times New Roman" charset="0"/>
                <a:cs typeface="SimHei" charset="0"/>
              </a:rPr>
              <a:t>神</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必</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将</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你</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心</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里</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和</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你</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後</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裔</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心</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里</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的</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污</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秽</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除</a:t>
            </a:r>
            <a:r>
              <a:rPr lang="en-US" altLang="ja-JP" sz="3200" b="1">
                <a:solidFill>
                  <a:srgbClr val="23FF23"/>
                </a:solidFill>
                <a:latin typeface="Times New Roman" charset="0"/>
                <a:cs typeface="SimHei" charset="0"/>
              </a:rPr>
              <a:t> </a:t>
            </a:r>
            <a:r>
              <a:rPr lang="en-US" sz="3200" b="1">
                <a:solidFill>
                  <a:srgbClr val="23FF23"/>
                </a:solidFill>
                <a:latin typeface="Times New Roman" charset="0"/>
                <a:cs typeface="SimHei" charset="0"/>
              </a:rPr>
              <a:t>掉</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好</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叫</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你</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尽</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心</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尽</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性</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爱</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耶</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和</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华</a:t>
            </a:r>
            <a:r>
              <a:rPr lang="en-US" altLang="ja-JP" sz="3200" b="1">
                <a:solidFill>
                  <a:srgbClr val="FFFFFF"/>
                </a:solidFill>
                <a:latin typeface="Times New Roman" charset="0"/>
                <a:cs typeface="SimHei" charset="0"/>
              </a:rPr>
              <a:t> ─ </a:t>
            </a:r>
            <a:r>
              <a:rPr lang="en-US" sz="3200" b="1">
                <a:solidFill>
                  <a:srgbClr val="FFFFFF"/>
                </a:solidFill>
                <a:latin typeface="Times New Roman" charset="0"/>
                <a:cs typeface="SimHei" charset="0"/>
              </a:rPr>
              <a:t>你</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的</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　</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神</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使</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你</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可</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以</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存</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活</a:t>
            </a:r>
            <a:r>
              <a:rPr lang="en-US" altLang="ja-JP" sz="3200" b="1">
                <a:solidFill>
                  <a:srgbClr val="FFFFFF"/>
                </a:solidFill>
                <a:latin typeface="Times New Roman" charset="0"/>
                <a:cs typeface="SimHei" charset="0"/>
              </a:rPr>
              <a:t> </a:t>
            </a:r>
            <a:r>
              <a:rPr lang="en-US" sz="3200" b="1">
                <a:solidFill>
                  <a:srgbClr val="FFFFFF"/>
                </a:solidFill>
                <a:latin typeface="Times New Roman" charset="0"/>
                <a:cs typeface="SimHei" charset="0"/>
              </a:rPr>
              <a:t>。</a:t>
            </a:r>
            <a:endParaRPr lang="en-US" altLang="ja-JP" sz="3200" b="1">
              <a:solidFill>
                <a:srgbClr val="FFFFFF"/>
              </a:solidFill>
              <a:latin typeface="Times New Roman" charset="0"/>
              <a:cs typeface="SimHei" charset="0"/>
            </a:endParaRPr>
          </a:p>
          <a:p>
            <a:pPr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Times New Roman" charset="0"/>
                <a:cs typeface="MS Gothic" charset="0"/>
              </a:rPr>
              <a:t>‏</a:t>
            </a:r>
          </a:p>
        </p:txBody>
      </p:sp>
      <p:sp>
        <p:nvSpPr>
          <p:cNvPr id="151554" name="Rectangle 2"/>
          <p:cNvSpPr>
            <a:spLocks noChangeArrowheads="1"/>
          </p:cNvSpPr>
          <p:nvPr/>
        </p:nvSpPr>
        <p:spPr bwMode="auto">
          <a:xfrm>
            <a:off x="1674813" y="696913"/>
            <a:ext cx="7089775" cy="990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gn="ctr" eaLnBrk="0" hangingPunct="0">
              <a:lnSpc>
                <a:spcPct val="50000"/>
              </a:lnSpc>
              <a:spcBef>
                <a:spcPts val="175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Times New Roman" charset="0"/>
                <a:cs typeface="MS Gothic" charset="0"/>
              </a:rPr>
              <a:t>申命</a:t>
            </a:r>
            <a:r>
              <a:rPr lang="en-US" sz="3200" b="1">
                <a:solidFill>
                  <a:srgbClr val="FFFFFF"/>
                </a:solidFill>
                <a:latin typeface="SimHei" charset="0"/>
                <a:cs typeface="SimHei" charset="0"/>
              </a:rPr>
              <a:t>记</a:t>
            </a:r>
            <a:r>
              <a:rPr lang="en-US" altLang="ja-JP" sz="3200" b="1">
                <a:solidFill>
                  <a:srgbClr val="FFFFFF"/>
                </a:solidFill>
                <a:latin typeface="Times New Roman" charset="0"/>
                <a:cs typeface="MS Gothic" charset="0"/>
              </a:rPr>
              <a:t> 30</a:t>
            </a:r>
            <a:r>
              <a:rPr lang="en-US" altLang="ja-JP" sz="2800" b="1">
                <a:solidFill>
                  <a:srgbClr val="FFFFFF"/>
                </a:solidFill>
                <a:latin typeface="Times New Roman" charset="0"/>
                <a:cs typeface="MS Gothic" charset="0"/>
              </a:rPr>
              <a:t> </a:t>
            </a:r>
          </a:p>
          <a:p>
            <a:pPr algn="ctr" eaLnBrk="0" hangingPunct="0">
              <a:spcBef>
                <a:spcPts val="175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FFCC"/>
                </a:solidFill>
                <a:latin typeface="Times New Roman" charset="0"/>
                <a:cs typeface="MS Gothic" charset="0"/>
              </a:rPr>
              <a:t>地的</a:t>
            </a:r>
            <a:r>
              <a:rPr lang="en-US" sz="2800" b="1">
                <a:solidFill>
                  <a:srgbClr val="00FFCC"/>
                </a:solidFill>
                <a:latin typeface="SimHei" charset="0"/>
                <a:cs typeface="SimHei" charset="0"/>
              </a:rPr>
              <a:t>应许</a:t>
            </a:r>
          </a:p>
        </p:txBody>
      </p:sp>
      <p:sp>
        <p:nvSpPr>
          <p:cNvPr id="151555" name="Rectangle 3"/>
          <p:cNvSpPr>
            <a:spLocks noChangeArrowheads="1"/>
          </p:cNvSpPr>
          <p:nvPr/>
        </p:nvSpPr>
        <p:spPr bwMode="auto">
          <a:xfrm>
            <a:off x="620713" y="160338"/>
            <a:ext cx="741362" cy="143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360" tIns="44280" rIns="90360" bIns="44280">
            <a:spAutoFit/>
          </a:bodyPr>
          <a:lstStyle/>
          <a:p>
            <a:pPr eaLnBrk="0" hangingPunct="0">
              <a:spcBef>
                <a:spcPts val="550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800">
                <a:solidFill>
                  <a:srgbClr val="FFD34A"/>
                </a:solidFill>
                <a:latin typeface="Times New Roman" charset="0"/>
                <a:cs typeface="MS Gothic" charset="0"/>
              </a:rPr>
              <a:t>7</a:t>
            </a:r>
          </a:p>
        </p:txBody>
      </p:sp>
      <p:sp>
        <p:nvSpPr>
          <p:cNvPr id="90116" name="Line 4"/>
          <p:cNvSpPr>
            <a:spLocks noChangeShapeType="1"/>
          </p:cNvSpPr>
          <p:nvPr/>
        </p:nvSpPr>
        <p:spPr bwMode="auto">
          <a:xfrm>
            <a:off x="898525" y="838200"/>
            <a:ext cx="296863" cy="1588"/>
          </a:xfrm>
          <a:prstGeom prst="line">
            <a:avLst/>
          </a:prstGeom>
          <a:noFill/>
          <a:ln w="50760">
            <a:solidFill>
              <a:srgbClr val="FFD34A"/>
            </a:solidFill>
            <a:miter lim="800000"/>
            <a:headEnd/>
            <a:tailEnd/>
          </a:ln>
          <a:effectLst>
            <a:outerShdw blurRad="63500" dist="107933" dir="2700000" algn="ctr" rotWithShape="0">
              <a:srgbClr val="1A0004"/>
            </a:outerShdw>
          </a:effectLst>
        </p:spPr>
        <p:txBody>
          <a:bodyPr/>
          <a:lstStyle/>
          <a:p>
            <a:pPr>
              <a:buClr>
                <a:srgbClr val="000000"/>
              </a:buClr>
              <a:buSzPct val="100000"/>
              <a:buFont typeface="Times New Roman" pitchFamily="-112" charset="0"/>
              <a:buNone/>
              <a:defRPr/>
            </a:pPr>
            <a:endParaRPr lang="en-US" sz="2400">
              <a:solidFill>
                <a:srgbClr val="FFFFFF"/>
              </a:solidFill>
              <a:latin typeface="+mn-lt"/>
              <a:ea typeface="+mn-ea"/>
              <a:cs typeface="+mn-cs"/>
            </a:endParaRPr>
          </a:p>
        </p:txBody>
      </p:sp>
      <p:sp>
        <p:nvSpPr>
          <p:cNvPr id="90117" name="Oval 5"/>
          <p:cNvSpPr>
            <a:spLocks noChangeArrowheads="1"/>
          </p:cNvSpPr>
          <p:nvPr/>
        </p:nvSpPr>
        <p:spPr bwMode="auto">
          <a:xfrm>
            <a:off x="2463800" y="2057400"/>
            <a:ext cx="1651000" cy="571500"/>
          </a:xfrm>
          <a:prstGeom prst="ellipse">
            <a:avLst/>
          </a:prstGeom>
          <a:noFill/>
          <a:ln w="57240">
            <a:solidFill>
              <a:srgbClr val="FFFF00"/>
            </a:solidFill>
            <a:miter lim="800000"/>
            <a:headEnd/>
            <a:tailEnd/>
          </a:ln>
          <a:effectLst>
            <a:outerShdw blurRad="63500" dist="81185" dir="3078031" algn="ctr" rotWithShape="0">
              <a:srgbClr val="1A0004"/>
            </a:outerShdw>
          </a:effectLst>
        </p:spPr>
        <p:txBody>
          <a:bodyPr wrap="none" anchor="ctr"/>
          <a:lstStyle/>
          <a:p>
            <a:pPr>
              <a:buClr>
                <a:srgbClr val="000000"/>
              </a:buClr>
              <a:buSzPct val="100000"/>
              <a:buFont typeface="Times New Roman" charset="0"/>
              <a:buNone/>
              <a:defRPr/>
            </a:pPr>
            <a:endParaRPr lang="en-US" sz="2400">
              <a:solidFill>
                <a:srgbClr val="FFFFFF"/>
              </a:solidFill>
              <a:latin typeface="+mn-lt"/>
              <a:ea typeface="+mn-ea"/>
              <a:cs typeface="+mn-cs"/>
            </a:endParaRPr>
          </a:p>
        </p:txBody>
      </p:sp>
      <p:sp>
        <p:nvSpPr>
          <p:cNvPr id="151558" name="Rectangle 6"/>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sp>
        <p:nvSpPr>
          <p:cNvPr id="151559" name="Rectangle 7"/>
          <p:cNvSpPr>
            <a:spLocks noChangeArrowheads="1"/>
          </p:cNvSpPr>
          <p:nvPr/>
        </p:nvSpPr>
        <p:spPr bwMode="auto">
          <a:xfrm>
            <a:off x="811530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360" tIns="44280" rIns="90360" bIns="44280">
            <a:spAutoFit/>
          </a:bodyPr>
          <a:lstStyle/>
          <a:p>
            <a:pPr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b="1">
                <a:solidFill>
                  <a:srgbClr val="000000"/>
                </a:solidFill>
                <a:cs typeface="MS Gothic" charset="0"/>
              </a:rPr>
              <a:t>40</a:t>
            </a:r>
          </a:p>
        </p:txBody>
      </p:sp>
      <p:sp>
        <p:nvSpPr>
          <p:cNvPr id="151560" name="AutoShape 8"/>
          <p:cNvSpPr>
            <a:spLocks noChangeArrowheads="1"/>
          </p:cNvSpPr>
          <p:nvPr/>
        </p:nvSpPr>
        <p:spPr bwMode="auto">
          <a:xfrm>
            <a:off x="7950200" y="3457575"/>
            <a:ext cx="730250" cy="336550"/>
          </a:xfrm>
          <a:prstGeom prst="roundRect">
            <a:avLst>
              <a:gd name="adj" fmla="val 16667"/>
            </a:avLst>
          </a:prstGeom>
          <a:solidFill>
            <a:srgbClr val="E7EC26"/>
          </a:solidFill>
          <a:ln w="38160">
            <a:solidFill>
              <a:srgbClr val="1A0004"/>
            </a:solidFill>
            <a:miter lim="800000"/>
            <a:headEnd/>
            <a:tailEnd/>
          </a:ln>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sp>
        <p:nvSpPr>
          <p:cNvPr id="151561" name="Rectangle 9"/>
          <p:cNvSpPr>
            <a:spLocks noChangeArrowheads="1"/>
          </p:cNvSpPr>
          <p:nvPr/>
        </p:nvSpPr>
        <p:spPr bwMode="auto">
          <a:xfrm>
            <a:off x="7948613" y="3616325"/>
            <a:ext cx="952500" cy="1143000"/>
          </a:xfrm>
          <a:prstGeom prst="rect">
            <a:avLst/>
          </a:prstGeom>
          <a:solidFill>
            <a:srgbClr val="FFFF00"/>
          </a:solidFill>
          <a:ln w="38160">
            <a:solidFill>
              <a:srgbClr val="000000"/>
            </a:solidFill>
            <a:miter lim="800000"/>
            <a:headEnd/>
            <a:tailEnd/>
          </a:ln>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sp>
        <p:nvSpPr>
          <p:cNvPr id="151562" name="AutoShape 10"/>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2400">
              <a:solidFill>
                <a:srgbClr val="FFFFFF"/>
              </a:solidFill>
              <a:latin typeface="Times New Roman" charset="0"/>
              <a:cs typeface="MS Gothic" charset="0"/>
            </a:endParaRPr>
          </a:p>
        </p:txBody>
      </p:sp>
      <p:sp>
        <p:nvSpPr>
          <p:cNvPr id="151563" name="Line 11"/>
          <p:cNvSpPr>
            <a:spLocks noChangeShapeType="1"/>
          </p:cNvSpPr>
          <p:nvPr/>
        </p:nvSpPr>
        <p:spPr bwMode="auto">
          <a:xfrm>
            <a:off x="7993063" y="3838575"/>
            <a:ext cx="850900" cy="1588"/>
          </a:xfrm>
          <a:prstGeom prst="line">
            <a:avLst/>
          </a:prstGeom>
          <a:noFill/>
          <a:ln w="1260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51564" name="Line 12"/>
          <p:cNvSpPr>
            <a:spLocks noChangeShapeType="1"/>
          </p:cNvSpPr>
          <p:nvPr/>
        </p:nvSpPr>
        <p:spPr bwMode="auto">
          <a:xfrm>
            <a:off x="7993063" y="4016375"/>
            <a:ext cx="850900" cy="1588"/>
          </a:xfrm>
          <a:prstGeom prst="line">
            <a:avLst/>
          </a:prstGeom>
          <a:noFill/>
          <a:ln w="1260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51565" name="Line 13"/>
          <p:cNvSpPr>
            <a:spLocks noChangeShapeType="1"/>
          </p:cNvSpPr>
          <p:nvPr/>
        </p:nvSpPr>
        <p:spPr bwMode="auto">
          <a:xfrm>
            <a:off x="7993063" y="4194175"/>
            <a:ext cx="850900" cy="1588"/>
          </a:xfrm>
          <a:prstGeom prst="line">
            <a:avLst/>
          </a:prstGeom>
          <a:noFill/>
          <a:ln w="1260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51566" name="Line 14"/>
          <p:cNvSpPr>
            <a:spLocks noChangeShapeType="1"/>
          </p:cNvSpPr>
          <p:nvPr/>
        </p:nvSpPr>
        <p:spPr bwMode="auto">
          <a:xfrm>
            <a:off x="7993063" y="4371975"/>
            <a:ext cx="850900" cy="1588"/>
          </a:xfrm>
          <a:prstGeom prst="line">
            <a:avLst/>
          </a:prstGeom>
          <a:noFill/>
          <a:ln w="1260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51567" name="Line 15"/>
          <p:cNvSpPr>
            <a:spLocks noChangeShapeType="1"/>
          </p:cNvSpPr>
          <p:nvPr/>
        </p:nvSpPr>
        <p:spPr bwMode="auto">
          <a:xfrm>
            <a:off x="8005763" y="4549775"/>
            <a:ext cx="850900" cy="1588"/>
          </a:xfrm>
          <a:prstGeom prst="line">
            <a:avLst/>
          </a:prstGeom>
          <a:noFill/>
          <a:ln w="1260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51568" name="Rectangle 16"/>
          <p:cNvSpPr>
            <a:spLocks noChangeArrowheads="1"/>
          </p:cNvSpPr>
          <p:nvPr/>
        </p:nvSpPr>
        <p:spPr bwMode="auto">
          <a:xfrm>
            <a:off x="8074025" y="3429000"/>
            <a:ext cx="4159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360" tIns="44280" rIns="90360" bIns="44280">
            <a:spAutoFit/>
          </a:bodyPr>
          <a:lstStyle/>
          <a:p>
            <a:pPr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Chicago" charset="0"/>
                <a:cs typeface="MS Gothic" charset="0"/>
              </a:rPr>
              <a:t>摩西</a:t>
            </a:r>
          </a:p>
        </p:txBody>
      </p:sp>
      <p:sp>
        <p:nvSpPr>
          <p:cNvPr id="151569" name="Rectangle 17"/>
          <p:cNvSpPr>
            <a:spLocks noChangeArrowheads="1"/>
          </p:cNvSpPr>
          <p:nvPr/>
        </p:nvSpPr>
        <p:spPr bwMode="auto">
          <a:xfrm>
            <a:off x="8164513" y="3841750"/>
            <a:ext cx="4159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360" tIns="44280" rIns="90360" bIns="44280">
            <a:spAutoFit/>
          </a:bodyPr>
          <a:lstStyle/>
          <a:p>
            <a:pPr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cs typeface="MS Gothic" charset="0"/>
              </a:rPr>
              <a:t>西乃</a:t>
            </a:r>
          </a:p>
        </p:txBody>
      </p:sp>
      <p:sp>
        <p:nvSpPr>
          <p:cNvPr id="151570" name="Rectangle 18"/>
          <p:cNvSpPr>
            <a:spLocks noChangeArrowheads="1"/>
          </p:cNvSpPr>
          <p:nvPr/>
        </p:nvSpPr>
        <p:spPr bwMode="auto">
          <a:xfrm>
            <a:off x="8085138" y="4025900"/>
            <a:ext cx="646112"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360" tIns="44280" rIns="90360" bIns="44280">
            <a:spAutoFit/>
          </a:bodyPr>
          <a:lstStyle/>
          <a:p>
            <a:pPr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cs typeface="MS Gothic" charset="0"/>
              </a:rPr>
              <a:t>M - C - C</a:t>
            </a:r>
          </a:p>
        </p:txBody>
      </p:sp>
      <p:sp>
        <p:nvSpPr>
          <p:cNvPr id="151571" name="Rectangle 19"/>
          <p:cNvSpPr>
            <a:spLocks noChangeArrowheads="1"/>
          </p:cNvSpPr>
          <p:nvPr/>
        </p:nvSpPr>
        <p:spPr bwMode="auto">
          <a:xfrm>
            <a:off x="7970838" y="4197350"/>
            <a:ext cx="8858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360" tIns="44280" rIns="90360" bIns="44280">
            <a:spAutoFit/>
          </a:bodyPr>
          <a:lstStyle/>
          <a:p>
            <a:pPr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cs typeface="MS Gothic" charset="0"/>
              </a:rPr>
              <a:t>加低斯巴尼亞</a:t>
            </a:r>
          </a:p>
        </p:txBody>
      </p:sp>
      <p:sp>
        <p:nvSpPr>
          <p:cNvPr id="151572" name="Rectangle 20"/>
          <p:cNvSpPr>
            <a:spLocks noChangeArrowheads="1"/>
          </p:cNvSpPr>
          <p:nvPr/>
        </p:nvSpPr>
        <p:spPr bwMode="auto">
          <a:xfrm>
            <a:off x="8267700" y="4381500"/>
            <a:ext cx="309563"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360" tIns="44280" rIns="90360" bIns="44280">
            <a:spAutoFit/>
          </a:bodyPr>
          <a:lstStyle/>
          <a:p>
            <a:pPr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cs typeface="MS Gothic" charset="0"/>
              </a:rPr>
              <a:t>40</a:t>
            </a:r>
          </a:p>
        </p:txBody>
      </p:sp>
      <p:sp>
        <p:nvSpPr>
          <p:cNvPr id="151573" name="Rectangle 21"/>
          <p:cNvSpPr>
            <a:spLocks noChangeArrowheads="1"/>
          </p:cNvSpPr>
          <p:nvPr/>
        </p:nvSpPr>
        <p:spPr bwMode="auto">
          <a:xfrm>
            <a:off x="8170863" y="4552950"/>
            <a:ext cx="501650"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360" tIns="44280" rIns="90360" bIns="44280">
            <a:spAutoFit/>
          </a:bodyPr>
          <a:lstStyle/>
          <a:p>
            <a:pPr algn="ctr"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SimHei" charset="0"/>
                <a:cs typeface="MS Gothic" charset="0"/>
              </a:rPr>
              <a:t>5</a:t>
            </a:r>
            <a:r>
              <a:rPr lang="en-US" sz="900" b="1">
                <a:solidFill>
                  <a:srgbClr val="000000"/>
                </a:solidFill>
                <a:latin typeface="SimHei" charset="0"/>
                <a:cs typeface="SimHei" charset="0"/>
              </a:rPr>
              <a:t>讲</a:t>
            </a:r>
            <a:r>
              <a:rPr lang="en-US" sz="900" b="1">
                <a:solidFill>
                  <a:srgbClr val="000000"/>
                </a:solidFill>
                <a:cs typeface="MS Gothic" charset="0"/>
              </a:rPr>
              <a:t>道</a:t>
            </a:r>
          </a:p>
        </p:txBody>
      </p:sp>
      <p:sp>
        <p:nvSpPr>
          <p:cNvPr id="151574" name="Line 22"/>
          <p:cNvSpPr>
            <a:spLocks noChangeShapeType="1"/>
          </p:cNvSpPr>
          <p:nvPr/>
        </p:nvSpPr>
        <p:spPr bwMode="auto">
          <a:xfrm>
            <a:off x="7986713" y="4727575"/>
            <a:ext cx="863600" cy="1588"/>
          </a:xfrm>
          <a:prstGeom prst="line">
            <a:avLst/>
          </a:prstGeom>
          <a:noFill/>
          <a:ln w="12600">
            <a:solidFill>
              <a:srgbClr val="0000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51575" name="Rectangle 23"/>
          <p:cNvSpPr>
            <a:spLocks noChangeArrowheads="1"/>
          </p:cNvSpPr>
          <p:nvPr/>
        </p:nvSpPr>
        <p:spPr bwMode="auto">
          <a:xfrm>
            <a:off x="8156575" y="3670300"/>
            <a:ext cx="533400"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360" tIns="44280" rIns="90360" bIns="44280">
            <a:spAutoFit/>
          </a:bodyPr>
          <a:lstStyle/>
          <a:p>
            <a:pPr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cs typeface="MS Gothic" charset="0"/>
              </a:rPr>
              <a:t>出埃及</a:t>
            </a:r>
          </a:p>
        </p:txBody>
      </p:sp>
      <p:sp>
        <p:nvSpPr>
          <p:cNvPr id="151576" name="Text Box 24"/>
          <p:cNvSpPr txBox="1">
            <a:spLocks noChangeArrowheads="1"/>
          </p:cNvSpPr>
          <p:nvPr/>
        </p:nvSpPr>
        <p:spPr bwMode="auto">
          <a:xfrm>
            <a:off x="8721725" y="90488"/>
            <a:ext cx="257175" cy="39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spcBef>
                <a:spcPts val="1250"/>
              </a:spcBef>
              <a:buClr>
                <a:srgbClr val="000000"/>
              </a:buClr>
              <a:buSzPct val="100000"/>
              <a:buFont typeface="Times New Roman" charset="0"/>
              <a:buNone/>
            </a:pPr>
            <a:r>
              <a:rPr lang="en-US" sz="2000">
                <a:solidFill>
                  <a:srgbClr val="FFA27C"/>
                </a:solidFill>
                <a:latin typeface="Comic Sans MS" charset="0"/>
                <a:cs typeface="MS Gothic" charset="0"/>
              </a:rPr>
              <a:t> </a:t>
            </a:r>
          </a:p>
        </p:txBody>
      </p:sp>
      <p:sp>
        <p:nvSpPr>
          <p:cNvPr id="90137" name="Rectangle 25"/>
          <p:cNvSpPr>
            <a:spLocks noChangeArrowheads="1"/>
          </p:cNvSpPr>
          <p:nvPr/>
        </p:nvSpPr>
        <p:spPr bwMode="auto">
          <a:xfrm>
            <a:off x="8093075" y="6524625"/>
            <a:ext cx="336550" cy="246063"/>
          </a:xfrm>
          <a:prstGeom prst="rect">
            <a:avLst/>
          </a:prstGeom>
          <a:noFill/>
          <a:ln w="9525">
            <a:noFill/>
            <a:round/>
            <a:headEnd/>
            <a:tailEnd/>
          </a:ln>
          <a:effectLst/>
        </p:spPr>
        <p:txBody>
          <a:bodyPr wrap="none" lIns="90000" tIns="46800" rIns="90000" bIns="46800" anchor="ctr">
            <a:spAutoFit/>
          </a:bodyPr>
          <a:lstStyle/>
          <a:p>
            <a:pPr algn="ctr"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effectLst>
                  <a:outerShdw blurRad="38100" dist="38100" dir="2700000" algn="tl">
                    <a:srgbClr val="FFFFFF"/>
                  </a:outerShdw>
                </a:effectLst>
                <a:latin typeface="Comic Sans MS" charset="0"/>
                <a:cs typeface="MS Gothic" charset="0"/>
              </a:rPr>
              <a:t>27</a:t>
            </a:r>
          </a:p>
        </p:txBody>
      </p:sp>
      <p:sp>
        <p:nvSpPr>
          <p:cNvPr id="151578" name="Text Box 26"/>
          <p:cNvSpPr txBox="1">
            <a:spLocks noChangeArrowheads="1"/>
          </p:cNvSpPr>
          <p:nvPr/>
        </p:nvSpPr>
        <p:spPr bwMode="auto">
          <a:xfrm>
            <a:off x="7312025" y="6284913"/>
            <a:ext cx="9937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spcBef>
                <a:spcPts val="750"/>
              </a:spcBef>
              <a:buClr>
                <a:srgbClr val="000000"/>
              </a:buClr>
              <a:buSzPct val="100000"/>
              <a:buFont typeface="Times New Roman" charset="0"/>
              <a:buNone/>
            </a:pPr>
            <a:r>
              <a:rPr lang="en-US" sz="1200" b="1">
                <a:solidFill>
                  <a:srgbClr val="000000"/>
                </a:solidFill>
                <a:cs typeface="MS Gothic" charset="0"/>
              </a:rPr>
              <a:t>手册 26-29</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afterEffect">
                                  <p:stCondLst>
                                    <p:cond delay="0"/>
                                  </p:stCondLst>
                                  <p:childTnLst>
                                    <p:set>
                                      <p:cBhvr additive="repl">
                                        <p:cTn id="6" dur="1" fill="hold">
                                          <p:stCondLst>
                                            <p:cond delay="0"/>
                                          </p:stCondLst>
                                        </p:cTn>
                                        <p:tgtEl>
                                          <p:spTgt spid="90117"/>
                                        </p:tgtEl>
                                        <p:attrNameLst>
                                          <p:attrName>style.visibility</p:attrName>
                                        </p:attrNameLst>
                                      </p:cBhvr>
                                      <p:to>
                                        <p:strVal val="visible"/>
                                      </p:to>
                                    </p:set>
                                    <p:anim calcmode="lin" valueType="num">
                                      <p:cBhvr additive="repl">
                                        <p:cTn id="7" dur="500" fill="hold"/>
                                        <p:tgtEl>
                                          <p:spTgt spid="90117"/>
                                        </p:tgtEl>
                                        <p:attrNameLst>
                                          <p:attrName>ppt_w</p:attrName>
                                        </p:attrNameLst>
                                      </p:cBhvr>
                                      <p:tavLst>
                                        <p:tav tm="100000">
                                          <p:val>
                                            <p:fltVal val="0"/>
                                          </p:val>
                                        </p:tav>
                                        <p:tav>
                                          <p:val>
                                            <p:strVal val="#ppt_w"/>
                                          </p:val>
                                        </p:tav>
                                      </p:tavLst>
                                    </p:anim>
                                    <p:anim calcmode="lin" valueType="num">
                                      <p:cBhvr additive="repl">
                                        <p:cTn id="8" dur="500" fill="hold"/>
                                        <p:tgtEl>
                                          <p:spTgt spid="90117"/>
                                        </p:tgtEl>
                                        <p:attrNameLst>
                                          <p:attrName>ppt_h</p:attrName>
                                        </p:attrNameLst>
                                      </p:cBhvr>
                                      <p:tavLst>
                                        <p:tav tm="100000">
                                          <p:val>
                                            <p:fltVal val="0"/>
                                          </p:val>
                                        </p:tav>
                                        <p:tav>
                                          <p:val>
                                            <p:strVal val="#ppt_h"/>
                                          </p:val>
                                        </p:tav>
                                      </p:tavLst>
                                    </p:anim>
                                    <p:anim calcmode="lin" valueType="num">
                                      <p:cBhvr additive="repl">
                                        <p:cTn id="9" dur="500" fill="hold"/>
                                        <p:tgtEl>
                                          <p:spTgt spid="90117"/>
                                        </p:tgtEl>
                                        <p:attrNameLst>
                                          <p:attrName>ppt_x</p:attrName>
                                        </p:attrNameLst>
                                      </p:cBhvr>
                                      <p:tavLst>
                                        <p:tav tm="100000">
                                          <p:val>
                                            <p:fltVal val="0.5"/>
                                          </p:val>
                                        </p:tav>
                                        <p:tav>
                                          <p:val>
                                            <p:strVal val="#ppt_x"/>
                                          </p:val>
                                        </p:tav>
                                      </p:tavLst>
                                    </p:anim>
                                    <p:anim calcmode="lin" valueType="num">
                                      <p:cBhvr additive="repl">
                                        <p:cTn id="10" dur="500" fill="hold"/>
                                        <p:tgtEl>
                                          <p:spTgt spid="90117"/>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60269" cy="687155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未来的希望</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878279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08" y="0"/>
            <a:ext cx="9183159" cy="6858000"/>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你如何从灵里被</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更新</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269269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23033"/>
            <a:ext cx="9144000" cy="544632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34076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向耶稣显示出你</a:t>
            </a:r>
            <a:r>
              <a:rPr kumimoji="0" lang="zh-CN" altLang="en-US" sz="5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爱</a:t>
            </a: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祂</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860" y="4005064"/>
            <a:ext cx="9144000" cy="23145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通过带着感恩的心服侍他。</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申命记</a:t>
            </a:r>
            <a:r>
              <a:rPr kumimoji="0" 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1418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感恩</a:t>
            </a:r>
            <a:r>
              <a:rPr lang="zh-CN" altLang="en-US" sz="4800" b="1" dirty="0">
                <a:effectLst>
                  <a:glow rad="127000">
                    <a:schemeClr val="tx1"/>
                  </a:glow>
                </a:effectLst>
                <a:latin typeface="Arial" charset="0"/>
                <a:ea typeface="ＭＳ Ｐゴシック" charset="0"/>
                <a:cs typeface="ＭＳ Ｐゴシック" charset="0"/>
              </a:rPr>
              <a:t>你过往经历的神的信实。</a:t>
            </a:r>
            <a:endParaRPr lang="en-US" sz="4800" b="1" dirty="0">
              <a:effectLst>
                <a:glow rad="127000">
                  <a:schemeClr val="tx1"/>
                </a:glow>
              </a:effectLst>
              <a:latin typeface="Arial" charset="0"/>
              <a:ea typeface="ＭＳ Ｐゴシック" charset="0"/>
              <a:cs typeface="ＭＳ Ｐゴシック" charset="0"/>
            </a:endParaRPr>
          </a:p>
        </p:txBody>
      </p:sp>
      <p:sp>
        <p:nvSpPr>
          <p:cNvPr id="2" name="Left Arrow 1"/>
          <p:cNvSpPr/>
          <p:nvPr/>
        </p:nvSpPr>
        <p:spPr bwMode="auto">
          <a:xfrm>
            <a:off x="20376"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申命记</a:t>
            </a:r>
            <a:r>
              <a:rPr kumimoji="0" 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 1:1–4:43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73257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a:t>
            </a:r>
            <a:r>
              <a:rPr lang="zh-CN" altLang="en-US" sz="4800" b="1" dirty="0">
                <a:effectLst>
                  <a:glow rad="127000">
                    <a:schemeClr val="tx1"/>
                  </a:glow>
                </a:effectLst>
                <a:latin typeface="Arial" charset="0"/>
                <a:ea typeface="ＭＳ Ｐゴシック" charset="0"/>
                <a:cs typeface="ＭＳ Ｐゴシック" charset="0"/>
              </a:rPr>
              <a:t>在当下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爱</a:t>
            </a:r>
            <a:r>
              <a:rPr lang="zh-CN" altLang="en-US" sz="4800" b="1" dirty="0">
                <a:effectLst>
                  <a:glow rad="127000">
                    <a:schemeClr val="tx1"/>
                  </a:glow>
                </a:effectLst>
                <a:latin typeface="Arial" charset="0"/>
                <a:ea typeface="ＭＳ Ｐゴシック" charset="0"/>
                <a:cs typeface="ＭＳ Ｐゴシック" charset="0"/>
              </a:rPr>
              <a:t>神</a:t>
            </a:r>
            <a:r>
              <a:rPr lang="en-US" sz="4800" b="1" dirty="0">
                <a:effectLst>
                  <a:glow rad="127000">
                    <a:schemeClr val="tx1"/>
                  </a:glow>
                </a:effectLst>
                <a:latin typeface="Arial" charset="0"/>
                <a:ea typeface="ＭＳ Ｐゴシック" charset="0"/>
                <a:cs typeface="ＭＳ Ｐゴシック" charset="0"/>
              </a:rPr>
              <a:t>.</a:t>
            </a:r>
          </a:p>
        </p:txBody>
      </p:sp>
      <p:sp>
        <p:nvSpPr>
          <p:cNvPr id="4" name="Left Arrow 3"/>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Heart 5"/>
          <p:cNvSpPr/>
          <p:nvPr/>
        </p:nvSpPr>
        <p:spPr bwMode="auto">
          <a:xfrm>
            <a:off x="3126496" y="2564904"/>
            <a:ext cx="2880320" cy="3024336"/>
          </a:xfrm>
          <a:prstGeom prst="hear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申命记</a:t>
            </a:r>
            <a:r>
              <a:rPr kumimoji="0" 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 4:44–26:19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29414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44624"/>
            <a:ext cx="9144000" cy="68133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a:t>
            </a:r>
            <a:r>
              <a:rPr lang="zh-CN" altLang="en-US" sz="4800" b="1" dirty="0">
                <a:effectLst>
                  <a:glow rad="127000">
                    <a:schemeClr val="tx1"/>
                  </a:glow>
                </a:effectLst>
                <a:latin typeface="Arial" charset="0"/>
                <a:ea typeface="ＭＳ Ｐゴシック" charset="0"/>
                <a:cs typeface="ＭＳ Ｐゴシック" charset="0"/>
              </a:rPr>
              <a:t>在未来带着盼望</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侍奉</a:t>
            </a:r>
            <a:r>
              <a:rPr lang="zh-CN" altLang="en-US" sz="4800" b="1" dirty="0">
                <a:effectLst>
                  <a:glow rad="127000">
                    <a:schemeClr val="tx1"/>
                  </a:glow>
                </a:effectLst>
                <a:latin typeface="Arial" charset="0"/>
                <a:ea typeface="ＭＳ Ｐゴシック" charset="0"/>
                <a:cs typeface="ＭＳ Ｐゴシック" charset="0"/>
              </a:rPr>
              <a:t>神</a:t>
            </a:r>
            <a:r>
              <a:rPr lang="en-US" sz="4800" b="1" dirty="0">
                <a:effectLst>
                  <a:glow rad="127000">
                    <a:schemeClr val="tx1"/>
                  </a:glow>
                </a:effectLst>
                <a:latin typeface="Arial" charset="0"/>
                <a:ea typeface="ＭＳ Ｐゴシック" charset="0"/>
                <a:cs typeface="ＭＳ Ｐゴシック" charset="0"/>
              </a:rPr>
              <a:t>.</a:t>
            </a:r>
          </a:p>
        </p:txBody>
      </p:sp>
      <p:sp>
        <p:nvSpPr>
          <p:cNvPr id="5" name="Left Arrow 4"/>
          <p:cNvSpPr/>
          <p:nvPr/>
        </p:nvSpPr>
        <p:spPr bwMode="auto">
          <a:xfrm>
            <a:off x="20376" y="2384884"/>
            <a:ext cx="3759535" cy="3384376"/>
          </a:xfrm>
          <a:prstGeom prst="leftArrow">
            <a:avLst/>
          </a:prstGeom>
          <a:gradFill flip="none" rotWithShape="1">
            <a:gsLst>
              <a:gs pos="0">
                <a:schemeClr val="accent1">
                  <a:lumMod val="40000"/>
                  <a:lumOff val="60000"/>
                </a:schemeClr>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Left Arrow 5"/>
          <p:cNvSpPr/>
          <p:nvPr/>
        </p:nvSpPr>
        <p:spPr bwMode="auto">
          <a:xfrm rot="10800000">
            <a:off x="5353401" y="2384884"/>
            <a:ext cx="3759535" cy="3384376"/>
          </a:xfrm>
          <a:prstGeom prst="leftArrow">
            <a:avLst/>
          </a:prstGeom>
          <a:gradFill flip="none" rotWithShape="1">
            <a:gsLst>
              <a:gs pos="0">
                <a:srgbClr val="FFFF00"/>
              </a:gs>
              <a:gs pos="100000">
                <a:schemeClr val="tx1"/>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Heart 6"/>
          <p:cNvSpPr/>
          <p:nvPr/>
        </p:nvSpPr>
        <p:spPr bwMode="auto">
          <a:xfrm>
            <a:off x="3126496" y="2564904"/>
            <a:ext cx="2880320" cy="3024336"/>
          </a:xfrm>
          <a:prstGeom prst="hear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申命记</a:t>
            </a:r>
            <a:r>
              <a:rPr kumimoji="0" lang="en-US" sz="4800" b="1" i="0" u="none" strike="noStrike" kern="1200" cap="none" spc="0" normalizeH="0" baseline="0" noProof="0" dirty="0">
                <a:ln>
                  <a:noFill/>
                </a:ln>
                <a:solidFill>
                  <a:srgbClr val="FFFFFF"/>
                </a:solidFill>
                <a:effectLst>
                  <a:glow rad="101600">
                    <a:srgbClr val="000000">
                      <a:alpha val="99000"/>
                    </a:srgbClr>
                  </a:glow>
                </a:effectLst>
                <a:uLnTx/>
                <a:uFillTx/>
                <a:latin typeface="Arial"/>
                <a:ea typeface="ＭＳ Ｐゴシック" pitchFamily="-108" charset="-128"/>
                <a:cs typeface="Arial"/>
              </a:rPr>
              <a:t> 27–34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78504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ヒラギノ角ゴ Pro W3"/>
        <a:cs typeface="ヒラギノ角ゴ Pro W3"/>
      </a:majorFont>
      <a:minorFont>
        <a:latin typeface="Times New Roman"/>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ＭＳ Ｐゴシック"/>
        <a:cs typeface="Arial"/>
      </a:majorFont>
      <a:minorFont>
        <a:latin typeface="Time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MS PGothic"/>
        <a:cs typeface="MS PGothic"/>
      </a:majorFont>
      <a:minorFont>
        <a:latin typeface="Calibri"/>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Verdana"/>
        <a:ea typeface="MS Gothic"/>
        <a:cs typeface="MS Gothic"/>
      </a:majorFont>
      <a:minorFont>
        <a:latin typeface="Verdana"/>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themeOverride>
</file>

<file path=ppt/theme/themeOverride2.xml><?xml version="1.0" encoding="utf-8"?>
<a:themeOverride xmlns:a="http://schemas.openxmlformats.org/drawingml/2006/main">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xml><?xml version="1.0" encoding="utf-8"?>
<a:themeOverride xmlns:a="http://schemas.openxmlformats.org/drawingml/2006/main">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themeOverride>
</file>

<file path=ppt/theme/themeOverride6.xml><?xml version="1.0" encoding="utf-8"?>
<a:themeOverride xmlns:a="http://schemas.openxmlformats.org/drawingml/2006/main">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themeOverride>
</file>

<file path=docProps/app.xml><?xml version="1.0" encoding="utf-8"?>
<Properties xmlns="http://schemas.openxmlformats.org/officeDocument/2006/extended-properties" xmlns:vt="http://schemas.openxmlformats.org/officeDocument/2006/docPropsVTypes">
  <TotalTime>3812</TotalTime>
  <Words>6880</Words>
  <Application>Microsoft Macintosh PowerPoint</Application>
  <PresentationFormat>On-screen Show (4:3)</PresentationFormat>
  <Paragraphs>885</Paragraphs>
  <Slides>103</Slides>
  <Notes>73</Notes>
  <HiddenSlides>0</HiddenSlides>
  <MMClips>0</MMClips>
  <ScaleCrop>false</ScaleCrop>
  <HeadingPairs>
    <vt:vector size="6" baseType="variant">
      <vt:variant>
        <vt:lpstr>Fonts Used</vt:lpstr>
      </vt:variant>
      <vt:variant>
        <vt:i4>27</vt:i4>
      </vt:variant>
      <vt:variant>
        <vt:lpstr>Theme</vt:lpstr>
      </vt:variant>
      <vt:variant>
        <vt:i4>39</vt:i4>
      </vt:variant>
      <vt:variant>
        <vt:lpstr>Slide Titles</vt:lpstr>
      </vt:variant>
      <vt:variant>
        <vt:i4>103</vt:i4>
      </vt:variant>
    </vt:vector>
  </HeadingPairs>
  <TitlesOfParts>
    <vt:vector size="169" baseType="lpstr">
      <vt:lpstr>Ashley Script MT</vt:lpstr>
      <vt:lpstr>B VAG Rounded Bold</vt:lpstr>
      <vt:lpstr>CandyBits BT</vt:lpstr>
      <vt:lpstr>Chicago</vt:lpstr>
      <vt:lpstr>MS Gothic</vt:lpstr>
      <vt:lpstr>MS PGothic</vt:lpstr>
      <vt:lpstr>MS PGothic</vt:lpstr>
      <vt:lpstr>NSimSun</vt:lpstr>
      <vt:lpstr>SimHei</vt:lpstr>
      <vt:lpstr>宋体</vt:lpstr>
      <vt:lpstr>宋体</vt:lpstr>
      <vt:lpstr>Times</vt:lpstr>
      <vt:lpstr>Arial</vt:lpstr>
      <vt:lpstr>Arial Black</vt:lpstr>
      <vt:lpstr>Arial Narrow</vt:lpstr>
      <vt:lpstr>Book Antiqua</vt:lpstr>
      <vt:lpstr>Calibri</vt:lpstr>
      <vt:lpstr>Comic Sans MS</vt:lpstr>
      <vt:lpstr>Garamond</vt:lpstr>
      <vt:lpstr>Helvetica</vt:lpstr>
      <vt:lpstr>Monotype Sorts</vt:lpstr>
      <vt:lpstr>Source Serif Pro</vt:lpstr>
      <vt:lpstr>Tahoma</vt:lpstr>
      <vt:lpstr>Times New Roman</vt:lpstr>
      <vt:lpstr>Verdana</vt:lpstr>
      <vt:lpstr>Webdings</vt:lpstr>
      <vt:lpstr>Wingdings</vt:lpstr>
      <vt:lpstr>1_Office Theme</vt:lpstr>
      <vt:lpstr>6_Office Theme</vt:lpstr>
      <vt:lpstr>33_Office Theme</vt:lpstr>
      <vt:lpstr>30_Office Theme</vt:lpstr>
      <vt:lpstr>28_Office Theme</vt:lpstr>
      <vt:lpstr>Office Theme</vt:lpstr>
      <vt:lpstr>2_untitled 3</vt:lpstr>
      <vt:lpstr>49_Blank Presentation</vt:lpstr>
      <vt:lpstr>6_Default Design</vt:lpstr>
      <vt:lpstr>3_Blank Presentation</vt:lpstr>
      <vt:lpstr>4_Blank Presentation</vt:lpstr>
      <vt:lpstr>5_Blank Presentation</vt:lpstr>
      <vt:lpstr>6_Blank Presentation</vt:lpstr>
      <vt:lpstr>7_Blank Presentation</vt:lpstr>
      <vt:lpstr>8_Default Design</vt:lpstr>
      <vt:lpstr>Balance</vt:lpstr>
      <vt:lpstr>9_Blank Presentation</vt:lpstr>
      <vt:lpstr>10_Blank Presentation</vt:lpstr>
      <vt:lpstr>5_Orbit</vt:lpstr>
      <vt:lpstr>10_Default Design</vt:lpstr>
      <vt:lpstr>untitled 3</vt:lpstr>
      <vt:lpstr>4_Stream</vt:lpstr>
      <vt:lpstr>50_Blank Presentation</vt:lpstr>
      <vt:lpstr>13_Default Design</vt:lpstr>
      <vt:lpstr>14_Default Design</vt:lpstr>
      <vt:lpstr>3_untitled 3</vt:lpstr>
      <vt:lpstr>Cascade</vt:lpstr>
      <vt:lpstr>10_Office Theme</vt:lpstr>
      <vt:lpstr>4_untitled 3</vt:lpstr>
      <vt:lpstr>24_Default Design</vt:lpstr>
      <vt:lpstr>51_Blank Presentation</vt:lpstr>
      <vt:lpstr>8_Office Theme</vt:lpstr>
      <vt:lpstr>4_Default Design</vt:lpstr>
      <vt:lpstr>24_Blank Presentation</vt:lpstr>
      <vt:lpstr>2_Cliff</vt:lpstr>
      <vt:lpstr>22_Default Design</vt:lpstr>
      <vt:lpstr>18_Blank Presentation</vt:lpstr>
      <vt:lpstr>Notebook</vt:lpstr>
      <vt:lpstr>5_Default Design</vt:lpstr>
      <vt:lpstr>作个被上帝 更新的人</vt:lpstr>
      <vt:lpstr>热力学第二定律</vt:lpstr>
      <vt:lpstr>热力学第二定律</vt:lpstr>
      <vt:lpstr>你现在的灵命怎么样？</vt:lpstr>
      <vt:lpstr>下沉</vt:lpstr>
      <vt:lpstr>灵命复兴的关键是什么？</vt:lpstr>
      <vt:lpstr>你如何从灵里被更新?</vt:lpstr>
      <vt:lpstr>游荡的路线</vt:lpstr>
      <vt:lpstr>摩西在摩押</vt:lpstr>
      <vt:lpstr>正常旅行</vt:lpstr>
      <vt:lpstr>跨约旦事件</vt:lpstr>
      <vt:lpstr>PowerPoint Presentation</vt:lpstr>
      <vt:lpstr>申命记</vt:lpstr>
      <vt:lpstr>关键字</vt:lpstr>
      <vt:lpstr>申命记 </vt:lpstr>
      <vt:lpstr>你如何从灵里被更新?</vt:lpstr>
      <vt:lpstr>I.感恩你过往经历的神的信实。</vt:lpstr>
      <vt:lpstr>申命记 </vt:lpstr>
      <vt:lpstr>游荡的路线</vt:lpstr>
      <vt:lpstr>别忘记基督在你的生命中所做的一切。</vt:lpstr>
      <vt:lpstr>I.感恩你过往经历的神的信实。</vt:lpstr>
      <vt:lpstr>II.在当下爱神.</vt:lpstr>
      <vt:lpstr>申命记 </vt:lpstr>
      <vt:lpstr>Slides on  申命记 4</vt:lpstr>
      <vt:lpstr>讲道#2:典章(4:44 – 26:19)‏</vt:lpstr>
      <vt:lpstr>Slides on  申命记 5</vt:lpstr>
      <vt:lpstr>十诫</vt:lpstr>
      <vt:lpstr>十诫</vt:lpstr>
      <vt:lpstr>双重结构</vt:lpstr>
      <vt:lpstr>出埃及记 20:2-3 CNV</vt:lpstr>
      <vt:lpstr>出埃及记 20:4-5a CNV</vt:lpstr>
      <vt:lpstr>出埃及记 20:5a-6 CNV</vt:lpstr>
      <vt:lpstr>出埃及记 20:7 CNV</vt:lpstr>
      <vt:lpstr>出埃及记 20:8-10a CNV</vt:lpstr>
      <vt:lpstr>出埃及记 20:10a CNV</vt:lpstr>
      <vt:lpstr>出埃及记 20:11 CNV</vt:lpstr>
      <vt:lpstr>双重结构</vt:lpstr>
      <vt:lpstr>出埃及记 20:12 CNV</vt:lpstr>
      <vt:lpstr>出埃及记 20:13 CNV</vt:lpstr>
      <vt:lpstr>出埃及记 20:14 CNV</vt:lpstr>
      <vt:lpstr>出埃及记 20:15 CNV</vt:lpstr>
      <vt:lpstr>出埃及记 20:16 CNV</vt:lpstr>
      <vt:lpstr>出埃及记 20:17 CNV</vt:lpstr>
      <vt:lpstr>十诫</vt:lpstr>
      <vt:lpstr>C. 基督徒与法律的关系</vt:lpstr>
      <vt:lpstr>“旧”被“新”取代</vt:lpstr>
      <vt:lpstr>PowerPoint Presentation</vt:lpstr>
      <vt:lpstr>道德法意味着上帝的规则适用于。。。</vt:lpstr>
      <vt:lpstr>十诫</vt:lpstr>
      <vt:lpstr>十诫</vt:lpstr>
      <vt:lpstr>十诫</vt:lpstr>
      <vt:lpstr>摩西律法在今日是否还有效(五个看法)</vt:lpstr>
      <vt:lpstr>两个圣约</vt:lpstr>
      <vt:lpstr>旧约 对比 新约</vt:lpstr>
      <vt:lpstr>圣约对比（林后3-4章）</vt:lpstr>
      <vt:lpstr>Slides on  申命记 6</vt:lpstr>
      <vt:lpstr>犹太人的施瑪</vt:lpstr>
      <vt:lpstr>听从并服从 申命记 6:4-12 (CNVS)</vt:lpstr>
      <vt:lpstr>4“以色列啊，你要听，耶和华我们的　神是独一的耶和华； 5 你要全心、全性、全力爱耶和华你的　神。 6 我今日吩咐你的这些话，都要记在你的心上</vt:lpstr>
      <vt:lpstr>7 你要把这些话不断地教训你的儿女，无论你坐在家里，或行在路上，或躺下，或起来的时候，都要谈论。 8 你也要把这些话系在手上作记号，戴在额上作头带。</vt:lpstr>
      <vt:lpstr>9 又要写在你房屋的门柱上和城门上。  10 “耶和华你的　神领你进入他向你列祖亚伯拉罕、以撒、雅各起誓应许给你的地；那里有不是你建造的， 又高大又美丽的城市</vt:lpstr>
      <vt:lpstr>11 有装满各样美物的房子，不是你装满的；有凿成的水池，不是你凿成的；还有葡萄园和橄榄园，不是你栽种的；你可以吃，并且吃得饱足。 12 那时，你要谨慎，免得你忘记了耶和华，就是把你从埃及地，从为奴之家领出来的那一位。</vt:lpstr>
      <vt:lpstr>按字面意思理解圣经</vt:lpstr>
      <vt:lpstr>按字面意思理解圣经</vt:lpstr>
      <vt:lpstr>Slides on  申命记 7</vt:lpstr>
      <vt:lpstr>申命记 7:1-4</vt:lpstr>
      <vt:lpstr>Destroying Pagan Images</vt:lpstr>
      <vt:lpstr>申命记 7:1-4</vt:lpstr>
      <vt:lpstr>Slides on  申命记 8</vt:lpstr>
      <vt:lpstr>记念神的作为  申 8:1-5 (CNVS)</vt:lpstr>
      <vt:lpstr>1我今日吩咐你的一切诫命，你们要谨守遵行，使你们可以存活，人数增加，并且可以进去得着耶和华向你们的列祖起誓应许的那地。</vt:lpstr>
      <vt:lpstr>2 你也要记念耶和华你的　神这四十年在旷野引导你的一切路程，为要使你受苦，要试炼你，要知道你心里怎样，看看你肯守他的诫命不肯。</vt:lpstr>
      <vt:lpstr>3 他使你受苦，任你饥饿，把你和你的列祖不认识的吗哪赐给你吃，使你知道人活着，不是单靠食物，更要靠耶和华口里所出的一切话。</vt:lpstr>
      <vt:lpstr>4 这四十年来，你身上的衣服没有穿破，你的脚也没有肿起来。  5 因此你心里要明白，耶和华你的　神管教你，好象人管教他的儿子一样。</vt:lpstr>
      <vt:lpstr>Slides on  申命记 12</vt:lpstr>
      <vt:lpstr>讲道#2:典章(4:44 – 26:19)‏</vt:lpstr>
      <vt:lpstr>Slides on  申命记 13</vt:lpstr>
      <vt:lpstr>PowerPoint Presentation</vt:lpstr>
      <vt:lpstr>Slides on  申命记 16</vt:lpstr>
      <vt:lpstr>讲道#2:典章(4:44 – 26:19)‏</vt:lpstr>
      <vt:lpstr>PowerPoint Presentation</vt:lpstr>
      <vt:lpstr>我们的愿景</vt:lpstr>
      <vt:lpstr>你如何从灵里被更新?</vt:lpstr>
      <vt:lpstr>I.感恩你过往经历的神的信实。</vt:lpstr>
      <vt:lpstr>II.在当下爱神.</vt:lpstr>
      <vt:lpstr>III.在未来带着盼望侍奉神.</vt:lpstr>
      <vt:lpstr>申命记 </vt:lpstr>
      <vt:lpstr>向东望去的基利心山（申命记 27:9-13）</vt:lpstr>
      <vt:lpstr>祝福 与      咒诅 (申 28)</vt:lpstr>
      <vt:lpstr>场合</vt:lpstr>
      <vt:lpstr>PowerPoint Presentation</vt:lpstr>
      <vt:lpstr>申命记 30:1-4</vt:lpstr>
      <vt:lpstr>PowerPoint Presentation</vt:lpstr>
      <vt:lpstr>未来的希望</vt:lpstr>
      <vt:lpstr>你如何从灵里被更新?</vt:lpstr>
      <vt:lpstr>中心思想</vt:lpstr>
      <vt:lpstr>I.感恩你过往经历的神的信实。</vt:lpstr>
      <vt:lpstr>II.在当下爱神.</vt:lpstr>
      <vt:lpstr>III.在未来带着盼望侍奉神.</vt:lpstr>
      <vt:lpstr>关键节</vt:lpstr>
      <vt:lpstr>作个被上帝 更新的人</vt:lpstr>
      <vt:lpstr>Black</vt:lpstr>
      <vt:lpstr>圣经阐释 • BibleStudyDownloads.org</vt:lpstr>
    </vt:vector>
  </TitlesOfParts>
  <Company>Crossroads International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申命记</dc:title>
  <dc:creator>Rick Griffith</dc:creator>
  <cp:lastModifiedBy>Rick Griffith</cp:lastModifiedBy>
  <cp:revision>123</cp:revision>
  <dcterms:created xsi:type="dcterms:W3CDTF">2010-04-09T07:45:52Z</dcterms:created>
  <dcterms:modified xsi:type="dcterms:W3CDTF">2024-08-06T21:25:49Z</dcterms:modified>
</cp:coreProperties>
</file>