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8.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49.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0.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1.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2.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3.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4.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5.xml" ContentType="application/vnd.openxmlformats-officedocument.theme+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8.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9.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0.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4.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3.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4.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5.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54" r:id="rId3"/>
    <p:sldMasterId id="2147483656" r:id="rId4"/>
    <p:sldMasterId id="2147483781" r:id="rId5"/>
    <p:sldMasterId id="2147483784" r:id="rId6"/>
    <p:sldMasterId id="2147483902" r:id="rId7"/>
    <p:sldMasterId id="2147483965" r:id="rId8"/>
    <p:sldMasterId id="2147483990" r:id="rId9"/>
    <p:sldMasterId id="2147484002" r:id="rId10"/>
    <p:sldMasterId id="2147484014" r:id="rId11"/>
    <p:sldMasterId id="2147484038" r:id="rId12"/>
    <p:sldMasterId id="2147484051" r:id="rId13"/>
    <p:sldMasterId id="2147484063" r:id="rId14"/>
    <p:sldMasterId id="2147484075" r:id="rId15"/>
    <p:sldMasterId id="2147484087" r:id="rId16"/>
    <p:sldMasterId id="2147484099" r:id="rId17"/>
    <p:sldMasterId id="2147484111" r:id="rId18"/>
    <p:sldMasterId id="2147484123" r:id="rId19"/>
    <p:sldMasterId id="2147484135" r:id="rId20"/>
    <p:sldMasterId id="2147484147" r:id="rId21"/>
    <p:sldMasterId id="2147484159" r:id="rId22"/>
    <p:sldMasterId id="2147484171" r:id="rId23"/>
    <p:sldMasterId id="2147484183" r:id="rId24"/>
    <p:sldMasterId id="2147484195" r:id="rId25"/>
    <p:sldMasterId id="2147484207" r:id="rId26"/>
    <p:sldMasterId id="2147484219" r:id="rId27"/>
    <p:sldMasterId id="2147484232" r:id="rId28"/>
    <p:sldMasterId id="2147484244" r:id="rId29"/>
    <p:sldMasterId id="2147484256" r:id="rId30"/>
    <p:sldMasterId id="2147484268" r:id="rId31"/>
    <p:sldMasterId id="2147484280" r:id="rId32"/>
    <p:sldMasterId id="2147484292" r:id="rId33"/>
    <p:sldMasterId id="2147484304" r:id="rId34"/>
    <p:sldMasterId id="2147484316" r:id="rId35"/>
    <p:sldMasterId id="2147484328" r:id="rId36"/>
    <p:sldMasterId id="2147484340" r:id="rId37"/>
    <p:sldMasterId id="2147484352" r:id="rId38"/>
    <p:sldMasterId id="2147484364" r:id="rId39"/>
    <p:sldMasterId id="2147484376" r:id="rId40"/>
    <p:sldMasterId id="2147484388" r:id="rId41"/>
    <p:sldMasterId id="2147484400" r:id="rId42"/>
    <p:sldMasterId id="2147484426" r:id="rId43"/>
    <p:sldMasterId id="2147484438" r:id="rId44"/>
    <p:sldMasterId id="2147484450" r:id="rId45"/>
    <p:sldMasterId id="2147484462" r:id="rId46"/>
    <p:sldMasterId id="2147484486" r:id="rId47"/>
    <p:sldMasterId id="2147484498" r:id="rId48"/>
    <p:sldMasterId id="2147484510" r:id="rId49"/>
    <p:sldMasterId id="2147484523" r:id="rId50"/>
    <p:sldMasterId id="2147484574" r:id="rId51"/>
    <p:sldMasterId id="2147484611" r:id="rId52"/>
    <p:sldMasterId id="2147484636" r:id="rId53"/>
    <p:sldMasterId id="2147484660" r:id="rId54"/>
    <p:sldMasterId id="2147484698" r:id="rId55"/>
    <p:sldMasterId id="2147484710" r:id="rId56"/>
    <p:sldMasterId id="2147484712" r:id="rId57"/>
    <p:sldMasterId id="2147484724" r:id="rId58"/>
    <p:sldMasterId id="2147484737" r:id="rId59"/>
    <p:sldMasterId id="2147484751" r:id="rId60"/>
    <p:sldMasterId id="2147484765" r:id="rId61"/>
    <p:sldMasterId id="2147484777" r:id="rId62"/>
    <p:sldMasterId id="2147484801" r:id="rId63"/>
    <p:sldMasterId id="2147484813" r:id="rId64"/>
    <p:sldMasterId id="2147484825" r:id="rId65"/>
  </p:sldMasterIdLst>
  <p:notesMasterIdLst>
    <p:notesMasterId r:id="rId260"/>
  </p:notesMasterIdLst>
  <p:sldIdLst>
    <p:sldId id="435" r:id="rId66"/>
    <p:sldId id="618" r:id="rId67"/>
    <p:sldId id="728" r:id="rId68"/>
    <p:sldId id="620" r:id="rId69"/>
    <p:sldId id="621" r:id="rId70"/>
    <p:sldId id="622" r:id="rId71"/>
    <p:sldId id="623" r:id="rId72"/>
    <p:sldId id="624" r:id="rId73"/>
    <p:sldId id="625" r:id="rId74"/>
    <p:sldId id="626" r:id="rId75"/>
    <p:sldId id="751" r:id="rId76"/>
    <p:sldId id="716" r:id="rId77"/>
    <p:sldId id="376" r:id="rId78"/>
    <p:sldId id="377" r:id="rId79"/>
    <p:sldId id="485" r:id="rId80"/>
    <p:sldId id="486" r:id="rId81"/>
    <p:sldId id="462" r:id="rId82"/>
    <p:sldId id="630" r:id="rId83"/>
    <p:sldId id="380" r:id="rId84"/>
    <p:sldId id="353" r:id="rId85"/>
    <p:sldId id="771" r:id="rId86"/>
    <p:sldId id="350" r:id="rId87"/>
    <p:sldId id="352" r:id="rId88"/>
    <p:sldId id="382" r:id="rId89"/>
    <p:sldId id="753" r:id="rId90"/>
    <p:sldId id="758" r:id="rId91"/>
    <p:sldId id="489" r:id="rId92"/>
    <p:sldId id="582" r:id="rId93"/>
    <p:sldId id="490" r:id="rId94"/>
    <p:sldId id="259" r:id="rId95"/>
    <p:sldId id="329" r:id="rId96"/>
    <p:sldId id="294" r:id="rId97"/>
    <p:sldId id="296" r:id="rId98"/>
    <p:sldId id="295" r:id="rId99"/>
    <p:sldId id="493" r:id="rId100"/>
    <p:sldId id="297" r:id="rId101"/>
    <p:sldId id="495" r:id="rId102"/>
    <p:sldId id="494" r:id="rId103"/>
    <p:sldId id="298" r:id="rId104"/>
    <p:sldId id="496" r:id="rId105"/>
    <p:sldId id="583" r:id="rId106"/>
    <p:sldId id="497" r:id="rId107"/>
    <p:sldId id="498" r:id="rId108"/>
    <p:sldId id="499" r:id="rId109"/>
    <p:sldId id="500" r:id="rId110"/>
    <p:sldId id="501" r:id="rId111"/>
    <p:sldId id="502" r:id="rId112"/>
    <p:sldId id="639" r:id="rId113"/>
    <p:sldId id="640" r:id="rId114"/>
    <p:sldId id="641" r:id="rId115"/>
    <p:sldId id="642" r:id="rId116"/>
    <p:sldId id="924" r:id="rId117"/>
    <p:sldId id="644" r:id="rId118"/>
    <p:sldId id="715" r:id="rId119"/>
    <p:sldId id="503" r:id="rId120"/>
    <p:sldId id="755" r:id="rId121"/>
    <p:sldId id="759" r:id="rId122"/>
    <p:sldId id="760" r:id="rId123"/>
    <p:sldId id="584" r:id="rId124"/>
    <p:sldId id="346" r:id="rId125"/>
    <p:sldId id="407" r:id="rId126"/>
    <p:sldId id="301" r:id="rId127"/>
    <p:sldId id="460" r:id="rId128"/>
    <p:sldId id="504" r:id="rId129"/>
    <p:sldId id="925" r:id="rId130"/>
    <p:sldId id="506" r:id="rId131"/>
    <p:sldId id="926" r:id="rId132"/>
    <p:sldId id="585" r:id="rId133"/>
    <p:sldId id="508" r:id="rId134"/>
    <p:sldId id="330" r:id="rId135"/>
    <p:sldId id="349" r:id="rId136"/>
    <p:sldId id="415" r:id="rId137"/>
    <p:sldId id="510" r:id="rId138"/>
    <p:sldId id="306" r:id="rId139"/>
    <p:sldId id="418" r:id="rId140"/>
    <p:sldId id="511" r:id="rId141"/>
    <p:sldId id="344" r:id="rId142"/>
    <p:sldId id="655" r:id="rId143"/>
    <p:sldId id="461" r:id="rId144"/>
    <p:sldId id="512" r:id="rId145"/>
    <p:sldId id="421" r:id="rId146"/>
    <p:sldId id="513" r:id="rId147"/>
    <p:sldId id="709" r:id="rId148"/>
    <p:sldId id="710" r:id="rId149"/>
    <p:sldId id="711" r:id="rId150"/>
    <p:sldId id="701" r:id="rId151"/>
    <p:sldId id="702" r:id="rId152"/>
    <p:sldId id="703" r:id="rId153"/>
    <p:sldId id="704" r:id="rId154"/>
    <p:sldId id="705" r:id="rId155"/>
    <p:sldId id="706" r:id="rId156"/>
    <p:sldId id="707" r:id="rId157"/>
    <p:sldId id="708" r:id="rId158"/>
    <p:sldId id="586" r:id="rId159"/>
    <p:sldId id="514" r:id="rId160"/>
    <p:sldId id="515" r:id="rId161"/>
    <p:sldId id="328" r:id="rId162"/>
    <p:sldId id="517" r:id="rId163"/>
    <p:sldId id="725" r:id="rId164"/>
    <p:sldId id="519" r:id="rId165"/>
    <p:sldId id="520" r:id="rId166"/>
    <p:sldId id="521" r:id="rId167"/>
    <p:sldId id="523" r:id="rId168"/>
    <p:sldId id="524" r:id="rId169"/>
    <p:sldId id="566" r:id="rId170"/>
    <p:sldId id="567" r:id="rId171"/>
    <p:sldId id="525" r:id="rId172"/>
    <p:sldId id="587" r:id="rId173"/>
    <p:sldId id="369" r:id="rId174"/>
    <p:sldId id="526" r:id="rId175"/>
    <p:sldId id="527" r:id="rId176"/>
    <p:sldId id="528" r:id="rId177"/>
    <p:sldId id="529" r:id="rId178"/>
    <p:sldId id="530" r:id="rId179"/>
    <p:sldId id="531" r:id="rId180"/>
    <p:sldId id="532" r:id="rId181"/>
    <p:sldId id="568" r:id="rId182"/>
    <p:sldId id="569" r:id="rId183"/>
    <p:sldId id="540" r:id="rId184"/>
    <p:sldId id="533" r:id="rId185"/>
    <p:sldId id="588" r:id="rId186"/>
    <p:sldId id="570" r:id="rId187"/>
    <p:sldId id="571" r:id="rId188"/>
    <p:sldId id="572" r:id="rId189"/>
    <p:sldId id="927" r:id="rId190"/>
    <p:sldId id="315" r:id="rId191"/>
    <p:sldId id="534" r:id="rId192"/>
    <p:sldId id="322" r:id="rId193"/>
    <p:sldId id="717" r:id="rId194"/>
    <p:sldId id="536" r:id="rId195"/>
    <p:sldId id="317" r:id="rId196"/>
    <p:sldId id="537" r:id="rId197"/>
    <p:sldId id="541" r:id="rId198"/>
    <p:sldId id="318" r:id="rId199"/>
    <p:sldId id="326" r:id="rId200"/>
    <p:sldId id="316" r:id="rId201"/>
    <p:sldId id="674" r:id="rId202"/>
    <p:sldId id="675" r:id="rId203"/>
    <p:sldId id="676" r:id="rId204"/>
    <p:sldId id="714" r:id="rId205"/>
    <p:sldId id="713" r:id="rId206"/>
    <p:sldId id="712" r:id="rId207"/>
    <p:sldId id="439" r:id="rId208"/>
    <p:sldId id="724" r:id="rId209"/>
    <p:sldId id="539" r:id="rId210"/>
    <p:sldId id="764" r:id="rId211"/>
    <p:sldId id="761" r:id="rId212"/>
    <p:sldId id="762" r:id="rId213"/>
    <p:sldId id="763" r:id="rId214"/>
    <p:sldId id="726" r:id="rId215"/>
    <p:sldId id="719" r:id="rId216"/>
    <p:sldId id="589" r:id="rId217"/>
    <p:sldId id="438" r:id="rId218"/>
    <p:sldId id="542" r:id="rId219"/>
    <p:sldId id="543" r:id="rId220"/>
    <p:sldId id="590" r:id="rId221"/>
    <p:sldId id="544" r:id="rId222"/>
    <p:sldId id="471" r:id="rId223"/>
    <p:sldId id="545" r:id="rId224"/>
    <p:sldId id="472" r:id="rId225"/>
    <p:sldId id="546" r:id="rId226"/>
    <p:sldId id="591" r:id="rId227"/>
    <p:sldId id="547" r:id="rId228"/>
    <p:sldId id="548" r:id="rId229"/>
    <p:sldId id="550" r:id="rId230"/>
    <p:sldId id="574" r:id="rId231"/>
    <p:sldId id="551" r:id="rId232"/>
    <p:sldId id="554" r:id="rId233"/>
    <p:sldId id="555" r:id="rId234"/>
    <p:sldId id="580" r:id="rId235"/>
    <p:sldId id="581" r:id="rId236"/>
    <p:sldId id="577" r:id="rId237"/>
    <p:sldId id="556" r:id="rId238"/>
    <p:sldId id="578" r:id="rId239"/>
    <p:sldId id="557" r:id="rId240"/>
    <p:sldId id="558" r:id="rId241"/>
    <p:sldId id="559" r:id="rId242"/>
    <p:sldId id="560" r:id="rId243"/>
    <p:sldId id="475" r:id="rId244"/>
    <p:sldId id="721" r:id="rId245"/>
    <p:sldId id="689" r:id="rId246"/>
    <p:sldId id="691" r:id="rId247"/>
    <p:sldId id="432" r:id="rId248"/>
    <p:sldId id="722" r:id="rId249"/>
    <p:sldId id="765" r:id="rId250"/>
    <p:sldId id="720" r:id="rId251"/>
    <p:sldId id="769" r:id="rId252"/>
    <p:sldId id="766" r:id="rId253"/>
    <p:sldId id="767" r:id="rId254"/>
    <p:sldId id="768" r:id="rId255"/>
    <p:sldId id="275" r:id="rId256"/>
    <p:sldId id="770" r:id="rId257"/>
    <p:sldId id="563" r:id="rId258"/>
    <p:sldId id="1977" r:id="rId259"/>
  </p:sldIdLst>
  <p:sldSz cx="9144000" cy="6858000" type="screen4x3"/>
  <p:notesSz cx="6858000" cy="9144000"/>
  <p:defaultTextStyle>
    <a:defPPr>
      <a:defRPr lang="en-US"/>
    </a:defPPr>
    <a:lvl1pPr algn="l" rtl="0" eaLnBrk="0" fontAlgn="base" hangingPunct="0">
      <a:spcBef>
        <a:spcPct val="50000"/>
      </a:spcBef>
      <a:spcAft>
        <a:spcPct val="0"/>
      </a:spcAft>
      <a:buFont typeface="Wingdings" charset="0"/>
      <a:buChar char="§"/>
      <a:defRPr sz="1600" b="1" kern="1200">
        <a:solidFill>
          <a:schemeClr val="tx1"/>
        </a:solidFill>
        <a:latin typeface="Bwhebb" charset="0"/>
        <a:ea typeface="SimSun" charset="0"/>
        <a:cs typeface="SimSun" charset="0"/>
      </a:defRPr>
    </a:lvl1pPr>
    <a:lvl2pPr marL="457200" algn="l" rtl="0" eaLnBrk="0" fontAlgn="base" hangingPunct="0">
      <a:spcBef>
        <a:spcPct val="50000"/>
      </a:spcBef>
      <a:spcAft>
        <a:spcPct val="0"/>
      </a:spcAft>
      <a:buFont typeface="Wingdings" charset="0"/>
      <a:buChar char="§"/>
      <a:defRPr sz="1600" b="1" kern="1200">
        <a:solidFill>
          <a:schemeClr val="tx1"/>
        </a:solidFill>
        <a:latin typeface="Bwhebb" charset="0"/>
        <a:ea typeface="SimSun" charset="0"/>
        <a:cs typeface="SimSun" charset="0"/>
      </a:defRPr>
    </a:lvl2pPr>
    <a:lvl3pPr marL="914400" algn="l" rtl="0" eaLnBrk="0" fontAlgn="base" hangingPunct="0">
      <a:spcBef>
        <a:spcPct val="50000"/>
      </a:spcBef>
      <a:spcAft>
        <a:spcPct val="0"/>
      </a:spcAft>
      <a:buFont typeface="Wingdings" charset="0"/>
      <a:buChar char="§"/>
      <a:defRPr sz="1600" b="1" kern="1200">
        <a:solidFill>
          <a:schemeClr val="tx1"/>
        </a:solidFill>
        <a:latin typeface="Bwhebb" charset="0"/>
        <a:ea typeface="SimSun" charset="0"/>
        <a:cs typeface="SimSun" charset="0"/>
      </a:defRPr>
    </a:lvl3pPr>
    <a:lvl4pPr marL="1371600" algn="l" rtl="0" eaLnBrk="0" fontAlgn="base" hangingPunct="0">
      <a:spcBef>
        <a:spcPct val="50000"/>
      </a:spcBef>
      <a:spcAft>
        <a:spcPct val="0"/>
      </a:spcAft>
      <a:buFont typeface="Wingdings" charset="0"/>
      <a:buChar char="§"/>
      <a:defRPr sz="1600" b="1" kern="1200">
        <a:solidFill>
          <a:schemeClr val="tx1"/>
        </a:solidFill>
        <a:latin typeface="Bwhebb" charset="0"/>
        <a:ea typeface="SimSun" charset="0"/>
        <a:cs typeface="SimSun" charset="0"/>
      </a:defRPr>
    </a:lvl4pPr>
    <a:lvl5pPr marL="1828800" algn="l" rtl="0" eaLnBrk="0" fontAlgn="base" hangingPunct="0">
      <a:spcBef>
        <a:spcPct val="50000"/>
      </a:spcBef>
      <a:spcAft>
        <a:spcPct val="0"/>
      </a:spcAft>
      <a:buFont typeface="Wingdings" charset="0"/>
      <a:buChar char="§"/>
      <a:defRPr sz="1600" b="1" kern="1200">
        <a:solidFill>
          <a:schemeClr val="tx1"/>
        </a:solidFill>
        <a:latin typeface="Bwhebb" charset="0"/>
        <a:ea typeface="SimSun" charset="0"/>
        <a:cs typeface="SimSun" charset="0"/>
      </a:defRPr>
    </a:lvl5pPr>
    <a:lvl6pPr marL="2286000" algn="l" defTabSz="457200" rtl="0" eaLnBrk="1" latinLnBrk="0" hangingPunct="1">
      <a:defRPr sz="1600" b="1" kern="1200">
        <a:solidFill>
          <a:schemeClr val="tx1"/>
        </a:solidFill>
        <a:latin typeface="Bwhebb" charset="0"/>
        <a:ea typeface="SimSun" charset="0"/>
        <a:cs typeface="SimSun" charset="0"/>
      </a:defRPr>
    </a:lvl6pPr>
    <a:lvl7pPr marL="2743200" algn="l" defTabSz="457200" rtl="0" eaLnBrk="1" latinLnBrk="0" hangingPunct="1">
      <a:defRPr sz="1600" b="1" kern="1200">
        <a:solidFill>
          <a:schemeClr val="tx1"/>
        </a:solidFill>
        <a:latin typeface="Bwhebb" charset="0"/>
        <a:ea typeface="SimSun" charset="0"/>
        <a:cs typeface="SimSun" charset="0"/>
      </a:defRPr>
    </a:lvl7pPr>
    <a:lvl8pPr marL="3200400" algn="l" defTabSz="457200" rtl="0" eaLnBrk="1" latinLnBrk="0" hangingPunct="1">
      <a:defRPr sz="1600" b="1" kern="1200">
        <a:solidFill>
          <a:schemeClr val="tx1"/>
        </a:solidFill>
        <a:latin typeface="Bwhebb" charset="0"/>
        <a:ea typeface="SimSun" charset="0"/>
        <a:cs typeface="SimSun" charset="0"/>
      </a:defRPr>
    </a:lvl8pPr>
    <a:lvl9pPr marL="3657600" algn="l" defTabSz="457200" rtl="0" eaLnBrk="1" latinLnBrk="0" hangingPunct="1">
      <a:defRPr sz="1600" b="1" kern="1200">
        <a:solidFill>
          <a:schemeClr val="tx1"/>
        </a:solidFill>
        <a:latin typeface="Bwhebb" charset="0"/>
        <a:ea typeface="SimSun" charset="0"/>
        <a:cs typeface="SimSun"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F00"/>
    <a:srgbClr val="FFFFFF"/>
    <a:srgbClr val="0000FF"/>
    <a:srgbClr val="00FF00"/>
    <a:srgbClr val="993300"/>
    <a:srgbClr val="DDDDDD"/>
    <a:srgbClr val="1C1C1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1"/>
    <p:restoredTop sz="85034"/>
  </p:normalViewPr>
  <p:slideViewPr>
    <p:cSldViewPr>
      <p:cViewPr varScale="1">
        <p:scale>
          <a:sx n="108" d="100"/>
          <a:sy n="108" d="100"/>
        </p:scale>
        <p:origin x="2112" y="184"/>
      </p:cViewPr>
      <p:guideLst>
        <p:guide orient="horz" pos="235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4" d="100"/>
        <a:sy n="94" d="100"/>
      </p:scale>
      <p:origin x="0" y="-31482"/>
    </p:cViewPr>
  </p:sorterViewPr>
  <p:notesViewPr>
    <p:cSldViewPr>
      <p:cViewPr varScale="1">
        <p:scale>
          <a:sx n="55" d="100"/>
          <a:sy n="55" d="100"/>
        </p:scale>
        <p:origin x="-7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191" Type="http://schemas.openxmlformats.org/officeDocument/2006/relationships/slide" Target="slides/slide126.xml"/><Relationship Id="rId205" Type="http://schemas.openxmlformats.org/officeDocument/2006/relationships/slide" Target="slides/slide140.xml"/><Relationship Id="rId226" Type="http://schemas.openxmlformats.org/officeDocument/2006/relationships/slide" Target="slides/slide161.xml"/><Relationship Id="rId247" Type="http://schemas.openxmlformats.org/officeDocument/2006/relationships/slide" Target="slides/slide182.xml"/><Relationship Id="rId107" Type="http://schemas.openxmlformats.org/officeDocument/2006/relationships/slide" Target="slides/slide4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9.xml"/><Relationship Id="rId128" Type="http://schemas.openxmlformats.org/officeDocument/2006/relationships/slide" Target="slides/slide63.xml"/><Relationship Id="rId149"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30.xml"/><Relationship Id="rId160" Type="http://schemas.openxmlformats.org/officeDocument/2006/relationships/slide" Target="slides/slide95.xml"/><Relationship Id="rId181" Type="http://schemas.openxmlformats.org/officeDocument/2006/relationships/slide" Target="slides/slide116.xml"/><Relationship Id="rId216" Type="http://schemas.openxmlformats.org/officeDocument/2006/relationships/slide" Target="slides/slide151.xml"/><Relationship Id="rId237" Type="http://schemas.openxmlformats.org/officeDocument/2006/relationships/slide" Target="slides/slide172.xml"/><Relationship Id="rId258" Type="http://schemas.openxmlformats.org/officeDocument/2006/relationships/slide" Target="slides/slide19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viewProps" Target="viewProps.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0584D01-3CEC-4EA8-A937-E3F5E5D46C1D}" type="presOf" srcId="{610909C5-6334-264F-93E0-189A71FB6993}" destId="{54CDBF4B-9D09-3242-A1D5-0506BD1712C5}" srcOrd="0" destOrd="0" presId="urn:microsoft.com/office/officeart/2005/8/layout/cycle1"/>
    <dgm:cxn modelId="{3153F50B-7A2A-4BCF-A1B6-ABD345FDD2B3}" type="presOf" srcId="{C62D126D-D94F-0A45-AAB3-A4A2804A9AA5}" destId="{49452468-AA65-834B-B75D-72A0A7810E13}" srcOrd="0" destOrd="0" presId="urn:microsoft.com/office/officeart/2005/8/layout/cycle1"/>
    <dgm:cxn modelId="{43A1500F-E78D-4466-AA2C-5AF6816B8366}" type="presOf" srcId="{931AD6AD-68AD-1F4D-802F-C6CD780A0CDB}" destId="{19DCBC3D-EF34-4444-B52C-E59D1C44CC9D}" srcOrd="0" destOrd="0" presId="urn:microsoft.com/office/officeart/2005/8/layout/cycle1"/>
    <dgm:cxn modelId="{F7BA2A10-8F6C-462B-8FC8-E5EAC55A424F}" type="presOf" srcId="{CCCC52AB-CFB4-904A-B94C-E1998826B4F9}" destId="{7C0589C6-43EC-854D-966B-B0C5FE9A8192}" srcOrd="0" destOrd="0" presId="urn:microsoft.com/office/officeart/2005/8/layout/cycle1"/>
    <dgm:cxn modelId="{41DA5019-A575-40C1-8835-7C4AEC6EC2C0}" type="presOf" srcId="{D7E87DE1-03EB-D748-89C5-D76845DF9F58}" destId="{12C576B8-5B2D-B04B-98C4-29D5E499FD8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FE6D127-9222-462D-B80B-C4DF288B9EDC}"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87F0A641-B3BE-47B3-BBE8-DA0D94BB26E0}" type="presOf" srcId="{A9914442-2057-0542-A0EA-F935FCA28993}" destId="{B4CE740F-E5F8-1040-9068-3C0CA6A81D60}" srcOrd="0" destOrd="0" presId="urn:microsoft.com/office/officeart/2005/8/layout/cycle1"/>
    <dgm:cxn modelId="{39149D44-B1B3-47CF-8147-676C31EDB671}"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D82444B-B832-4D26-85A5-A5267B0DD0B8}" type="presOf" srcId="{55B5CCF6-1B65-AC49-B1EC-CD09807E71EF}" destId="{76EDA6DC-5A32-7640-86D9-A3D1F65AC2D3}" srcOrd="0" destOrd="0" presId="urn:microsoft.com/office/officeart/2005/8/layout/cycle1"/>
    <dgm:cxn modelId="{670FAF51-4293-4A53-9B50-0DDB33A3DBE5}" type="presOf" srcId="{55E743FA-081E-B447-B4F2-DEEACC6857BC}" destId="{36444405-91CC-BC45-909E-8AE477F1EC7C}" srcOrd="0" destOrd="0" presId="urn:microsoft.com/office/officeart/2005/8/layout/cycle1"/>
    <dgm:cxn modelId="{D8A11762-DDD5-4FAC-BE28-9A5FCA2BCEE5}" type="presOf" srcId="{6533DBF9-2933-D44A-B9F0-8FC24EC06F20}" destId="{C4FE94AE-AFAE-8743-9525-171FDA850E0F}" srcOrd="0" destOrd="0" presId="urn:microsoft.com/office/officeart/2005/8/layout/cycle1"/>
    <dgm:cxn modelId="{9190CC6A-5706-4051-ADEA-069D9A699362}" type="presOf" srcId="{527799A3-6798-F14C-9108-A99B044124B3}" destId="{CE064FAD-9527-C04A-986D-ADE7F29D4AAF}" srcOrd="0" destOrd="0" presId="urn:microsoft.com/office/officeart/2005/8/layout/cycle1"/>
    <dgm:cxn modelId="{A2928370-FF6A-4775-9DD1-7B27876AC236}" type="presOf" srcId="{B7792F1E-795A-8A40-9AF9-CBB036406804}" destId="{0EBEA1BD-8C57-A847-A4A1-BD492A397D4A}" srcOrd="0" destOrd="0" presId="urn:microsoft.com/office/officeart/2005/8/layout/cycle1"/>
    <dgm:cxn modelId="{740A7878-EDDA-4AD8-AE25-884FF3AB4432}" type="presOf" srcId="{D805A741-31F4-6D45-A082-4AD4C7B066F1}" destId="{7D368AA8-A897-6A44-B2ED-5420DBBF55CD}" srcOrd="0" destOrd="0" presId="urn:microsoft.com/office/officeart/2005/8/layout/cycle1"/>
    <dgm:cxn modelId="{AF61FF7C-291E-4511-B230-FF51274AEF13}" type="presOf" srcId="{19401D75-4FA1-2642-9C39-67D34D8AB9EC}" destId="{37E24780-EDFC-1D4D-B756-C90BE821441B}" srcOrd="0" destOrd="0" presId="urn:microsoft.com/office/officeart/2005/8/layout/cycle1"/>
    <dgm:cxn modelId="{3E1BC48E-5EF8-4361-99B7-F50FD281E6EA}" type="presOf" srcId="{81D20D5D-F15B-B844-BCE7-07FE2E88C5B6}" destId="{2467F156-8EB3-F044-8664-8B186FD19D4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260AF91-FF4C-41D8-9AC5-48D877CDE5EF}" type="presOf" srcId="{B6065800-F57E-6842-B73C-614AFBC2DE05}" destId="{2990F259-A510-7044-A15A-189FB55AE5CB}" srcOrd="0" destOrd="0" presId="urn:microsoft.com/office/officeart/2005/8/layout/cycle1"/>
    <dgm:cxn modelId="{DD314B93-F5ED-4B6F-9ED9-C91B52D61E4B}" type="presOf" srcId="{D548EBB6-B1A8-4E4A-94F3-38AFF917AA13}" destId="{A85B6194-0CD3-0046-9C07-12EA626BEFA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2B0D86B0-61BF-4E99-8EDA-ADEC77822C59}"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A2122EBA-13C5-4E71-A5EF-9EB21C3ACD0C}"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2CCD62C7-A5BF-4C19-8EB7-8E273A769515}" type="presOf" srcId="{F73B3211-1799-3F44-92B6-7CEE57ECB2D3}" destId="{BF6C208F-01F8-574D-980A-D40F886CF760}"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0997DD7-AABB-4110-93F8-51B8131BF3F0}" type="presOf" srcId="{54471214-3ABC-B64E-8935-4F53AC7091F5}" destId="{2257407E-2335-6E46-9533-50F1A4869162}"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040B2DC-913A-4BB4-B783-875824EAD2A0}" type="presOf" srcId="{0858D728-97B0-1A41-82DA-1572CE14754F}" destId="{9BE0E30D-6CC1-3143-BC4A-4FF2C5039316}" srcOrd="0" destOrd="0" presId="urn:microsoft.com/office/officeart/2005/8/layout/cycle1"/>
    <dgm:cxn modelId="{4AFB4FDF-3B1B-400C-BEBB-75C0BBC945AD}" type="presOf" srcId="{591E9484-33B2-714C-AA5D-D47E80DA12F9}" destId="{CDA9BE8C-41E5-BF45-BAB4-5B91BDDEFF8D}" srcOrd="0" destOrd="0" presId="urn:microsoft.com/office/officeart/2005/8/layout/cycle1"/>
    <dgm:cxn modelId="{37A350FB-5350-4DD0-B15F-B08CB3BE3A47}" type="presOf" srcId="{580AAA11-E1E4-FC4E-A546-63E521F462A7}" destId="{DAE7F6D9-575B-6C47-9F2C-6177EB4BA541}" srcOrd="0" destOrd="0" presId="urn:microsoft.com/office/officeart/2005/8/layout/cycle1"/>
    <dgm:cxn modelId="{842707FA-3925-48F6-BD05-C6145B395A07}" type="presParOf" srcId="{974F300E-4386-5845-9047-D2E50BE5B9DF}" destId="{BF1A72C0-4F23-214E-B2C0-EC3432C35438}" srcOrd="0" destOrd="0" presId="urn:microsoft.com/office/officeart/2005/8/layout/cycle1"/>
    <dgm:cxn modelId="{A760C8C1-9153-4092-964A-74FF42920CF1}" type="presParOf" srcId="{974F300E-4386-5845-9047-D2E50BE5B9DF}" destId="{92DA8A36-05F4-4B4C-B207-6FB4CBC9688F}" srcOrd="1" destOrd="0" presId="urn:microsoft.com/office/officeart/2005/8/layout/cycle1"/>
    <dgm:cxn modelId="{9293DB4C-5F67-4CD4-A3F6-1A1DE2EF76D9}" type="presParOf" srcId="{974F300E-4386-5845-9047-D2E50BE5B9DF}" destId="{2990F259-A510-7044-A15A-189FB55AE5CB}" srcOrd="2" destOrd="0" presId="urn:microsoft.com/office/officeart/2005/8/layout/cycle1"/>
    <dgm:cxn modelId="{5EC3CCE0-2F1D-462A-8CDC-1B587DA08F36}" type="presParOf" srcId="{974F300E-4386-5845-9047-D2E50BE5B9DF}" destId="{A7A1548F-03D0-7F43-8C4C-631804CE4126}" srcOrd="3" destOrd="0" presId="urn:microsoft.com/office/officeart/2005/8/layout/cycle1"/>
    <dgm:cxn modelId="{1753E148-2E51-4B00-AA48-79FDF9F3E676}" type="presParOf" srcId="{974F300E-4386-5845-9047-D2E50BE5B9DF}" destId="{EAEA7D1D-8D8A-4A4B-812D-D24179AFED27}" srcOrd="4" destOrd="0" presId="urn:microsoft.com/office/officeart/2005/8/layout/cycle1"/>
    <dgm:cxn modelId="{257DFA27-A29D-4430-A9AC-136CF3334693}" type="presParOf" srcId="{974F300E-4386-5845-9047-D2E50BE5B9DF}" destId="{2257407E-2335-6E46-9533-50F1A4869162}" srcOrd="5" destOrd="0" presId="urn:microsoft.com/office/officeart/2005/8/layout/cycle1"/>
    <dgm:cxn modelId="{114CC46F-8F63-457A-AC8E-6F3BC565CD5B}" type="presParOf" srcId="{974F300E-4386-5845-9047-D2E50BE5B9DF}" destId="{3467B5D4-61EB-4C46-BB87-881C0920F2D1}" srcOrd="6" destOrd="0" presId="urn:microsoft.com/office/officeart/2005/8/layout/cycle1"/>
    <dgm:cxn modelId="{5888FF81-750E-420C-B897-FEE95E26E577}" type="presParOf" srcId="{974F300E-4386-5845-9047-D2E50BE5B9DF}" destId="{2467F156-8EB3-F044-8664-8B186FD19D40}" srcOrd="7" destOrd="0" presId="urn:microsoft.com/office/officeart/2005/8/layout/cycle1"/>
    <dgm:cxn modelId="{C4847003-3ACA-4EB3-9273-E653DA634A91}" type="presParOf" srcId="{974F300E-4386-5845-9047-D2E50BE5B9DF}" destId="{DC85BF06-3190-2C49-B38C-CC01414F9567}" srcOrd="8" destOrd="0" presId="urn:microsoft.com/office/officeart/2005/8/layout/cycle1"/>
    <dgm:cxn modelId="{054ADE79-F4C7-43BA-A954-381E93D4E1DD}" type="presParOf" srcId="{974F300E-4386-5845-9047-D2E50BE5B9DF}" destId="{818521AB-CB19-3245-AC47-32330EC1D05A}" srcOrd="9" destOrd="0" presId="urn:microsoft.com/office/officeart/2005/8/layout/cycle1"/>
    <dgm:cxn modelId="{696D9175-393B-4947-8F8B-BC2D7C26898B}" type="presParOf" srcId="{974F300E-4386-5845-9047-D2E50BE5B9DF}" destId="{A85B6194-0CD3-0046-9C07-12EA626BEFA3}" srcOrd="10" destOrd="0" presId="urn:microsoft.com/office/officeart/2005/8/layout/cycle1"/>
    <dgm:cxn modelId="{79CDDAB8-5821-4987-AA0F-36AC6DCD677F}" type="presParOf" srcId="{974F300E-4386-5845-9047-D2E50BE5B9DF}" destId="{76EDA6DC-5A32-7640-86D9-A3D1F65AC2D3}" srcOrd="11" destOrd="0" presId="urn:microsoft.com/office/officeart/2005/8/layout/cycle1"/>
    <dgm:cxn modelId="{EE9ECF53-BFAC-4511-B86F-8D6A22417496}" type="presParOf" srcId="{974F300E-4386-5845-9047-D2E50BE5B9DF}" destId="{5FEB966B-5E78-494C-B5A1-6F18B3A362B7}" srcOrd="12" destOrd="0" presId="urn:microsoft.com/office/officeart/2005/8/layout/cycle1"/>
    <dgm:cxn modelId="{3E32F876-BB4D-494F-96F5-12E71AEA522F}" type="presParOf" srcId="{974F300E-4386-5845-9047-D2E50BE5B9DF}" destId="{9BE0E30D-6CC1-3143-BC4A-4FF2C5039316}" srcOrd="13" destOrd="0" presId="urn:microsoft.com/office/officeart/2005/8/layout/cycle1"/>
    <dgm:cxn modelId="{CDA827C5-8326-45FE-8B7F-4E6E62088F24}" type="presParOf" srcId="{974F300E-4386-5845-9047-D2E50BE5B9DF}" destId="{37E24780-EDFC-1D4D-B756-C90BE821441B}" srcOrd="14" destOrd="0" presId="urn:microsoft.com/office/officeart/2005/8/layout/cycle1"/>
    <dgm:cxn modelId="{D4ED04FD-010B-42C2-805A-03F04A90D7EF}" type="presParOf" srcId="{974F300E-4386-5845-9047-D2E50BE5B9DF}" destId="{788B510C-5C6F-7E4F-BD2A-4B0F37349509}" srcOrd="15" destOrd="0" presId="urn:microsoft.com/office/officeart/2005/8/layout/cycle1"/>
    <dgm:cxn modelId="{BA085CB0-FF56-48CA-B14C-425A08272B13}" type="presParOf" srcId="{974F300E-4386-5845-9047-D2E50BE5B9DF}" destId="{BF6C208F-01F8-574D-980A-D40F886CF760}" srcOrd="16" destOrd="0" presId="urn:microsoft.com/office/officeart/2005/8/layout/cycle1"/>
    <dgm:cxn modelId="{4ABB957B-5AC5-4CDC-A1A3-5B88720308BF}" type="presParOf" srcId="{974F300E-4386-5845-9047-D2E50BE5B9DF}" destId="{DAE7F6D9-575B-6C47-9F2C-6177EB4BA541}" srcOrd="17" destOrd="0" presId="urn:microsoft.com/office/officeart/2005/8/layout/cycle1"/>
    <dgm:cxn modelId="{405D1F59-5D1B-414B-93F3-57A8FB5E221D}" type="presParOf" srcId="{974F300E-4386-5845-9047-D2E50BE5B9DF}" destId="{3AD74439-13B4-6B4C-A74C-96BE28333D49}" srcOrd="18" destOrd="0" presId="urn:microsoft.com/office/officeart/2005/8/layout/cycle1"/>
    <dgm:cxn modelId="{9274A5BF-702C-4B56-A5BC-11486C78A2FD}" type="presParOf" srcId="{974F300E-4386-5845-9047-D2E50BE5B9DF}" destId="{B4CE740F-E5F8-1040-9068-3C0CA6A81D60}" srcOrd="19" destOrd="0" presId="urn:microsoft.com/office/officeart/2005/8/layout/cycle1"/>
    <dgm:cxn modelId="{00FF7000-C86C-4D42-9D68-9BD0D3DFED01}" type="presParOf" srcId="{974F300E-4386-5845-9047-D2E50BE5B9DF}" destId="{7D368AA8-A897-6A44-B2ED-5420DBBF55CD}" srcOrd="20" destOrd="0" presId="urn:microsoft.com/office/officeart/2005/8/layout/cycle1"/>
    <dgm:cxn modelId="{6DDB72F2-FEE9-41C8-8F7D-01634AF8C50E}" type="presParOf" srcId="{974F300E-4386-5845-9047-D2E50BE5B9DF}" destId="{256A8A82-B1CB-EF43-AB66-A3D1C8A54B59}" srcOrd="21" destOrd="0" presId="urn:microsoft.com/office/officeart/2005/8/layout/cycle1"/>
    <dgm:cxn modelId="{7939DB2B-F345-409C-996F-4BE66F8B779C}" type="presParOf" srcId="{974F300E-4386-5845-9047-D2E50BE5B9DF}" destId="{36444405-91CC-BC45-909E-8AE477F1EC7C}" srcOrd="22" destOrd="0" presId="urn:microsoft.com/office/officeart/2005/8/layout/cycle1"/>
    <dgm:cxn modelId="{67396B62-687E-4D66-AADD-9D931C056E2F}" type="presParOf" srcId="{974F300E-4386-5845-9047-D2E50BE5B9DF}" destId="{0EBEA1BD-8C57-A847-A4A1-BD492A397D4A}" srcOrd="23" destOrd="0" presId="urn:microsoft.com/office/officeart/2005/8/layout/cycle1"/>
    <dgm:cxn modelId="{1AED47EE-9A82-4B28-9C0C-B7CFF7007821}" type="presParOf" srcId="{974F300E-4386-5845-9047-D2E50BE5B9DF}" destId="{A1257670-91AA-B74E-AFCB-48382C466D43}" srcOrd="24" destOrd="0" presId="urn:microsoft.com/office/officeart/2005/8/layout/cycle1"/>
    <dgm:cxn modelId="{F05918DA-7959-4D74-93E4-29C45C3171EA}" type="presParOf" srcId="{974F300E-4386-5845-9047-D2E50BE5B9DF}" destId="{19DCBC3D-EF34-4444-B52C-E59D1C44CC9D}" srcOrd="25" destOrd="0" presId="urn:microsoft.com/office/officeart/2005/8/layout/cycle1"/>
    <dgm:cxn modelId="{8429B4A1-A642-42E1-89D7-F50798EE6A33}" type="presParOf" srcId="{974F300E-4386-5845-9047-D2E50BE5B9DF}" destId="{CDA9BE8C-41E5-BF45-BAB4-5B91BDDEFF8D}" srcOrd="26" destOrd="0" presId="urn:microsoft.com/office/officeart/2005/8/layout/cycle1"/>
    <dgm:cxn modelId="{FD23D494-C37B-461A-9870-38FECD2C3ED5}" type="presParOf" srcId="{974F300E-4386-5845-9047-D2E50BE5B9DF}" destId="{731680F6-F070-374C-97C4-FB0156E03231}" srcOrd="27" destOrd="0" presId="urn:microsoft.com/office/officeart/2005/8/layout/cycle1"/>
    <dgm:cxn modelId="{C17DA23C-99BF-41E6-AE1A-9ADEFDC76D59}" type="presParOf" srcId="{974F300E-4386-5845-9047-D2E50BE5B9DF}" destId="{12C576B8-5B2D-B04B-98C4-29D5E499FD83}" srcOrd="28" destOrd="0" presId="urn:microsoft.com/office/officeart/2005/8/layout/cycle1"/>
    <dgm:cxn modelId="{51D3B09E-FEB4-43C2-BF70-FC1950140F13}" type="presParOf" srcId="{974F300E-4386-5845-9047-D2E50BE5B9DF}" destId="{C4FE94AE-AFAE-8743-9525-171FDA850E0F}" srcOrd="29" destOrd="0" presId="urn:microsoft.com/office/officeart/2005/8/layout/cycle1"/>
    <dgm:cxn modelId="{8900A6EE-CC87-476B-8DD6-E2E8069E7243}" type="presParOf" srcId="{974F300E-4386-5845-9047-D2E50BE5B9DF}" destId="{FBD4D212-3E98-9843-8795-297F9EDDD657}" srcOrd="30" destOrd="0" presId="urn:microsoft.com/office/officeart/2005/8/layout/cycle1"/>
    <dgm:cxn modelId="{24D303B3-A403-48C6-A3B4-04A72C28DA79}" type="presParOf" srcId="{974F300E-4386-5845-9047-D2E50BE5B9DF}" destId="{54CDBF4B-9D09-3242-A1D5-0506BD1712C5}" srcOrd="31" destOrd="0" presId="urn:microsoft.com/office/officeart/2005/8/layout/cycle1"/>
    <dgm:cxn modelId="{EBEE59FD-F85D-4BF4-9A86-4992E55D90EA}" type="presParOf" srcId="{974F300E-4386-5845-9047-D2E50BE5B9DF}" destId="{49452468-AA65-834B-B75D-72A0A7810E13}" srcOrd="32" destOrd="0" presId="urn:microsoft.com/office/officeart/2005/8/layout/cycle1"/>
    <dgm:cxn modelId="{B99884AA-1D93-4010-9B5F-E408FAA7F33C}" type="presParOf" srcId="{974F300E-4386-5845-9047-D2E50BE5B9DF}" destId="{B0C742D0-6463-FF41-BE88-36D0AF1ED5D5}" srcOrd="33" destOrd="0" presId="urn:microsoft.com/office/officeart/2005/8/layout/cycle1"/>
    <dgm:cxn modelId="{23F8D783-48D0-43DE-AB49-FB5C2BCC05EB}" type="presParOf" srcId="{974F300E-4386-5845-9047-D2E50BE5B9DF}" destId="{CE064FAD-9527-C04A-986D-ADE7F29D4AAF}" srcOrd="34" destOrd="0" presId="urn:microsoft.com/office/officeart/2005/8/layout/cycle1"/>
    <dgm:cxn modelId="{A861A7DD-7634-4FBC-B769-550091B20D9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buFont typeface="Wingdings" pitchFamily="-111" charset="2"/>
              <a:buChar char="§"/>
              <a:defRPr sz="1200">
                <a:latin typeface="Times" pitchFamily="-111" charset="0"/>
                <a:ea typeface="Times New Roman" pitchFamily="-111" charset="0"/>
                <a:cs typeface="Times New Roman" pitchFamily="-111" charset="0"/>
              </a:defRPr>
            </a:lvl1pPr>
          </a:lstStyle>
          <a:p>
            <a:pPr>
              <a:defRPr/>
            </a:pPr>
            <a:endParaRPr lang="en-US"/>
          </a:p>
        </p:txBody>
      </p:sp>
      <p:sp>
        <p:nvSpPr>
          <p:cNvPr id="186371"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buFont typeface="Wingdings" pitchFamily="-111" charset="2"/>
              <a:buChar char="§"/>
              <a:defRPr sz="1200">
                <a:latin typeface="Times" pitchFamily="-111" charset="0"/>
                <a:ea typeface="Times New Roman" pitchFamily="-111" charset="0"/>
                <a:cs typeface="Times New Roman" pitchFamily="-111"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6373"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63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buFont typeface="Wingdings" pitchFamily="-111" charset="2"/>
              <a:buChar char="§"/>
              <a:defRPr sz="1200">
                <a:latin typeface="Times" pitchFamily="-111" charset="0"/>
                <a:ea typeface="Times New Roman" pitchFamily="-111" charset="0"/>
                <a:cs typeface="Times New Roman" pitchFamily="-111" charset="0"/>
              </a:defRPr>
            </a:lvl1pPr>
          </a:lstStyle>
          <a:p>
            <a:pPr>
              <a:defRPr/>
            </a:pPr>
            <a:endParaRPr lang="en-US"/>
          </a:p>
        </p:txBody>
      </p:sp>
      <p:sp>
        <p:nvSpPr>
          <p:cNvPr id="186375" name="Rectangle 7"/>
          <p:cNvSpPr>
            <a:spLocks noGrp="1" noChangeArrowheads="1"/>
          </p:cNvSpPr>
          <p:nvPr>
            <p:ph type="sldNum" sz="quarter" idx="5"/>
          </p:nvPr>
        </p:nvSpPr>
        <p:spPr bwMode="auto">
          <a:xfrm>
            <a:off x="3886200" y="8869363"/>
            <a:ext cx="2971800" cy="274637"/>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atin typeface="Times" charset="0"/>
                <a:cs typeface="Times New Roman" charset="0"/>
              </a:defRPr>
            </a:lvl1pPr>
          </a:lstStyle>
          <a:p>
            <a:fld id="{7D3E6A9D-943F-1B48-939E-74B9AD517EDB}" type="slidenum">
              <a:rPr lang="en-US"/>
              <a:pPr/>
              <a:t>‹#›</a:t>
            </a:fld>
            <a:endParaRPr lang="en-US"/>
          </a:p>
        </p:txBody>
      </p:sp>
    </p:spTree>
    <p:extLst>
      <p:ext uri="{BB962C8B-B14F-4D97-AF65-F5344CB8AC3E}">
        <p14:creationId xmlns:p14="http://schemas.microsoft.com/office/powerpoint/2010/main" val="3282844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18185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688671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128</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extLst>
      <p:ext uri="{BB962C8B-B14F-4D97-AF65-F5344CB8AC3E}">
        <p14:creationId xmlns:p14="http://schemas.microsoft.com/office/powerpoint/2010/main" val="32929609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5D3A05-2773-0D41-B52D-32A39F32578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2200474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F83A08F-804C-794D-AB58-43F2686C741F}" type="slidenum">
              <a:rPr lang="zh-CN" altLang="en-US" sz="1200">
                <a:latin typeface="Times" charset="0"/>
                <a:cs typeface="Times New Roman" charset="0"/>
              </a:rPr>
              <a:pPr/>
              <a:t>131</a:t>
            </a:fld>
            <a:endParaRPr lang="en-US" altLang="zh-CN" sz="1200">
              <a:latin typeface="Times" charset="0"/>
              <a:cs typeface="Times New Roman"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b="1">
                <a:solidFill>
                  <a:srgbClr val="000000"/>
                </a:solidFill>
                <a:latin typeface="Times" charset="0"/>
              </a:rPr>
              <a:pPr eaLnBrk="1" hangingPunct="1"/>
              <a:t>133</a:t>
            </a:fld>
            <a:endParaRPr lang="en-US" sz="1200" b="1">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34E1D55-C989-014C-95B9-1EAED582CC26}" type="slidenum">
              <a:rPr lang="zh-CN" altLang="en-US" sz="1200">
                <a:latin typeface="Times" charset="0"/>
                <a:cs typeface="Times New Roman" charset="0"/>
              </a:rPr>
              <a:pPr/>
              <a:t>134</a:t>
            </a:fld>
            <a:endParaRPr lang="en-US" altLang="zh-CN" sz="1200">
              <a:latin typeface="Times" charset="0"/>
              <a:cs typeface="Times New Roman"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135</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extLst>
      <p:ext uri="{BB962C8B-B14F-4D97-AF65-F5344CB8AC3E}">
        <p14:creationId xmlns:p14="http://schemas.microsoft.com/office/powerpoint/2010/main" val="35865057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3E925F58-39E0-BC4D-A5BD-36CF901FE825}" type="slidenum">
              <a:rPr lang="zh-CN" altLang="en-US" sz="1200">
                <a:latin typeface="Times" charset="0"/>
                <a:cs typeface="Times New Roman" charset="0"/>
              </a:rPr>
              <a:pPr/>
              <a:t>136</a:t>
            </a:fld>
            <a:endParaRPr lang="en-US" altLang="zh-CN" sz="1200">
              <a:latin typeface="Times" charset="0"/>
              <a:cs typeface="Times New Roman"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6783873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5073508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0796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102047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6F918E50-479D-904E-8030-27DFC7C3CC1D}"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140</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OP-04-Num-140</a:t>
            </a:r>
          </a:p>
          <a:p>
            <a:pPr eaLnBrk="1" hangingPunct="1"/>
            <a:r>
              <a:rPr lang="en-US" dirty="0">
                <a:latin typeface="Times New Roman" charset="0"/>
                <a:ea typeface="ＭＳ Ｐゴシック" charset="0"/>
                <a:cs typeface="ＭＳ Ｐゴシック" charset="0"/>
              </a:rPr>
              <a:t>OS-04-Num-194</a:t>
            </a:r>
          </a:p>
          <a:p>
            <a:pPr eaLnBrk="1" hangingPunct="1"/>
            <a:endParaRPr lang="zh-CN" altLang="en-US" dirty="0">
              <a:latin typeface="Times New Roman" charset="0"/>
              <a:ea typeface="MS PGothic" charset="0"/>
              <a:cs typeface="MS PGothic" charset="0"/>
            </a:endParaRPr>
          </a:p>
        </p:txBody>
      </p:sp>
    </p:spTree>
    <p:extLst>
      <p:ext uri="{BB962C8B-B14F-4D97-AF65-F5344CB8AC3E}">
        <p14:creationId xmlns:p14="http://schemas.microsoft.com/office/powerpoint/2010/main" val="14443962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142</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143</a:t>
            </a:fld>
            <a:endParaRPr lang="en-GB" sz="1200" dirty="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056526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625845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809686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30020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The LORD will return to us far more than we ever gave him in our service.</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861397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defRPr/>
            </a:pPr>
            <a:fld id="{480AB36F-899D-8544-B51A-1541F8E09A76}" type="slidenum">
              <a:rPr lang="zh-CN" altLang="en-US" sz="1200">
                <a:solidFill>
                  <a:srgbClr val="000000"/>
                </a:solidFill>
                <a:latin typeface="Times" charset="0"/>
                <a:cs typeface="Times New Roman" charset="0"/>
              </a:rPr>
              <a:pPr>
                <a:defRPr/>
              </a:pPr>
              <a:t>150</a:t>
            </a:fld>
            <a:endParaRPr lang="en-US" altLang="zh-CN" sz="1200">
              <a:solidFill>
                <a:srgbClr val="000000"/>
              </a:solidFill>
              <a:latin typeface="Times" charset="0"/>
              <a:cs typeface="Times New Roman"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421202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224AA5-66A3-3D4F-9901-54C3EE0590BC}" type="slidenum">
              <a:rPr lang="en-US" sz="1200" b="1">
                <a:solidFill>
                  <a:srgbClr val="000000"/>
                </a:solidFill>
                <a:latin typeface="Times" charset="0"/>
              </a:rPr>
              <a:pPr eaLnBrk="1" hangingPunct="1"/>
              <a:t>12</a:t>
            </a:fld>
            <a:endParaRPr lang="en-US" sz="1200" b="1">
              <a:solidFill>
                <a:srgbClr val="000000"/>
              </a:solidFill>
              <a:latin typeface="Times" charset="0"/>
            </a:endParaRPr>
          </a:p>
        </p:txBody>
      </p:sp>
      <p:sp>
        <p:nvSpPr>
          <p:cNvPr id="15872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3"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152</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1053581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CA1D6D96-5B44-EB47-B80B-D7DFDABABD8C}" type="slidenum">
              <a:rPr lang="zh-CN" altLang="en-US" sz="1200">
                <a:latin typeface="Times" charset="0"/>
                <a:cs typeface="Times New Roman" charset="0"/>
              </a:rPr>
              <a:pPr algn="r"/>
              <a:t>153</a:t>
            </a:fld>
            <a:endParaRPr lang="en-US" altLang="zh-CN" sz="1200">
              <a:latin typeface="Times" charset="0"/>
              <a:cs typeface="Times New Roman"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156</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9387194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162</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1873601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166</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168</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zh-CN" altLang="en-US" dirty="0"/>
              <a:t>上帝应许之地从埃及南部的一个小溪往北延伸到西奈，再到遥远北部的大幼发拉底河</a:t>
            </a:r>
            <a:r>
              <a:rPr lang="en-US" altLang="zh-CN" dirty="0"/>
              <a:t>——</a:t>
            </a:r>
            <a:r>
              <a:rPr lang="zh-CN" altLang="en-US" dirty="0"/>
              <a:t>一块巨大的土地！当今天的边界覆盖在这片土地上时，我们可以看到现代以色列在从埃及、黎巴嫩、叙利亚，甚至可能是约旦河对岸的约旦争取土地时所面临的斗争。</a:t>
            </a:r>
            <a:endParaRPr lang="zh-CN" altLang="en-US" dirty="0">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101C7C38-51EC-1F48-971C-F81A14436239}" type="slidenum">
              <a:rPr lang="zh-CN" altLang="en-US" sz="1200">
                <a:latin typeface="Times" charset="0"/>
                <a:cs typeface="Times New Roman" charset="0"/>
              </a:rPr>
              <a:pPr algn="r"/>
              <a:t>13</a:t>
            </a:fld>
            <a:endParaRPr lang="en-US" altLang="zh-CN" sz="1200">
              <a:latin typeface="Times" charset="0"/>
              <a:cs typeface="Times New Roman"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172</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174</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CB284-FADA-094C-8FE3-7521DE991149}" type="slidenum">
              <a:rPr lang="en-US" sz="1200" b="1">
                <a:solidFill>
                  <a:srgbClr val="000000"/>
                </a:solidFill>
                <a:latin typeface="Times" charset="0"/>
              </a:rPr>
              <a:pPr eaLnBrk="1" hangingPunct="1"/>
              <a:t>176</a:t>
            </a:fld>
            <a:endParaRPr lang="en-US" sz="1200" b="1">
              <a:solidFill>
                <a:srgbClr val="000000"/>
              </a:solidFill>
              <a:latin typeface="Times"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b="1" dirty="0">
                <a:solidFill>
                  <a:srgbClr val="000000"/>
                </a:solidFill>
                <a:latin typeface="Arial" charset="0"/>
                <a:cs typeface="Arial" charset="0"/>
              </a:rPr>
              <a:t>"</a:t>
            </a:r>
            <a:r>
              <a:rPr lang="en-US" b="1" dirty="0">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1" dirty="0">
                <a:solidFill>
                  <a:srgbClr val="000000"/>
                </a:solidFill>
                <a:latin typeface="Arial" charset="0"/>
                <a:cs typeface="Arial" charset="0"/>
              </a:rPr>
              <a:t>"</a:t>
            </a:r>
            <a:r>
              <a:rPr lang="en-US" b="1" dirty="0">
                <a:solidFill>
                  <a:srgbClr val="000000"/>
                </a:solidFill>
                <a:latin typeface="Arial" charset="0"/>
                <a:cs typeface="Arial" charset="0"/>
              </a:rPr>
              <a:t> (</a:t>
            </a:r>
            <a:r>
              <a:rPr kumimoji="1" lang="en-US" altLang="zh-CN" b="1" i="1" dirty="0">
                <a:solidFill>
                  <a:srgbClr val="000000"/>
                </a:solidFill>
                <a:latin typeface="Arial" charset="0"/>
                <a:cs typeface="Arial" charset="0"/>
              </a:rPr>
              <a:t>The Bible Visual Resource Book</a:t>
            </a:r>
            <a:r>
              <a:rPr kumimoji="1" lang="en-US" altLang="zh-CN" b="1" dirty="0">
                <a:solidFill>
                  <a:srgbClr val="000000"/>
                </a:solidFill>
                <a:latin typeface="Arial" charset="0"/>
                <a:cs typeface="Arial" charset="0"/>
              </a:rPr>
              <a:t>, 35</a:t>
            </a:r>
            <a:r>
              <a:rPr lang="en-US" altLang="zh-CN" b="1" dirty="0">
                <a:solidFill>
                  <a:srgbClr val="000000"/>
                </a:solidFill>
                <a:latin typeface="Arial" charset="0"/>
                <a:cs typeface="Arial" charset="0"/>
              </a:rPr>
              <a:t>).</a:t>
            </a:r>
            <a:endParaRPr kumimoji="1" lang="en-US" b="1" dirty="0">
              <a:solidFill>
                <a:srgbClr val="000000"/>
              </a:solidFill>
              <a:latin typeface="Arial" charset="0"/>
              <a:cs typeface="Arial" charset="0"/>
            </a:endParaRPr>
          </a:p>
          <a:p>
            <a:pPr eaLnBrk="1" hangingPunct="1">
              <a:spcBef>
                <a:spcPct val="0"/>
              </a:spcBef>
            </a:pPr>
            <a:r>
              <a:rPr lang="zh-CN" altLang="en-US" dirty="0"/>
              <a:t>为重大罪行提供避难城的概念（约书亚记 </a:t>
            </a:r>
            <a:r>
              <a:rPr lang="en-US" altLang="zh-CN" dirty="0"/>
              <a:t>20:1-9</a:t>
            </a:r>
            <a:r>
              <a:rPr lang="zh-CN" altLang="en-US" dirty="0"/>
              <a:t>）根源于部落习惯法（报复或复仇，血亲有义务执行复仇）与民事法律（由一个根据标准正义代码进行审判的集会较为非个人地执行）之间的紧张关系。”（</a:t>
            </a:r>
            <a:r>
              <a:rPr lang="en-US" altLang="zh-CN" dirty="0"/>
              <a:t>《</a:t>
            </a:r>
            <a:r>
              <a:rPr lang="zh-CN" altLang="en-US" dirty="0"/>
              <a:t>圣经视觉资源书</a:t>
            </a:r>
            <a:r>
              <a:rPr lang="en-US" altLang="zh-CN" dirty="0"/>
              <a:t>》</a:t>
            </a:r>
            <a:r>
              <a:rPr lang="zh-CN" altLang="en-US" dirty="0"/>
              <a:t>，第</a:t>
            </a:r>
            <a:r>
              <a:rPr lang="en-US" altLang="zh-CN" dirty="0"/>
              <a:t>35</a:t>
            </a:r>
            <a:r>
              <a:rPr lang="zh-CN" altLang="en-US" dirty="0"/>
              <a:t>页）</a:t>
            </a:r>
            <a:endParaRPr lang="en-US" dirty="0">
              <a:latin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F4A3C-8CA7-6A40-802D-0AF587BB7BD7}" type="slidenum">
              <a:rPr lang="en-US" sz="1200" b="1">
                <a:solidFill>
                  <a:srgbClr val="000000"/>
                </a:solidFill>
                <a:latin typeface="Times" charset="0"/>
              </a:rPr>
              <a:pPr eaLnBrk="1" hangingPunct="1"/>
              <a:t>177</a:t>
            </a:fld>
            <a:endParaRPr lang="en-US" sz="1200" b="1">
              <a:solidFill>
                <a:srgbClr val="000000"/>
              </a:solidFill>
              <a:latin typeface="Times" charset="0"/>
            </a:endParaRPr>
          </a:p>
        </p:txBody>
      </p:sp>
      <p:sp>
        <p:nvSpPr>
          <p:cNvPr id="323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lstStyle>
            <a:lvl1pPr defTabSz="457200">
              <a:defRPr sz="1600" b="1">
                <a:solidFill>
                  <a:schemeClr val="tx1"/>
                </a:solidFill>
                <a:latin typeface="Bwhebb" charset="0"/>
                <a:ea typeface="SimSun" charset="0"/>
                <a:cs typeface="SimSun" charset="0"/>
              </a:defRPr>
            </a:lvl1pPr>
            <a:lvl2pPr marL="742950" indent="-285750" defTabSz="457200">
              <a:defRPr sz="1600" b="1">
                <a:solidFill>
                  <a:schemeClr val="tx1"/>
                </a:solidFill>
                <a:latin typeface="Bwhebb" charset="0"/>
                <a:ea typeface="SimSun" charset="0"/>
                <a:cs typeface="SimSun" charset="0"/>
              </a:defRPr>
            </a:lvl2pPr>
            <a:lvl3pPr marL="1143000" indent="-228600" defTabSz="457200">
              <a:defRPr sz="1600" b="1">
                <a:solidFill>
                  <a:schemeClr val="tx1"/>
                </a:solidFill>
                <a:latin typeface="Bwhebb" charset="0"/>
                <a:ea typeface="SimSun" charset="0"/>
                <a:cs typeface="SimSun" charset="0"/>
              </a:defRPr>
            </a:lvl3pPr>
            <a:lvl4pPr marL="1600200" indent="-228600" defTabSz="457200">
              <a:defRPr sz="1600" b="1">
                <a:solidFill>
                  <a:schemeClr val="tx1"/>
                </a:solidFill>
                <a:latin typeface="Bwhebb" charset="0"/>
                <a:ea typeface="SimSun" charset="0"/>
                <a:cs typeface="SimSun" charset="0"/>
              </a:defRPr>
            </a:lvl4pPr>
            <a:lvl5pPr marL="2057400" indent="-228600" defTabSz="4572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eaLnBrk="1" hangingPunct="1">
              <a:spcBef>
                <a:spcPct val="0"/>
              </a:spcBef>
              <a:buFontTx/>
              <a:buNone/>
            </a:pPr>
            <a:fld id="{8ECB48B4-CC4B-3648-9160-C2755181EF8F}" type="slidenum">
              <a:rPr lang="zh-CN" altLang="en-US" sz="1200">
                <a:solidFill>
                  <a:srgbClr val="000000"/>
                </a:solidFill>
                <a:latin typeface="Times" charset="0"/>
                <a:ea typeface="MS PGothic" charset="0"/>
                <a:cs typeface="MS PGothic" charset="0"/>
              </a:rPr>
              <a:pPr algn="r" eaLnBrk="1" hangingPunct="1">
                <a:spcBef>
                  <a:spcPct val="0"/>
                </a:spcBef>
                <a:buFontTx/>
                <a:buNone/>
              </a:pPr>
              <a:t>180</a:t>
            </a:fld>
            <a:endParaRPr lang="en-US" altLang="zh-CN" sz="1200">
              <a:solidFill>
                <a:srgbClr val="000000"/>
              </a:solidFill>
              <a:latin typeface="Times" charset="0"/>
              <a:ea typeface="MS PGothic" charset="0"/>
              <a:cs typeface="MS PGothic"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457200">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p>
          <a:p>
            <a:r>
              <a:rPr lang="zh-CN" altLang="en-US" dirty="0"/>
              <a:t>在旧约中，违背信仰的信徒会遭受死亡，因此，对那些拒绝他们所认识的基督的人，至少会有同样严厉的惩罚（希伯来书 </a:t>
            </a:r>
            <a:r>
              <a:rPr lang="en-US" altLang="zh-CN" dirty="0"/>
              <a:t>10:28-31</a:t>
            </a:r>
            <a:r>
              <a:rPr lang="zh-CN" altLang="en-US" dirty="0"/>
              <a:t>）。</a:t>
            </a:r>
            <a:endParaRPr lang="en-US" dirty="0">
              <a:cs typeface="ＭＳ Ｐゴシック" charset="0"/>
            </a:endParaRPr>
          </a:p>
        </p:txBody>
      </p:sp>
    </p:spTree>
    <p:extLst>
      <p:ext uri="{BB962C8B-B14F-4D97-AF65-F5344CB8AC3E}">
        <p14:creationId xmlns:p14="http://schemas.microsoft.com/office/powerpoint/2010/main" val="18300231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p>
          <a:p>
            <a:r>
              <a:rPr lang="en-US" sz="1200" kern="1200" dirty="0">
                <a:solidFill>
                  <a:schemeClr val="tx1"/>
                </a:solidFill>
                <a:effectLst/>
                <a:latin typeface="+mn-lt"/>
                <a:ea typeface="+mn-ea"/>
                <a:cs typeface="+mn-cs"/>
              </a:rPr>
              <a:t>____________</a:t>
            </a:r>
            <a:endParaRPr lang="en-SG" sz="1200" kern="1200" dirty="0">
              <a:solidFill>
                <a:schemeClr val="tx1"/>
              </a:solidFill>
              <a:effectLst/>
              <a:latin typeface="+mn-lt"/>
              <a:ea typeface="+mn-ea"/>
              <a:cs typeface="+mn-cs"/>
            </a:endParaRPr>
          </a:p>
          <a:p>
            <a:endParaRPr lang="en-US" dirty="0">
              <a:cs typeface="ＭＳ Ｐゴシック" charset="0"/>
            </a:endParaRPr>
          </a:p>
          <a:p>
            <a:r>
              <a:rPr lang="en-US" dirty="0">
                <a:cs typeface="ＭＳ Ｐゴシック" charset="0"/>
              </a:rPr>
              <a:t>OS-04-Numbers-243</a:t>
            </a:r>
          </a:p>
          <a:p>
            <a:r>
              <a:rPr lang="en-US" dirty="0">
                <a:cs typeface="ＭＳ Ｐゴシック" charset="0"/>
              </a:rPr>
              <a:t>SA-15-Inheritance-13</a:t>
            </a:r>
          </a:p>
          <a:p>
            <a:endParaRPr lang="en-US" dirty="0">
              <a:cs typeface="ＭＳ Ｐゴシック" charset="0"/>
            </a:endParaRPr>
          </a:p>
          <a:p>
            <a:r>
              <a:rPr lang="zh-CN" altLang="en-US" dirty="0"/>
              <a:t>里克</a:t>
            </a:r>
            <a:r>
              <a:rPr lang="en-US" altLang="zh-CN" dirty="0"/>
              <a:t>·</a:t>
            </a:r>
            <a:r>
              <a:rPr lang="zh-CN" altLang="en-US" dirty="0"/>
              <a:t>格里菲斯</a:t>
            </a:r>
            <a:r>
              <a:rPr lang="en-US" altLang="zh-CN" dirty="0"/>
              <a:t>(</a:t>
            </a:r>
            <a:r>
              <a:rPr lang="en-US" sz="1200" kern="1200" dirty="0">
                <a:solidFill>
                  <a:schemeClr val="tx1"/>
                </a:solidFill>
                <a:effectLst/>
                <a:latin typeface="+mn-lt"/>
                <a:ea typeface="+mn-ea"/>
                <a:cs typeface="+mn-cs"/>
              </a:rPr>
              <a:t>Rick Griffith)</a:t>
            </a:r>
            <a:r>
              <a:rPr lang="zh-CN" altLang="en-US" dirty="0"/>
              <a:t>末世论笔记，第</a:t>
            </a:r>
            <a:r>
              <a:rPr lang="en-US" altLang="zh-CN" dirty="0"/>
              <a:t>189</a:t>
            </a:r>
            <a:r>
              <a:rPr lang="zh-CN" altLang="en-US" dirty="0"/>
              <a:t>页 </a:t>
            </a:r>
            <a:r>
              <a:rPr lang="en-US" altLang="zh-CN" dirty="0"/>
              <a:t>2. </a:t>
            </a:r>
            <a:r>
              <a:rPr lang="zh-CN" altLang="en-US" dirty="0"/>
              <a:t>天上的奖赏是什么性质的？这些奖赏会是什么样的？</a:t>
            </a:r>
          </a:p>
          <a:p>
            <a:r>
              <a:rPr lang="en-US" dirty="0"/>
              <a:t>a. </a:t>
            </a:r>
            <a:r>
              <a:rPr lang="zh-CN" altLang="en-US" dirty="0"/>
              <a:t>拥有的奖赏</a:t>
            </a:r>
          </a:p>
          <a:p>
            <a:pPr>
              <a:buFont typeface="+mj-lt"/>
              <a:buAutoNum type="arabicPeriod"/>
            </a:pPr>
            <a:r>
              <a:rPr lang="zh-CN" altLang="en-US" dirty="0"/>
              <a:t>天上有五顶冠冕（</a:t>
            </a:r>
            <a:r>
              <a:rPr lang="en-US" dirty="0" err="1"/>
              <a:t>stephanos</a:t>
            </a:r>
            <a:r>
              <a:rPr lang="en-US" dirty="0"/>
              <a:t>）</a:t>
            </a:r>
            <a:r>
              <a:rPr lang="zh-CN" altLang="en-US" dirty="0"/>
              <a:t>被认为是个人的财产（参见第</a:t>
            </a:r>
            <a:r>
              <a:rPr lang="en-US" altLang="zh-CN" dirty="0"/>
              <a:t>76</a:t>
            </a:r>
            <a:r>
              <a:rPr lang="zh-CN" altLang="en-US" dirty="0"/>
              <a:t>页）。这些冠冕不是王冠（</a:t>
            </a:r>
            <a:r>
              <a:rPr lang="en-US" dirty="0"/>
              <a:t>diadem），</a:t>
            </a:r>
            <a:r>
              <a:rPr lang="zh-CN" altLang="en-US" dirty="0"/>
              <a:t>而是用葡萄藤或树叶（甚至是金或银）做成的胜利花环或花冠：</a:t>
            </a:r>
          </a:p>
          <a:p>
            <a:r>
              <a:rPr lang="zh-CN" altLang="en-US" dirty="0"/>
              <a:t>一个不可朽坏的冠冕是给那些控制自己肉体的人（哥林多前书</a:t>
            </a:r>
            <a:r>
              <a:rPr lang="en-US" altLang="zh-CN" dirty="0"/>
              <a:t>9:25</a:t>
            </a:r>
            <a:r>
              <a:rPr lang="zh-CN" altLang="en-US" dirty="0"/>
              <a:t>）。 一个希望或喜乐的冠冕是给那些在他人生命中为基督结出果实的人（帖撒罗尼迦前书</a:t>
            </a:r>
            <a:r>
              <a:rPr lang="en-US" altLang="zh-CN" dirty="0"/>
              <a:t>2:19</a:t>
            </a:r>
            <a:r>
              <a:rPr lang="zh-CN" altLang="en-US" dirty="0"/>
              <a:t>）。这有时被称为灵魂得救者的冠冕。 一个生命的冠冕是给那些耐心忍受试炼和痛苦的信徒（雅各书</a:t>
            </a:r>
            <a:r>
              <a:rPr lang="en-US" altLang="zh-CN" dirty="0"/>
              <a:t>1:12</a:t>
            </a:r>
            <a:r>
              <a:rPr lang="zh-CN" altLang="en-US" dirty="0"/>
              <a:t>；启示录</a:t>
            </a:r>
            <a:r>
              <a:rPr lang="en-US" altLang="zh-CN" dirty="0"/>
              <a:t>2:10</a:t>
            </a:r>
            <a:r>
              <a:rPr lang="zh-CN" altLang="en-US" dirty="0"/>
              <a:t>）。 一个荣耀的冠冕是奖励那些喂养羊群的属灵牧者（彼得前书</a:t>
            </a:r>
            <a:r>
              <a:rPr lang="en-US" altLang="zh-CN" dirty="0"/>
              <a:t>5:4</a:t>
            </a:r>
            <a:r>
              <a:rPr lang="zh-CN" altLang="en-US" dirty="0"/>
              <a:t>）。 一个公义的冠冕是给那些渴望基督再临的人（提摩太后书</a:t>
            </a:r>
            <a:r>
              <a:rPr lang="en-US" altLang="zh-CN" dirty="0"/>
              <a:t>4:8</a:t>
            </a:r>
            <a:r>
              <a:rPr lang="zh-CN" altLang="en-US" dirty="0"/>
              <a:t>）。</a:t>
            </a:r>
          </a:p>
          <a:p>
            <a:r>
              <a:rPr lang="en-US" dirty="0"/>
              <a:t>b. </a:t>
            </a:r>
            <a:r>
              <a:rPr lang="zh-CN" altLang="en-US" dirty="0"/>
              <a:t>责任的奖赏（参见</a:t>
            </a:r>
            <a:r>
              <a:rPr lang="en-US" dirty="0"/>
              <a:t>W. A. Criswell</a:t>
            </a:r>
            <a:r>
              <a:rPr lang="zh-CN" altLang="en-US" dirty="0"/>
              <a:t>和</a:t>
            </a:r>
            <a:r>
              <a:rPr lang="en-US" dirty="0"/>
              <a:t>Paige Patterson，《</a:t>
            </a:r>
            <a:r>
              <a:rPr lang="zh-CN" altLang="en-US" dirty="0"/>
              <a:t>天堂</a:t>
            </a:r>
            <a:r>
              <a:rPr lang="en-US" altLang="zh-CN" dirty="0"/>
              <a:t>》</a:t>
            </a:r>
            <a:r>
              <a:rPr lang="zh-CN" altLang="en-US" dirty="0"/>
              <a:t>，第</a:t>
            </a:r>
            <a:r>
              <a:rPr lang="en-US" altLang="zh-CN" dirty="0"/>
              <a:t>208-214</a:t>
            </a:r>
            <a:r>
              <a:rPr lang="zh-CN" altLang="en-US" dirty="0"/>
              <a:t>页）</a:t>
            </a:r>
          </a:p>
          <a:p>
            <a:pPr>
              <a:buFont typeface="+mj-lt"/>
              <a:buAutoNum type="arabicPeriod"/>
            </a:pPr>
            <a:r>
              <a:rPr lang="zh-CN" altLang="en-US" dirty="0"/>
              <a:t>在路加福音</a:t>
            </a:r>
            <a:r>
              <a:rPr lang="en-US" altLang="zh-CN" dirty="0"/>
              <a:t>19:11-27</a:t>
            </a:r>
            <a:r>
              <a:rPr lang="zh-CN" altLang="en-US" dirty="0"/>
              <a:t>（十弥那的比喻）中，耶稣教导说，在离开前，一个贵族给了他的十个仆人每人一弥那。回来的时候，主人根据他们的忠诚度分别给予不同程度的责任奖赏。</a:t>
            </a:r>
          </a:p>
          <a:p>
            <a:pPr>
              <a:buFont typeface="+mj-lt"/>
              <a:buAutoNum type="arabicPeriod"/>
            </a:pPr>
            <a:r>
              <a:rPr lang="zh-CN" altLang="en-US" dirty="0"/>
              <a:t>马太福音</a:t>
            </a:r>
            <a:r>
              <a:rPr lang="en-US" altLang="zh-CN" dirty="0"/>
              <a:t>25:14-30</a:t>
            </a:r>
            <a:r>
              <a:rPr lang="zh-CN" altLang="en-US" dirty="0"/>
              <a:t>（才干的比喻）记录了一个类似的故事，只不过每个人收到的投资资金不同（那个把主人的钱埋起来的人代表一个未得救的人，第</a:t>
            </a:r>
            <a:r>
              <a:rPr lang="en-US" altLang="zh-CN" dirty="0"/>
              <a:t>30</a:t>
            </a:r>
            <a:r>
              <a:rPr lang="zh-CN" altLang="en-US" dirty="0"/>
              <a:t>节）。这个比喻也描绘了不同程度的奖赏：“主人说，‘好，你这又良善又忠心的仆人，你在不多的事上有忠心，我要把许多事派你管理。你可以进来享受你主人的快乐’”（第</a:t>
            </a:r>
            <a:r>
              <a:rPr lang="en-US" altLang="zh-CN" dirty="0"/>
              <a:t>21</a:t>
            </a:r>
            <a:r>
              <a:rPr lang="zh-CN" altLang="en-US" dirty="0"/>
              <a:t>节）。</a:t>
            </a:r>
          </a:p>
          <a:p>
            <a:pPr>
              <a:buFont typeface="+mj-lt"/>
              <a:buAutoNum type="arabicPeriod"/>
            </a:pPr>
            <a:r>
              <a:rPr lang="zh-CN" altLang="en-US" dirty="0"/>
              <a:t>我们常常认为拥有是有罪的，尽管这并不符合圣经。</a:t>
            </a:r>
          </a:p>
          <a:p>
            <a:r>
              <a:rPr lang="en-US" dirty="0"/>
              <a:t>a) </a:t>
            </a:r>
            <a:r>
              <a:rPr lang="zh-CN" altLang="en-US" dirty="0"/>
              <a:t>作为基督的共同继承人（罗马书</a:t>
            </a:r>
            <a:r>
              <a:rPr lang="en-US" altLang="zh-CN" dirty="0"/>
              <a:t>8:17</a:t>
            </a:r>
            <a:r>
              <a:rPr lang="zh-CN" altLang="en-US" dirty="0"/>
              <a:t>；希伯来书</a:t>
            </a:r>
            <a:r>
              <a:rPr lang="en-US" altLang="zh-CN" dirty="0"/>
              <a:t>1:2</a:t>
            </a:r>
            <a:r>
              <a:rPr lang="zh-CN" altLang="en-US" dirty="0"/>
              <a:t>），我们拥有他所拥有的一切！这在共拥有的意义上是共同拥有，但“否认私有财产必然会导致否认隐私”（</a:t>
            </a:r>
            <a:r>
              <a:rPr lang="en-US" dirty="0"/>
              <a:t>Gilmore，</a:t>
            </a:r>
            <a:r>
              <a:rPr lang="zh-CN" altLang="en-US" dirty="0"/>
              <a:t>第</a:t>
            </a:r>
            <a:r>
              <a:rPr lang="en-US" altLang="zh-CN" dirty="0"/>
              <a:t>302</a:t>
            </a:r>
            <a:r>
              <a:rPr lang="zh-CN" altLang="en-US" dirty="0"/>
              <a:t>页），就像混合成“整体一”的神秘理念一样。天堂中的拥有将不会包括地球上的罪恶占有欲。</a:t>
            </a:r>
          </a:p>
          <a:p>
            <a:r>
              <a:rPr lang="en-US" dirty="0"/>
              <a:t>b) </a:t>
            </a:r>
            <a:r>
              <a:rPr lang="zh-CN" altLang="en-US" dirty="0"/>
              <a:t>我们有一个天上的产业，这产业是“不能朽坏、不能玷污、不能衰残，为你们存留在天上的”（彼得前书</a:t>
            </a:r>
            <a:r>
              <a:rPr lang="en-US" altLang="zh-CN" dirty="0"/>
              <a:t>1:4</a:t>
            </a:r>
            <a:r>
              <a:rPr lang="zh-CN" altLang="en-US" dirty="0"/>
              <a:t>，</a:t>
            </a:r>
            <a:r>
              <a:rPr lang="en-US" dirty="0"/>
              <a:t>NASB）。</a:t>
            </a:r>
          </a:p>
          <a:p>
            <a:pPr>
              <a:buFont typeface="+mj-lt"/>
              <a:buAutoNum type="arabicPeriod" startAt="3"/>
            </a:pPr>
            <a:r>
              <a:rPr lang="zh-CN" altLang="en-US" dirty="0"/>
              <a:t>然而，最近的一篇文章反对不同级别的奖赏（</a:t>
            </a:r>
            <a:r>
              <a:rPr lang="en-US" dirty="0"/>
              <a:t>Craig L. Blomberg，“</a:t>
            </a:r>
            <a:r>
              <a:rPr lang="zh-CN" altLang="en-US" dirty="0"/>
              <a:t>天国中奖赏的程度？”，</a:t>
            </a:r>
            <a:r>
              <a:rPr lang="en-US" altLang="zh-CN" dirty="0"/>
              <a:t>《</a:t>
            </a:r>
            <a:r>
              <a:rPr lang="zh-CN" altLang="en-US" dirty="0"/>
              <a:t>福音神学学会期刊</a:t>
            </a:r>
            <a:r>
              <a:rPr lang="en-US" altLang="zh-CN" dirty="0"/>
              <a:t>》35 [1992</a:t>
            </a:r>
            <a:r>
              <a:rPr lang="zh-CN" altLang="en-US" dirty="0"/>
              <a:t>年</a:t>
            </a:r>
            <a:r>
              <a:rPr lang="en-US" altLang="zh-CN" dirty="0"/>
              <a:t>6</a:t>
            </a:r>
            <a:r>
              <a:rPr lang="zh-CN" altLang="en-US" dirty="0"/>
              <a:t>月</a:t>
            </a:r>
            <a:r>
              <a:rPr lang="en-US" altLang="zh-CN" dirty="0"/>
              <a:t>]</a:t>
            </a:r>
            <a:r>
              <a:rPr lang="zh-CN" altLang="en-US" dirty="0"/>
              <a:t>：</a:t>
            </a:r>
            <a:r>
              <a:rPr lang="en-US" altLang="zh-CN" dirty="0"/>
              <a:t>159-172</a:t>
            </a:r>
            <a:r>
              <a:rPr lang="zh-CN" altLang="en-US" dirty="0"/>
              <a:t>）。他提供了一些有趣的观点：</a:t>
            </a:r>
          </a:p>
          <a:p>
            <a:r>
              <a:rPr lang="en-US" dirty="0"/>
              <a:t>a. </a:t>
            </a:r>
            <a:r>
              <a:rPr lang="zh-CN" altLang="en-US" dirty="0"/>
              <a:t>葡萄园工人的比喻教导我们每个工人无论工作时间长短都得到相同的报酬（马太福音</a:t>
            </a:r>
            <a:r>
              <a:rPr lang="en-US" altLang="zh-CN" dirty="0"/>
              <a:t>20:1-16</a:t>
            </a:r>
            <a:r>
              <a:rPr lang="zh-CN" altLang="en-US" dirty="0"/>
              <a:t>）。这教导我们所有信徒都同样得到奖赏，因为所有报酬都是靠恩典获得的。结尾部分，“在后的将要在前，在前的将要在后”（第</a:t>
            </a:r>
            <a:r>
              <a:rPr lang="en-US" altLang="zh-CN" dirty="0"/>
              <a:t>16</a:t>
            </a:r>
            <a:r>
              <a:rPr lang="zh-CN" altLang="en-US" dirty="0"/>
              <a:t>节），意味着天上的所有位置是可以互换的。</a:t>
            </a:r>
          </a:p>
          <a:p>
            <a:r>
              <a:rPr lang="zh-CN" altLang="en-US" dirty="0"/>
              <a:t>回应：他们确实是靠恩典得到报酬吗？在每种情况下，报酬都是为工作而不是为信心。主要观点“在后的将要在前，在前的将要在后”（第</a:t>
            </a:r>
            <a:r>
              <a:rPr lang="en-US" altLang="zh-CN" dirty="0"/>
              <a:t>16</a:t>
            </a:r>
            <a:r>
              <a:rPr lang="zh-CN" altLang="en-US" dirty="0"/>
              <a:t>节）可能更好地表明神在天上排列人的系统与人类在地球上使用的系统不同。</a:t>
            </a:r>
          </a:p>
          <a:p>
            <a:r>
              <a:rPr lang="en-US" dirty="0"/>
              <a:t>b. </a:t>
            </a:r>
            <a:r>
              <a:rPr lang="zh-CN" altLang="en-US" dirty="0"/>
              <a:t>学者们对这些不同的天上奖赏的形式没有达成一致意见。建议包括服务能力、增加的责任、幸福的程度、财产和与神的丰富关系。</a:t>
            </a:r>
          </a:p>
          <a:p>
            <a:r>
              <a:rPr lang="zh-CN" altLang="en-US" dirty="0"/>
              <a:t>回应：我们对奖赏类型的无知并不否认它的存在（参见前面的讨论以获取更多关于奖赏类型的详细信息）。</a:t>
            </a:r>
          </a:p>
          <a:p>
            <a:r>
              <a:rPr lang="en-US" dirty="0"/>
              <a:t>c. </a:t>
            </a:r>
            <a:r>
              <a:rPr lang="zh-CN" altLang="en-US" dirty="0"/>
              <a:t>如果天堂是完美的，怎么会有不同程度的完美呢？</a:t>
            </a:r>
          </a:p>
          <a:p>
            <a:r>
              <a:rPr lang="zh-CN" altLang="en-US" dirty="0"/>
              <a:t>回应：从我们的角度来看这可能显得不合适，因为我们不是神，但他在我们目前的世界中也创造了许多不同质量的完美事物。例如，植物被完美地创造出来，但它们比珠宝更不耐用。</a:t>
            </a:r>
          </a:p>
          <a:p>
            <a:r>
              <a:rPr lang="en-US" dirty="0"/>
              <a:t>d. </a:t>
            </a:r>
            <a:r>
              <a:rPr lang="zh-CN" altLang="en-US" dirty="0"/>
              <a:t>布隆伯格认为通常用来教导奖赏的经文不令人信服。</a:t>
            </a:r>
          </a:p>
          <a:p>
            <a:pPr>
              <a:buFont typeface="+mj-lt"/>
              <a:buAutoNum type="arabicPeriod"/>
            </a:pPr>
            <a:r>
              <a:rPr lang="zh-CN" altLang="en-US" dirty="0"/>
              <a:t>冠冕的经文讲的是永生本身的奖赏，而不是额外的奖赏（哥林多前书</a:t>
            </a:r>
            <a:r>
              <a:rPr lang="en-US" altLang="zh-CN" dirty="0"/>
              <a:t>9:25</a:t>
            </a:r>
            <a:r>
              <a:rPr lang="zh-CN" altLang="en-US" dirty="0"/>
              <a:t>；帖撒罗尼迦前书</a:t>
            </a:r>
            <a:r>
              <a:rPr lang="en-US" altLang="zh-CN" dirty="0"/>
              <a:t>2:19</a:t>
            </a:r>
            <a:r>
              <a:rPr lang="zh-CN" altLang="en-US" dirty="0"/>
              <a:t>；提摩太后书</a:t>
            </a:r>
            <a:r>
              <a:rPr lang="en-US" altLang="zh-CN" dirty="0"/>
              <a:t>4:8</a:t>
            </a:r>
            <a:r>
              <a:rPr lang="zh-CN" altLang="en-US" dirty="0"/>
              <a:t>；雅各书</a:t>
            </a:r>
            <a:r>
              <a:rPr lang="en-US" altLang="zh-CN" dirty="0"/>
              <a:t>1:12</a:t>
            </a:r>
            <a:r>
              <a:rPr lang="zh-CN" altLang="en-US" dirty="0"/>
              <a:t>；彼得前书</a:t>
            </a:r>
            <a:r>
              <a:rPr lang="en-US" altLang="zh-CN" dirty="0"/>
              <a:t>5:4</a:t>
            </a:r>
            <a:r>
              <a:rPr lang="zh-CN" altLang="en-US" dirty="0"/>
              <a:t>）。</a:t>
            </a:r>
            <a:r>
              <a:rPr lang="en-US" altLang="zh-CN" dirty="0"/>
              <a:t>[</a:t>
            </a:r>
            <a:r>
              <a:rPr lang="zh-CN" altLang="en-US" dirty="0"/>
              <a:t>但这似乎并不是每段经文的通常解释。</a:t>
            </a:r>
            <a:r>
              <a:rPr lang="en-US" altLang="zh-CN" dirty="0"/>
              <a:t>]</a:t>
            </a:r>
          </a:p>
          <a:p>
            <a:pPr>
              <a:buFont typeface="+mj-lt"/>
              <a:buAutoNum type="arabicPeriod"/>
            </a:pPr>
            <a:r>
              <a:rPr lang="zh-CN" altLang="en-US" dirty="0"/>
              <a:t>关于那些“最小的”或“最大的”的经文仅涉及“天国的现今方面”（马太福音</a:t>
            </a:r>
            <a:r>
              <a:rPr lang="en-US" altLang="zh-CN" dirty="0"/>
              <a:t>5:19</a:t>
            </a:r>
            <a:r>
              <a:rPr lang="zh-CN" altLang="en-US" dirty="0"/>
              <a:t>；</a:t>
            </a:r>
            <a:r>
              <a:rPr lang="en-US" altLang="zh-CN" dirty="0"/>
              <a:t>11:11</a:t>
            </a:r>
            <a:r>
              <a:rPr lang="zh-CN" altLang="en-US" dirty="0"/>
              <a:t>；</a:t>
            </a:r>
            <a:r>
              <a:rPr lang="en-US" altLang="zh-CN" dirty="0"/>
              <a:t>18:4</a:t>
            </a:r>
            <a:r>
              <a:rPr lang="zh-CN" altLang="en-US" dirty="0"/>
              <a:t>；马可福音</a:t>
            </a:r>
            <a:r>
              <a:rPr lang="en-US" altLang="zh-CN" dirty="0"/>
              <a:t>9:34-35</a:t>
            </a:r>
            <a:r>
              <a:rPr lang="zh-CN" altLang="en-US" dirty="0"/>
              <a:t>；路加福音</a:t>
            </a:r>
            <a:r>
              <a:rPr lang="en-US" altLang="zh-CN" dirty="0"/>
              <a:t>9:48</a:t>
            </a:r>
            <a:r>
              <a:rPr lang="zh-CN" altLang="en-US" dirty="0"/>
              <a:t>）。</a:t>
            </a:r>
            <a:r>
              <a:rPr lang="en-US" altLang="zh-CN" dirty="0"/>
              <a:t>[</a:t>
            </a:r>
            <a:r>
              <a:rPr lang="zh-CN" altLang="en-US" dirty="0"/>
              <a:t>不，因为这里的人们与那里的最小者进行了比较。</a:t>
            </a:r>
            <a:r>
              <a:rPr lang="en-US" altLang="zh-CN" dirty="0"/>
              <a:t>]</a:t>
            </a:r>
          </a:p>
          <a:p>
            <a:pPr>
              <a:buFont typeface="+mj-lt"/>
              <a:buAutoNum type="arabicPeriod"/>
            </a:pPr>
            <a:r>
              <a:rPr lang="zh-CN" altLang="en-US" dirty="0"/>
              <a:t>每个人作品的质量及其奖赏（哥林多前书</a:t>
            </a:r>
            <a:r>
              <a:rPr lang="en-US" altLang="zh-CN" dirty="0"/>
              <a:t>3:11-15</a:t>
            </a:r>
            <a:r>
              <a:rPr lang="zh-CN" altLang="en-US" dirty="0"/>
              <a:t>）涉及在审判时的羞愧或满意程度（参见约翰一书</a:t>
            </a:r>
            <a:r>
              <a:rPr lang="en-US" altLang="zh-CN" dirty="0"/>
              <a:t>2:28</a:t>
            </a:r>
            <a:r>
              <a:rPr lang="zh-CN" altLang="en-US" dirty="0"/>
              <a:t>），而不是永久持续的结果，这将持久存在于永恒的等级制度中。</a:t>
            </a:r>
            <a:r>
              <a:rPr lang="en-US" altLang="zh-CN" dirty="0"/>
              <a:t>[</a:t>
            </a:r>
            <a:r>
              <a:rPr lang="zh-CN" altLang="en-US" dirty="0"/>
              <a:t>即使这也不正确，因为第</a:t>
            </a:r>
            <a:r>
              <a:rPr lang="en-US" altLang="zh-CN" dirty="0"/>
              <a:t>14</a:t>
            </a:r>
            <a:r>
              <a:rPr lang="zh-CN" altLang="en-US" dirty="0"/>
              <a:t>节宣告“如果他所建造的工程存得住，他就要得赏赐。”奖赏的性质没有说明，所以相信这仅仅是瞬间的满意度可能是对的也可能是错的</a:t>
            </a:r>
            <a:r>
              <a:rPr lang="en-US" altLang="zh-CN" dirty="0"/>
              <a:t>——</a:t>
            </a:r>
            <a:r>
              <a:rPr lang="zh-CN" altLang="en-US" dirty="0"/>
              <a:t>没有人知道。然而，哥林多后书</a:t>
            </a:r>
            <a:r>
              <a:rPr lang="en-US" altLang="zh-CN" dirty="0"/>
              <a:t>5:10</a:t>
            </a:r>
            <a:r>
              <a:rPr lang="zh-CN" altLang="en-US" dirty="0"/>
              <a:t>确实表明每个人将因其行为受到审判并“将得到应得的报应。”</a:t>
            </a:r>
            <a:r>
              <a:rPr lang="en-US" altLang="zh-CN" dirty="0"/>
              <a:t>]</a:t>
            </a:r>
          </a:p>
          <a:p>
            <a:r>
              <a:rPr lang="zh-CN" altLang="en-US" dirty="0"/>
              <a:t>布隆伯格的其他论点也应被考虑。本文值得一读。也许我们需要重新评估这一领域中长期持有的观点。</a:t>
            </a:r>
          </a:p>
          <a:p>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1482855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184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MS PGothic" pitchFamily="34" charset="-128"/>
                <a:cs typeface="MS PGothic" pitchFamily="34" charset="-128"/>
              </a:rPr>
              <a:t>OP-04-Num-185</a:t>
            </a:r>
          </a:p>
          <a:p>
            <a:r>
              <a:rPr lang="en-US" sz="1200" kern="1200" dirty="0">
                <a:solidFill>
                  <a:schemeClr val="tx1"/>
                </a:solidFill>
                <a:effectLst/>
                <a:latin typeface="Times New Roman" pitchFamily="-111" charset="0"/>
                <a:ea typeface="MS PGothic" pitchFamily="34" charset="-128"/>
                <a:cs typeface="MS PGothic" pitchFamily="34" charset="-128"/>
              </a:rPr>
              <a:t>OS-04-Num-244</a:t>
            </a:r>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4959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988E7EB8-DBDB-F84F-ADA6-A407DF132DE9}" type="slidenum">
              <a:rPr lang="zh-CN" altLang="en-US" sz="1200">
                <a:latin typeface="Times" charset="0"/>
                <a:cs typeface="Times New Roman" charset="0"/>
              </a:rPr>
              <a:pPr algn="r"/>
              <a:t>14</a:t>
            </a:fld>
            <a:endParaRPr lang="en-US" altLang="zh-CN" sz="1200">
              <a:latin typeface="Times" charset="0"/>
              <a:cs typeface="Times New Roman"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15371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776458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081482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The LORD will return to us far more than we ever gave him in our service.</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8245384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EEC86ED0-64A3-E54F-AC77-BA80D2568F55}" type="slidenum">
              <a:rPr lang="zh-CN" altLang="en-US" sz="1200">
                <a:latin typeface="Times" charset="0"/>
                <a:cs typeface="Times New Roman" charset="0"/>
              </a:rPr>
              <a:pPr/>
              <a:t>191</a:t>
            </a:fld>
            <a:endParaRPr lang="en-US" altLang="zh-CN" sz="1200">
              <a:latin typeface="Times" charset="0"/>
              <a:cs typeface="Times New Roman"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791594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42C6B0-C79B-3C42-ADE9-5E7564DD55F3}" type="slidenum">
              <a:rPr lang="en-US" sz="1200" b="1">
                <a:solidFill>
                  <a:srgbClr val="000000"/>
                </a:solidFill>
                <a:latin typeface="Times" charset="0"/>
              </a:rPr>
              <a:pPr eaLnBrk="1" hangingPunct="1"/>
              <a:t>15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806A82-6480-C547-8EA6-9F18BAAC53DC}" type="slidenum">
              <a:rPr lang="en-US" sz="1200" b="1">
                <a:solidFill>
                  <a:srgbClr val="000000"/>
                </a:solidFill>
                <a:latin typeface="Times" charset="0"/>
              </a:rPr>
              <a:pPr eaLnBrk="1" hangingPunct="1"/>
              <a:t>16</a:t>
            </a:fld>
            <a:endParaRPr lang="en-US" sz="1200" b="1">
              <a:solidFill>
                <a:srgbClr val="000000"/>
              </a:solidFill>
              <a:latin typeface="Times"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lstStyle>
            <a:lvl1pPr defTabSz="457200">
              <a:defRPr sz="1600" b="1">
                <a:solidFill>
                  <a:schemeClr val="tx1"/>
                </a:solidFill>
                <a:latin typeface="Bwhebb" charset="0"/>
                <a:ea typeface="SimSun" charset="0"/>
                <a:cs typeface="SimSun" charset="0"/>
              </a:defRPr>
            </a:lvl1pPr>
            <a:lvl2pPr marL="742950" indent="-285750" defTabSz="457200">
              <a:defRPr sz="1600" b="1">
                <a:solidFill>
                  <a:schemeClr val="tx1"/>
                </a:solidFill>
                <a:latin typeface="Bwhebb" charset="0"/>
                <a:ea typeface="SimSun" charset="0"/>
                <a:cs typeface="SimSun" charset="0"/>
              </a:defRPr>
            </a:lvl2pPr>
            <a:lvl3pPr marL="1143000" indent="-228600" defTabSz="457200">
              <a:defRPr sz="1600" b="1">
                <a:solidFill>
                  <a:schemeClr val="tx1"/>
                </a:solidFill>
                <a:latin typeface="Bwhebb" charset="0"/>
                <a:ea typeface="SimSun" charset="0"/>
                <a:cs typeface="SimSun" charset="0"/>
              </a:defRPr>
            </a:lvl3pPr>
            <a:lvl4pPr marL="1600200" indent="-228600" defTabSz="457200">
              <a:defRPr sz="1600" b="1">
                <a:solidFill>
                  <a:schemeClr val="tx1"/>
                </a:solidFill>
                <a:latin typeface="Bwhebb" charset="0"/>
                <a:ea typeface="SimSun" charset="0"/>
                <a:cs typeface="SimSun" charset="0"/>
              </a:defRPr>
            </a:lvl4pPr>
            <a:lvl5pPr marL="2057400" indent="-228600" defTabSz="4572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eaLnBrk="1" hangingPunct="1">
              <a:spcBef>
                <a:spcPct val="0"/>
              </a:spcBef>
              <a:buFontTx/>
              <a:buNone/>
            </a:pPr>
            <a:fld id="{8ECB48B4-CC4B-3648-9160-C2755181EF8F}" type="slidenum">
              <a:rPr lang="zh-CN" altLang="en-US" sz="1200">
                <a:solidFill>
                  <a:srgbClr val="000000"/>
                </a:solidFill>
                <a:latin typeface="Times" charset="0"/>
                <a:ea typeface="MS PGothic" charset="0"/>
                <a:cs typeface="MS PGothic" charset="0"/>
              </a:rPr>
              <a:pPr algn="r" eaLnBrk="1" hangingPunct="1">
                <a:spcBef>
                  <a:spcPct val="0"/>
                </a:spcBef>
                <a:buFontTx/>
                <a:buNone/>
              </a:pPr>
              <a:t>17</a:t>
            </a:fld>
            <a:endParaRPr lang="en-US" altLang="zh-CN" sz="1200">
              <a:solidFill>
                <a:srgbClr val="000000"/>
              </a:solidFill>
              <a:latin typeface="Times" charset="0"/>
              <a:ea typeface="MS PGothic" charset="0"/>
              <a:cs typeface="MS PGothic"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457200">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18</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24340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329CCB3D-32FD-B44E-83A7-4F195A202E4A}" type="slidenum">
              <a:rPr lang="zh-CN" altLang="en-US" sz="1200">
                <a:latin typeface="Times" charset="0"/>
                <a:cs typeface="Times New Roman" charset="0"/>
              </a:rPr>
              <a:pPr algn="r"/>
              <a:t>19</a:t>
            </a:fld>
            <a:endParaRPr lang="en-US" altLang="zh-CN" sz="1200">
              <a:latin typeface="Times" charset="0"/>
              <a:cs typeface="Times New Roman"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61460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7DDE656A-BB77-BD48-B3C9-ACEAF7F29C4E}" type="slidenum">
              <a:rPr lang="zh-CN" altLang="en-US" sz="1200">
                <a:latin typeface="Times" charset="0"/>
                <a:cs typeface="Times New Roman" charset="0"/>
              </a:rPr>
              <a:pPr/>
              <a:t>20</a:t>
            </a:fld>
            <a:endParaRPr lang="en-US" altLang="zh-CN" sz="1200">
              <a:latin typeface="Times" charset="0"/>
              <a:cs typeface="Times New Roman" charset="0"/>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5C1A95-6702-E444-BB64-431C084483EC}"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0582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582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9278C1A3-D392-814F-ACF4-675014121E88}" type="slidenum">
              <a:rPr lang="zh-CN" altLang="en-US" sz="1200">
                <a:latin typeface="Times" charset="0"/>
                <a:cs typeface="Times New Roman" charset="0"/>
              </a:rPr>
              <a:pPr/>
              <a:t>22</a:t>
            </a:fld>
            <a:endParaRPr lang="en-US" altLang="zh-CN" sz="1200">
              <a:latin typeface="Times" charset="0"/>
              <a:cs typeface="Times New Roman" charset="0"/>
            </a:endParaRPr>
          </a:p>
        </p:txBody>
      </p:sp>
      <p:sp>
        <p:nvSpPr>
          <p:cNvPr id="109571" name="Rectangle 1026"/>
          <p:cNvSpPr>
            <a:spLocks noGrp="1" noRot="1" noChangeAspect="1" noChangeArrowheads="1"/>
          </p:cNvSpPr>
          <p:nvPr>
            <p:ph type="sldImg"/>
          </p:nvPr>
        </p:nvSpPr>
        <p:spPr>
          <a:solidFill>
            <a:srgbClr val="FFFFFF"/>
          </a:solidFill>
          <a:ln/>
        </p:spPr>
      </p:sp>
      <p:sp>
        <p:nvSpPr>
          <p:cNvPr id="10957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6D19E2E0-EF4C-394A-BEDC-675C1F4A8032}" type="slidenum">
              <a:rPr lang="zh-CN" altLang="en-US" sz="1200">
                <a:latin typeface="Times" charset="0"/>
                <a:cs typeface="Times New Roman" charset="0"/>
              </a:rPr>
              <a:pPr/>
              <a:t>23</a:t>
            </a:fld>
            <a:endParaRPr lang="en-US" altLang="zh-CN" sz="1200">
              <a:latin typeface="Times" charset="0"/>
              <a:cs typeface="Times New Roman" charset="0"/>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D08E4BE5-99D8-0341-BCF6-613F1A026812}" type="slidenum">
              <a:rPr lang="zh-CN" altLang="en-US" sz="1200">
                <a:latin typeface="Times" charset="0"/>
                <a:cs typeface="Times New Roman" charset="0"/>
              </a:rPr>
              <a:pPr algn="r"/>
              <a:t>24</a:t>
            </a:fld>
            <a:endParaRPr lang="en-US" altLang="zh-CN" sz="1200">
              <a:latin typeface="Times" charset="0"/>
              <a:cs typeface="Times New Roman"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06113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2072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28</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575608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F0B70CA3-224E-FB4A-B09A-0704EA768387}" type="slidenum">
              <a:rPr lang="zh-CN" altLang="en-US" sz="1200">
                <a:latin typeface="Times" charset="0"/>
                <a:cs typeface="Times New Roman" charset="0"/>
              </a:rPr>
              <a:pPr/>
              <a:t>30</a:t>
            </a:fld>
            <a:endParaRPr lang="en-US" altLang="zh-CN" sz="1200">
              <a:latin typeface="Times" charset="0"/>
              <a:cs typeface="Times New Roman"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86EB8193-60E8-8345-B39F-9A939E9AEAA8}" type="slidenum">
              <a:rPr lang="zh-CN" altLang="en-US" sz="1200">
                <a:latin typeface="Times" charset="0"/>
                <a:cs typeface="Times New Roman" charset="0"/>
              </a:rPr>
              <a:pPr/>
              <a:t>31</a:t>
            </a:fld>
            <a:endParaRPr lang="en-US" altLang="zh-CN" sz="1200">
              <a:latin typeface="Times" charset="0"/>
              <a:cs typeface="Times New Roman"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0949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E800C7F4-6644-CE4E-93AF-5380A6A1A797}" type="slidenum">
              <a:rPr lang="zh-CN" altLang="en-US" sz="1200">
                <a:latin typeface="Times" charset="0"/>
                <a:cs typeface="Times New Roman" charset="0"/>
              </a:rPr>
              <a:pPr/>
              <a:t>32</a:t>
            </a:fld>
            <a:endParaRPr lang="en-US" altLang="zh-CN" sz="1200">
              <a:latin typeface="Times" charset="0"/>
              <a:cs typeface="Times New Roman"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2222052-57F1-5D4C-B0EC-FB267C71DA20}" type="slidenum">
              <a:rPr lang="zh-CN" altLang="en-US" sz="1200">
                <a:latin typeface="Times" charset="0"/>
                <a:cs typeface="Times New Roman" charset="0"/>
              </a:rPr>
              <a:pPr/>
              <a:t>33</a:t>
            </a:fld>
            <a:endParaRPr lang="en-US" altLang="zh-CN" sz="1200">
              <a:latin typeface="Times" charset="0"/>
              <a:cs typeface="Times New Roman"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72F8F79A-AD1C-7D47-A0FE-D0A2E34F6685}" type="slidenum">
              <a:rPr lang="zh-CN" altLang="en-US" sz="1200">
                <a:latin typeface="Times" charset="0"/>
                <a:cs typeface="Times New Roman" charset="0"/>
              </a:rPr>
              <a:pPr/>
              <a:t>34</a:t>
            </a:fld>
            <a:endParaRPr lang="en-US" altLang="zh-CN" sz="1200">
              <a:latin typeface="Times" charset="0"/>
              <a:cs typeface="Times New Roman"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D3778908-B645-2F4C-8545-8BB4C1772A49}" type="slidenum">
              <a:rPr lang="zh-CN" altLang="en-US" sz="1200">
                <a:latin typeface="Times" charset="0"/>
                <a:cs typeface="Times New Roman" charset="0"/>
              </a:rPr>
              <a:pPr/>
              <a:t>36</a:t>
            </a:fld>
            <a:endParaRPr lang="en-US" altLang="zh-CN" sz="1200">
              <a:latin typeface="Times" charset="0"/>
              <a:cs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37</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C331B85C-ECEC-7C45-ABF6-EC15D8B2C6B9}" type="slidenum">
              <a:rPr lang="zh-CN" altLang="en-US" sz="1200">
                <a:latin typeface="Times" charset="0"/>
                <a:cs typeface="Times New Roman" charset="0"/>
              </a:rPr>
              <a:pPr/>
              <a:t>39</a:t>
            </a:fld>
            <a:endParaRPr lang="en-US" altLang="zh-CN" sz="1200">
              <a:latin typeface="Times" charset="0"/>
              <a:cs typeface="Times New Roman"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41</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35348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43BE13-AB4C-7647-8D15-23FAB9BAD765}"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16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16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p>
          <a:p>
            <a:r>
              <a:rPr lang="zh-CN" altLang="en-US" dirty="0"/>
              <a:t>“在旧约中，反叛的信徒遭遇死亡，因此，对于那些拒绝他们所认识的基督的人，至少会受到同样严厉的惩罚（</a:t>
            </a:r>
            <a:r>
              <a:rPr lang="en-US" altLang="zh-CN" dirty="0"/>
              <a:t>10:28-31</a:t>
            </a:r>
            <a:r>
              <a:rPr lang="zh-CN" altLang="en-US" dirty="0"/>
              <a:t>）。”</a:t>
            </a:r>
            <a:endParaRPr lang="en-US" dirty="0">
              <a:cs typeface="ＭＳ Ｐゴシック" charset="0"/>
            </a:endParaRPr>
          </a:p>
        </p:txBody>
      </p:sp>
    </p:spTree>
    <p:extLst>
      <p:ext uri="{BB962C8B-B14F-4D97-AF65-F5344CB8AC3E}">
        <p14:creationId xmlns:p14="http://schemas.microsoft.com/office/powerpoint/2010/main" val="1738201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3140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05320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67925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21103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71DEC7-2082-1241-8381-C1E0327F4E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8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85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035432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0385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261789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1477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59</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46418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D8476290-EFE9-CF4E-8AFD-2E57D0D766AF}" type="slidenum">
              <a:rPr lang="zh-CN" altLang="en-US" sz="1200">
                <a:latin typeface="Times" charset="0"/>
                <a:cs typeface="Times New Roman" charset="0"/>
              </a:rPr>
              <a:pPr/>
              <a:t>60</a:t>
            </a:fld>
            <a:endParaRPr lang="en-US" altLang="zh-CN" sz="1200">
              <a:latin typeface="Times" charset="0"/>
              <a:cs typeface="Times New Roman"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6EAB7018-BFDB-8D49-BD4D-B89157023898}" type="slidenum">
              <a:rPr lang="zh-CN" altLang="en-US" sz="1200">
                <a:latin typeface="Times" charset="0"/>
                <a:cs typeface="Times New Roman" charset="0"/>
              </a:rPr>
              <a:pPr algn="r"/>
              <a:t>61</a:t>
            </a:fld>
            <a:endParaRPr lang="en-US" altLang="zh-CN" sz="1200">
              <a:latin typeface="Times" charset="0"/>
              <a:cs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64D407F3-F0E0-D44D-BE5D-2C487398EE6C}" type="slidenum">
              <a:rPr lang="zh-CN" altLang="en-US" sz="1200">
                <a:latin typeface="Times" charset="0"/>
                <a:cs typeface="Times New Roman" charset="0"/>
              </a:rPr>
              <a:pPr/>
              <a:t>62</a:t>
            </a:fld>
            <a:endParaRPr lang="en-US" altLang="zh-CN" sz="1200">
              <a:latin typeface="Times" charset="0"/>
              <a:cs typeface="Times New Roman"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36141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0D5041-1CFD-0948-AC59-0AFEC7946CF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68</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669140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A90D8B0B-FEFA-F44E-83E3-D6F456726755}" type="slidenum">
              <a:rPr lang="zh-CN" altLang="en-US" sz="1200">
                <a:latin typeface="Times" charset="0"/>
                <a:cs typeface="Times New Roman" charset="0"/>
              </a:rPr>
              <a:pPr/>
              <a:t>70</a:t>
            </a:fld>
            <a:endParaRPr lang="en-US" altLang="zh-CN" sz="1200">
              <a:latin typeface="Times" charset="0"/>
              <a:cs typeface="Times New Roman"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AF3E4FA8-61CF-164B-913C-E266C136D76A}" type="slidenum">
              <a:rPr lang="zh-CN" altLang="en-US" sz="1200">
                <a:latin typeface="Times" charset="0"/>
                <a:cs typeface="Times New Roman" charset="0"/>
              </a:rPr>
              <a:pPr/>
              <a:t>71</a:t>
            </a:fld>
            <a:endParaRPr lang="en-US" altLang="zh-CN" sz="1200">
              <a:latin typeface="Times" charset="0"/>
              <a:cs typeface="Times New Roman"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A9D52AC6-1CE6-124A-A745-E2308E248128}" type="slidenum">
              <a:rPr lang="zh-CN" altLang="en-US" sz="1200">
                <a:latin typeface="Times" charset="0"/>
                <a:cs typeface="Times New Roman" charset="0"/>
              </a:rPr>
              <a:pPr algn="r"/>
              <a:t>72</a:t>
            </a:fld>
            <a:endParaRPr lang="en-US" altLang="zh-CN" sz="1200">
              <a:latin typeface="Times" charset="0"/>
              <a:cs typeface="Times New Roman"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DEDE9F-3235-B841-9B9C-2EDDCC907EC8}" type="slidenum">
              <a:rPr lang="en-US" sz="1200">
                <a:solidFill>
                  <a:srgbClr val="000000"/>
                </a:solidFill>
                <a:latin typeface="Calibri" charset="0"/>
                <a:ea typeface="MS PGothic" charset="0"/>
                <a:cs typeface="MS PGothic" charset="0"/>
              </a:rPr>
              <a:pPr eaLnBrk="1" hangingPunct="1"/>
              <a:t>73</a:t>
            </a:fld>
            <a:endParaRPr lang="en-US" sz="1200">
              <a:solidFill>
                <a:srgbClr val="000000"/>
              </a:solidFill>
              <a:latin typeface="Calibri" charset="0"/>
              <a:ea typeface="MS PGothic" charset="0"/>
              <a:cs typeface="MS PGothic" charset="0"/>
            </a:endParaRPr>
          </a:p>
        </p:txBody>
      </p:sp>
      <p:sp>
        <p:nvSpPr>
          <p:cNvPr id="5058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9F0B3A52-FD79-9744-8424-FE31BB23FFEA}" type="slidenum">
              <a:rPr lang="zh-CN" altLang="en-US" sz="1200">
                <a:latin typeface="Times" charset="0"/>
                <a:cs typeface="Times New Roman" charset="0"/>
              </a:rPr>
              <a:pPr/>
              <a:t>74</a:t>
            </a:fld>
            <a:endParaRPr lang="en-US" altLang="zh-CN" sz="1200">
              <a:latin typeface="Times" charset="0"/>
              <a:cs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E0807D98-BA19-CA44-81DC-E6B111477178}" type="slidenum">
              <a:rPr lang="zh-CN" altLang="en-US" sz="1200">
                <a:latin typeface="Times" charset="0"/>
                <a:cs typeface="Times New Roman" charset="0"/>
              </a:rPr>
              <a:pPr algn="r"/>
              <a:t>75</a:t>
            </a:fld>
            <a:endParaRPr lang="en-US" altLang="zh-CN" sz="1200">
              <a:latin typeface="Times" charset="0"/>
              <a:cs typeface="Times New Roman"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7C9D8132-A800-7C42-AA9F-AEDB5B173F94}" type="slidenum">
              <a:rPr lang="zh-CN" altLang="en-US" sz="1200">
                <a:latin typeface="Times" charset="0"/>
                <a:cs typeface="Times New Roman" charset="0"/>
              </a:rPr>
              <a:pPr/>
              <a:t>77</a:t>
            </a:fld>
            <a:endParaRPr lang="en-US" altLang="zh-CN" sz="1200">
              <a:latin typeface="Times" charset="0"/>
              <a:cs typeface="Times New Roman"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5D3A05-2773-0D41-B52D-32A39F32578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22004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3864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C015803E-7633-E34E-AF01-75C6C185FC39}" type="slidenum">
              <a:rPr lang="zh-CN" altLang="en-US" sz="1200">
                <a:latin typeface="Times" charset="0"/>
                <a:cs typeface="Times New Roman" charset="0"/>
              </a:rPr>
              <a:pPr/>
              <a:t>79</a:t>
            </a:fld>
            <a:endParaRPr lang="en-US" altLang="zh-CN" sz="1200">
              <a:latin typeface="Times" charset="0"/>
              <a:cs typeface="Times New Roman"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961AFE-CF74-2244-AF60-B6A24D54C393}" type="slidenum">
              <a:rPr lang="en-US" sz="1200" b="1">
                <a:solidFill>
                  <a:srgbClr val="000000"/>
                </a:solidFill>
                <a:latin typeface="Times" charset="0"/>
              </a:rPr>
              <a:pPr eaLnBrk="1" hangingPunct="1"/>
              <a:t>80</a:t>
            </a:fld>
            <a:endParaRPr lang="en-US" sz="1200" b="1">
              <a:solidFill>
                <a:srgbClr val="000000"/>
              </a:solidFill>
              <a:latin typeface="Times" charset="0"/>
            </a:endParaRPr>
          </a:p>
        </p:txBody>
      </p:sp>
      <p:sp>
        <p:nvSpPr>
          <p:cNvPr id="275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fld id="{531A5D72-C720-094F-9335-A908A26EEBB0}" type="slidenum">
              <a:rPr lang="zh-CN" altLang="en-US" sz="1200">
                <a:latin typeface="Times" charset="0"/>
                <a:cs typeface="Times New Roman" charset="0"/>
              </a:rPr>
              <a:pPr algn="r"/>
              <a:t>81</a:t>
            </a:fld>
            <a:endParaRPr lang="en-US" altLang="zh-CN" sz="1200">
              <a:latin typeface="Times" charset="0"/>
              <a:cs typeface="Times New Roman" charset="0"/>
            </a:endParaRPr>
          </a:p>
        </p:txBody>
      </p:sp>
      <p:sp>
        <p:nvSpPr>
          <p:cNvPr id="172035" name="Rectangle 1026"/>
          <p:cNvSpPr>
            <a:spLocks noGrp="1" noRot="1" noChangeAspect="1" noChangeArrowheads="1" noTextEdit="1"/>
          </p:cNvSpPr>
          <p:nvPr>
            <p:ph type="sldImg"/>
          </p:nvPr>
        </p:nvSpPr>
        <p:spPr>
          <a:ln/>
        </p:spPr>
      </p:sp>
      <p:sp>
        <p:nvSpPr>
          <p:cNvPr id="172036" name="Rectangle 1027"/>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131112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民数记 </a:t>
            </a:r>
            <a:r>
              <a:rPr lang="en-US" sz="1200" kern="1200" dirty="0">
                <a:solidFill>
                  <a:schemeClr val="tx1"/>
                </a:solidFill>
                <a:effectLst/>
                <a:latin typeface="+mn-lt"/>
                <a:ea typeface="+mn-ea"/>
                <a:cs typeface="+mn-cs"/>
              </a:rPr>
              <a:t>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民数记 </a:t>
            </a:r>
            <a:r>
              <a:rPr lang="en-US" sz="1200" kern="1200" dirty="0">
                <a:solidFill>
                  <a:schemeClr val="tx1"/>
                </a:solidFill>
                <a:effectLst/>
                <a:latin typeface="+mn-lt"/>
                <a:ea typeface="+mn-ea"/>
                <a:cs typeface="+mn-cs"/>
              </a:rPr>
              <a:t>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zh-CN" altLang="en-US" dirty="0"/>
              <a:t>民数记</a:t>
            </a:r>
            <a:r>
              <a:rPr lang="en-US" altLang="zh-CN" dirty="0"/>
              <a:t>15:22-29</a:t>
            </a:r>
            <a:r>
              <a:rPr lang="zh-CN" altLang="en-US" dirty="0"/>
              <a:t>规定了为不小心犯罪的犹太信徒所献的赎罪祭。但是，当上帝特别告诫他们不可在安息日工作，并以死刑为惩罚时，以色列应该怎么办？</a:t>
            </a:r>
          </a:p>
          <a:p>
            <a:pPr>
              <a:buFont typeface="Arial" panose="020B0604020202020204" pitchFamily="34" charset="0"/>
              <a:buChar char="•"/>
            </a:pPr>
            <a:r>
              <a:rPr lang="zh-CN" altLang="en-US" dirty="0"/>
              <a:t>民数记</a:t>
            </a:r>
            <a:r>
              <a:rPr lang="en-US" altLang="zh-CN" dirty="0"/>
              <a:t>15:30-36</a:t>
            </a:r>
            <a:r>
              <a:rPr lang="zh-CN" altLang="en-US" dirty="0"/>
              <a:t>规定了死刑的重大罪行。这是一个故意犯罪的案例，一个故意犯罪的人被石头打死。</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131112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民数记 </a:t>
            </a:r>
            <a:r>
              <a:rPr lang="en-US" sz="1200" kern="1200" dirty="0">
                <a:solidFill>
                  <a:schemeClr val="tx1"/>
                </a:solidFill>
                <a:effectLst/>
                <a:latin typeface="+mn-lt"/>
                <a:ea typeface="+mn-ea"/>
                <a:cs typeface="+mn-cs"/>
              </a:rPr>
              <a:t>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民数记 </a:t>
            </a:r>
            <a:r>
              <a:rPr lang="en-US" sz="1200" kern="1200" dirty="0">
                <a:solidFill>
                  <a:schemeClr val="tx1"/>
                </a:solidFill>
                <a:effectLst/>
                <a:latin typeface="+mn-lt"/>
                <a:ea typeface="+mn-ea"/>
                <a:cs typeface="+mn-cs"/>
              </a:rPr>
              <a:t>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zh-CN" altLang="en-US" dirty="0"/>
              <a:t>民数记</a:t>
            </a:r>
            <a:r>
              <a:rPr lang="en-US" altLang="zh-CN" dirty="0"/>
              <a:t>15:22-29</a:t>
            </a:r>
            <a:r>
              <a:rPr lang="zh-CN" altLang="en-US" dirty="0"/>
              <a:t>规定了为不小心犯罪的犹太信徒所献的赎罪祭。但是，当上帝特别告诫他们不可在安息日工作，并以死刑为惩罚时，以色列应该怎么办？</a:t>
            </a:r>
          </a:p>
          <a:p>
            <a:pPr>
              <a:buFont typeface="Arial" panose="020B0604020202020204" pitchFamily="34" charset="0"/>
              <a:buChar char="•"/>
            </a:pPr>
            <a:r>
              <a:rPr lang="zh-CN" altLang="en-US" dirty="0"/>
              <a:t>民数记</a:t>
            </a:r>
            <a:r>
              <a:rPr lang="en-US" altLang="zh-CN" dirty="0"/>
              <a:t>15:30-36</a:t>
            </a:r>
            <a:r>
              <a:rPr lang="zh-CN" altLang="en-US" dirty="0"/>
              <a:t>规定了死刑的重大罪行。这是一个故意犯罪的案例，一个故意犯罪的人被石头打死。</a:t>
            </a:r>
          </a:p>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529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8304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06052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3135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34028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9410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0709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2492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51344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94</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7386651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96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DC0ECE-40D7-E247-8859-D4920F943B7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6903067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2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273FEA-94FD-D54C-8BCB-493881AB82A9}" type="slidenum">
              <a:rPr lang="en-US" sz="1200">
                <a:solidFill>
                  <a:srgbClr val="FFFFFF"/>
                </a:solidFill>
                <a:latin typeface="Calibri" charset="0"/>
              </a:rPr>
              <a:pPr eaLnBrk="1" hangingPunct="1"/>
              <a:t>99</a:t>
            </a:fld>
            <a:endParaRPr lang="en-US" sz="1200">
              <a:solidFill>
                <a:srgbClr val="FFFFFF"/>
              </a:solidFill>
              <a:latin typeface="Calibri" charset="0"/>
            </a:endParaRPr>
          </a:p>
        </p:txBody>
      </p:sp>
      <p:sp>
        <p:nvSpPr>
          <p:cNvPr id="214019" name="Text Box 1"/>
          <p:cNvSpPr txBox="1">
            <a:spLocks noChangeArrowheads="1"/>
          </p:cNvSpPr>
          <p:nvPr/>
        </p:nvSpPr>
        <p:spPr bwMode="auto">
          <a:xfrm>
            <a:off x="2133600" y="711200"/>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214020" name="Text Box 2"/>
          <p:cNvSpPr>
            <a:spLocks noGrp="1" noChangeArrowheads="1"/>
          </p:cNvSpPr>
          <p:nvPr>
            <p:ph type="body"/>
          </p:nvPr>
        </p:nvSpPr>
        <p:spPr bwMode="auto">
          <a:xfrm>
            <a:off x="914400" y="4368800"/>
            <a:ext cx="5011738" cy="4032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101</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buFontTx/>
              <a:buNone/>
            </a:pPr>
            <a:fld id="{0B530766-A2C4-6041-9665-5A616800F0B0}" type="slidenum">
              <a:rPr lang="en-US" sz="1200" b="0" smtClean="0">
                <a:solidFill>
                  <a:prstClr val="black"/>
                </a:solidFill>
              </a:rPr>
              <a:pPr algn="r">
                <a:spcBef>
                  <a:spcPct val="0"/>
                </a:spcBef>
                <a:buFontTx/>
                <a:buNone/>
              </a:pPr>
              <a:t>101</a:t>
            </a:fld>
            <a:endParaRPr lang="en-US" sz="1200" b="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102</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buFontTx/>
              <a:buNone/>
            </a:pPr>
            <a:fld id="{16D4D169-871D-534A-ABB5-01047FD1F639}" type="slidenum">
              <a:rPr lang="en-US" sz="1200" b="0" smtClean="0">
                <a:solidFill>
                  <a:prstClr val="black"/>
                </a:solidFill>
              </a:rPr>
              <a:pPr algn="r">
                <a:spcBef>
                  <a:spcPct val="0"/>
                </a:spcBef>
                <a:buFontTx/>
                <a:buNone/>
              </a:pPr>
              <a:t>102</a:t>
            </a:fld>
            <a:endParaRPr lang="en-US" sz="1200" b="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878437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105</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zh-CN" altLang="en-US" b="0" i="0" dirty="0">
                <a:solidFill>
                  <a:srgbClr val="777A7B"/>
                </a:solidFill>
                <a:effectLst/>
                <a:highlight>
                  <a:srgbClr val="FFFFFF"/>
                </a:highlight>
                <a:latin typeface="Source Serif Pro" panose="02040603050405020204" pitchFamily="18" charset="0"/>
              </a:rPr>
              <a:t>民数记：</a:t>
            </a:r>
            <a:r>
              <a:rPr lang="en-US" altLang="zh-CN" b="0" i="0" dirty="0">
                <a:solidFill>
                  <a:srgbClr val="777A7B"/>
                </a:solidFill>
                <a:effectLst/>
                <a:highlight>
                  <a:srgbClr val="FFFFFF"/>
                </a:highlight>
                <a:latin typeface="Source Serif Pro" panose="02040603050405020204" pitchFamily="18" charset="0"/>
              </a:rPr>
              <a:t>19:1-5</a:t>
            </a:r>
          </a:p>
          <a:p>
            <a:pPr eaLnBrk="1" hangingPunct="1">
              <a:spcBef>
                <a:spcPct val="0"/>
              </a:spcBef>
            </a:pPr>
            <a:endParaRPr lang="en-US" altLang="zh-CN" b="0" i="0" dirty="0">
              <a:solidFill>
                <a:srgbClr val="777A7B"/>
              </a:solidFill>
              <a:effectLst/>
              <a:highlight>
                <a:srgbClr val="FFFFFF"/>
              </a:highlight>
              <a:latin typeface="Source Serif Pro" panose="02040603050405020204" pitchFamily="18" charset="0"/>
            </a:endParaRPr>
          </a:p>
          <a:p>
            <a:pPr eaLnBrk="1" hangingPunct="1">
              <a:spcBef>
                <a:spcPct val="0"/>
              </a:spcBef>
            </a:pPr>
            <a:r>
              <a:rPr lang="en-US" altLang="zh-CN" b="0" i="0" dirty="0">
                <a:solidFill>
                  <a:srgbClr val="777A7B"/>
                </a:solidFill>
                <a:effectLst/>
                <a:highlight>
                  <a:srgbClr val="FFFFFF"/>
                </a:highlight>
                <a:latin typeface="Source Serif Pro" panose="02040603050405020204" pitchFamily="18" charset="0"/>
              </a:rPr>
              <a:t>1</a:t>
            </a:r>
            <a:r>
              <a:rPr lang="zh-CN" altLang="en-US" b="0" i="0" dirty="0">
                <a:solidFill>
                  <a:srgbClr val="121212"/>
                </a:solidFill>
                <a:effectLst/>
                <a:highlight>
                  <a:srgbClr val="FFFFFF"/>
                </a:highlight>
                <a:latin typeface="Source Serif Pro" panose="02040603050405020204" pitchFamily="18" charset="0"/>
              </a:rPr>
              <a:t>耶和华晓谕</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亚伦</a:t>
            </a:r>
            <a:r>
              <a:rPr lang="zh-CN" altLang="en-US" b="0" i="0" dirty="0">
                <a:solidFill>
                  <a:srgbClr val="121212"/>
                </a:solidFill>
                <a:effectLst/>
                <a:highlight>
                  <a:srgbClr val="FFFFFF"/>
                </a:highlight>
                <a:latin typeface="Source Serif Pro" panose="02040603050405020204" pitchFamily="18" charset="0"/>
              </a:rPr>
              <a:t>说： </a:t>
            </a:r>
            <a:r>
              <a:rPr lang="en-US" altLang="zh-CN" b="0" i="0" dirty="0">
                <a:solidFill>
                  <a:srgbClr val="777A7B"/>
                </a:solidFill>
                <a:effectLst/>
                <a:highlight>
                  <a:srgbClr val="FFFFFF"/>
                </a:highlight>
                <a:latin typeface="Source Serif Pro" panose="02040603050405020204" pitchFamily="18" charset="0"/>
              </a:rPr>
              <a:t>2</a:t>
            </a:r>
            <a:r>
              <a:rPr lang="zh-CN" altLang="en-US" b="0" i="0" dirty="0">
                <a:solidFill>
                  <a:srgbClr val="121212"/>
                </a:solidFill>
                <a:effectLst/>
                <a:highlight>
                  <a:srgbClr val="FFFFFF"/>
                </a:highlight>
                <a:latin typeface="Source Serif Pro" panose="02040603050405020204" pitchFamily="18" charset="0"/>
              </a:rPr>
              <a:t>「耶和华命定律法中的一条律例乃是这样说：你要吩咐</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人，把一只没有残疾、未曾负轭、纯红的母牛牵到你这里来， </a:t>
            </a:r>
            <a:r>
              <a:rPr lang="en-US" altLang="zh-CN" b="0" i="0" dirty="0">
                <a:solidFill>
                  <a:srgbClr val="777A7B"/>
                </a:solidFill>
                <a:effectLst/>
                <a:highlight>
                  <a:srgbClr val="FFFFFF"/>
                </a:highlight>
                <a:latin typeface="Source Serif Pro" panose="02040603050405020204" pitchFamily="18" charset="0"/>
              </a:rPr>
              <a:t>3</a:t>
            </a:r>
            <a:r>
              <a:rPr lang="zh-CN" altLang="en-US" b="0" i="0" dirty="0">
                <a:solidFill>
                  <a:srgbClr val="121212"/>
                </a:solidFill>
                <a:effectLst/>
                <a:highlight>
                  <a:srgbClr val="FFFFFF"/>
                </a:highlight>
                <a:latin typeface="Source Serif Pro" panose="02040603050405020204" pitchFamily="18" charset="0"/>
              </a:rPr>
              <a:t>交给祭司</a:t>
            </a:r>
            <a:r>
              <a:rPr lang="zh-CN" altLang="en-US" b="0" i="0" u="sng" dirty="0">
                <a:solidFill>
                  <a:srgbClr val="121212"/>
                </a:solidFill>
                <a:effectLst/>
                <a:highlight>
                  <a:srgbClr val="FFFFFF"/>
                </a:highlight>
                <a:latin typeface="Source Serif Pro" panose="02040603050405020204" pitchFamily="18" charset="0"/>
              </a:rPr>
              <a:t>以利亚撒</a:t>
            </a:r>
            <a:r>
              <a:rPr lang="zh-CN" altLang="en-US" b="0" i="0" dirty="0">
                <a:solidFill>
                  <a:srgbClr val="121212"/>
                </a:solidFill>
                <a:effectLst/>
                <a:highlight>
                  <a:srgbClr val="FFFFFF"/>
                </a:highlight>
                <a:latin typeface="Source Serif Pro" panose="02040603050405020204" pitchFamily="18" charset="0"/>
              </a:rPr>
              <a:t>；他必牵到营外，人就把牛宰在他面前。 </a:t>
            </a:r>
            <a:r>
              <a:rPr lang="en-US" altLang="zh-CN" b="0" i="0" dirty="0">
                <a:solidFill>
                  <a:srgbClr val="777A7B"/>
                </a:solidFill>
                <a:effectLst/>
                <a:highlight>
                  <a:srgbClr val="FFFFFF"/>
                </a:highlight>
                <a:latin typeface="Source Serif Pro" panose="02040603050405020204" pitchFamily="18" charset="0"/>
              </a:rPr>
              <a:t>4</a:t>
            </a:r>
            <a:r>
              <a:rPr lang="zh-CN" altLang="en-US" b="0" i="0" dirty="0">
                <a:solidFill>
                  <a:srgbClr val="121212"/>
                </a:solidFill>
                <a:effectLst/>
                <a:highlight>
                  <a:srgbClr val="FFFFFF"/>
                </a:highlight>
                <a:latin typeface="Source Serif Pro" panose="02040603050405020204" pitchFamily="18" charset="0"/>
              </a:rPr>
              <a:t>祭司</a:t>
            </a:r>
            <a:r>
              <a:rPr lang="zh-CN" altLang="en-US" b="0" i="0" u="sng" dirty="0">
                <a:solidFill>
                  <a:srgbClr val="121212"/>
                </a:solidFill>
                <a:effectLst/>
                <a:highlight>
                  <a:srgbClr val="FFFFFF"/>
                </a:highlight>
                <a:latin typeface="Source Serif Pro" panose="02040603050405020204" pitchFamily="18" charset="0"/>
              </a:rPr>
              <a:t>以利亚撒</a:t>
            </a:r>
            <a:r>
              <a:rPr lang="zh-CN" altLang="en-US" b="0" i="0" dirty="0">
                <a:solidFill>
                  <a:srgbClr val="121212"/>
                </a:solidFill>
                <a:effectLst/>
                <a:highlight>
                  <a:srgbClr val="FFFFFF"/>
                </a:highlight>
                <a:latin typeface="Source Serif Pro" panose="02040603050405020204" pitchFamily="18" charset="0"/>
              </a:rPr>
              <a:t>要用指头蘸这牛的血，向会幕前面弹七次。 </a:t>
            </a:r>
            <a:r>
              <a:rPr lang="en-US" altLang="zh-CN" b="0" i="0" dirty="0">
                <a:solidFill>
                  <a:srgbClr val="777A7B"/>
                </a:solidFill>
                <a:effectLst/>
                <a:highlight>
                  <a:srgbClr val="FFFFFF"/>
                </a:highlight>
                <a:latin typeface="Source Serif Pro" panose="02040603050405020204" pitchFamily="18" charset="0"/>
              </a:rPr>
              <a:t>5</a:t>
            </a:r>
            <a:r>
              <a:rPr lang="zh-CN" altLang="en-US" b="0" i="0" dirty="0">
                <a:solidFill>
                  <a:srgbClr val="121212"/>
                </a:solidFill>
                <a:effectLst/>
                <a:highlight>
                  <a:srgbClr val="FFFFFF"/>
                </a:highlight>
                <a:latin typeface="Source Serif Pro" panose="02040603050405020204" pitchFamily="18" charset="0"/>
              </a:rPr>
              <a:t>人要在他眼前把这母牛焚烧；牛的皮、肉、血、粪都要焚烧。 </a:t>
            </a:r>
            <a:endParaRPr lang="en-US" dirty="0">
              <a:latin typeface="Arial"/>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Arial"/>
              <a:cs typeface="Arial"/>
            </a:endParaRPr>
          </a:p>
          <a:p>
            <a:pPr eaLnBrk="1" hangingPunct="1">
              <a:spcBef>
                <a:spcPct val="0"/>
              </a:spcBef>
            </a:pPr>
            <a:r>
              <a:rPr lang="en-SG" sz="1200" b="1" i="0" u="none" strike="noStrike" kern="1200" baseline="0" dirty="0">
                <a:solidFill>
                  <a:schemeClr val="tx1"/>
                </a:solidFill>
                <a:latin typeface="Arial"/>
                <a:ea typeface="ＭＳ Ｐゴシック" charset="0"/>
                <a:cs typeface="Arial"/>
              </a:rPr>
              <a:t>Num. 19:1</a:t>
            </a:r>
            <a:r>
              <a:rPr lang="en-SG" sz="1200" b="0" i="0" u="none" strike="noStrike" kern="1200" baseline="0" dirty="0">
                <a:solidFill>
                  <a:schemeClr val="tx1"/>
                </a:solidFill>
                <a:latin typeface="Arial"/>
                <a:ea typeface="ＭＳ Ｐゴシック" charset="0"/>
                <a:cs typeface="Arial"/>
              </a:rPr>
              <a:t>    The Lord said to Moses and Aaron,  </a:t>
            </a:r>
            <a:r>
              <a:rPr lang="en-SG" sz="1200" b="1" i="0" u="none" strike="noStrike" kern="1200" baseline="30000" dirty="0">
                <a:solidFill>
                  <a:schemeClr val="tx1"/>
                </a:solidFill>
                <a:latin typeface="Arial"/>
                <a:ea typeface="ＭＳ Ｐゴシック" charset="0"/>
                <a:cs typeface="Arial"/>
              </a:rPr>
              <a:t>2</a:t>
            </a:r>
            <a:r>
              <a:rPr lang="en-SG" sz="1200" b="0" i="0" u="none" strike="noStrike" kern="1200" baseline="0" dirty="0">
                <a:solidFill>
                  <a:schemeClr val="tx1"/>
                </a:solidFill>
                <a:latin typeface="Arial"/>
                <a:ea typeface="ＭＳ Ｐゴシック" charset="0"/>
                <a:cs typeface="Arial"/>
              </a:rPr>
              <a:t> “Here is another legal requirement commanded by the Lord: Tell the people of Israel to bring you a red heifer, a perfect animal that has no defects and has never been yoked to a </a:t>
            </a:r>
            <a:r>
              <a:rPr lang="en-SG" sz="1200" b="0" i="0" u="none" strike="noStrike" kern="1200" baseline="0" dirty="0" err="1">
                <a:solidFill>
                  <a:schemeClr val="tx1"/>
                </a:solidFill>
                <a:latin typeface="Arial"/>
                <a:ea typeface="ＭＳ Ｐゴシック" charset="0"/>
                <a:cs typeface="Arial"/>
              </a:rPr>
              <a:t>plow</a:t>
            </a:r>
            <a:r>
              <a:rPr lang="en-SG" sz="1200" b="0" i="0" u="none" strike="noStrike" kern="1200" baseline="0" dirty="0">
                <a:solidFill>
                  <a:schemeClr val="tx1"/>
                </a:solidFill>
                <a:latin typeface="Arial"/>
                <a:ea typeface="ＭＳ Ｐゴシック" charset="0"/>
                <a:cs typeface="Arial"/>
              </a:rPr>
              <a:t>.  </a:t>
            </a:r>
            <a:r>
              <a:rPr lang="en-SG" sz="1200" b="1" i="0" u="none" strike="noStrike" kern="1200" baseline="30000" dirty="0">
                <a:solidFill>
                  <a:schemeClr val="tx1"/>
                </a:solidFill>
                <a:latin typeface="Arial"/>
                <a:ea typeface="ＭＳ Ｐゴシック" charset="0"/>
                <a:cs typeface="Arial"/>
              </a:rPr>
              <a:t>3</a:t>
            </a:r>
            <a:r>
              <a:rPr lang="en-SG" sz="1200" b="0" i="0" u="none" strike="noStrike" kern="1200" baseline="0" dirty="0">
                <a:solidFill>
                  <a:schemeClr val="tx1"/>
                </a:solidFill>
                <a:latin typeface="Arial"/>
                <a:ea typeface="ＭＳ Ｐゴシック" charset="0"/>
                <a:cs typeface="Arial"/>
              </a:rPr>
              <a:t> Give it to Eleazar the priest, and it will be taken outside the camp and slaughtered in his presence.  </a:t>
            </a:r>
            <a:r>
              <a:rPr lang="en-SG" sz="1200" b="1" i="0" u="none" strike="noStrike" kern="1200" baseline="30000" dirty="0">
                <a:solidFill>
                  <a:schemeClr val="tx1"/>
                </a:solidFill>
                <a:latin typeface="Arial"/>
                <a:ea typeface="ＭＳ Ｐゴシック" charset="0"/>
                <a:cs typeface="Arial"/>
              </a:rPr>
              <a:t>4</a:t>
            </a:r>
            <a:r>
              <a:rPr lang="en-SG" sz="1200" b="0" i="0" u="none" strike="noStrike" kern="1200" baseline="0" dirty="0">
                <a:solidFill>
                  <a:schemeClr val="tx1"/>
                </a:solidFill>
                <a:latin typeface="Arial"/>
                <a:ea typeface="ＭＳ Ｐゴシック" charset="0"/>
                <a:cs typeface="Arial"/>
              </a:rPr>
              <a:t> Eleazar will take some of its blood on his finger and sprinkle it seven times toward the front of the Tabernacle.  </a:t>
            </a:r>
            <a:r>
              <a:rPr lang="en-SG" sz="1200" b="1" i="0" u="none" strike="noStrike" kern="1200" baseline="30000" dirty="0">
                <a:solidFill>
                  <a:schemeClr val="tx1"/>
                </a:solidFill>
                <a:latin typeface="Arial"/>
                <a:ea typeface="ＭＳ Ｐゴシック" charset="0"/>
                <a:cs typeface="Arial"/>
              </a:rPr>
              <a:t>5</a:t>
            </a:r>
            <a:r>
              <a:rPr lang="en-SG" sz="1200" b="0" i="0" u="none" strike="noStrike" kern="1200" baseline="0" dirty="0">
                <a:solidFill>
                  <a:schemeClr val="tx1"/>
                </a:solidFill>
                <a:latin typeface="Arial"/>
                <a:ea typeface="ＭＳ Ｐゴシック" charset="0"/>
                <a:cs typeface="Arial"/>
              </a:rPr>
              <a:t> As Eleazar watches, the heifer must be burned—its hide, meat, blood, and dung.  </a:t>
            </a:r>
            <a:r>
              <a:rPr lang="en-SG" sz="1200" b="1" i="0" u="none" strike="noStrike" kern="1200" baseline="30000" dirty="0">
                <a:solidFill>
                  <a:schemeClr val="tx1"/>
                </a:solidFill>
                <a:latin typeface="Arial"/>
                <a:ea typeface="ＭＳ Ｐゴシック" charset="0"/>
                <a:cs typeface="Arial"/>
              </a:rPr>
              <a:t>6</a:t>
            </a:r>
            <a:r>
              <a:rPr lang="en-SG" sz="1200" b="0" i="0" u="none" strike="noStrike" kern="1200" baseline="0" dirty="0">
                <a:solidFill>
                  <a:schemeClr val="tx1"/>
                </a:solidFill>
                <a:latin typeface="Arial"/>
                <a:ea typeface="ＭＳ Ｐゴシック" charset="0"/>
                <a:cs typeface="Arial"/>
              </a:rPr>
              <a:t> Eleazar the priest must then take a stick of cedar, a hyssop branch, and some scarlet yarn and throw them into the fire where the heifer is burning. </a:t>
            </a:r>
          </a:p>
          <a:p>
            <a:pPr eaLnBrk="1" hangingPunct="1">
              <a:spcBef>
                <a:spcPct val="0"/>
              </a:spcBef>
            </a:pPr>
            <a:endParaRPr lang="en-SG" sz="1200" b="0" i="0" u="none" strike="noStrike" kern="1200" baseline="0" dirty="0">
              <a:solidFill>
                <a:schemeClr val="tx1"/>
              </a:solidFill>
              <a:latin typeface="Arial"/>
              <a:ea typeface="ＭＳ Ｐゴシック" charset="0"/>
              <a:cs typeface="Arial"/>
            </a:endParaRPr>
          </a:p>
          <a:p>
            <a:pPr eaLnBrk="1" hangingPunct="1">
              <a:spcBef>
                <a:spcPct val="0"/>
              </a:spcBef>
            </a:pPr>
            <a:r>
              <a:rPr lang="en-US" altLang="zh-CN" b="0" i="0" dirty="0">
                <a:solidFill>
                  <a:srgbClr val="777A7B"/>
                </a:solidFill>
                <a:effectLst/>
                <a:highlight>
                  <a:srgbClr val="FFFFFF"/>
                </a:highlight>
                <a:latin typeface="Source Serif Pro" panose="02040603050405020204" pitchFamily="18" charset="0"/>
              </a:rPr>
              <a:t>1</a:t>
            </a:r>
            <a:r>
              <a:rPr lang="zh-CN" altLang="en-US" b="0" i="0" dirty="0">
                <a:solidFill>
                  <a:srgbClr val="121212"/>
                </a:solidFill>
                <a:effectLst/>
                <a:highlight>
                  <a:srgbClr val="FFFFFF"/>
                </a:highlight>
                <a:latin typeface="Source Serif Pro" panose="02040603050405020204" pitchFamily="18" charset="0"/>
              </a:rPr>
              <a:t>耶和华晓谕</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亚伦</a:t>
            </a:r>
            <a:r>
              <a:rPr lang="zh-CN" altLang="en-US" b="0" i="0" dirty="0">
                <a:solidFill>
                  <a:srgbClr val="121212"/>
                </a:solidFill>
                <a:effectLst/>
                <a:highlight>
                  <a:srgbClr val="FFFFFF"/>
                </a:highlight>
                <a:latin typeface="Source Serif Pro" panose="02040603050405020204" pitchFamily="18" charset="0"/>
              </a:rPr>
              <a:t>说： </a:t>
            </a:r>
            <a:r>
              <a:rPr lang="en-US" altLang="zh-CN" b="0" i="0" dirty="0">
                <a:solidFill>
                  <a:srgbClr val="777A7B"/>
                </a:solidFill>
                <a:effectLst/>
                <a:highlight>
                  <a:srgbClr val="FFFFFF"/>
                </a:highlight>
                <a:latin typeface="Source Serif Pro" panose="02040603050405020204" pitchFamily="18" charset="0"/>
              </a:rPr>
              <a:t>2</a:t>
            </a:r>
            <a:r>
              <a:rPr lang="zh-CN" altLang="en-US" b="0" i="0" dirty="0">
                <a:solidFill>
                  <a:srgbClr val="121212"/>
                </a:solidFill>
                <a:effectLst/>
                <a:highlight>
                  <a:srgbClr val="FFFFFF"/>
                </a:highlight>
                <a:latin typeface="Source Serif Pro" panose="02040603050405020204" pitchFamily="18" charset="0"/>
              </a:rPr>
              <a:t>「耶和华命定律法中的一条律例乃是这样说：你要吩咐</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人，把一只没有残疾、未曾负轭、纯红的母牛牵到你这里来， </a:t>
            </a:r>
            <a:r>
              <a:rPr lang="en-US" altLang="zh-CN" b="0" i="0" dirty="0">
                <a:solidFill>
                  <a:srgbClr val="777A7B"/>
                </a:solidFill>
                <a:effectLst/>
                <a:highlight>
                  <a:srgbClr val="FFFFFF"/>
                </a:highlight>
                <a:latin typeface="Source Serif Pro" panose="02040603050405020204" pitchFamily="18" charset="0"/>
              </a:rPr>
              <a:t>3</a:t>
            </a:r>
            <a:r>
              <a:rPr lang="zh-CN" altLang="en-US" b="0" i="0" dirty="0">
                <a:solidFill>
                  <a:srgbClr val="121212"/>
                </a:solidFill>
                <a:effectLst/>
                <a:highlight>
                  <a:srgbClr val="FFFFFF"/>
                </a:highlight>
                <a:latin typeface="Source Serif Pro" panose="02040603050405020204" pitchFamily="18" charset="0"/>
              </a:rPr>
              <a:t>交给祭司</a:t>
            </a:r>
            <a:r>
              <a:rPr lang="zh-CN" altLang="en-US" b="0" i="0" u="sng" dirty="0">
                <a:solidFill>
                  <a:srgbClr val="121212"/>
                </a:solidFill>
                <a:effectLst/>
                <a:highlight>
                  <a:srgbClr val="FFFFFF"/>
                </a:highlight>
                <a:latin typeface="Source Serif Pro" panose="02040603050405020204" pitchFamily="18" charset="0"/>
              </a:rPr>
              <a:t>以利亚撒</a:t>
            </a:r>
            <a:r>
              <a:rPr lang="zh-CN" altLang="en-US" b="0" i="0" dirty="0">
                <a:solidFill>
                  <a:srgbClr val="121212"/>
                </a:solidFill>
                <a:effectLst/>
                <a:highlight>
                  <a:srgbClr val="FFFFFF"/>
                </a:highlight>
                <a:latin typeface="Source Serif Pro" panose="02040603050405020204" pitchFamily="18" charset="0"/>
              </a:rPr>
              <a:t>；他必牵到营外，人就把牛宰在他面前。 </a:t>
            </a:r>
            <a:r>
              <a:rPr lang="en-US" altLang="zh-CN" b="0" i="0" dirty="0">
                <a:solidFill>
                  <a:srgbClr val="777A7B"/>
                </a:solidFill>
                <a:effectLst/>
                <a:highlight>
                  <a:srgbClr val="FFFFFF"/>
                </a:highlight>
                <a:latin typeface="Source Serif Pro" panose="02040603050405020204" pitchFamily="18" charset="0"/>
              </a:rPr>
              <a:t>4</a:t>
            </a:r>
            <a:r>
              <a:rPr lang="zh-CN" altLang="en-US" b="0" i="0" dirty="0">
                <a:solidFill>
                  <a:srgbClr val="121212"/>
                </a:solidFill>
                <a:effectLst/>
                <a:highlight>
                  <a:srgbClr val="FFFFFF"/>
                </a:highlight>
                <a:latin typeface="Source Serif Pro" panose="02040603050405020204" pitchFamily="18" charset="0"/>
              </a:rPr>
              <a:t>祭司</a:t>
            </a:r>
            <a:r>
              <a:rPr lang="zh-CN" altLang="en-US" b="0" i="0" u="sng" dirty="0">
                <a:solidFill>
                  <a:srgbClr val="121212"/>
                </a:solidFill>
                <a:effectLst/>
                <a:highlight>
                  <a:srgbClr val="FFFFFF"/>
                </a:highlight>
                <a:latin typeface="Source Serif Pro" panose="02040603050405020204" pitchFamily="18" charset="0"/>
              </a:rPr>
              <a:t>以利亚撒</a:t>
            </a:r>
            <a:r>
              <a:rPr lang="zh-CN" altLang="en-US" b="0" i="0" dirty="0">
                <a:solidFill>
                  <a:srgbClr val="121212"/>
                </a:solidFill>
                <a:effectLst/>
                <a:highlight>
                  <a:srgbClr val="FFFFFF"/>
                </a:highlight>
                <a:latin typeface="Source Serif Pro" panose="02040603050405020204" pitchFamily="18" charset="0"/>
              </a:rPr>
              <a:t>要用指头蘸这牛的血，向会幕前面弹七次。 </a:t>
            </a:r>
            <a:r>
              <a:rPr lang="en-US" altLang="zh-CN" b="0" i="0" dirty="0">
                <a:solidFill>
                  <a:srgbClr val="777A7B"/>
                </a:solidFill>
                <a:effectLst/>
                <a:highlight>
                  <a:srgbClr val="FFFFFF"/>
                </a:highlight>
                <a:latin typeface="Source Serif Pro" panose="02040603050405020204" pitchFamily="18" charset="0"/>
              </a:rPr>
              <a:t>5</a:t>
            </a:r>
            <a:r>
              <a:rPr lang="zh-CN" altLang="en-US" b="0" i="0" dirty="0">
                <a:solidFill>
                  <a:srgbClr val="121212"/>
                </a:solidFill>
                <a:effectLst/>
                <a:highlight>
                  <a:srgbClr val="FFFFFF"/>
                </a:highlight>
                <a:latin typeface="Source Serif Pro" panose="02040603050405020204" pitchFamily="18" charset="0"/>
              </a:rPr>
              <a:t>人要在他眼前把这母牛焚烧；牛的皮、肉、血、粪都要焚烧。 </a:t>
            </a:r>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祭司要把香柏木、牛膝草、朱红色</a:t>
            </a:r>
            <a:r>
              <a:rPr lang="zh-CN" altLang="en-US" b="0" i="1" u="none" strike="noStrike" dirty="0">
                <a:solidFill>
                  <a:srgbClr val="121212"/>
                </a:solidFill>
                <a:effectLst/>
                <a:highlight>
                  <a:srgbClr val="FFFFFF"/>
                </a:highlight>
                <a:latin typeface="Source Serif Pro" panose="02040603050405020204" pitchFamily="18" charset="0"/>
              </a:rPr>
              <a:t>线</a:t>
            </a:r>
            <a:r>
              <a:rPr lang="zh-CN" altLang="en-US" b="0" i="0" dirty="0">
                <a:solidFill>
                  <a:srgbClr val="121212"/>
                </a:solidFill>
                <a:effectLst/>
                <a:highlight>
                  <a:srgbClr val="FFFFFF"/>
                </a:highlight>
                <a:latin typeface="Source Serif Pro" panose="02040603050405020204" pitchFamily="18" charset="0"/>
              </a:rPr>
              <a:t>都丢在烧牛的火中。 </a:t>
            </a:r>
            <a:endParaRPr lang="en-US" dirty="0">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108</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444730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0C44FC1-9055-E744-925E-FCA77F7026B5}" type="slidenum">
              <a:rPr lang="zh-CN" altLang="en-US" sz="1200">
                <a:latin typeface="Times" charset="0"/>
                <a:cs typeface="Times New Roman" charset="0"/>
              </a:rPr>
              <a:pPr/>
              <a:t>109</a:t>
            </a:fld>
            <a:endParaRPr lang="en-US" altLang="zh-CN" sz="1200">
              <a:latin typeface="Times" charset="0"/>
              <a:cs typeface="Times New Roman" charset="0"/>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111</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112</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114</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115</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116</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852027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117</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Arial"/>
              <a:cs typeface="Arial"/>
            </a:endParaRPr>
          </a:p>
          <a:p>
            <a:r>
              <a:rPr lang="en-SG" sz="1200" b="1" i="0" u="none" strike="noStrike" kern="1200" baseline="0" dirty="0">
                <a:solidFill>
                  <a:schemeClr val="tx1"/>
                </a:solidFill>
                <a:latin typeface="Arial"/>
                <a:ea typeface="ＭＳ Ｐゴシック" charset="0"/>
                <a:cs typeface="Arial"/>
              </a:rPr>
              <a:t>Num. 21:21 (NLT)</a:t>
            </a:r>
            <a:r>
              <a:rPr lang="en-SG" sz="1200" b="0" i="0" u="none" strike="noStrike" kern="1200" baseline="0" dirty="0">
                <a:solidFill>
                  <a:schemeClr val="tx1"/>
                </a:solidFill>
                <a:latin typeface="Arial"/>
                <a:ea typeface="ＭＳ Ｐゴシック" charset="0"/>
                <a:cs typeface="Arial"/>
              </a:rPr>
              <a:t>    The Israelites sent ambassadors to King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of the Amorites with this message: </a:t>
            </a:r>
          </a:p>
          <a:p>
            <a:endParaRPr lang="en-SG" sz="1200" b="0" i="0" u="none" strike="noStrike" kern="1200" baseline="0" dirty="0">
              <a:solidFill>
                <a:schemeClr val="tx1"/>
              </a:solidFill>
              <a:latin typeface="Arial"/>
              <a:ea typeface="ＭＳ Ｐゴシック" charset="0"/>
              <a:cs typeface="Arial"/>
            </a:endParaRPr>
          </a:p>
          <a:p>
            <a:r>
              <a:rPr lang="en-SG" sz="1200" b="1" i="0" u="none" strike="noStrike" kern="1200" baseline="0" dirty="0">
                <a:solidFill>
                  <a:schemeClr val="tx1"/>
                </a:solidFill>
                <a:latin typeface="Arial"/>
                <a:ea typeface="ＭＳ Ｐゴシック" charset="0"/>
                <a:cs typeface="Arial"/>
              </a:rPr>
              <a:t>Num. 21:22</a:t>
            </a:r>
            <a:r>
              <a:rPr lang="en-SG" sz="1200" b="0" i="0" u="none" strike="noStrike" kern="1200" baseline="0" dirty="0">
                <a:solidFill>
                  <a:schemeClr val="tx1"/>
                </a:solidFill>
                <a:latin typeface="Arial"/>
                <a:ea typeface="ＭＳ Ｐゴシック" charset="0"/>
                <a:cs typeface="Arial"/>
              </a:rPr>
              <a:t>  “Let us travel through your land. We will be careful not to go through your fields and vineyards. We won’t even drink water from your wells. We will stay on the king’s road until we have passed through your territory.” </a:t>
            </a:r>
          </a:p>
          <a:p>
            <a:endParaRPr lang="en-SG" sz="1200" b="0" i="0" u="none" strike="noStrike" kern="1200" baseline="0" dirty="0">
              <a:solidFill>
                <a:schemeClr val="tx1"/>
              </a:solidFill>
              <a:latin typeface="Arial"/>
              <a:ea typeface="ＭＳ Ｐゴシック" charset="0"/>
              <a:cs typeface="Arial"/>
            </a:endParaRPr>
          </a:p>
          <a:p>
            <a:r>
              <a:rPr lang="en-SG" sz="1200" b="1" i="0" u="none" strike="noStrike" kern="1200" baseline="0" dirty="0">
                <a:solidFill>
                  <a:schemeClr val="tx1"/>
                </a:solidFill>
                <a:latin typeface="Arial"/>
                <a:ea typeface="ＭＳ Ｐゴシック" charset="0"/>
                <a:cs typeface="Arial"/>
              </a:rPr>
              <a:t>Num. 21:23</a:t>
            </a:r>
            <a:r>
              <a:rPr lang="en-SG" sz="1200" b="0" i="0" u="none" strike="noStrike" kern="1200" baseline="0" dirty="0">
                <a:solidFill>
                  <a:schemeClr val="tx1"/>
                </a:solidFill>
                <a:latin typeface="Arial"/>
                <a:ea typeface="ＭＳ Ｐゴシック" charset="0"/>
                <a:cs typeface="Arial"/>
              </a:rPr>
              <a:t>     But King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refused to let them cross his territory. Instead, he mobilized his entire army and attacked Israel in the wilderness, engaging them in battle at </a:t>
            </a:r>
            <a:r>
              <a:rPr lang="en-SG" sz="1200" b="0" i="0" u="none" strike="noStrike" kern="1200" baseline="0" dirty="0" err="1">
                <a:solidFill>
                  <a:schemeClr val="tx1"/>
                </a:solidFill>
                <a:latin typeface="Arial"/>
                <a:ea typeface="ＭＳ Ｐゴシック" charset="0"/>
                <a:cs typeface="Arial"/>
              </a:rPr>
              <a:t>Jahaz</a:t>
            </a:r>
            <a:r>
              <a:rPr lang="en-SG" sz="1200" b="0" i="0" u="none" strike="noStrike" kern="1200" baseline="0" dirty="0">
                <a:solidFill>
                  <a:schemeClr val="tx1"/>
                </a:solidFill>
                <a:latin typeface="Arial"/>
                <a:ea typeface="ＭＳ Ｐゴシック" charset="0"/>
                <a:cs typeface="Arial"/>
              </a:rPr>
              <a:t>.  </a:t>
            </a:r>
            <a:r>
              <a:rPr lang="en-SG" sz="1200" b="1" i="0" u="none" strike="noStrike" kern="1200" baseline="30000" dirty="0">
                <a:solidFill>
                  <a:schemeClr val="tx1"/>
                </a:solidFill>
                <a:latin typeface="Arial"/>
                <a:ea typeface="ＭＳ Ｐゴシック" charset="0"/>
                <a:cs typeface="Arial"/>
              </a:rPr>
              <a:t>24</a:t>
            </a:r>
            <a:r>
              <a:rPr lang="en-SG" sz="1200" b="0" i="0" u="none" strike="noStrike" kern="1200" baseline="0" dirty="0">
                <a:solidFill>
                  <a:schemeClr val="tx1"/>
                </a:solidFill>
                <a:latin typeface="Arial"/>
                <a:ea typeface="ＭＳ Ｐゴシック" charset="0"/>
                <a:cs typeface="Arial"/>
              </a:rPr>
              <a:t> But the Israelites slaughtered them with their swords and occupied their land from the </a:t>
            </a:r>
            <a:r>
              <a:rPr lang="en-SG" sz="1200" b="0" i="0" u="none" strike="noStrike" kern="1200" baseline="0" dirty="0" err="1">
                <a:solidFill>
                  <a:schemeClr val="tx1"/>
                </a:solidFill>
                <a:latin typeface="Arial"/>
                <a:ea typeface="ＭＳ Ｐゴシック" charset="0"/>
                <a:cs typeface="Arial"/>
              </a:rPr>
              <a:t>Arnon</a:t>
            </a:r>
            <a:r>
              <a:rPr lang="en-SG" sz="1200" b="0" i="0" u="none" strike="noStrike" kern="1200" baseline="0" dirty="0">
                <a:solidFill>
                  <a:schemeClr val="tx1"/>
                </a:solidFill>
                <a:latin typeface="Arial"/>
                <a:ea typeface="ＭＳ Ｐゴシック" charset="0"/>
                <a:cs typeface="Arial"/>
              </a:rPr>
              <a:t> River to the Jabbok River. They went only as far as the Ammonite border because the boundary of the Ammonites was fortified. </a:t>
            </a:r>
          </a:p>
          <a:p>
            <a:endParaRPr lang="en-SG" sz="1200" b="0" i="0" u="none" strike="noStrike" kern="1200" baseline="0" dirty="0">
              <a:solidFill>
                <a:schemeClr val="tx1"/>
              </a:solidFill>
              <a:latin typeface="Arial"/>
              <a:ea typeface="ＭＳ Ｐゴシック" charset="0"/>
              <a:cs typeface="Arial"/>
            </a:endParaRPr>
          </a:p>
          <a:p>
            <a:r>
              <a:rPr lang="en-SG" sz="1200" b="1" i="0" u="none" strike="noStrike" kern="1200" baseline="0" dirty="0">
                <a:solidFill>
                  <a:schemeClr val="tx1"/>
                </a:solidFill>
                <a:latin typeface="Arial"/>
                <a:ea typeface="ＭＳ Ｐゴシック" charset="0"/>
                <a:cs typeface="Arial"/>
              </a:rPr>
              <a:t>Num. 21:25</a:t>
            </a:r>
            <a:r>
              <a:rPr lang="en-SG" sz="1200" b="0" i="0" u="none" strike="noStrike" kern="1200" baseline="0" dirty="0">
                <a:solidFill>
                  <a:schemeClr val="tx1"/>
                </a:solidFill>
                <a:latin typeface="Arial"/>
                <a:ea typeface="ＭＳ Ｐゴシック" charset="0"/>
                <a:cs typeface="Arial"/>
              </a:rPr>
              <a:t>    So Israel captured all the towns of the Amorites and settled in them, including the city of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and its surrounding villages.  </a:t>
            </a:r>
            <a:r>
              <a:rPr lang="en-SG" sz="1200" b="1" i="0" u="none" strike="noStrike" kern="1200" baseline="30000" dirty="0">
                <a:solidFill>
                  <a:schemeClr val="tx1"/>
                </a:solidFill>
                <a:latin typeface="Arial"/>
                <a:ea typeface="ＭＳ Ｐゴシック" charset="0"/>
                <a:cs typeface="Arial"/>
              </a:rPr>
              <a:t>26</a:t>
            </a:r>
            <a:r>
              <a:rPr lang="en-SG" sz="1200" b="0" i="0" u="none" strike="noStrike" kern="1200" baseline="0" dirty="0">
                <a:solidFill>
                  <a:schemeClr val="tx1"/>
                </a:solidFill>
                <a:latin typeface="Arial"/>
                <a:ea typeface="ＭＳ Ｐゴシック" charset="0"/>
                <a:cs typeface="Arial"/>
              </a:rPr>
              <a:t>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had been the capital of King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of the Amorites. He had defeated a former Moabite king and seized all his land as far as the </a:t>
            </a:r>
            <a:r>
              <a:rPr lang="en-SG" sz="1200" b="0" i="0" u="none" strike="noStrike" kern="1200" baseline="0" dirty="0" err="1">
                <a:solidFill>
                  <a:schemeClr val="tx1"/>
                </a:solidFill>
                <a:latin typeface="Arial"/>
                <a:ea typeface="ＭＳ Ｐゴシック" charset="0"/>
                <a:cs typeface="Arial"/>
              </a:rPr>
              <a:t>Arnon</a:t>
            </a:r>
            <a:r>
              <a:rPr lang="en-SG" sz="1200" b="0" i="0" u="none" strike="noStrike" kern="1200" baseline="0" dirty="0">
                <a:solidFill>
                  <a:schemeClr val="tx1"/>
                </a:solidFill>
                <a:latin typeface="Arial"/>
                <a:ea typeface="ＭＳ Ｐゴシック" charset="0"/>
                <a:cs typeface="Arial"/>
              </a:rPr>
              <a:t> River.  </a:t>
            </a:r>
            <a:r>
              <a:rPr lang="en-SG" sz="1200" b="1" i="0" u="none" strike="noStrike" kern="1200" baseline="30000" dirty="0">
                <a:solidFill>
                  <a:schemeClr val="tx1"/>
                </a:solidFill>
                <a:latin typeface="Arial"/>
                <a:ea typeface="ＭＳ Ｐゴシック" charset="0"/>
                <a:cs typeface="Arial"/>
              </a:rPr>
              <a:t>27</a:t>
            </a:r>
            <a:r>
              <a:rPr lang="en-SG" sz="1200" b="0" i="0" u="none" strike="noStrike" kern="1200" baseline="0" dirty="0">
                <a:solidFill>
                  <a:schemeClr val="tx1"/>
                </a:solidFill>
                <a:latin typeface="Arial"/>
                <a:ea typeface="ＭＳ Ｐゴシック" charset="0"/>
                <a:cs typeface="Arial"/>
              </a:rPr>
              <a:t> Therefore, the ancient poets wrote this about him: </a:t>
            </a:r>
          </a:p>
          <a:p>
            <a:r>
              <a:rPr lang="en-SG" sz="1200" b="0" i="0" u="none" strike="noStrike" kern="1200" baseline="0" dirty="0">
                <a:solidFill>
                  <a:schemeClr val="tx1"/>
                </a:solidFill>
                <a:latin typeface="Arial"/>
                <a:ea typeface="ＭＳ Ｐゴシック" charset="0"/>
                <a:cs typeface="Arial"/>
              </a:rPr>
              <a:t>	 “Come to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and let it be rebuilt! </a:t>
            </a:r>
          </a:p>
          <a:p>
            <a:r>
              <a:rPr lang="en-SG" sz="1200" b="0" i="0" u="none" strike="noStrike" kern="1200" baseline="0" dirty="0">
                <a:solidFill>
                  <a:schemeClr val="tx1"/>
                </a:solidFill>
                <a:latin typeface="Arial"/>
                <a:ea typeface="ＭＳ Ｐゴシック" charset="0"/>
                <a:cs typeface="Arial"/>
              </a:rPr>
              <a:t>		 Let the city of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be restored. </a:t>
            </a:r>
          </a:p>
          <a:p>
            <a:r>
              <a:rPr lang="en-SG" sz="1200" b="1" i="0" u="none" strike="noStrike" kern="1200" baseline="30000" dirty="0">
                <a:solidFill>
                  <a:schemeClr val="tx1"/>
                </a:solidFill>
                <a:latin typeface="Arial"/>
                <a:ea typeface="ＭＳ Ｐゴシック" charset="0"/>
                <a:cs typeface="Arial"/>
              </a:rPr>
              <a:t>28</a:t>
            </a:r>
            <a:r>
              <a:rPr lang="en-SG" sz="1200" b="0" i="0" u="none" strike="noStrike" kern="1200" baseline="0" dirty="0">
                <a:solidFill>
                  <a:schemeClr val="tx1"/>
                </a:solidFill>
                <a:latin typeface="Arial"/>
                <a:ea typeface="ＭＳ Ｐゴシック" charset="0"/>
                <a:cs typeface="Arial"/>
              </a:rPr>
              <a:t> 	 A fire flamed forth from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a:t>
            </a:r>
          </a:p>
          <a:p>
            <a:r>
              <a:rPr lang="en-SG" sz="1200" b="0" i="0" u="none" strike="noStrike" kern="1200" baseline="0" dirty="0">
                <a:solidFill>
                  <a:schemeClr val="tx1"/>
                </a:solidFill>
                <a:latin typeface="Arial"/>
                <a:ea typeface="ＭＳ Ｐゴシック" charset="0"/>
                <a:cs typeface="Arial"/>
              </a:rPr>
              <a:t>		 a blaze from the city of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a:t>
            </a:r>
          </a:p>
          <a:p>
            <a:r>
              <a:rPr lang="en-SG" sz="1200" b="0" i="0" u="none" strike="noStrike" kern="1200" baseline="0" dirty="0">
                <a:solidFill>
                  <a:schemeClr val="tx1"/>
                </a:solidFill>
                <a:latin typeface="Arial"/>
                <a:ea typeface="ＭＳ Ｐゴシック" charset="0"/>
                <a:cs typeface="Arial"/>
              </a:rPr>
              <a:t>	 It burned the city of </a:t>
            </a:r>
            <a:r>
              <a:rPr lang="en-SG" sz="1200" b="0" i="0" u="none" strike="noStrike" kern="1200" baseline="0" dirty="0" err="1">
                <a:solidFill>
                  <a:schemeClr val="tx1"/>
                </a:solidFill>
                <a:latin typeface="Arial"/>
                <a:ea typeface="ＭＳ Ｐゴシック" charset="0"/>
                <a:cs typeface="Arial"/>
              </a:rPr>
              <a:t>Ar</a:t>
            </a:r>
            <a:r>
              <a:rPr lang="en-SG" sz="1200" b="0" i="0" u="none" strike="noStrike" kern="1200" baseline="0" dirty="0">
                <a:solidFill>
                  <a:schemeClr val="tx1"/>
                </a:solidFill>
                <a:latin typeface="Arial"/>
                <a:ea typeface="ＭＳ Ｐゴシック" charset="0"/>
                <a:cs typeface="Arial"/>
              </a:rPr>
              <a:t> in Moab; </a:t>
            </a:r>
          </a:p>
          <a:p>
            <a:r>
              <a:rPr lang="en-SG" sz="1200" b="0" i="0" u="none" strike="noStrike" kern="1200" baseline="0" dirty="0">
                <a:solidFill>
                  <a:schemeClr val="tx1"/>
                </a:solidFill>
                <a:latin typeface="Arial"/>
                <a:ea typeface="ＭＳ Ｐゴシック" charset="0"/>
                <a:cs typeface="Arial"/>
              </a:rPr>
              <a:t>		 it destroyed the rulers of the </a:t>
            </a:r>
            <a:r>
              <a:rPr lang="en-SG" sz="1200" b="0" i="0" u="none" strike="noStrike" kern="1200" baseline="0" dirty="0" err="1">
                <a:solidFill>
                  <a:schemeClr val="tx1"/>
                </a:solidFill>
                <a:latin typeface="Arial"/>
                <a:ea typeface="ＭＳ Ｐゴシック" charset="0"/>
                <a:cs typeface="Arial"/>
              </a:rPr>
              <a:t>Arnon</a:t>
            </a:r>
            <a:r>
              <a:rPr lang="en-SG" sz="1200" b="0" i="0" u="none" strike="noStrike" kern="1200" baseline="0" dirty="0">
                <a:solidFill>
                  <a:schemeClr val="tx1"/>
                </a:solidFill>
                <a:latin typeface="Arial"/>
                <a:ea typeface="ＭＳ Ｐゴシック" charset="0"/>
                <a:cs typeface="Arial"/>
              </a:rPr>
              <a:t> heights. </a:t>
            </a:r>
          </a:p>
          <a:p>
            <a:r>
              <a:rPr lang="en-SG" sz="1200" b="1" i="0" u="none" strike="noStrike" kern="1200" baseline="30000" dirty="0">
                <a:solidFill>
                  <a:schemeClr val="tx1"/>
                </a:solidFill>
                <a:latin typeface="Arial"/>
                <a:ea typeface="ＭＳ Ｐゴシック" charset="0"/>
                <a:cs typeface="Arial"/>
              </a:rPr>
              <a:t>29</a:t>
            </a:r>
            <a:r>
              <a:rPr lang="en-SG" sz="1200" b="0" i="0" u="none" strike="noStrike" kern="1200" baseline="0" dirty="0">
                <a:solidFill>
                  <a:schemeClr val="tx1"/>
                </a:solidFill>
                <a:latin typeface="Arial"/>
                <a:ea typeface="ＭＳ Ｐゴシック" charset="0"/>
                <a:cs typeface="Arial"/>
              </a:rPr>
              <a:t> 	 What sorrow awaits you, O people of Moab! </a:t>
            </a:r>
          </a:p>
          <a:p>
            <a:r>
              <a:rPr lang="en-SG" sz="1200" b="0" i="0" u="none" strike="noStrike" kern="1200" baseline="0" dirty="0">
                <a:solidFill>
                  <a:schemeClr val="tx1"/>
                </a:solidFill>
                <a:latin typeface="Arial"/>
                <a:ea typeface="ＭＳ Ｐゴシック" charset="0"/>
                <a:cs typeface="Arial"/>
              </a:rPr>
              <a:t>		 You are finished, O worshipers of Chemosh! </a:t>
            </a:r>
          </a:p>
          <a:p>
            <a:r>
              <a:rPr lang="en-SG" sz="1200" b="0" i="0" u="none" strike="noStrike" kern="1200" baseline="0" dirty="0">
                <a:solidFill>
                  <a:schemeClr val="tx1"/>
                </a:solidFill>
                <a:latin typeface="Arial"/>
                <a:ea typeface="ＭＳ Ｐゴシック" charset="0"/>
                <a:cs typeface="Arial"/>
              </a:rPr>
              <a:t>	 Chemosh has left his sons as refugees, </a:t>
            </a:r>
          </a:p>
          <a:p>
            <a:r>
              <a:rPr lang="en-SG" sz="1200" b="0" i="0" u="none" strike="noStrike" kern="1200" baseline="0" dirty="0">
                <a:solidFill>
                  <a:schemeClr val="tx1"/>
                </a:solidFill>
                <a:latin typeface="Arial"/>
                <a:ea typeface="ＭＳ Ｐゴシック" charset="0"/>
                <a:cs typeface="Arial"/>
              </a:rPr>
              <a:t>		 his daughters as captives of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the Amorite king. </a:t>
            </a:r>
          </a:p>
          <a:p>
            <a:r>
              <a:rPr lang="en-SG" sz="1200" b="1" i="0" u="none" strike="noStrike" kern="1200" baseline="30000" dirty="0">
                <a:solidFill>
                  <a:schemeClr val="tx1"/>
                </a:solidFill>
                <a:latin typeface="Arial"/>
                <a:ea typeface="ＭＳ Ｐゴシック" charset="0"/>
                <a:cs typeface="Arial"/>
              </a:rPr>
              <a:t>30</a:t>
            </a:r>
            <a:r>
              <a:rPr lang="en-SG" sz="1200" b="0" i="0" u="none" strike="noStrike" kern="1200" baseline="0" dirty="0">
                <a:solidFill>
                  <a:schemeClr val="tx1"/>
                </a:solidFill>
                <a:latin typeface="Arial"/>
                <a:ea typeface="ＭＳ Ｐゴシック" charset="0"/>
                <a:cs typeface="Arial"/>
              </a:rPr>
              <a:t> 	 We have utterly destroyed them, </a:t>
            </a:r>
          </a:p>
          <a:p>
            <a:r>
              <a:rPr lang="en-SG" sz="1200" b="0" i="0" u="none" strike="noStrike" kern="1200" baseline="0" dirty="0">
                <a:solidFill>
                  <a:schemeClr val="tx1"/>
                </a:solidFill>
                <a:latin typeface="Arial"/>
                <a:ea typeface="ＭＳ Ｐゴシック" charset="0"/>
                <a:cs typeface="Arial"/>
              </a:rPr>
              <a:t>		 from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to </a:t>
            </a:r>
            <a:r>
              <a:rPr lang="en-SG" sz="1200" b="0" i="0" u="none" strike="noStrike" kern="1200" baseline="0" dirty="0" err="1">
                <a:solidFill>
                  <a:schemeClr val="tx1"/>
                </a:solidFill>
                <a:latin typeface="Arial"/>
                <a:ea typeface="ＭＳ Ｐゴシック" charset="0"/>
                <a:cs typeface="Arial"/>
              </a:rPr>
              <a:t>Dibon</a:t>
            </a:r>
            <a:r>
              <a:rPr lang="en-SG" sz="1200" b="0" i="0" u="none" strike="noStrike" kern="1200" baseline="0" dirty="0">
                <a:solidFill>
                  <a:schemeClr val="tx1"/>
                </a:solidFill>
                <a:latin typeface="Arial"/>
                <a:ea typeface="ＭＳ Ｐゴシック" charset="0"/>
                <a:cs typeface="Arial"/>
              </a:rPr>
              <a:t>. </a:t>
            </a:r>
          </a:p>
          <a:p>
            <a:r>
              <a:rPr lang="en-SG" sz="1200" b="0" i="0" u="none" strike="noStrike" kern="1200" baseline="0" dirty="0">
                <a:solidFill>
                  <a:schemeClr val="tx1"/>
                </a:solidFill>
                <a:latin typeface="Arial"/>
                <a:ea typeface="ＭＳ Ｐゴシック" charset="0"/>
                <a:cs typeface="Arial"/>
              </a:rPr>
              <a:t>	 We have completely wiped them out </a:t>
            </a:r>
          </a:p>
          <a:p>
            <a:r>
              <a:rPr lang="en-SG" sz="1200" b="0" i="0" u="none" strike="noStrike" kern="1200" baseline="0" dirty="0">
                <a:solidFill>
                  <a:schemeClr val="tx1"/>
                </a:solidFill>
                <a:latin typeface="Arial"/>
                <a:ea typeface="ＭＳ Ｐゴシック" charset="0"/>
                <a:cs typeface="Arial"/>
              </a:rPr>
              <a:t>		 as far away as </a:t>
            </a:r>
            <a:r>
              <a:rPr lang="en-SG" sz="1200" b="0" i="0" u="none" strike="noStrike" kern="1200" baseline="0" dirty="0" err="1">
                <a:solidFill>
                  <a:schemeClr val="tx1"/>
                </a:solidFill>
                <a:latin typeface="Arial"/>
                <a:ea typeface="ＭＳ Ｐゴシック" charset="0"/>
                <a:cs typeface="Arial"/>
              </a:rPr>
              <a:t>Nophah</a:t>
            </a:r>
            <a:r>
              <a:rPr lang="en-SG" sz="1200" b="0" i="0" u="none" strike="noStrike" kern="1200" baseline="0" dirty="0">
                <a:solidFill>
                  <a:schemeClr val="tx1"/>
                </a:solidFill>
                <a:latin typeface="Arial"/>
                <a:ea typeface="ＭＳ Ｐゴシック" charset="0"/>
                <a:cs typeface="Arial"/>
              </a:rPr>
              <a:t> and </a:t>
            </a:r>
            <a:r>
              <a:rPr lang="en-SG" sz="1200" b="0" i="0" u="none" strike="noStrike" kern="1200" baseline="0" dirty="0" err="1">
                <a:solidFill>
                  <a:schemeClr val="tx1"/>
                </a:solidFill>
                <a:latin typeface="Arial"/>
                <a:ea typeface="ＭＳ Ｐゴシック" charset="0"/>
                <a:cs typeface="Arial"/>
              </a:rPr>
              <a:t>Medeba</a:t>
            </a:r>
            <a:r>
              <a:rPr lang="en-SG" sz="1200" b="0" i="0" u="none" strike="noStrike" kern="1200" baseline="0" dirty="0">
                <a:solidFill>
                  <a:schemeClr val="tx1"/>
                </a:solidFill>
                <a:latin typeface="Arial"/>
                <a:ea typeface="ＭＳ Ｐゴシック" charset="0"/>
                <a:cs typeface="Arial"/>
              </a:rPr>
              <a:t>.” </a:t>
            </a:r>
          </a:p>
          <a:p>
            <a:endParaRPr lang="en-SG" sz="1200" b="0" i="0" u="none" strike="noStrike" kern="1200" baseline="0" dirty="0">
              <a:solidFill>
                <a:schemeClr val="tx1"/>
              </a:solidFill>
              <a:latin typeface="Arial"/>
              <a:ea typeface="ＭＳ Ｐゴシック" charset="0"/>
              <a:cs typeface="Arial"/>
            </a:endParaRPr>
          </a:p>
          <a:p>
            <a:r>
              <a:rPr lang="en-SG" sz="1200" b="1" i="0" u="none" strike="noStrike" kern="1200" baseline="0" dirty="0">
                <a:solidFill>
                  <a:schemeClr val="tx1"/>
                </a:solidFill>
                <a:latin typeface="Arial"/>
                <a:ea typeface="ＭＳ Ｐゴシック" charset="0"/>
                <a:cs typeface="Arial"/>
              </a:rPr>
              <a:t>Num. 21:31</a:t>
            </a:r>
            <a:r>
              <a:rPr lang="en-SG" sz="1200" b="0" i="0" u="none" strike="noStrike" kern="1200" baseline="0" dirty="0">
                <a:solidFill>
                  <a:schemeClr val="tx1"/>
                </a:solidFill>
                <a:latin typeface="Arial"/>
                <a:ea typeface="ＭＳ Ｐゴシック" charset="0"/>
                <a:cs typeface="Arial"/>
              </a:rPr>
              <a:t>     So the people of Israel occupied the territory of the Amorites.  </a:t>
            </a:r>
            <a:r>
              <a:rPr lang="en-SG" sz="1200" b="1" i="0" u="none" strike="noStrike" kern="1200" baseline="30000" dirty="0">
                <a:solidFill>
                  <a:schemeClr val="tx1"/>
                </a:solidFill>
                <a:latin typeface="Arial"/>
                <a:ea typeface="ＭＳ Ｐゴシック" charset="0"/>
                <a:cs typeface="Arial"/>
              </a:rPr>
              <a:t>32</a:t>
            </a:r>
            <a:r>
              <a:rPr lang="en-SG" sz="1200" b="0" i="0" u="none" strike="noStrike" kern="1200" baseline="0" dirty="0">
                <a:solidFill>
                  <a:schemeClr val="tx1"/>
                </a:solidFill>
                <a:latin typeface="Arial"/>
                <a:ea typeface="ＭＳ Ｐゴシック" charset="0"/>
                <a:cs typeface="Arial"/>
              </a:rPr>
              <a:t> After Moses sent men to explore the </a:t>
            </a:r>
            <a:r>
              <a:rPr lang="en-SG" sz="1200" b="0" i="0" u="none" strike="noStrike" kern="1200" baseline="0" dirty="0" err="1">
                <a:solidFill>
                  <a:schemeClr val="tx1"/>
                </a:solidFill>
                <a:latin typeface="Arial"/>
                <a:ea typeface="ＭＳ Ｐゴシック" charset="0"/>
                <a:cs typeface="Arial"/>
              </a:rPr>
              <a:t>Jazer</a:t>
            </a:r>
            <a:r>
              <a:rPr lang="en-SG" sz="1200" b="0" i="0" u="none" strike="noStrike" kern="1200" baseline="0" dirty="0">
                <a:solidFill>
                  <a:schemeClr val="tx1"/>
                </a:solidFill>
                <a:latin typeface="Arial"/>
                <a:ea typeface="ＭＳ Ｐゴシック" charset="0"/>
                <a:cs typeface="Arial"/>
              </a:rPr>
              <a:t> area, they captured all the towns in the region and drove out the Amorites who lived there.  </a:t>
            </a:r>
            <a:r>
              <a:rPr lang="en-SG" sz="1200" b="1" i="0" u="none" strike="noStrike" kern="1200" baseline="30000" dirty="0">
                <a:solidFill>
                  <a:schemeClr val="tx1"/>
                </a:solidFill>
                <a:latin typeface="Arial"/>
                <a:ea typeface="ＭＳ Ｐゴシック" charset="0"/>
                <a:cs typeface="Arial"/>
              </a:rPr>
              <a:t>33</a:t>
            </a:r>
            <a:r>
              <a:rPr lang="en-SG" sz="1200" b="0" i="0" u="none" strike="noStrike" kern="1200" baseline="0" dirty="0">
                <a:solidFill>
                  <a:schemeClr val="tx1"/>
                </a:solidFill>
                <a:latin typeface="Arial"/>
                <a:ea typeface="ＭＳ Ｐゴシック" charset="0"/>
                <a:cs typeface="Arial"/>
              </a:rPr>
              <a:t> Then they turned and marched up the road to Bashan, but King Og of Bashan and all his people attacked them at </a:t>
            </a:r>
            <a:r>
              <a:rPr lang="en-SG" sz="1200" b="0" i="0" u="none" strike="noStrike" kern="1200" baseline="0" dirty="0" err="1">
                <a:solidFill>
                  <a:schemeClr val="tx1"/>
                </a:solidFill>
                <a:latin typeface="Arial"/>
                <a:ea typeface="ＭＳ Ｐゴシック" charset="0"/>
                <a:cs typeface="Arial"/>
              </a:rPr>
              <a:t>Edrei</a:t>
            </a:r>
            <a:r>
              <a:rPr lang="en-SG" sz="1200" b="0" i="0" u="none" strike="noStrike" kern="1200" baseline="0" dirty="0">
                <a:solidFill>
                  <a:schemeClr val="tx1"/>
                </a:solidFill>
                <a:latin typeface="Arial"/>
                <a:ea typeface="ＭＳ Ｐゴシック" charset="0"/>
                <a:cs typeface="Arial"/>
              </a:rPr>
              <a:t>.  </a:t>
            </a:r>
            <a:r>
              <a:rPr lang="en-SG" sz="1200" b="1" i="0" u="none" strike="noStrike" kern="1200" baseline="30000" dirty="0">
                <a:solidFill>
                  <a:schemeClr val="tx1"/>
                </a:solidFill>
                <a:latin typeface="Arial"/>
                <a:ea typeface="ＭＳ Ｐゴシック" charset="0"/>
                <a:cs typeface="Arial"/>
              </a:rPr>
              <a:t>34</a:t>
            </a:r>
            <a:r>
              <a:rPr lang="en-SG" sz="1200" b="0" i="0" u="none" strike="noStrike" kern="1200" baseline="0" dirty="0">
                <a:solidFill>
                  <a:schemeClr val="tx1"/>
                </a:solidFill>
                <a:latin typeface="Arial"/>
                <a:ea typeface="ＭＳ Ｐゴシック" charset="0"/>
                <a:cs typeface="Arial"/>
              </a:rPr>
              <a:t> The Lord said to Moses, “Do not be afraid of him, for I have handed him over to you, along with all his people and his land. Do the same to him as you did to King </a:t>
            </a:r>
            <a:r>
              <a:rPr lang="en-SG" sz="1200" b="0" i="0" u="none" strike="noStrike" kern="1200" baseline="0" dirty="0" err="1">
                <a:solidFill>
                  <a:schemeClr val="tx1"/>
                </a:solidFill>
                <a:latin typeface="Arial"/>
                <a:ea typeface="ＭＳ Ｐゴシック" charset="0"/>
                <a:cs typeface="Arial"/>
              </a:rPr>
              <a:t>Sihon</a:t>
            </a:r>
            <a:r>
              <a:rPr lang="en-SG" sz="1200" b="0" i="0" u="none" strike="noStrike" kern="1200" baseline="0" dirty="0">
                <a:solidFill>
                  <a:schemeClr val="tx1"/>
                </a:solidFill>
                <a:latin typeface="Arial"/>
                <a:ea typeface="ＭＳ Ｐゴシック" charset="0"/>
                <a:cs typeface="Arial"/>
              </a:rPr>
              <a:t> of the Amorites, who ruled in </a:t>
            </a:r>
            <a:r>
              <a:rPr lang="en-SG" sz="1200" b="0" i="0" u="none" strike="noStrike" kern="1200" baseline="0" dirty="0" err="1">
                <a:solidFill>
                  <a:schemeClr val="tx1"/>
                </a:solidFill>
                <a:latin typeface="Arial"/>
                <a:ea typeface="ＭＳ Ｐゴシック" charset="0"/>
                <a:cs typeface="Arial"/>
              </a:rPr>
              <a:t>Heshbon</a:t>
            </a:r>
            <a:r>
              <a:rPr lang="en-SG" sz="1200" b="0" i="0" u="none" strike="noStrike" kern="1200" baseline="0" dirty="0">
                <a:solidFill>
                  <a:schemeClr val="tx1"/>
                </a:solidFill>
                <a:latin typeface="Arial"/>
                <a:ea typeface="ＭＳ Ｐゴシック" charset="0"/>
                <a:cs typeface="Arial"/>
              </a:rPr>
              <a:t>.”  </a:t>
            </a:r>
            <a:r>
              <a:rPr lang="en-SG" sz="1200" b="1" i="0" u="none" strike="noStrike" kern="1200" baseline="30000" dirty="0">
                <a:solidFill>
                  <a:schemeClr val="tx1"/>
                </a:solidFill>
                <a:latin typeface="Arial"/>
                <a:ea typeface="ＭＳ Ｐゴシック" charset="0"/>
                <a:cs typeface="Arial"/>
              </a:rPr>
              <a:t>35</a:t>
            </a:r>
            <a:r>
              <a:rPr lang="en-SG" sz="1200" b="0" i="0" u="none" strike="noStrike" kern="1200" baseline="0" dirty="0">
                <a:solidFill>
                  <a:schemeClr val="tx1"/>
                </a:solidFill>
                <a:latin typeface="Arial"/>
                <a:ea typeface="ＭＳ Ｐゴシック" charset="0"/>
                <a:cs typeface="Arial"/>
              </a:rPr>
              <a:t> And Israel killed King Og, his sons, and all his subjects; not a single survivor remained. Then Israel occupied their land. </a:t>
            </a:r>
          </a:p>
          <a:p>
            <a:pPr algn="l"/>
            <a:r>
              <a:rPr lang="en-US" altLang="zh-CN" b="0" i="0" dirty="0">
                <a:solidFill>
                  <a:srgbClr val="777A7B"/>
                </a:solidFill>
                <a:effectLst/>
                <a:highlight>
                  <a:srgbClr val="FFFFFF"/>
                </a:highlight>
                <a:latin typeface="Source Serif Pro" panose="02040603050405020204" pitchFamily="18" charset="0"/>
              </a:rPr>
              <a:t>21</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人差遣使者去见</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人的王</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，说： </a:t>
            </a:r>
            <a:r>
              <a:rPr lang="en-US" altLang="zh-CN" b="0" i="0" dirty="0">
                <a:solidFill>
                  <a:srgbClr val="777A7B"/>
                </a:solidFill>
                <a:effectLst/>
                <a:highlight>
                  <a:srgbClr val="FFFFFF"/>
                </a:highlight>
                <a:latin typeface="Source Serif Pro" panose="02040603050405020204" pitchFamily="18" charset="0"/>
              </a:rPr>
              <a:t>22</a:t>
            </a:r>
            <a:r>
              <a:rPr lang="zh-CN" altLang="en-US" b="0" i="0" dirty="0">
                <a:solidFill>
                  <a:srgbClr val="121212"/>
                </a:solidFill>
                <a:effectLst/>
                <a:highlight>
                  <a:srgbClr val="FFFFFF"/>
                </a:highlight>
                <a:latin typeface="Source Serif Pro" panose="02040603050405020204" pitchFamily="18" charset="0"/>
              </a:rPr>
              <a:t>「求你容我们从你的地经过；我们不偏入田间和葡萄园，也不喝井里的水，只走大道，直到过了你的境界。」 </a:t>
            </a:r>
            <a:r>
              <a:rPr lang="en-US" altLang="zh-CN" b="0" i="0" dirty="0">
                <a:solidFill>
                  <a:srgbClr val="777A7B"/>
                </a:solidFill>
                <a:effectLst/>
                <a:highlight>
                  <a:srgbClr val="FFFFFF"/>
                </a:highlight>
                <a:latin typeface="Source Serif Pro" panose="02040603050405020204" pitchFamily="18" charset="0"/>
              </a:rPr>
              <a:t>23</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不容</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人从他的境界经过，就招聚他的众民出到旷野，要攻击</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人，到了</a:t>
            </a:r>
            <a:r>
              <a:rPr lang="zh-CN" altLang="en-US" b="0" i="0" u="sng" dirty="0">
                <a:solidFill>
                  <a:srgbClr val="121212"/>
                </a:solidFill>
                <a:effectLst/>
                <a:highlight>
                  <a:srgbClr val="FFFFFF"/>
                </a:highlight>
                <a:latin typeface="Source Serif Pro" panose="02040603050405020204" pitchFamily="18" charset="0"/>
              </a:rPr>
              <a:t>雅杂</a:t>
            </a:r>
            <a:r>
              <a:rPr lang="zh-CN" altLang="en-US" b="0" i="0" dirty="0">
                <a:solidFill>
                  <a:srgbClr val="121212"/>
                </a:solidFill>
                <a:effectLst/>
                <a:highlight>
                  <a:srgbClr val="FFFFFF"/>
                </a:highlight>
                <a:latin typeface="Source Serif Pro" panose="02040603050405020204" pitchFamily="18" charset="0"/>
              </a:rPr>
              <a:t>与</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人争战。 </a:t>
            </a:r>
            <a:r>
              <a:rPr lang="en-US" altLang="zh-CN" b="0" i="0" dirty="0">
                <a:solidFill>
                  <a:srgbClr val="777A7B"/>
                </a:solidFill>
                <a:effectLst/>
                <a:highlight>
                  <a:srgbClr val="FFFFFF"/>
                </a:highlight>
                <a:latin typeface="Source Serif Pro" panose="02040603050405020204" pitchFamily="18" charset="0"/>
              </a:rPr>
              <a:t>24</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人用刀杀了他，得了他的地，从</a:t>
            </a:r>
            <a:r>
              <a:rPr lang="zh-CN" altLang="en-US" b="0" i="0" u="sng" dirty="0">
                <a:solidFill>
                  <a:srgbClr val="121212"/>
                </a:solidFill>
                <a:effectLst/>
                <a:highlight>
                  <a:srgbClr val="FFFFFF"/>
                </a:highlight>
                <a:latin typeface="Source Serif Pro" panose="02040603050405020204" pitchFamily="18" charset="0"/>
              </a:rPr>
              <a:t>亚嫩河</a:t>
            </a:r>
            <a:r>
              <a:rPr lang="zh-CN" altLang="en-US" b="0" i="0" dirty="0">
                <a:solidFill>
                  <a:srgbClr val="121212"/>
                </a:solidFill>
                <a:effectLst/>
                <a:highlight>
                  <a:srgbClr val="FFFFFF"/>
                </a:highlight>
                <a:latin typeface="Source Serif Pro" panose="02040603050405020204" pitchFamily="18" charset="0"/>
              </a:rPr>
              <a:t>到</a:t>
            </a:r>
            <a:r>
              <a:rPr lang="zh-CN" altLang="en-US" b="0" i="0" u="sng" dirty="0">
                <a:solidFill>
                  <a:srgbClr val="121212"/>
                </a:solidFill>
                <a:effectLst/>
                <a:highlight>
                  <a:srgbClr val="FFFFFF"/>
                </a:highlight>
                <a:latin typeface="Source Serif Pro" panose="02040603050405020204" pitchFamily="18" charset="0"/>
              </a:rPr>
              <a:t>雅博河</a:t>
            </a:r>
            <a:r>
              <a:rPr lang="zh-CN" altLang="en-US" b="0" i="0" dirty="0">
                <a:solidFill>
                  <a:srgbClr val="121212"/>
                </a:solidFill>
                <a:effectLst/>
                <a:highlight>
                  <a:srgbClr val="FFFFFF"/>
                </a:highlight>
                <a:latin typeface="Source Serif Pro" panose="02040603050405020204" pitchFamily="18" charset="0"/>
              </a:rPr>
              <a:t>，直到</a:t>
            </a:r>
            <a:r>
              <a:rPr lang="zh-CN" altLang="en-US" b="0" i="0" u="sng" dirty="0">
                <a:solidFill>
                  <a:srgbClr val="121212"/>
                </a:solidFill>
                <a:effectLst/>
                <a:highlight>
                  <a:srgbClr val="FFFFFF"/>
                </a:highlight>
                <a:latin typeface="Source Serif Pro" panose="02040603050405020204" pitchFamily="18" charset="0"/>
              </a:rPr>
              <a:t>亚扪</a:t>
            </a:r>
            <a:r>
              <a:rPr lang="zh-CN" altLang="en-US" b="0" i="0" dirty="0">
                <a:solidFill>
                  <a:srgbClr val="121212"/>
                </a:solidFill>
                <a:effectLst/>
                <a:highlight>
                  <a:srgbClr val="FFFFFF"/>
                </a:highlight>
                <a:latin typeface="Source Serif Pro" panose="02040603050405020204" pitchFamily="18" charset="0"/>
              </a:rPr>
              <a:t>人的</a:t>
            </a:r>
            <a:r>
              <a:rPr lang="zh-CN" altLang="en-US" b="0" i="1" u="none" strike="noStrike" dirty="0">
                <a:solidFill>
                  <a:srgbClr val="121212"/>
                </a:solidFill>
                <a:effectLst/>
                <a:highlight>
                  <a:srgbClr val="FFFFFF"/>
                </a:highlight>
                <a:latin typeface="Source Serif Pro" panose="02040603050405020204" pitchFamily="18" charset="0"/>
              </a:rPr>
              <a:t>境界</a:t>
            </a:r>
            <a:r>
              <a:rPr lang="zh-CN" altLang="en-US" b="0" i="0" dirty="0">
                <a:solidFill>
                  <a:srgbClr val="121212"/>
                </a:solidFill>
                <a:effectLst/>
                <a:highlight>
                  <a:srgbClr val="FFFFFF"/>
                </a:highlight>
                <a:latin typeface="Source Serif Pro" panose="02040603050405020204" pitchFamily="18" charset="0"/>
              </a:rPr>
              <a:t>，因为</a:t>
            </a:r>
            <a:r>
              <a:rPr lang="zh-CN" altLang="en-US" b="0" i="0" u="sng" dirty="0">
                <a:solidFill>
                  <a:srgbClr val="121212"/>
                </a:solidFill>
                <a:effectLst/>
                <a:highlight>
                  <a:srgbClr val="FFFFFF"/>
                </a:highlight>
                <a:latin typeface="Source Serif Pro" panose="02040603050405020204" pitchFamily="18" charset="0"/>
              </a:rPr>
              <a:t>亚扪</a:t>
            </a:r>
            <a:r>
              <a:rPr lang="zh-CN" altLang="en-US" b="0" i="0" dirty="0">
                <a:solidFill>
                  <a:srgbClr val="121212"/>
                </a:solidFill>
                <a:effectLst/>
                <a:highlight>
                  <a:srgbClr val="FFFFFF"/>
                </a:highlight>
                <a:latin typeface="Source Serif Pro" panose="02040603050405020204" pitchFamily="18" charset="0"/>
              </a:rPr>
              <a:t>人的境界多有坚垒。 </a:t>
            </a:r>
            <a:r>
              <a:rPr lang="en-US" altLang="zh-CN" b="0" i="0" dirty="0">
                <a:solidFill>
                  <a:srgbClr val="777A7B"/>
                </a:solidFill>
                <a:effectLst/>
                <a:highlight>
                  <a:srgbClr val="FFFFFF"/>
                </a:highlight>
                <a:latin typeface="Source Serif Pro" panose="02040603050405020204" pitchFamily="18" charset="0"/>
              </a:rPr>
              <a:t>25</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人夺取这一切的城邑，也住</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人的城邑，就是</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与</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的一切乡村。 </a:t>
            </a:r>
            <a:r>
              <a:rPr lang="en-US" altLang="zh-CN" b="0" i="0" dirty="0">
                <a:solidFill>
                  <a:srgbClr val="777A7B"/>
                </a:solidFill>
                <a:effectLst/>
                <a:highlight>
                  <a:srgbClr val="FFFFFF"/>
                </a:highlight>
                <a:latin typeface="Source Serif Pro" panose="02040603050405020204" pitchFamily="18" charset="0"/>
              </a:rPr>
              <a:t>26</a:t>
            </a:r>
            <a:r>
              <a:rPr lang="zh-CN" altLang="en-US" b="0" i="0" dirty="0">
                <a:solidFill>
                  <a:srgbClr val="121212"/>
                </a:solidFill>
                <a:effectLst/>
                <a:highlight>
                  <a:srgbClr val="FFFFFF"/>
                </a:highlight>
                <a:latin typeface="Source Serif Pro" panose="02040603050405020204" pitchFamily="18" charset="0"/>
              </a:rPr>
              <a:t>这</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是</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王</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的</a:t>
            </a:r>
            <a:r>
              <a:rPr lang="zh-CN" altLang="en-US" b="0" i="1" u="none" strike="noStrike" dirty="0">
                <a:solidFill>
                  <a:srgbClr val="121212"/>
                </a:solidFill>
                <a:effectLst/>
                <a:highlight>
                  <a:srgbClr val="FFFFFF"/>
                </a:highlight>
                <a:latin typeface="Source Serif Pro" panose="02040603050405020204" pitchFamily="18" charset="0"/>
              </a:rPr>
              <a:t>京</a:t>
            </a:r>
            <a:r>
              <a:rPr lang="zh-CN" altLang="en-US" b="0" i="0" dirty="0">
                <a:solidFill>
                  <a:srgbClr val="121212"/>
                </a:solidFill>
                <a:effectLst/>
                <a:highlight>
                  <a:srgbClr val="FFFFFF"/>
                </a:highlight>
                <a:latin typeface="Source Serif Pro" panose="02040603050405020204" pitchFamily="18" charset="0"/>
              </a:rPr>
              <a:t>城；</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曾与</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的先王争战，从他手中夺取了全地，直到</a:t>
            </a:r>
            <a:r>
              <a:rPr lang="zh-CN" altLang="en-US" b="0" i="0" u="sng" dirty="0">
                <a:solidFill>
                  <a:srgbClr val="121212"/>
                </a:solidFill>
                <a:effectLst/>
                <a:highlight>
                  <a:srgbClr val="FFFFFF"/>
                </a:highlight>
                <a:latin typeface="Source Serif Pro" panose="02040603050405020204" pitchFamily="18" charset="0"/>
              </a:rPr>
              <a:t>亚嫩河</a:t>
            </a:r>
            <a:r>
              <a:rPr lang="zh-CN" altLang="en-US" b="0" i="0" dirty="0">
                <a:solidFill>
                  <a:srgbClr val="121212"/>
                </a:solidFill>
                <a:effectLst/>
                <a:highlight>
                  <a:srgbClr val="FFFFFF"/>
                </a:highlight>
                <a:latin typeface="Source Serif Pro" panose="02040603050405020204" pitchFamily="18" charset="0"/>
              </a:rPr>
              <a:t>。 </a:t>
            </a:r>
            <a:r>
              <a:rPr lang="en-US" altLang="zh-CN" b="0" i="0" dirty="0">
                <a:solidFill>
                  <a:srgbClr val="777A7B"/>
                </a:solidFill>
                <a:effectLst/>
                <a:highlight>
                  <a:srgbClr val="FFFFFF"/>
                </a:highlight>
                <a:latin typeface="Source Serif Pro" panose="02040603050405020204" pitchFamily="18" charset="0"/>
              </a:rPr>
              <a:t>27</a:t>
            </a:r>
            <a:r>
              <a:rPr lang="zh-CN" altLang="en-US" b="0" i="0" dirty="0">
                <a:solidFill>
                  <a:srgbClr val="121212"/>
                </a:solidFill>
                <a:effectLst/>
                <a:highlight>
                  <a:srgbClr val="FFFFFF"/>
                </a:highlight>
                <a:latin typeface="Source Serif Pro" panose="02040603050405020204" pitchFamily="18" charset="0"/>
              </a:rPr>
              <a:t>所以那些作诗歌的说：</a:t>
            </a:r>
          </a:p>
          <a:p>
            <a:pPr algn="l"/>
            <a:r>
              <a:rPr lang="zh-CN" altLang="en-US" b="0" i="0" dirty="0">
                <a:solidFill>
                  <a:srgbClr val="121212"/>
                </a:solidFill>
                <a:effectLst/>
                <a:highlight>
                  <a:srgbClr val="FFFFFF"/>
                </a:highlight>
                <a:latin typeface="Source Serif Pro" panose="02040603050405020204" pitchFamily="18" charset="0"/>
              </a:rPr>
              <a:t>你们来到</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a:t>
            </a:r>
          </a:p>
          <a:p>
            <a:pPr algn="l"/>
            <a:r>
              <a:rPr lang="zh-CN" altLang="en-US" b="0" i="0" dirty="0">
                <a:solidFill>
                  <a:srgbClr val="121212"/>
                </a:solidFill>
                <a:effectLst/>
                <a:highlight>
                  <a:srgbClr val="FFFFFF"/>
                </a:highlight>
                <a:latin typeface="Source Serif Pro" panose="02040603050405020204" pitchFamily="18" charset="0"/>
              </a:rPr>
              <a:t>愿</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的城被修造，被建立。</a:t>
            </a:r>
          </a:p>
          <a:p>
            <a:pPr algn="l"/>
            <a:r>
              <a:rPr lang="en-US" altLang="zh-CN" b="0" i="0" dirty="0">
                <a:solidFill>
                  <a:srgbClr val="777A7B"/>
                </a:solidFill>
                <a:effectLst/>
                <a:highlight>
                  <a:srgbClr val="FFFFFF"/>
                </a:highlight>
                <a:latin typeface="Source Serif Pro" panose="02040603050405020204" pitchFamily="18" charset="0"/>
              </a:rPr>
              <a:t>28</a:t>
            </a:r>
            <a:r>
              <a:rPr lang="zh-CN" altLang="en-US" b="0" i="0" dirty="0">
                <a:solidFill>
                  <a:srgbClr val="121212"/>
                </a:solidFill>
                <a:effectLst/>
                <a:highlight>
                  <a:srgbClr val="FFFFFF"/>
                </a:highlight>
                <a:latin typeface="Source Serif Pro" panose="02040603050405020204" pitchFamily="18" charset="0"/>
              </a:rPr>
              <a:t>因为有火从</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发出，</a:t>
            </a:r>
          </a:p>
          <a:p>
            <a:pPr algn="l"/>
            <a:r>
              <a:rPr lang="zh-CN" altLang="en-US" b="0" i="0" dirty="0">
                <a:solidFill>
                  <a:srgbClr val="121212"/>
                </a:solidFill>
                <a:effectLst/>
                <a:highlight>
                  <a:srgbClr val="FFFFFF"/>
                </a:highlight>
                <a:latin typeface="Source Serif Pro" panose="02040603050405020204" pitchFamily="18" charset="0"/>
              </a:rPr>
              <a:t>有火焰出于</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的城，</a:t>
            </a:r>
          </a:p>
          <a:p>
            <a:pPr algn="l"/>
            <a:r>
              <a:rPr lang="zh-CN" altLang="en-US" b="0" i="0" dirty="0">
                <a:solidFill>
                  <a:srgbClr val="121212"/>
                </a:solidFill>
                <a:effectLst/>
                <a:highlight>
                  <a:srgbClr val="FFFFFF"/>
                </a:highlight>
                <a:latin typeface="Source Serif Pro" panose="02040603050405020204" pitchFamily="18" charset="0"/>
              </a:rPr>
              <a:t>烧尽</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的</a:t>
            </a:r>
            <a:r>
              <a:rPr lang="zh-CN" altLang="en-US" b="0" i="0" u="sng" dirty="0">
                <a:solidFill>
                  <a:srgbClr val="121212"/>
                </a:solidFill>
                <a:effectLst/>
                <a:highlight>
                  <a:srgbClr val="FFFFFF"/>
                </a:highlight>
                <a:latin typeface="Source Serif Pro" panose="02040603050405020204" pitchFamily="18" charset="0"/>
              </a:rPr>
              <a:t>亚珥</a:t>
            </a:r>
            <a:r>
              <a:rPr lang="zh-CN" altLang="en-US" b="0" i="0" dirty="0">
                <a:solidFill>
                  <a:srgbClr val="121212"/>
                </a:solidFill>
                <a:effectLst/>
                <a:highlight>
                  <a:srgbClr val="FFFFFF"/>
                </a:highlight>
                <a:latin typeface="Source Serif Pro" panose="02040603050405020204" pitchFamily="18" charset="0"/>
              </a:rPr>
              <a:t>和</a:t>
            </a:r>
            <a:r>
              <a:rPr lang="zh-CN" altLang="en-US" b="0" i="0" u="sng" dirty="0">
                <a:solidFill>
                  <a:srgbClr val="121212"/>
                </a:solidFill>
                <a:effectLst/>
                <a:highlight>
                  <a:srgbClr val="FFFFFF"/>
                </a:highlight>
                <a:latin typeface="Source Serif Pro" panose="02040603050405020204" pitchFamily="18" charset="0"/>
              </a:rPr>
              <a:t>亚嫩河</a:t>
            </a:r>
            <a:r>
              <a:rPr lang="zh-CN" altLang="en-US" b="0" i="0" dirty="0">
                <a:solidFill>
                  <a:srgbClr val="121212"/>
                </a:solidFill>
                <a:effectLst/>
                <a:highlight>
                  <a:srgbClr val="FFFFFF"/>
                </a:highlight>
                <a:latin typeface="Source Serif Pro" panose="02040603050405020204" pitchFamily="18" charset="0"/>
              </a:rPr>
              <a:t>邱坛的祭司。</a:t>
            </a:r>
          </a:p>
          <a:p>
            <a:pPr algn="l"/>
            <a:r>
              <a:rPr lang="en-US" altLang="zh-CN" b="0" i="0" dirty="0">
                <a:solidFill>
                  <a:srgbClr val="777A7B"/>
                </a:solidFill>
                <a:effectLst/>
                <a:highlight>
                  <a:srgbClr val="FFFFFF"/>
                </a:highlight>
                <a:latin typeface="Source Serif Pro" panose="02040603050405020204" pitchFamily="18" charset="0"/>
              </a:rPr>
              <a:t>29</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啊，你有祸了！</a:t>
            </a:r>
          </a:p>
          <a:p>
            <a:pPr algn="l"/>
            <a:r>
              <a:rPr lang="zh-CN" altLang="en-US" b="0" i="0" u="sng" dirty="0">
                <a:solidFill>
                  <a:srgbClr val="121212"/>
                </a:solidFill>
                <a:effectLst/>
                <a:highlight>
                  <a:srgbClr val="FFFFFF"/>
                </a:highlight>
                <a:latin typeface="Source Serif Pro" panose="02040603050405020204" pitchFamily="18" charset="0"/>
              </a:rPr>
              <a:t>基抹</a:t>
            </a:r>
            <a:r>
              <a:rPr lang="zh-CN" altLang="en-US" b="0" i="0" dirty="0">
                <a:solidFill>
                  <a:srgbClr val="121212"/>
                </a:solidFill>
                <a:effectLst/>
                <a:highlight>
                  <a:srgbClr val="FFFFFF"/>
                </a:highlight>
                <a:latin typeface="Source Serif Pro" panose="02040603050405020204" pitchFamily="18" charset="0"/>
              </a:rPr>
              <a:t>的民哪，你们灭亡了！</a:t>
            </a:r>
          </a:p>
          <a:p>
            <a:pPr algn="l"/>
            <a:r>
              <a:rPr lang="zh-CN" altLang="en-US" b="0" i="0" u="sng" dirty="0">
                <a:solidFill>
                  <a:srgbClr val="121212"/>
                </a:solidFill>
                <a:effectLst/>
                <a:highlight>
                  <a:srgbClr val="FFFFFF"/>
                </a:highlight>
                <a:latin typeface="Source Serif Pro" panose="02040603050405020204" pitchFamily="18" charset="0"/>
              </a:rPr>
              <a:t>基抹</a:t>
            </a:r>
            <a:r>
              <a:rPr lang="zh-CN" altLang="en-US" b="0" i="0" dirty="0">
                <a:solidFill>
                  <a:srgbClr val="121212"/>
                </a:solidFill>
                <a:effectLst/>
                <a:highlight>
                  <a:srgbClr val="FFFFFF"/>
                </a:highlight>
                <a:latin typeface="Source Serif Pro" panose="02040603050405020204" pitchFamily="18" charset="0"/>
              </a:rPr>
              <a:t>的男子逃奔，</a:t>
            </a:r>
          </a:p>
          <a:p>
            <a:pPr algn="l"/>
            <a:r>
              <a:rPr lang="zh-CN" altLang="en-US" b="0" i="0" dirty="0">
                <a:solidFill>
                  <a:srgbClr val="121212"/>
                </a:solidFill>
                <a:effectLst/>
                <a:highlight>
                  <a:srgbClr val="FFFFFF"/>
                </a:highlight>
                <a:latin typeface="Source Serif Pro" panose="02040603050405020204" pitchFamily="18" charset="0"/>
              </a:rPr>
              <a:t>女子被掳，交付</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的王</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a:t>
            </a:r>
          </a:p>
          <a:p>
            <a:pPr algn="l"/>
            <a:r>
              <a:rPr lang="en-US" altLang="zh-CN" b="0" i="0" dirty="0">
                <a:solidFill>
                  <a:srgbClr val="777A7B"/>
                </a:solidFill>
                <a:effectLst/>
                <a:highlight>
                  <a:srgbClr val="FFFFFF"/>
                </a:highlight>
                <a:latin typeface="Source Serif Pro" panose="02040603050405020204" pitchFamily="18" charset="0"/>
              </a:rPr>
              <a:t>30</a:t>
            </a:r>
            <a:r>
              <a:rPr lang="zh-CN" altLang="en-US" b="0" i="0" dirty="0">
                <a:solidFill>
                  <a:srgbClr val="121212"/>
                </a:solidFill>
                <a:effectLst/>
                <a:highlight>
                  <a:srgbClr val="FFFFFF"/>
                </a:highlight>
                <a:latin typeface="Source Serif Pro" panose="02040603050405020204" pitchFamily="18" charset="0"/>
              </a:rPr>
              <a:t>我们射了他们；</a:t>
            </a:r>
          </a:p>
          <a:p>
            <a:pPr algn="l"/>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直到</a:t>
            </a:r>
            <a:r>
              <a:rPr lang="zh-CN" altLang="en-US" b="0" i="0" u="sng" dirty="0">
                <a:solidFill>
                  <a:srgbClr val="121212"/>
                </a:solidFill>
                <a:effectLst/>
                <a:highlight>
                  <a:srgbClr val="FFFFFF"/>
                </a:highlight>
                <a:latin typeface="Source Serif Pro" panose="02040603050405020204" pitchFamily="18" charset="0"/>
              </a:rPr>
              <a:t>底本</a:t>
            </a:r>
            <a:r>
              <a:rPr lang="zh-CN" altLang="en-US" b="0" i="0" dirty="0">
                <a:solidFill>
                  <a:srgbClr val="121212"/>
                </a:solidFill>
                <a:effectLst/>
                <a:highlight>
                  <a:srgbClr val="FFFFFF"/>
                </a:highlight>
                <a:latin typeface="Source Serif Pro" panose="02040603050405020204" pitchFamily="18" charset="0"/>
              </a:rPr>
              <a:t>尽皆毁灭。</a:t>
            </a:r>
          </a:p>
          <a:p>
            <a:pPr algn="l"/>
            <a:r>
              <a:rPr lang="zh-CN" altLang="en-US" b="0" i="0" dirty="0">
                <a:solidFill>
                  <a:srgbClr val="121212"/>
                </a:solidFill>
                <a:effectLst/>
                <a:highlight>
                  <a:srgbClr val="FFFFFF"/>
                </a:highlight>
                <a:latin typeface="Source Serif Pro" panose="02040603050405020204" pitchFamily="18" charset="0"/>
              </a:rPr>
              <a:t>我们使地变成荒场，直到</a:t>
            </a:r>
            <a:r>
              <a:rPr lang="zh-CN" altLang="en-US" b="0" i="0" u="sng" dirty="0">
                <a:solidFill>
                  <a:srgbClr val="121212"/>
                </a:solidFill>
                <a:effectLst/>
                <a:highlight>
                  <a:srgbClr val="FFFFFF"/>
                </a:highlight>
                <a:latin typeface="Source Serif Pro" panose="02040603050405020204" pitchFamily="18" charset="0"/>
              </a:rPr>
              <a:t>挪法</a:t>
            </a:r>
            <a:r>
              <a:rPr lang="zh-CN" altLang="en-US" b="0" i="0" dirty="0">
                <a:solidFill>
                  <a:srgbClr val="121212"/>
                </a:solidFill>
                <a:effectLst/>
                <a:highlight>
                  <a:srgbClr val="FFFFFF"/>
                </a:highlight>
                <a:latin typeface="Source Serif Pro" panose="02040603050405020204" pitchFamily="18" charset="0"/>
              </a:rPr>
              <a:t>；</a:t>
            </a:r>
          </a:p>
          <a:p>
            <a:pPr algn="l"/>
            <a:r>
              <a:rPr lang="zh-CN" altLang="en-US" b="0" i="0" dirty="0">
                <a:solidFill>
                  <a:srgbClr val="121212"/>
                </a:solidFill>
                <a:effectLst/>
                <a:highlight>
                  <a:srgbClr val="FFFFFF"/>
                </a:highlight>
                <a:latin typeface="Source Serif Pro" panose="02040603050405020204" pitchFamily="18" charset="0"/>
              </a:rPr>
              <a:t>这</a:t>
            </a:r>
            <a:r>
              <a:rPr lang="zh-CN" altLang="en-US" b="0" i="0" u="sng" dirty="0">
                <a:solidFill>
                  <a:srgbClr val="121212"/>
                </a:solidFill>
                <a:effectLst/>
                <a:highlight>
                  <a:srgbClr val="FFFFFF"/>
                </a:highlight>
                <a:latin typeface="Source Serif Pro" panose="02040603050405020204" pitchFamily="18" charset="0"/>
              </a:rPr>
              <a:t>挪法</a:t>
            </a:r>
            <a:r>
              <a:rPr lang="zh-CN" altLang="en-US" b="0" i="0" dirty="0">
                <a:solidFill>
                  <a:srgbClr val="121212"/>
                </a:solidFill>
                <a:effectLst/>
                <a:highlight>
                  <a:srgbClr val="FFFFFF"/>
                </a:highlight>
                <a:latin typeface="Source Serif Pro" panose="02040603050405020204" pitchFamily="18" charset="0"/>
              </a:rPr>
              <a:t>直</a:t>
            </a:r>
            <a:r>
              <a:rPr lang="zh-CN" altLang="en-US" b="0" i="1" u="none" strike="noStrike" dirty="0">
                <a:solidFill>
                  <a:srgbClr val="121212"/>
                </a:solidFill>
                <a:effectLst/>
                <a:highlight>
                  <a:srgbClr val="FFFFFF"/>
                </a:highlight>
                <a:latin typeface="Source Serif Pro" panose="02040603050405020204" pitchFamily="18" charset="0"/>
              </a:rPr>
              <a:t>延</a:t>
            </a:r>
            <a:r>
              <a:rPr lang="zh-CN" altLang="en-US" b="0" i="0" dirty="0">
                <a:solidFill>
                  <a:srgbClr val="121212"/>
                </a:solidFill>
                <a:effectLst/>
                <a:highlight>
                  <a:srgbClr val="FFFFFF"/>
                </a:highlight>
                <a:latin typeface="Source Serif Pro" panose="02040603050405020204" pitchFamily="18" charset="0"/>
              </a:rPr>
              <a:t>到</a:t>
            </a:r>
            <a:r>
              <a:rPr lang="zh-CN" altLang="en-US" b="0" i="0" u="sng" dirty="0">
                <a:solidFill>
                  <a:srgbClr val="121212"/>
                </a:solidFill>
                <a:effectLst/>
                <a:highlight>
                  <a:srgbClr val="FFFFFF"/>
                </a:highlight>
                <a:latin typeface="Source Serif Pro" panose="02040603050405020204" pitchFamily="18" charset="0"/>
              </a:rPr>
              <a:t>米底巴</a:t>
            </a:r>
            <a:r>
              <a:rPr lang="zh-CN" altLang="en-US" b="0" i="0" dirty="0">
                <a:solidFill>
                  <a:srgbClr val="121212"/>
                </a:solidFill>
                <a:effectLst/>
                <a:highlight>
                  <a:srgbClr val="FFFFFF"/>
                </a:highlight>
                <a:latin typeface="Source Serif Pro" panose="02040603050405020204" pitchFamily="18" charset="0"/>
              </a:rPr>
              <a:t>。</a:t>
            </a:r>
          </a:p>
          <a:p>
            <a:pPr algn="l"/>
            <a:r>
              <a:rPr lang="en-US" altLang="zh-CN" b="0" i="0" dirty="0">
                <a:solidFill>
                  <a:srgbClr val="777A7B"/>
                </a:solidFill>
                <a:effectLst/>
                <a:highlight>
                  <a:srgbClr val="FFFFFF"/>
                </a:highlight>
                <a:latin typeface="Source Serif Pro" panose="02040603050405020204" pitchFamily="18" charset="0"/>
              </a:rPr>
              <a:t>31</a:t>
            </a:r>
            <a:r>
              <a:rPr lang="zh-CN" altLang="en-US" b="0" i="0" dirty="0">
                <a:solidFill>
                  <a:srgbClr val="121212"/>
                </a:solidFill>
                <a:effectLst/>
                <a:highlight>
                  <a:srgbClr val="FFFFFF"/>
                </a:highlight>
                <a:latin typeface="Source Serif Pro" panose="02040603050405020204" pitchFamily="18" charset="0"/>
              </a:rPr>
              <a:t>这样，</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人就住在</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人之地。 </a:t>
            </a:r>
            <a:r>
              <a:rPr lang="en-US" altLang="zh-CN" b="0" i="0" dirty="0">
                <a:solidFill>
                  <a:srgbClr val="777A7B"/>
                </a:solidFill>
                <a:effectLst/>
                <a:highlight>
                  <a:srgbClr val="FFFFFF"/>
                </a:highlight>
                <a:latin typeface="Source Serif Pro" panose="02040603050405020204" pitchFamily="18" charset="0"/>
              </a:rPr>
              <a:t>32</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打发人去窥探</a:t>
            </a:r>
            <a:r>
              <a:rPr lang="zh-CN" altLang="en-US" b="0" i="0" u="sng" dirty="0">
                <a:solidFill>
                  <a:srgbClr val="121212"/>
                </a:solidFill>
                <a:effectLst/>
                <a:highlight>
                  <a:srgbClr val="FFFFFF"/>
                </a:highlight>
                <a:latin typeface="Source Serif Pro" panose="02040603050405020204" pitchFamily="18" charset="0"/>
              </a:rPr>
              <a:t>雅谢</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人就占了</a:t>
            </a:r>
            <a:r>
              <a:rPr lang="zh-CN" altLang="en-US" b="0" i="0" u="sng" dirty="0">
                <a:solidFill>
                  <a:srgbClr val="121212"/>
                </a:solidFill>
                <a:effectLst/>
                <a:highlight>
                  <a:srgbClr val="FFFFFF"/>
                </a:highlight>
                <a:latin typeface="Source Serif Pro" panose="02040603050405020204" pitchFamily="18" charset="0"/>
              </a:rPr>
              <a:t>雅谢</a:t>
            </a:r>
            <a:r>
              <a:rPr lang="zh-CN" altLang="en-US" b="0" i="0" dirty="0">
                <a:solidFill>
                  <a:srgbClr val="121212"/>
                </a:solidFill>
                <a:effectLst/>
                <a:highlight>
                  <a:srgbClr val="FFFFFF"/>
                </a:highlight>
                <a:latin typeface="Source Serif Pro" panose="02040603050405020204" pitchFamily="18" charset="0"/>
              </a:rPr>
              <a:t>的镇市，赶出那里的</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人。 </a:t>
            </a:r>
            <a:r>
              <a:rPr lang="en-US" altLang="zh-CN" b="0" i="0" dirty="0">
                <a:solidFill>
                  <a:srgbClr val="777A7B"/>
                </a:solidFill>
                <a:effectLst/>
                <a:highlight>
                  <a:srgbClr val="FFFFFF"/>
                </a:highlight>
                <a:latin typeface="Source Serif Pro" panose="02040603050405020204" pitchFamily="18" charset="0"/>
              </a:rPr>
              <a:t>33</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人转回，向</a:t>
            </a:r>
            <a:r>
              <a:rPr lang="zh-CN" altLang="en-US" b="0" i="0" u="sng" dirty="0">
                <a:solidFill>
                  <a:srgbClr val="121212"/>
                </a:solidFill>
                <a:effectLst/>
                <a:highlight>
                  <a:srgbClr val="FFFFFF"/>
                </a:highlight>
                <a:latin typeface="Source Serif Pro" panose="02040603050405020204" pitchFamily="18" charset="0"/>
              </a:rPr>
              <a:t>巴珊</a:t>
            </a:r>
            <a:r>
              <a:rPr lang="zh-CN" altLang="en-US" b="0" i="0" dirty="0">
                <a:solidFill>
                  <a:srgbClr val="121212"/>
                </a:solidFill>
                <a:effectLst/>
                <a:highlight>
                  <a:srgbClr val="FFFFFF"/>
                </a:highlight>
                <a:latin typeface="Source Serif Pro" panose="02040603050405020204" pitchFamily="18" charset="0"/>
              </a:rPr>
              <a:t>去。</a:t>
            </a:r>
            <a:r>
              <a:rPr lang="zh-CN" altLang="en-US" b="0" i="0" u="sng" dirty="0">
                <a:solidFill>
                  <a:srgbClr val="121212"/>
                </a:solidFill>
                <a:effectLst/>
                <a:highlight>
                  <a:srgbClr val="FFFFFF"/>
                </a:highlight>
                <a:latin typeface="Source Serif Pro" panose="02040603050405020204" pitchFamily="18" charset="0"/>
              </a:rPr>
              <a:t>巴珊</a:t>
            </a:r>
            <a:r>
              <a:rPr lang="zh-CN" altLang="en-US" b="0" i="0" dirty="0">
                <a:solidFill>
                  <a:srgbClr val="121212"/>
                </a:solidFill>
                <a:effectLst/>
                <a:highlight>
                  <a:srgbClr val="FFFFFF"/>
                </a:highlight>
                <a:latin typeface="Source Serif Pro" panose="02040603050405020204" pitchFamily="18" charset="0"/>
              </a:rPr>
              <a:t>王</a:t>
            </a:r>
            <a:r>
              <a:rPr lang="zh-CN" altLang="en-US" b="0" i="0" u="sng" dirty="0">
                <a:solidFill>
                  <a:srgbClr val="121212"/>
                </a:solidFill>
                <a:effectLst/>
                <a:highlight>
                  <a:srgbClr val="FFFFFF"/>
                </a:highlight>
                <a:latin typeface="Source Serif Pro" panose="02040603050405020204" pitchFamily="18" charset="0"/>
              </a:rPr>
              <a:t>噩</a:t>
            </a:r>
            <a:r>
              <a:rPr lang="zh-CN" altLang="en-US" b="0" i="0" dirty="0">
                <a:solidFill>
                  <a:srgbClr val="121212"/>
                </a:solidFill>
                <a:effectLst/>
                <a:highlight>
                  <a:srgbClr val="FFFFFF"/>
                </a:highlight>
                <a:latin typeface="Source Serif Pro" panose="02040603050405020204" pitchFamily="18" charset="0"/>
              </a:rPr>
              <a:t>和他的众民都出来，在</a:t>
            </a:r>
            <a:r>
              <a:rPr lang="zh-CN" altLang="en-US" b="0" i="0" u="sng" dirty="0">
                <a:solidFill>
                  <a:srgbClr val="121212"/>
                </a:solidFill>
                <a:effectLst/>
                <a:highlight>
                  <a:srgbClr val="FFFFFF"/>
                </a:highlight>
                <a:latin typeface="Source Serif Pro" panose="02040603050405020204" pitchFamily="18" charset="0"/>
              </a:rPr>
              <a:t>以得来</a:t>
            </a:r>
            <a:r>
              <a:rPr lang="zh-CN" altLang="en-US" b="0" i="0" dirty="0">
                <a:solidFill>
                  <a:srgbClr val="121212"/>
                </a:solidFill>
                <a:effectLst/>
                <a:highlight>
                  <a:srgbClr val="FFFFFF"/>
                </a:highlight>
                <a:latin typeface="Source Serif Pro" panose="02040603050405020204" pitchFamily="18" charset="0"/>
              </a:rPr>
              <a:t>与他们交战。 </a:t>
            </a:r>
            <a:r>
              <a:rPr lang="en-US" altLang="zh-CN" b="0" i="0" dirty="0">
                <a:solidFill>
                  <a:srgbClr val="777A7B"/>
                </a:solidFill>
                <a:effectLst/>
                <a:highlight>
                  <a:srgbClr val="FFFFFF"/>
                </a:highlight>
                <a:latin typeface="Source Serif Pro" panose="02040603050405020204" pitchFamily="18" charset="0"/>
              </a:rPr>
              <a:t>34</a:t>
            </a:r>
            <a:r>
              <a:rPr lang="zh-CN" altLang="en-US" b="0" i="0" dirty="0">
                <a:solidFill>
                  <a:srgbClr val="121212"/>
                </a:solidFill>
                <a:effectLst/>
                <a:highlight>
                  <a:srgbClr val="FFFFFF"/>
                </a:highlight>
                <a:latin typeface="Source Serif Pro" panose="02040603050405020204" pitchFamily="18" charset="0"/>
              </a:rPr>
              <a:t>耶和华对</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说：「不要怕他！因我已将他和他的众民，并他的地，都交在你手中；你要待他像从前待住</a:t>
            </a:r>
            <a:r>
              <a:rPr lang="zh-CN" altLang="en-US" b="0" i="0" u="sng" dirty="0">
                <a:solidFill>
                  <a:srgbClr val="121212"/>
                </a:solidFill>
                <a:effectLst/>
                <a:highlight>
                  <a:srgbClr val="FFFFFF"/>
                </a:highlight>
                <a:latin typeface="Source Serif Pro" panose="02040603050405020204" pitchFamily="18" charset="0"/>
              </a:rPr>
              <a:t>希实本</a:t>
            </a:r>
            <a:r>
              <a:rPr lang="zh-CN" altLang="en-US" b="0" i="0" dirty="0">
                <a:solidFill>
                  <a:srgbClr val="121212"/>
                </a:solidFill>
                <a:effectLst/>
                <a:highlight>
                  <a:srgbClr val="FFFFFF"/>
                </a:highlight>
                <a:latin typeface="Source Serif Pro" panose="02040603050405020204" pitchFamily="18" charset="0"/>
              </a:rPr>
              <a:t>的</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王</a:t>
            </a:r>
            <a:r>
              <a:rPr lang="zh-CN" altLang="en-US" b="0" i="0" u="sng" dirty="0">
                <a:solidFill>
                  <a:srgbClr val="121212"/>
                </a:solidFill>
                <a:effectLst/>
                <a:highlight>
                  <a:srgbClr val="FFFFFF"/>
                </a:highlight>
                <a:latin typeface="Source Serif Pro" panose="02040603050405020204" pitchFamily="18" charset="0"/>
              </a:rPr>
              <a:t>西宏</a:t>
            </a:r>
            <a:r>
              <a:rPr lang="zh-CN" altLang="en-US" b="0" i="0" dirty="0">
                <a:solidFill>
                  <a:srgbClr val="121212"/>
                </a:solidFill>
                <a:effectLst/>
                <a:highlight>
                  <a:srgbClr val="FFFFFF"/>
                </a:highlight>
                <a:latin typeface="Source Serif Pro" panose="02040603050405020204" pitchFamily="18" charset="0"/>
              </a:rPr>
              <a:t>一般。」 </a:t>
            </a:r>
            <a:r>
              <a:rPr lang="en-US" altLang="zh-CN" b="0" i="0" dirty="0">
                <a:solidFill>
                  <a:srgbClr val="777A7B"/>
                </a:solidFill>
                <a:effectLst/>
                <a:highlight>
                  <a:srgbClr val="FFFFFF"/>
                </a:highlight>
                <a:latin typeface="Source Serif Pro" panose="02040603050405020204" pitchFamily="18" charset="0"/>
              </a:rPr>
              <a:t>35</a:t>
            </a:r>
            <a:r>
              <a:rPr lang="zh-CN" altLang="en-US" b="0" i="0" dirty="0">
                <a:solidFill>
                  <a:srgbClr val="121212"/>
                </a:solidFill>
                <a:effectLst/>
                <a:highlight>
                  <a:srgbClr val="FFFFFF"/>
                </a:highlight>
                <a:latin typeface="Source Serif Pro" panose="02040603050405020204" pitchFamily="18" charset="0"/>
              </a:rPr>
              <a:t>于是他们杀了他和他的众子，并他的众民，没有留下一个，就得了他的地。</a:t>
            </a:r>
          </a:p>
          <a:p>
            <a:endParaRPr lang="en-US" dirty="0">
              <a:latin typeface="Arial"/>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7D4316-661C-174D-A26B-55FC5052C047}" type="slidenum">
              <a:rPr lang="en-US" sz="1200" b="1">
                <a:solidFill>
                  <a:srgbClr val="000000"/>
                </a:solidFill>
                <a:latin typeface="Times" charset="0"/>
              </a:rPr>
              <a:pPr eaLnBrk="1" hangingPunct="1"/>
              <a:t>118</a:t>
            </a:fld>
            <a:endParaRPr lang="en-US" sz="1200" b="1">
              <a:solidFill>
                <a:srgbClr val="000000"/>
              </a:solidFill>
              <a:latin typeface="Times"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119</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9DD30B5F-FE5B-5A40-BDC6-3A9C8334FF5C}"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121</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19811" name="Rectangle 1026"/>
          <p:cNvSpPr>
            <a:spLocks noGrp="1" noRot="1" noChangeAspect="1" noChangeArrowheads="1"/>
          </p:cNvSpPr>
          <p:nvPr>
            <p:ph type="sldImg"/>
          </p:nvPr>
        </p:nvSpPr>
        <p:spPr>
          <a:solidFill>
            <a:srgbClr val="FFFFFF"/>
          </a:solidFill>
          <a:ln/>
        </p:spPr>
      </p:sp>
      <p:sp>
        <p:nvSpPr>
          <p:cNvPr id="119812" name="Rectangle 1027"/>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115922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122</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9FDB74-E867-4949-954E-51A7C3B9E111}" type="slidenum">
              <a:rPr lang="en-US" sz="1200" b="1">
                <a:solidFill>
                  <a:srgbClr val="000000"/>
                </a:solidFill>
                <a:latin typeface="Times" charset="0"/>
              </a:rPr>
              <a:pPr eaLnBrk="1" hangingPunct="1"/>
              <a:t>123</a:t>
            </a:fld>
            <a:endParaRPr lang="en-US" sz="1200" b="1">
              <a:solidFill>
                <a:srgbClr val="000000"/>
              </a:solidFill>
              <a:latin typeface="Times"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a:p>
            <a:r>
              <a:rPr lang="en-SG" sz="1200" b="1" i="0" u="none" strike="noStrike" kern="1200" baseline="0" dirty="0">
                <a:solidFill>
                  <a:schemeClr val="tx1"/>
                </a:solidFill>
                <a:latin typeface="+mn-lt"/>
                <a:ea typeface="ＭＳ Ｐゴシック" charset="0"/>
                <a:cs typeface="MS PGothic" charset="0"/>
              </a:rPr>
              <a:t>Num. 22:1</a:t>
            </a:r>
            <a:r>
              <a:rPr lang="en-SG" sz="1200" b="0" i="0" u="none" strike="noStrike" kern="1200" baseline="0" dirty="0">
                <a:solidFill>
                  <a:schemeClr val="tx1"/>
                </a:solidFill>
                <a:latin typeface="+mn-lt"/>
                <a:ea typeface="ＭＳ Ｐゴシック" charset="0"/>
                <a:cs typeface="MS PGothic" charset="0"/>
              </a:rPr>
              <a:t>    Then the people of Israel </a:t>
            </a:r>
            <a:r>
              <a:rPr lang="en-SG" sz="1200" b="0" i="0" u="none" strike="noStrike" kern="1200" baseline="0" dirty="0" err="1">
                <a:solidFill>
                  <a:schemeClr val="tx1"/>
                </a:solidFill>
                <a:latin typeface="+mn-lt"/>
                <a:ea typeface="ＭＳ Ｐゴシック" charset="0"/>
                <a:cs typeface="MS PGothic" charset="0"/>
              </a:rPr>
              <a:t>traveled</a:t>
            </a:r>
            <a:r>
              <a:rPr lang="en-SG" sz="1200" b="0" i="0" u="none" strike="noStrike" kern="1200" baseline="0" dirty="0">
                <a:solidFill>
                  <a:schemeClr val="tx1"/>
                </a:solidFill>
                <a:latin typeface="+mn-lt"/>
                <a:ea typeface="ＭＳ Ｐゴシック" charset="0"/>
                <a:cs typeface="MS PGothic" charset="0"/>
              </a:rPr>
              <a:t> to the plains of Moab and camped east of the Jordan River, across from Jericho.  </a:t>
            </a:r>
            <a:r>
              <a:rPr lang="en-SG" sz="1200" b="1" i="0" u="none" strike="noStrike" kern="1200" baseline="30000" dirty="0">
                <a:solidFill>
                  <a:schemeClr val="tx1"/>
                </a:solidFill>
                <a:latin typeface="+mn-lt"/>
                <a:ea typeface="ＭＳ Ｐゴシック" charset="0"/>
                <a:cs typeface="MS PGothic" charset="0"/>
              </a:rPr>
              <a:t>2</a:t>
            </a:r>
            <a:r>
              <a:rPr lang="en-SG" sz="1200" b="0" i="0" u="none" strike="noStrike" kern="1200" baseline="0" dirty="0">
                <a:solidFill>
                  <a:schemeClr val="tx1"/>
                </a:solidFill>
                <a:latin typeface="+mn-lt"/>
                <a:ea typeface="ＭＳ Ｐゴシック" charset="0"/>
                <a:cs typeface="MS PGothic" charset="0"/>
              </a:rPr>
              <a:t> </a:t>
            </a:r>
            <a:r>
              <a:rPr lang="en-SG" sz="1200" b="0" i="0" u="none" strike="noStrike" kern="1200" baseline="0" dirty="0" err="1">
                <a:solidFill>
                  <a:schemeClr val="tx1"/>
                </a:solidFill>
                <a:latin typeface="+mn-lt"/>
                <a:ea typeface="ＭＳ Ｐゴシック" charset="0"/>
                <a:cs typeface="MS PGothic" charset="0"/>
              </a:rPr>
              <a:t>Balak</a:t>
            </a:r>
            <a:r>
              <a:rPr lang="en-SG" sz="1200" b="0" i="0" u="none" strike="noStrike" kern="1200" baseline="0" dirty="0">
                <a:solidFill>
                  <a:schemeClr val="tx1"/>
                </a:solidFill>
                <a:latin typeface="+mn-lt"/>
                <a:ea typeface="ＭＳ Ｐゴシック" charset="0"/>
                <a:cs typeface="MS PGothic" charset="0"/>
              </a:rPr>
              <a:t> son of </a:t>
            </a:r>
            <a:r>
              <a:rPr lang="en-SG" sz="1200" b="0" i="0" u="none" strike="noStrike" kern="1200" baseline="0" dirty="0" err="1">
                <a:solidFill>
                  <a:schemeClr val="tx1"/>
                </a:solidFill>
                <a:latin typeface="+mn-lt"/>
                <a:ea typeface="ＭＳ Ｐゴシック" charset="0"/>
                <a:cs typeface="MS PGothic" charset="0"/>
              </a:rPr>
              <a:t>Zippor</a:t>
            </a:r>
            <a:r>
              <a:rPr lang="en-SG" sz="1200" b="0" i="0" u="none" strike="noStrike" kern="1200" baseline="0" dirty="0">
                <a:solidFill>
                  <a:schemeClr val="tx1"/>
                </a:solidFill>
                <a:latin typeface="+mn-lt"/>
                <a:ea typeface="ＭＳ Ｐゴシック" charset="0"/>
                <a:cs typeface="MS PGothic" charset="0"/>
              </a:rPr>
              <a:t>, the Moabite king, had seen everything the Israelites did to the Amorites.  </a:t>
            </a:r>
            <a:r>
              <a:rPr lang="en-SG" sz="1200" b="1" i="0" u="none" strike="noStrike" kern="1200" baseline="30000" dirty="0">
                <a:solidFill>
                  <a:schemeClr val="tx1"/>
                </a:solidFill>
                <a:latin typeface="+mn-lt"/>
                <a:ea typeface="ＭＳ Ｐゴシック" charset="0"/>
                <a:cs typeface="MS PGothic" charset="0"/>
              </a:rPr>
              <a:t>3</a:t>
            </a:r>
            <a:r>
              <a:rPr lang="en-SG" sz="1200" b="0" i="0" u="none" strike="noStrike" kern="1200" baseline="0" dirty="0">
                <a:solidFill>
                  <a:schemeClr val="tx1"/>
                </a:solidFill>
                <a:latin typeface="+mn-lt"/>
                <a:ea typeface="ＭＳ Ｐゴシック" charset="0"/>
                <a:cs typeface="MS PGothic" charset="0"/>
              </a:rPr>
              <a:t> And when the people of Moab saw how many Israelites there were, they were terrified.  </a:t>
            </a:r>
            <a:r>
              <a:rPr lang="en-SG" sz="1200" b="1" i="0" u="none" strike="noStrike" kern="1200" baseline="30000" dirty="0">
                <a:solidFill>
                  <a:schemeClr val="tx1"/>
                </a:solidFill>
                <a:latin typeface="+mn-lt"/>
                <a:ea typeface="ＭＳ Ｐゴシック" charset="0"/>
                <a:cs typeface="MS PGothic" charset="0"/>
              </a:rPr>
              <a:t>4</a:t>
            </a:r>
            <a:r>
              <a:rPr lang="en-SG" sz="1200" b="0" i="0" u="none" strike="noStrike" kern="1200" baseline="0" dirty="0">
                <a:solidFill>
                  <a:schemeClr val="tx1"/>
                </a:solidFill>
                <a:latin typeface="+mn-lt"/>
                <a:ea typeface="ＭＳ Ｐゴシック" charset="0"/>
                <a:cs typeface="MS PGothic" charset="0"/>
              </a:rPr>
              <a:t> The king of Moab said to the elders of Midian, “This mob will devour everything in sight, like an ox devours grass in the field!” So </a:t>
            </a:r>
            <a:r>
              <a:rPr lang="en-SG" sz="1200" b="0" i="0" u="none" strike="noStrike" kern="1200" baseline="0" dirty="0" err="1">
                <a:solidFill>
                  <a:schemeClr val="tx1"/>
                </a:solidFill>
                <a:latin typeface="+mn-lt"/>
                <a:ea typeface="ＭＳ Ｐゴシック" charset="0"/>
                <a:cs typeface="MS PGothic" charset="0"/>
              </a:rPr>
              <a:t>Balak</a:t>
            </a:r>
            <a:r>
              <a:rPr lang="en-SG" sz="1200" b="0" i="0" u="none" strike="noStrike" kern="1200" baseline="0" dirty="0">
                <a:solidFill>
                  <a:schemeClr val="tx1"/>
                </a:solidFill>
                <a:latin typeface="+mn-lt"/>
                <a:ea typeface="ＭＳ Ｐゴシック" charset="0"/>
                <a:cs typeface="MS PGothic" charset="0"/>
              </a:rPr>
              <a:t>, king of Moab,  </a:t>
            </a:r>
            <a:r>
              <a:rPr lang="en-SG" sz="1200" b="1" i="0" u="none" strike="noStrike" kern="1200" baseline="30000" dirty="0">
                <a:solidFill>
                  <a:schemeClr val="tx1"/>
                </a:solidFill>
                <a:latin typeface="+mn-lt"/>
                <a:ea typeface="ＭＳ Ｐゴシック" charset="0"/>
                <a:cs typeface="MS PGothic" charset="0"/>
              </a:rPr>
              <a:t>5</a:t>
            </a:r>
            <a:r>
              <a:rPr lang="en-SG" sz="1200" b="0" i="0" u="none" strike="noStrike" kern="1200" baseline="0" dirty="0">
                <a:solidFill>
                  <a:schemeClr val="tx1"/>
                </a:solidFill>
                <a:latin typeface="+mn-lt"/>
                <a:ea typeface="ＭＳ Ｐゴシック" charset="0"/>
                <a:cs typeface="MS PGothic" charset="0"/>
              </a:rPr>
              <a:t> sent messengers to call Balaam son of </a:t>
            </a:r>
            <a:r>
              <a:rPr lang="en-SG" sz="1200" b="0" i="0" u="none" strike="noStrike" kern="1200" baseline="0" dirty="0" err="1">
                <a:solidFill>
                  <a:schemeClr val="tx1"/>
                </a:solidFill>
                <a:latin typeface="+mn-lt"/>
                <a:ea typeface="ＭＳ Ｐゴシック" charset="0"/>
                <a:cs typeface="MS PGothic" charset="0"/>
              </a:rPr>
              <a:t>Beor</a:t>
            </a:r>
            <a:r>
              <a:rPr lang="en-SG" sz="1200" b="0" i="0" u="none" strike="noStrike" kern="1200" baseline="0" dirty="0">
                <a:solidFill>
                  <a:schemeClr val="tx1"/>
                </a:solidFill>
                <a:latin typeface="+mn-lt"/>
                <a:ea typeface="ＭＳ Ｐゴシック" charset="0"/>
                <a:cs typeface="MS PGothic" charset="0"/>
              </a:rPr>
              <a:t>, who was living in his native land of </a:t>
            </a:r>
            <a:r>
              <a:rPr lang="en-SG" sz="1200" b="0" i="0" u="none" strike="noStrike" kern="1200" baseline="0" dirty="0" err="1">
                <a:solidFill>
                  <a:schemeClr val="tx1"/>
                </a:solidFill>
                <a:latin typeface="+mn-lt"/>
                <a:ea typeface="ＭＳ Ｐゴシック" charset="0"/>
                <a:cs typeface="MS PGothic" charset="0"/>
              </a:rPr>
              <a:t>Pethor</a:t>
            </a:r>
            <a:r>
              <a:rPr lang="en-SG" sz="1200" b="0" i="0" u="none" strike="noStrike" kern="1200" baseline="0" dirty="0">
                <a:solidFill>
                  <a:schemeClr val="tx1"/>
                </a:solidFill>
                <a:latin typeface="+mn-lt"/>
                <a:ea typeface="ＭＳ Ｐゴシック" charset="0"/>
                <a:cs typeface="MS PGothic" charset="0"/>
              </a:rPr>
              <a:t> near the Euphrates River. His message said: </a:t>
            </a:r>
          </a:p>
          <a:p>
            <a:pPr algn="l"/>
            <a:r>
              <a:rPr lang="en-US" altLang="zh-CN" b="0" i="0" dirty="0">
                <a:solidFill>
                  <a:srgbClr val="777A7B"/>
                </a:solidFill>
                <a:effectLst/>
                <a:highlight>
                  <a:srgbClr val="FFFFFF"/>
                </a:highlight>
                <a:latin typeface="Source Serif Pro" panose="02040603050405020204" pitchFamily="18" charset="0"/>
              </a:rPr>
              <a:t>1</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人起行，在</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平原、</a:t>
            </a:r>
            <a:r>
              <a:rPr lang="zh-CN" altLang="en-US" b="0" i="0" u="sng" dirty="0">
                <a:solidFill>
                  <a:srgbClr val="121212"/>
                </a:solidFill>
                <a:effectLst/>
                <a:highlight>
                  <a:srgbClr val="FFFFFF"/>
                </a:highlight>
                <a:latin typeface="Source Serif Pro" panose="02040603050405020204" pitchFamily="18" charset="0"/>
              </a:rPr>
              <a:t>约旦河</a:t>
            </a:r>
            <a:r>
              <a:rPr lang="zh-CN" altLang="en-US" b="0" i="0" dirty="0">
                <a:solidFill>
                  <a:srgbClr val="121212"/>
                </a:solidFill>
                <a:effectLst/>
                <a:highlight>
                  <a:srgbClr val="FFFFFF"/>
                </a:highlight>
                <a:latin typeface="Source Serif Pro" panose="02040603050405020204" pitchFamily="18" charset="0"/>
              </a:rPr>
              <a:t>东，对着</a:t>
            </a:r>
            <a:r>
              <a:rPr lang="zh-CN" altLang="en-US" b="0" i="0" u="sng" dirty="0">
                <a:solidFill>
                  <a:srgbClr val="121212"/>
                </a:solidFill>
                <a:effectLst/>
                <a:highlight>
                  <a:srgbClr val="FFFFFF"/>
                </a:highlight>
                <a:latin typeface="Source Serif Pro" panose="02040603050405020204" pitchFamily="18" charset="0"/>
              </a:rPr>
              <a:t>耶利哥</a:t>
            </a:r>
            <a:r>
              <a:rPr lang="zh-CN" altLang="en-US" b="0" i="0" dirty="0">
                <a:solidFill>
                  <a:srgbClr val="121212"/>
                </a:solidFill>
                <a:effectLst/>
                <a:highlight>
                  <a:srgbClr val="FFFFFF"/>
                </a:highlight>
                <a:latin typeface="Source Serif Pro" panose="02040603050405020204" pitchFamily="18" charset="0"/>
              </a:rPr>
              <a:t>安营。</a:t>
            </a:r>
          </a:p>
          <a:p>
            <a:pPr algn="l"/>
            <a:r>
              <a:rPr lang="en-US" altLang="zh-CN" b="0" i="0" dirty="0">
                <a:solidFill>
                  <a:srgbClr val="777A7B"/>
                </a:solidFill>
                <a:effectLst/>
                <a:highlight>
                  <a:srgbClr val="FFFFFF"/>
                </a:highlight>
                <a:latin typeface="Source Serif Pro" panose="02040603050405020204" pitchFamily="18" charset="0"/>
              </a:rPr>
              <a:t>2</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人向</a:t>
            </a:r>
            <a:r>
              <a:rPr lang="zh-CN" altLang="en-US" b="0" i="0" u="sng" dirty="0">
                <a:solidFill>
                  <a:srgbClr val="121212"/>
                </a:solidFill>
                <a:effectLst/>
                <a:highlight>
                  <a:srgbClr val="FFFFFF"/>
                </a:highlight>
                <a:latin typeface="Source Serif Pro" panose="02040603050405020204" pitchFamily="18" charset="0"/>
              </a:rPr>
              <a:t>亚摩利</a:t>
            </a:r>
            <a:r>
              <a:rPr lang="zh-CN" altLang="en-US" b="0" i="0" dirty="0">
                <a:solidFill>
                  <a:srgbClr val="121212"/>
                </a:solidFill>
                <a:effectLst/>
                <a:highlight>
                  <a:srgbClr val="FFFFFF"/>
                </a:highlight>
                <a:latin typeface="Source Serif Pro" panose="02040603050405020204" pitchFamily="18" charset="0"/>
              </a:rPr>
              <a:t>人所行的一切事，</a:t>
            </a:r>
            <a:r>
              <a:rPr lang="zh-CN" altLang="en-US" b="0" i="0" u="sng" dirty="0">
                <a:solidFill>
                  <a:srgbClr val="121212"/>
                </a:solidFill>
                <a:effectLst/>
                <a:highlight>
                  <a:srgbClr val="FFFFFF"/>
                </a:highlight>
                <a:latin typeface="Source Serif Pro" panose="02040603050405020204" pitchFamily="18" charset="0"/>
              </a:rPr>
              <a:t>西拨</a:t>
            </a:r>
            <a:r>
              <a:rPr lang="zh-CN" altLang="en-US" b="0" i="0" dirty="0">
                <a:solidFill>
                  <a:srgbClr val="121212"/>
                </a:solidFill>
                <a:effectLst/>
                <a:highlight>
                  <a:srgbClr val="FFFFFF"/>
                </a:highlight>
                <a:latin typeface="Source Serif Pro" panose="02040603050405020204" pitchFamily="18" charset="0"/>
              </a:rPr>
              <a:t>的儿子</a:t>
            </a:r>
            <a:r>
              <a:rPr lang="zh-CN" altLang="en-US" b="0" i="0" u="sng" dirty="0">
                <a:solidFill>
                  <a:srgbClr val="121212"/>
                </a:solidFill>
                <a:effectLst/>
                <a:highlight>
                  <a:srgbClr val="FFFFFF"/>
                </a:highlight>
                <a:latin typeface="Source Serif Pro" panose="02040603050405020204" pitchFamily="18" charset="0"/>
              </a:rPr>
              <a:t>巴勒</a:t>
            </a:r>
            <a:r>
              <a:rPr lang="zh-CN" altLang="en-US" b="0" i="0" dirty="0">
                <a:solidFill>
                  <a:srgbClr val="121212"/>
                </a:solidFill>
                <a:effectLst/>
                <a:highlight>
                  <a:srgbClr val="FFFFFF"/>
                </a:highlight>
                <a:latin typeface="Source Serif Pro" panose="02040603050405020204" pitchFamily="18" charset="0"/>
              </a:rPr>
              <a:t>都看见了。 </a:t>
            </a:r>
            <a:r>
              <a:rPr lang="en-US" altLang="zh-CN" b="0" i="0" dirty="0">
                <a:solidFill>
                  <a:srgbClr val="777A7B"/>
                </a:solidFill>
                <a:effectLst/>
                <a:highlight>
                  <a:srgbClr val="FFFFFF"/>
                </a:highlight>
                <a:latin typeface="Source Serif Pro" panose="02040603050405020204" pitchFamily="18" charset="0"/>
              </a:rPr>
              <a:t>3</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人因</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民甚多，就大大惧怕，心内忧急， </a:t>
            </a:r>
            <a:r>
              <a:rPr lang="en-US" altLang="zh-CN" b="0" i="0" dirty="0">
                <a:solidFill>
                  <a:srgbClr val="777A7B"/>
                </a:solidFill>
                <a:effectLst/>
                <a:highlight>
                  <a:srgbClr val="FFFFFF"/>
                </a:highlight>
                <a:latin typeface="Source Serif Pro" panose="02040603050405020204" pitchFamily="18" charset="0"/>
              </a:rPr>
              <a:t>4</a:t>
            </a:r>
            <a:r>
              <a:rPr lang="zh-CN" altLang="en-US" b="0" i="0" dirty="0">
                <a:solidFill>
                  <a:srgbClr val="121212"/>
                </a:solidFill>
                <a:effectLst/>
                <a:highlight>
                  <a:srgbClr val="FFFFFF"/>
                </a:highlight>
                <a:latin typeface="Source Serif Pro" panose="02040603050405020204" pitchFamily="18" charset="0"/>
              </a:rPr>
              <a:t>对</a:t>
            </a:r>
            <a:r>
              <a:rPr lang="zh-CN" altLang="en-US" b="0" i="0" u="sng" dirty="0">
                <a:solidFill>
                  <a:srgbClr val="121212"/>
                </a:solidFill>
                <a:effectLst/>
                <a:highlight>
                  <a:srgbClr val="FFFFFF"/>
                </a:highlight>
                <a:latin typeface="Source Serif Pro" panose="02040603050405020204" pitchFamily="18" charset="0"/>
              </a:rPr>
              <a:t>米甸</a:t>
            </a:r>
            <a:r>
              <a:rPr lang="zh-CN" altLang="en-US" b="0" i="0" dirty="0">
                <a:solidFill>
                  <a:srgbClr val="121212"/>
                </a:solidFill>
                <a:effectLst/>
                <a:highlight>
                  <a:srgbClr val="FFFFFF"/>
                </a:highlight>
                <a:latin typeface="Source Serif Pro" panose="02040603050405020204" pitchFamily="18" charset="0"/>
              </a:rPr>
              <a:t>的长老说：「现在这众人要把我们四围所有的一概舔尽，就如牛舔尽田间的草一般。」那时</a:t>
            </a:r>
            <a:r>
              <a:rPr lang="zh-CN" altLang="en-US" b="0" i="0" u="sng" dirty="0">
                <a:solidFill>
                  <a:srgbClr val="121212"/>
                </a:solidFill>
                <a:effectLst/>
                <a:highlight>
                  <a:srgbClr val="FFFFFF"/>
                </a:highlight>
                <a:latin typeface="Source Serif Pro" panose="02040603050405020204" pitchFamily="18" charset="0"/>
              </a:rPr>
              <a:t>西拨</a:t>
            </a:r>
            <a:r>
              <a:rPr lang="zh-CN" altLang="en-US" b="0" i="0" dirty="0">
                <a:solidFill>
                  <a:srgbClr val="121212"/>
                </a:solidFill>
                <a:effectLst/>
                <a:highlight>
                  <a:srgbClr val="FFFFFF"/>
                </a:highlight>
                <a:latin typeface="Source Serif Pro" panose="02040603050405020204" pitchFamily="18" charset="0"/>
              </a:rPr>
              <a:t>的儿子</a:t>
            </a:r>
            <a:r>
              <a:rPr lang="zh-CN" altLang="en-US" b="0" i="0" u="sng" dirty="0">
                <a:solidFill>
                  <a:srgbClr val="121212"/>
                </a:solidFill>
                <a:effectLst/>
                <a:highlight>
                  <a:srgbClr val="FFFFFF"/>
                </a:highlight>
                <a:latin typeface="Source Serif Pro" panose="02040603050405020204" pitchFamily="18" charset="0"/>
              </a:rPr>
              <a:t>巴勒</a:t>
            </a:r>
            <a:r>
              <a:rPr lang="zh-CN" altLang="en-US" b="0" i="0" dirty="0">
                <a:solidFill>
                  <a:srgbClr val="121212"/>
                </a:solidFill>
                <a:effectLst/>
                <a:highlight>
                  <a:srgbClr val="FFFFFF"/>
                </a:highlight>
                <a:latin typeface="Source Serif Pro" panose="02040603050405020204" pitchFamily="18" charset="0"/>
              </a:rPr>
              <a:t>作</a:t>
            </a:r>
            <a:r>
              <a:rPr lang="zh-CN" altLang="en-US" b="0" i="0" u="sng" dirty="0">
                <a:solidFill>
                  <a:srgbClr val="121212"/>
                </a:solidFill>
                <a:effectLst/>
                <a:highlight>
                  <a:srgbClr val="FFFFFF"/>
                </a:highlight>
                <a:latin typeface="Source Serif Pro" panose="02040603050405020204" pitchFamily="18" charset="0"/>
              </a:rPr>
              <a:t>摩押</a:t>
            </a:r>
            <a:r>
              <a:rPr lang="zh-CN" altLang="en-US" b="0" i="0" dirty="0">
                <a:solidFill>
                  <a:srgbClr val="121212"/>
                </a:solidFill>
                <a:effectLst/>
                <a:highlight>
                  <a:srgbClr val="FFFFFF"/>
                </a:highlight>
                <a:latin typeface="Source Serif Pro" panose="02040603050405020204" pitchFamily="18" charset="0"/>
              </a:rPr>
              <a:t>王。 </a:t>
            </a:r>
            <a:r>
              <a:rPr lang="en-US" altLang="zh-CN" b="0" i="0" dirty="0">
                <a:solidFill>
                  <a:srgbClr val="777A7B"/>
                </a:solidFill>
                <a:effectLst/>
                <a:highlight>
                  <a:srgbClr val="FFFFFF"/>
                </a:highlight>
                <a:latin typeface="Source Serif Pro" panose="02040603050405020204" pitchFamily="18" charset="0"/>
              </a:rPr>
              <a:t>5</a:t>
            </a:r>
            <a:r>
              <a:rPr lang="zh-CN" altLang="en-US" b="0" i="0" dirty="0">
                <a:solidFill>
                  <a:srgbClr val="121212"/>
                </a:solidFill>
                <a:effectLst/>
                <a:highlight>
                  <a:srgbClr val="FFFFFF"/>
                </a:highlight>
                <a:latin typeface="Source Serif Pro" panose="02040603050405020204" pitchFamily="18" charset="0"/>
              </a:rPr>
              <a:t>他差遣使者往大河边的</a:t>
            </a:r>
            <a:r>
              <a:rPr lang="zh-CN" altLang="en-US" b="0" i="0" u="sng" dirty="0">
                <a:solidFill>
                  <a:srgbClr val="121212"/>
                </a:solidFill>
                <a:effectLst/>
                <a:highlight>
                  <a:srgbClr val="FFFFFF"/>
                </a:highlight>
                <a:latin typeface="Source Serif Pro" panose="02040603050405020204" pitchFamily="18" charset="0"/>
              </a:rPr>
              <a:t>毗夺</a:t>
            </a:r>
            <a:r>
              <a:rPr lang="zh-CN" altLang="en-US" b="0" i="0" dirty="0">
                <a:solidFill>
                  <a:srgbClr val="121212"/>
                </a:solidFill>
                <a:effectLst/>
                <a:highlight>
                  <a:srgbClr val="FFFFFF"/>
                </a:highlight>
                <a:latin typeface="Source Serif Pro" panose="02040603050405020204" pitchFamily="18" charset="0"/>
              </a:rPr>
              <a:t>去，到</a:t>
            </a:r>
            <a:r>
              <a:rPr lang="zh-CN" altLang="en-US" b="0" i="0" u="sng" dirty="0">
                <a:solidFill>
                  <a:srgbClr val="121212"/>
                </a:solidFill>
                <a:effectLst/>
                <a:highlight>
                  <a:srgbClr val="FFFFFF"/>
                </a:highlight>
                <a:latin typeface="Source Serif Pro" panose="02040603050405020204" pitchFamily="18" charset="0"/>
              </a:rPr>
              <a:t>比珥</a:t>
            </a:r>
            <a:r>
              <a:rPr lang="zh-CN" altLang="en-US" b="0" i="0" dirty="0">
                <a:solidFill>
                  <a:srgbClr val="121212"/>
                </a:solidFill>
                <a:effectLst/>
                <a:highlight>
                  <a:srgbClr val="FFFFFF"/>
                </a:highlight>
                <a:latin typeface="Source Serif Pro" panose="02040603050405020204" pitchFamily="18" charset="0"/>
              </a:rPr>
              <a:t>的儿子</a:t>
            </a:r>
            <a:r>
              <a:rPr lang="zh-CN" altLang="en-US" b="0" i="0" u="sng" dirty="0">
                <a:solidFill>
                  <a:srgbClr val="121212"/>
                </a:solidFill>
                <a:effectLst/>
                <a:highlight>
                  <a:srgbClr val="FFFFFF"/>
                </a:highlight>
                <a:latin typeface="Source Serif Pro" panose="02040603050405020204" pitchFamily="18" charset="0"/>
              </a:rPr>
              <a:t>巴兰</a:t>
            </a:r>
            <a:r>
              <a:rPr lang="zh-CN" altLang="en-US" b="0" i="0" dirty="0">
                <a:solidFill>
                  <a:srgbClr val="121212"/>
                </a:solidFill>
                <a:effectLst/>
                <a:highlight>
                  <a:srgbClr val="FFFFFF"/>
                </a:highlight>
                <a:latin typeface="Source Serif Pro" panose="02040603050405020204" pitchFamily="18" charset="0"/>
              </a:rPr>
              <a:t>本乡那里，召</a:t>
            </a:r>
            <a:r>
              <a:rPr lang="zh-CN" altLang="en-US" b="0" i="0" u="sng" dirty="0">
                <a:solidFill>
                  <a:srgbClr val="121212"/>
                </a:solidFill>
                <a:effectLst/>
                <a:highlight>
                  <a:srgbClr val="FFFFFF"/>
                </a:highlight>
                <a:latin typeface="Source Serif Pro" panose="02040603050405020204" pitchFamily="18" charset="0"/>
              </a:rPr>
              <a:t>巴兰</a:t>
            </a:r>
            <a:r>
              <a:rPr lang="zh-CN" altLang="en-US" b="0" i="0" dirty="0">
                <a:solidFill>
                  <a:srgbClr val="121212"/>
                </a:solidFill>
                <a:effectLst/>
                <a:highlight>
                  <a:srgbClr val="FFFFFF"/>
                </a:highlight>
                <a:latin typeface="Source Serif Pro" panose="02040603050405020204" pitchFamily="18" charset="0"/>
              </a:rPr>
              <a:t>来，说：「有一宗民从</a:t>
            </a:r>
            <a:r>
              <a:rPr lang="zh-CN" altLang="en-US" b="0" i="0" u="sng" dirty="0">
                <a:solidFill>
                  <a:srgbClr val="121212"/>
                </a:solidFill>
                <a:effectLst/>
                <a:highlight>
                  <a:srgbClr val="FFFFFF"/>
                </a:highlight>
                <a:latin typeface="Source Serif Pro" panose="02040603050405020204" pitchFamily="18" charset="0"/>
              </a:rPr>
              <a:t>埃及</a:t>
            </a:r>
            <a:r>
              <a:rPr lang="zh-CN" altLang="en-US" b="0" i="0" dirty="0">
                <a:solidFill>
                  <a:srgbClr val="121212"/>
                </a:solidFill>
                <a:effectLst/>
                <a:highlight>
                  <a:srgbClr val="FFFFFF"/>
                </a:highlight>
                <a:latin typeface="Source Serif Pro" panose="02040603050405020204" pitchFamily="18" charset="0"/>
              </a:rPr>
              <a:t>出来，遮满地面，与我对居。</a:t>
            </a:r>
          </a:p>
          <a:p>
            <a:endParaRPr lang="en-SG" sz="1200" b="0" i="0" u="none" strike="noStrike" kern="1200" baseline="0" dirty="0">
              <a:solidFill>
                <a:schemeClr val="tx1"/>
              </a:solidFill>
              <a:latin typeface="+mn-lt"/>
              <a:ea typeface="ＭＳ Ｐゴシック" charset="0"/>
              <a:cs typeface="MS PGothic"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b="1">
                <a:solidFill>
                  <a:srgbClr val="000000"/>
                </a:solidFill>
                <a:latin typeface="Times" charset="0"/>
              </a:rPr>
              <a:pPr eaLnBrk="1" hangingPunct="1"/>
              <a:t>124</a:t>
            </a:fld>
            <a:endParaRPr lang="en-US" sz="1200" b="1">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SG" sz="1200" b="0" i="0" u="none" strike="noStrike" kern="1200" baseline="0" dirty="0">
              <a:solidFill>
                <a:schemeClr val="tx1"/>
              </a:solidFill>
              <a:latin typeface="+mn-lt"/>
              <a:ea typeface="ＭＳ Ｐゴシック" charset="0"/>
              <a:cs typeface="MS PGothic" charset="0"/>
            </a:endParaRPr>
          </a:p>
          <a:p>
            <a:r>
              <a:rPr lang="en-SG" sz="1200" b="1" i="0" u="none" strike="noStrike" kern="1200" baseline="0" dirty="0">
                <a:solidFill>
                  <a:schemeClr val="tx1"/>
                </a:solidFill>
                <a:latin typeface="+mn-lt"/>
                <a:ea typeface="ＭＳ Ｐゴシック" charset="0"/>
                <a:cs typeface="MS PGothic" charset="0"/>
              </a:rPr>
              <a:t>Num. 22:6</a:t>
            </a:r>
            <a:r>
              <a:rPr lang="en-SG" sz="1200" b="0" i="0" u="none" strike="noStrike" kern="1200" baseline="0" dirty="0">
                <a:solidFill>
                  <a:schemeClr val="tx1"/>
                </a:solidFill>
                <a:latin typeface="+mn-lt"/>
                <a:ea typeface="ＭＳ Ｐゴシック" charset="0"/>
                <a:cs typeface="MS PGothic" charset="0"/>
              </a:rPr>
              <a:t>  “Look, a vast horde of people has arrived from Egypt. They cover the face of the earth and are threatening me. Please come and curse these people for me because they are too powerful for me. Then perhaps I will be able to conquer them and drive them from the land. I know that blessings fall on any people you bless, and curses fall on people you curse.” </a:t>
            </a:r>
          </a:p>
          <a:p>
            <a:r>
              <a:rPr lang="zh-CN" altLang="en-US" b="0" i="0" dirty="0">
                <a:solidFill>
                  <a:srgbClr val="121212"/>
                </a:solidFill>
                <a:effectLst/>
                <a:highlight>
                  <a:srgbClr val="FFFFFF"/>
                </a:highlight>
                <a:latin typeface="Source Serif Pro" panose="02040603050405020204" pitchFamily="18" charset="0"/>
              </a:rPr>
              <a:t> </a:t>
            </a:r>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这民比我强盛，现在求你来为我咒诅他们，或者我能得胜，攻打他们，赶出此地。因为我知道，你为谁祝福，谁就得福；你咒诅谁，谁就受咒诅。」</a:t>
            </a:r>
            <a:endParaRPr lang="en-US" dirty="0">
              <a:latin typeface="Times New Roman" charset="0"/>
            </a:endParaRPr>
          </a:p>
          <a:p>
            <a:pPr eaLnBrk="1" hangingPunct="1">
              <a:spcBef>
                <a:spcPct val="0"/>
              </a:spcBef>
            </a:pPr>
            <a:endParaRPr lang="en-US" dirty="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125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8845746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2B632C4B-F6FC-8B43-923F-2AE905C2FFF3}" type="slidenum">
              <a:rPr lang="zh-CN" altLang="en-US" sz="1200">
                <a:latin typeface="Times" charset="0"/>
                <a:cs typeface="Times New Roman" charset="0"/>
              </a:rPr>
              <a:pPr/>
              <a:t>126</a:t>
            </a:fld>
            <a:endParaRPr lang="en-US" altLang="zh-CN" sz="1200">
              <a:latin typeface="Times" charset="0"/>
              <a:cs typeface="Times New Roman"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127</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22409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pPr/>
              <a:t>‹#›</a:t>
            </a:fld>
            <a:endParaRPr lang="en-US"/>
          </a:p>
        </p:txBody>
      </p:sp>
    </p:spTree>
    <p:extLst>
      <p:ext uri="{BB962C8B-B14F-4D97-AF65-F5344CB8AC3E}">
        <p14:creationId xmlns:p14="http://schemas.microsoft.com/office/powerpoint/2010/main" val="1281773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373172"/>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037293"/>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4462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830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82537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8974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92746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21289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45890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53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pPr/>
              <a:t>‹#›</a:t>
            </a:fld>
            <a:endParaRPr lang="en-US"/>
          </a:p>
        </p:txBody>
      </p:sp>
    </p:spTree>
    <p:extLst>
      <p:ext uri="{BB962C8B-B14F-4D97-AF65-F5344CB8AC3E}">
        <p14:creationId xmlns:p14="http://schemas.microsoft.com/office/powerpoint/2010/main" val="22354671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108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6973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910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369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3618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893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454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2119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5482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528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pPr/>
              <a:t>‹#›</a:t>
            </a:fld>
            <a:endParaRPr lang="en-US"/>
          </a:p>
        </p:txBody>
      </p:sp>
    </p:spTree>
    <p:extLst>
      <p:ext uri="{BB962C8B-B14F-4D97-AF65-F5344CB8AC3E}">
        <p14:creationId xmlns:p14="http://schemas.microsoft.com/office/powerpoint/2010/main" val="396889246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3377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4707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7716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241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03DCD67-4DA2-4147-95E3-22F3A8CE46D6}" type="slidenum">
              <a:rPr lang="en-US"/>
              <a:pPr>
                <a:defRPr/>
              </a:pPr>
              <a:t>‹#›</a:t>
            </a:fld>
            <a:endParaRPr lang="en-US"/>
          </a:p>
        </p:txBody>
      </p:sp>
    </p:spTree>
    <p:extLst>
      <p:ext uri="{BB962C8B-B14F-4D97-AF65-F5344CB8AC3E}">
        <p14:creationId xmlns:p14="http://schemas.microsoft.com/office/powerpoint/2010/main" val="3668666106"/>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99154C62-C4C9-864A-B9A2-78D770764988}" type="slidenum">
              <a:rPr lang="en-US"/>
              <a:pPr>
                <a:defRPr/>
              </a:pPr>
              <a:t>‹#›</a:t>
            </a:fld>
            <a:endParaRPr lang="en-US"/>
          </a:p>
        </p:txBody>
      </p:sp>
    </p:spTree>
    <p:extLst>
      <p:ext uri="{BB962C8B-B14F-4D97-AF65-F5344CB8AC3E}">
        <p14:creationId xmlns:p14="http://schemas.microsoft.com/office/powerpoint/2010/main" val="2393059354"/>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C2DC20B-4748-D24D-A467-B981A62CE8C3}" type="slidenum">
              <a:rPr lang="en-US"/>
              <a:pPr>
                <a:defRPr/>
              </a:pPr>
              <a:t>‹#›</a:t>
            </a:fld>
            <a:endParaRPr lang="en-US"/>
          </a:p>
        </p:txBody>
      </p:sp>
    </p:spTree>
    <p:extLst>
      <p:ext uri="{BB962C8B-B14F-4D97-AF65-F5344CB8AC3E}">
        <p14:creationId xmlns:p14="http://schemas.microsoft.com/office/powerpoint/2010/main" val="157682071"/>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4CB1253-A6D4-0348-A75D-48399BDCD986}" type="slidenum">
              <a:rPr lang="en-US"/>
              <a:pPr>
                <a:defRPr/>
              </a:pPr>
              <a:t>‹#›</a:t>
            </a:fld>
            <a:endParaRPr lang="en-US"/>
          </a:p>
        </p:txBody>
      </p:sp>
    </p:spTree>
    <p:extLst>
      <p:ext uri="{BB962C8B-B14F-4D97-AF65-F5344CB8AC3E}">
        <p14:creationId xmlns:p14="http://schemas.microsoft.com/office/powerpoint/2010/main" val="47762709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E6437F8B-6739-5D4F-986F-A4E7B0E69DDD}" type="slidenum">
              <a:rPr lang="en-US"/>
              <a:pPr>
                <a:defRPr/>
              </a:pPr>
              <a:t>‹#›</a:t>
            </a:fld>
            <a:endParaRPr lang="en-US"/>
          </a:p>
        </p:txBody>
      </p:sp>
    </p:spTree>
    <p:extLst>
      <p:ext uri="{BB962C8B-B14F-4D97-AF65-F5344CB8AC3E}">
        <p14:creationId xmlns:p14="http://schemas.microsoft.com/office/powerpoint/2010/main" val="107378879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C7F3F67D-B82E-6145-8511-CEECA283753B}" type="slidenum">
              <a:rPr lang="en-US"/>
              <a:pPr>
                <a:defRPr/>
              </a:pPr>
              <a:t>‹#›</a:t>
            </a:fld>
            <a:endParaRPr lang="en-US"/>
          </a:p>
        </p:txBody>
      </p:sp>
    </p:spTree>
    <p:extLst>
      <p:ext uri="{BB962C8B-B14F-4D97-AF65-F5344CB8AC3E}">
        <p14:creationId xmlns:p14="http://schemas.microsoft.com/office/powerpoint/2010/main" val="139391022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pPr/>
              <a:t>‹#›</a:t>
            </a:fld>
            <a:endParaRPr lang="en-US"/>
          </a:p>
        </p:txBody>
      </p:sp>
    </p:spTree>
    <p:extLst>
      <p:ext uri="{BB962C8B-B14F-4D97-AF65-F5344CB8AC3E}">
        <p14:creationId xmlns:p14="http://schemas.microsoft.com/office/powerpoint/2010/main" val="219308956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0DD6059-20D7-0B42-8729-46DAFBA2B494}" type="slidenum">
              <a:rPr lang="en-US"/>
              <a:pPr>
                <a:defRPr/>
              </a:pPr>
              <a:t>‹#›</a:t>
            </a:fld>
            <a:endParaRPr lang="en-US"/>
          </a:p>
        </p:txBody>
      </p:sp>
    </p:spTree>
    <p:extLst>
      <p:ext uri="{BB962C8B-B14F-4D97-AF65-F5344CB8AC3E}">
        <p14:creationId xmlns:p14="http://schemas.microsoft.com/office/powerpoint/2010/main" val="194440741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60BF091-C897-FD42-9581-D11A0EEBEAD1}" type="slidenum">
              <a:rPr lang="en-US"/>
              <a:pPr>
                <a:defRPr/>
              </a:pPr>
              <a:t>‹#›</a:t>
            </a:fld>
            <a:endParaRPr lang="en-US"/>
          </a:p>
        </p:txBody>
      </p:sp>
    </p:spTree>
    <p:extLst>
      <p:ext uri="{BB962C8B-B14F-4D97-AF65-F5344CB8AC3E}">
        <p14:creationId xmlns:p14="http://schemas.microsoft.com/office/powerpoint/2010/main" val="25220223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ED6449-24EE-6942-8A73-CC1BA2967FE1}" type="slidenum">
              <a:rPr lang="en-US"/>
              <a:pPr>
                <a:defRPr/>
              </a:pPr>
              <a:t>‹#›</a:t>
            </a:fld>
            <a:endParaRPr lang="en-US"/>
          </a:p>
        </p:txBody>
      </p:sp>
    </p:spTree>
    <p:extLst>
      <p:ext uri="{BB962C8B-B14F-4D97-AF65-F5344CB8AC3E}">
        <p14:creationId xmlns:p14="http://schemas.microsoft.com/office/powerpoint/2010/main" val="981563943"/>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E432666-7565-F146-A95B-5559001B35D1}" type="slidenum">
              <a:rPr lang="en-US"/>
              <a:pPr>
                <a:defRPr/>
              </a:pPr>
              <a:t>‹#›</a:t>
            </a:fld>
            <a:endParaRPr lang="en-US"/>
          </a:p>
        </p:txBody>
      </p:sp>
    </p:spTree>
    <p:extLst>
      <p:ext uri="{BB962C8B-B14F-4D97-AF65-F5344CB8AC3E}">
        <p14:creationId xmlns:p14="http://schemas.microsoft.com/office/powerpoint/2010/main" val="340830173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492718D-EF3A-8C41-A781-3FD625AD7ABB}" type="slidenum">
              <a:rPr lang="en-US"/>
              <a:pPr>
                <a:defRPr/>
              </a:pPr>
              <a:t>‹#›</a:t>
            </a:fld>
            <a:endParaRPr lang="en-US"/>
          </a:p>
        </p:txBody>
      </p:sp>
    </p:spTree>
    <p:extLst>
      <p:ext uri="{BB962C8B-B14F-4D97-AF65-F5344CB8AC3E}">
        <p14:creationId xmlns:p14="http://schemas.microsoft.com/office/powerpoint/2010/main" val="2497644150"/>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45720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21EDEB8-0721-454B-91F8-F7CE70AA7DDC}" type="slidenum">
              <a:rPr lang="en-US"/>
              <a:pPr>
                <a:defRPr/>
              </a:pPr>
              <a:t>‹#›</a:t>
            </a:fld>
            <a:endParaRPr lang="en-US"/>
          </a:p>
        </p:txBody>
      </p:sp>
    </p:spTree>
    <p:extLst>
      <p:ext uri="{BB962C8B-B14F-4D97-AF65-F5344CB8AC3E}">
        <p14:creationId xmlns:p14="http://schemas.microsoft.com/office/powerpoint/2010/main" val="24137326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8637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506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851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52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pPr/>
              <a:t>‹#›</a:t>
            </a:fld>
            <a:endParaRPr lang="en-US"/>
          </a:p>
        </p:txBody>
      </p:sp>
    </p:spTree>
    <p:extLst>
      <p:ext uri="{BB962C8B-B14F-4D97-AF65-F5344CB8AC3E}">
        <p14:creationId xmlns:p14="http://schemas.microsoft.com/office/powerpoint/2010/main" val="2894929681"/>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5362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8984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1899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349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0993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7404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304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099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3980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5193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pPr/>
              <a:t>‹#›</a:t>
            </a:fld>
            <a:endParaRPr lang="en-US"/>
          </a:p>
        </p:txBody>
      </p:sp>
    </p:spTree>
    <p:extLst>
      <p:ext uri="{BB962C8B-B14F-4D97-AF65-F5344CB8AC3E}">
        <p14:creationId xmlns:p14="http://schemas.microsoft.com/office/powerpoint/2010/main" val="268485874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8231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8309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20744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9657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7759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2895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1930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5044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99264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040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pPr/>
              <a:t>‹#›</a:t>
            </a:fld>
            <a:endParaRPr lang="en-US"/>
          </a:p>
        </p:txBody>
      </p:sp>
    </p:spTree>
    <p:extLst>
      <p:ext uri="{BB962C8B-B14F-4D97-AF65-F5344CB8AC3E}">
        <p14:creationId xmlns:p14="http://schemas.microsoft.com/office/powerpoint/2010/main" val="184888159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8132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7369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605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4085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8151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952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9766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684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0701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F2125937-DCBF-0348-AEB0-0F51C5C439B6}" type="slidenum">
              <a:rPr lang="en-US"/>
              <a:pPr>
                <a:defRPr/>
              </a:pPr>
              <a:t>‹#›</a:t>
            </a:fld>
            <a:endParaRPr lang="en-US"/>
          </a:p>
        </p:txBody>
      </p:sp>
    </p:spTree>
    <p:extLst>
      <p:ext uri="{BB962C8B-B14F-4D97-AF65-F5344CB8AC3E}">
        <p14:creationId xmlns:p14="http://schemas.microsoft.com/office/powerpoint/2010/main" val="1667816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pPr/>
              <a:t>‹#›</a:t>
            </a:fld>
            <a:endParaRPr lang="en-US"/>
          </a:p>
        </p:txBody>
      </p:sp>
    </p:spTree>
    <p:extLst>
      <p:ext uri="{BB962C8B-B14F-4D97-AF65-F5344CB8AC3E}">
        <p14:creationId xmlns:p14="http://schemas.microsoft.com/office/powerpoint/2010/main" val="1798735669"/>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53B11182-8B02-6440-9BB9-6C72B1938B36}" type="slidenum">
              <a:rPr lang="en-US"/>
              <a:pPr>
                <a:defRPr/>
              </a:pPr>
              <a:t>‹#›</a:t>
            </a:fld>
            <a:endParaRPr lang="en-US"/>
          </a:p>
        </p:txBody>
      </p:sp>
    </p:spTree>
    <p:extLst>
      <p:ext uri="{BB962C8B-B14F-4D97-AF65-F5344CB8AC3E}">
        <p14:creationId xmlns:p14="http://schemas.microsoft.com/office/powerpoint/2010/main" val="749077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3D3B753-368B-C045-93EA-1132E1C431DC}" type="slidenum">
              <a:rPr lang="en-US"/>
              <a:pPr>
                <a:defRPr/>
              </a:pPr>
              <a:t>‹#›</a:t>
            </a:fld>
            <a:endParaRPr lang="en-US"/>
          </a:p>
        </p:txBody>
      </p:sp>
    </p:spTree>
    <p:extLst>
      <p:ext uri="{BB962C8B-B14F-4D97-AF65-F5344CB8AC3E}">
        <p14:creationId xmlns:p14="http://schemas.microsoft.com/office/powerpoint/2010/main" val="4236078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E4F8B845-37C2-C94B-8B78-32311B02C95D}" type="slidenum">
              <a:rPr lang="en-US"/>
              <a:pPr>
                <a:defRPr/>
              </a:pPr>
              <a:t>‹#›</a:t>
            </a:fld>
            <a:endParaRPr lang="en-US"/>
          </a:p>
        </p:txBody>
      </p:sp>
    </p:spTree>
    <p:extLst>
      <p:ext uri="{BB962C8B-B14F-4D97-AF65-F5344CB8AC3E}">
        <p14:creationId xmlns:p14="http://schemas.microsoft.com/office/powerpoint/2010/main" val="33340318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BA03101E-A1D0-AE41-9AC3-976D9AB55545}" type="slidenum">
              <a:rPr lang="en-US"/>
              <a:pPr>
                <a:defRPr/>
              </a:pPr>
              <a:t>‹#›</a:t>
            </a:fld>
            <a:endParaRPr lang="en-US"/>
          </a:p>
        </p:txBody>
      </p:sp>
    </p:spTree>
    <p:extLst>
      <p:ext uri="{BB962C8B-B14F-4D97-AF65-F5344CB8AC3E}">
        <p14:creationId xmlns:p14="http://schemas.microsoft.com/office/powerpoint/2010/main" val="30113492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8D93E8DE-1A34-084F-B871-6E8707DF1AA5}" type="slidenum">
              <a:rPr lang="en-US"/>
              <a:pPr>
                <a:defRPr/>
              </a:pPr>
              <a:t>‹#›</a:t>
            </a:fld>
            <a:endParaRPr lang="en-US"/>
          </a:p>
        </p:txBody>
      </p:sp>
    </p:spTree>
    <p:extLst>
      <p:ext uri="{BB962C8B-B14F-4D97-AF65-F5344CB8AC3E}">
        <p14:creationId xmlns:p14="http://schemas.microsoft.com/office/powerpoint/2010/main" val="6054180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0E8D479-5292-D845-AC08-FE623D762E74}" type="slidenum">
              <a:rPr lang="en-US"/>
              <a:pPr>
                <a:defRPr/>
              </a:pPr>
              <a:t>‹#›</a:t>
            </a:fld>
            <a:endParaRPr lang="en-US"/>
          </a:p>
        </p:txBody>
      </p:sp>
    </p:spTree>
    <p:extLst>
      <p:ext uri="{BB962C8B-B14F-4D97-AF65-F5344CB8AC3E}">
        <p14:creationId xmlns:p14="http://schemas.microsoft.com/office/powerpoint/2010/main" val="41764159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D683C71E-FE04-4A40-8D90-2B75329A5BCB}" type="slidenum">
              <a:rPr lang="en-US"/>
              <a:pPr>
                <a:defRPr/>
              </a:pPr>
              <a:t>‹#›</a:t>
            </a:fld>
            <a:endParaRPr lang="en-US"/>
          </a:p>
        </p:txBody>
      </p:sp>
    </p:spTree>
    <p:extLst>
      <p:ext uri="{BB962C8B-B14F-4D97-AF65-F5344CB8AC3E}">
        <p14:creationId xmlns:p14="http://schemas.microsoft.com/office/powerpoint/2010/main" val="806464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6F5E8799-609D-474D-8B6E-10366EC98F5F}" type="slidenum">
              <a:rPr lang="en-US"/>
              <a:pPr>
                <a:defRPr/>
              </a:pPr>
              <a:t>‹#›</a:t>
            </a:fld>
            <a:endParaRPr lang="en-US"/>
          </a:p>
        </p:txBody>
      </p:sp>
    </p:spTree>
    <p:extLst>
      <p:ext uri="{BB962C8B-B14F-4D97-AF65-F5344CB8AC3E}">
        <p14:creationId xmlns:p14="http://schemas.microsoft.com/office/powerpoint/2010/main" val="11599534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73A625EA-DCF0-A14A-BE2E-9E75601315C0}" type="slidenum">
              <a:rPr lang="en-US"/>
              <a:pPr>
                <a:defRPr/>
              </a:pPr>
              <a:t>‹#›</a:t>
            </a:fld>
            <a:endParaRPr lang="en-US"/>
          </a:p>
        </p:txBody>
      </p:sp>
    </p:spTree>
    <p:extLst>
      <p:ext uri="{BB962C8B-B14F-4D97-AF65-F5344CB8AC3E}">
        <p14:creationId xmlns:p14="http://schemas.microsoft.com/office/powerpoint/2010/main" val="12545300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a:latin typeface="Arial"/>
                <a:ea typeface="ヒラギノ角ゴ Pro W3"/>
                <a:cs typeface="ヒラギノ角ゴ Pro W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a:latin typeface="Arial"/>
                <a:ea typeface="ヒラギノ角ゴ Pro W3"/>
                <a:cs typeface="ヒラギノ角ゴ Pro W3"/>
              </a:defRPr>
            </a:lvl1pPr>
          </a:lstStyle>
          <a:p>
            <a:pPr>
              <a:defRPr/>
            </a:pPr>
            <a:fld id="{C353E4CC-9FE2-BD42-B03D-D76567137921}" type="slidenum">
              <a:rPr lang="en-US"/>
              <a:pPr>
                <a:defRPr/>
              </a:pPr>
              <a:t>‹#›</a:t>
            </a:fld>
            <a:endParaRPr lang="en-US"/>
          </a:p>
        </p:txBody>
      </p:sp>
    </p:spTree>
    <p:extLst>
      <p:ext uri="{BB962C8B-B14F-4D97-AF65-F5344CB8AC3E}">
        <p14:creationId xmlns:p14="http://schemas.microsoft.com/office/powerpoint/2010/main" val="2839338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pPr/>
              <a:t>‹#›</a:t>
            </a:fld>
            <a:endParaRPr lang="en-US"/>
          </a:p>
        </p:txBody>
      </p:sp>
    </p:spTree>
    <p:extLst>
      <p:ext uri="{BB962C8B-B14F-4D97-AF65-F5344CB8AC3E}">
        <p14:creationId xmlns:p14="http://schemas.microsoft.com/office/powerpoint/2010/main" val="425394232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18024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3781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8374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7581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536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3510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5667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3103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44280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513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pPr/>
              <a:t>‹#›</a:t>
            </a:fld>
            <a:endParaRPr lang="en-US"/>
          </a:p>
        </p:txBody>
      </p:sp>
    </p:spTree>
    <p:extLst>
      <p:ext uri="{BB962C8B-B14F-4D97-AF65-F5344CB8AC3E}">
        <p14:creationId xmlns:p14="http://schemas.microsoft.com/office/powerpoint/2010/main" val="206929507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68942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8991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26427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8917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8386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5269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5609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230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2424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697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pPr/>
              <a:t>‹#›</a:t>
            </a:fld>
            <a:endParaRPr lang="en-US"/>
          </a:p>
        </p:txBody>
      </p:sp>
    </p:spTree>
    <p:extLst>
      <p:ext uri="{BB962C8B-B14F-4D97-AF65-F5344CB8AC3E}">
        <p14:creationId xmlns:p14="http://schemas.microsoft.com/office/powerpoint/2010/main" val="1120809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pPr/>
              <a:t>‹#›</a:t>
            </a:fld>
            <a:endParaRPr lang="en-US"/>
          </a:p>
        </p:txBody>
      </p:sp>
    </p:spTree>
    <p:extLst>
      <p:ext uri="{BB962C8B-B14F-4D97-AF65-F5344CB8AC3E}">
        <p14:creationId xmlns:p14="http://schemas.microsoft.com/office/powerpoint/2010/main" val="1025103912"/>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79230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87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62021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1104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9908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70893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6737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093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3395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11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pPr/>
              <a:t>‹#›</a:t>
            </a:fld>
            <a:endParaRPr lang="en-US"/>
          </a:p>
        </p:txBody>
      </p:sp>
    </p:spTree>
    <p:extLst>
      <p:ext uri="{BB962C8B-B14F-4D97-AF65-F5344CB8AC3E}">
        <p14:creationId xmlns:p14="http://schemas.microsoft.com/office/powerpoint/2010/main" val="1050569717"/>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8454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90665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1351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4564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7843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4958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8971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9277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3948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843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pPr/>
              <a:t>‹#›</a:t>
            </a:fld>
            <a:endParaRPr lang="en-US"/>
          </a:p>
        </p:txBody>
      </p:sp>
    </p:spTree>
    <p:extLst>
      <p:ext uri="{BB962C8B-B14F-4D97-AF65-F5344CB8AC3E}">
        <p14:creationId xmlns:p14="http://schemas.microsoft.com/office/powerpoint/2010/main" val="371846362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4386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1252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000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5783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83932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1978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92650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9263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76562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722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7AE13280-1661-C241-8BAF-32C960118E52}" type="slidenum">
              <a:rPr lang="en-US"/>
              <a:pPr/>
              <a:t>‹#›</a:t>
            </a:fld>
            <a:endParaRPr lang="en-US"/>
          </a:p>
        </p:txBody>
      </p:sp>
    </p:spTree>
    <p:extLst>
      <p:ext uri="{BB962C8B-B14F-4D97-AF65-F5344CB8AC3E}">
        <p14:creationId xmlns:p14="http://schemas.microsoft.com/office/powerpoint/2010/main" val="17952285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9364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114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4614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6178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1278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8921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2209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3913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5457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888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82304B21-D625-DE47-B0E3-984FD777C7F5}" type="slidenum">
              <a:rPr lang="en-US"/>
              <a:pPr/>
              <a:t>‹#›</a:t>
            </a:fld>
            <a:endParaRPr lang="en-US"/>
          </a:p>
        </p:txBody>
      </p:sp>
    </p:spTree>
    <p:extLst>
      <p:ext uri="{BB962C8B-B14F-4D97-AF65-F5344CB8AC3E}">
        <p14:creationId xmlns:p14="http://schemas.microsoft.com/office/powerpoint/2010/main" val="25996828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2906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5922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8902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4756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5717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9428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5211D023-AFDB-8040-A926-F0B32E68D96B}" type="slidenum">
              <a:rPr lang="en-US"/>
              <a:pPr>
                <a:defRPr/>
              </a:pPr>
              <a:t>‹#›</a:t>
            </a:fld>
            <a:endParaRPr lang="en-US"/>
          </a:p>
        </p:txBody>
      </p:sp>
    </p:spTree>
    <p:extLst>
      <p:ext uri="{BB962C8B-B14F-4D97-AF65-F5344CB8AC3E}">
        <p14:creationId xmlns:p14="http://schemas.microsoft.com/office/powerpoint/2010/main" val="14839840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8927B572-F1A9-2E49-B4D2-C30659A15E36}" type="slidenum">
              <a:rPr lang="en-US"/>
              <a:pPr>
                <a:defRPr/>
              </a:pPr>
              <a:t>‹#›</a:t>
            </a:fld>
            <a:endParaRPr lang="en-US"/>
          </a:p>
        </p:txBody>
      </p:sp>
    </p:spTree>
    <p:extLst>
      <p:ext uri="{BB962C8B-B14F-4D97-AF65-F5344CB8AC3E}">
        <p14:creationId xmlns:p14="http://schemas.microsoft.com/office/powerpoint/2010/main" val="19064512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D2420E78-FB1D-7443-B4FB-C062A37B8E56}" type="slidenum">
              <a:rPr lang="en-US"/>
              <a:pPr>
                <a:defRPr/>
              </a:pPr>
              <a:t>‹#›</a:t>
            </a:fld>
            <a:endParaRPr lang="en-US"/>
          </a:p>
        </p:txBody>
      </p:sp>
    </p:spTree>
    <p:extLst>
      <p:ext uri="{BB962C8B-B14F-4D97-AF65-F5344CB8AC3E}">
        <p14:creationId xmlns:p14="http://schemas.microsoft.com/office/powerpoint/2010/main" val="27727921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518C8701-C361-5548-BD8C-5DF1CD4685C9}" type="slidenum">
              <a:rPr lang="en-US"/>
              <a:pPr>
                <a:defRPr/>
              </a:pPr>
              <a:t>‹#›</a:t>
            </a:fld>
            <a:endParaRPr lang="en-US"/>
          </a:p>
        </p:txBody>
      </p:sp>
    </p:spTree>
    <p:extLst>
      <p:ext uri="{BB962C8B-B14F-4D97-AF65-F5344CB8AC3E}">
        <p14:creationId xmlns:p14="http://schemas.microsoft.com/office/powerpoint/2010/main" val="2667744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CA22ED6D-A526-354E-8272-728DD5BA9D52}" type="slidenum">
              <a:rPr lang="en-US"/>
              <a:pPr/>
              <a:t>‹#›</a:t>
            </a:fld>
            <a:endParaRPr lang="en-US"/>
          </a:p>
        </p:txBody>
      </p:sp>
    </p:spTree>
    <p:extLst>
      <p:ext uri="{BB962C8B-B14F-4D97-AF65-F5344CB8AC3E}">
        <p14:creationId xmlns:p14="http://schemas.microsoft.com/office/powerpoint/2010/main" val="8187516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lvl1pPr>
          </a:lstStyle>
          <a:p>
            <a:pPr>
              <a:defRPr/>
            </a:pPr>
            <a:endParaRPr lang="en-US"/>
          </a:p>
        </p:txBody>
      </p:sp>
      <p:sp>
        <p:nvSpPr>
          <p:cNvPr id="8" name="Footer Placeholder 4"/>
          <p:cNvSpPr>
            <a:spLocks noGrp="1"/>
          </p:cNvSpPr>
          <p:nvPr>
            <p:ph type="ftr" sz="quarter" idx="11"/>
          </p:nvPr>
        </p:nvSpPr>
        <p:spPr/>
        <p:txBody>
          <a:bodyPr/>
          <a:lstStyle>
            <a:lvl1pPr defTabSz="457200">
              <a:defRPr/>
            </a:lvl1pPr>
          </a:lstStyle>
          <a:p>
            <a:pPr>
              <a:defRPr/>
            </a:pPr>
            <a:endParaRPr lang="en-US"/>
          </a:p>
        </p:txBody>
      </p:sp>
      <p:sp>
        <p:nvSpPr>
          <p:cNvPr id="9" name="Slide Number Placeholder 5"/>
          <p:cNvSpPr>
            <a:spLocks noGrp="1"/>
          </p:cNvSpPr>
          <p:nvPr>
            <p:ph type="sldNum" sz="quarter" idx="12"/>
          </p:nvPr>
        </p:nvSpPr>
        <p:spPr/>
        <p:txBody>
          <a:bodyPr/>
          <a:lstStyle>
            <a:lvl1pPr algn="l" defTabSz="457200">
              <a:defRPr/>
            </a:lvl1pPr>
          </a:lstStyle>
          <a:p>
            <a:pPr>
              <a:defRPr/>
            </a:pPr>
            <a:fld id="{814E8FB5-58C1-AD48-89FD-EC8B2508D747}" type="slidenum">
              <a:rPr lang="en-US"/>
              <a:pPr>
                <a:defRPr/>
              </a:pPr>
              <a:t>‹#›</a:t>
            </a:fld>
            <a:endParaRPr lang="en-US"/>
          </a:p>
        </p:txBody>
      </p:sp>
    </p:spTree>
    <p:extLst>
      <p:ext uri="{BB962C8B-B14F-4D97-AF65-F5344CB8AC3E}">
        <p14:creationId xmlns:p14="http://schemas.microsoft.com/office/powerpoint/2010/main" val="10440067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lvl1pPr>
          </a:lstStyle>
          <a:p>
            <a:pPr>
              <a:defRPr/>
            </a:pPr>
            <a:endParaRPr lang="en-US"/>
          </a:p>
        </p:txBody>
      </p:sp>
      <p:sp>
        <p:nvSpPr>
          <p:cNvPr id="4" name="Footer Placeholder 4"/>
          <p:cNvSpPr>
            <a:spLocks noGrp="1"/>
          </p:cNvSpPr>
          <p:nvPr>
            <p:ph type="ftr" sz="quarter" idx="11"/>
          </p:nvPr>
        </p:nvSpPr>
        <p:spPr/>
        <p:txBody>
          <a:bodyPr/>
          <a:lstStyle>
            <a:lvl1pPr defTabSz="457200">
              <a:defRPr/>
            </a:lvl1pPr>
          </a:lstStyle>
          <a:p>
            <a:pPr>
              <a:defRPr/>
            </a:pPr>
            <a:endParaRPr lang="en-US"/>
          </a:p>
        </p:txBody>
      </p:sp>
      <p:sp>
        <p:nvSpPr>
          <p:cNvPr id="5" name="Slide Number Placeholder 5"/>
          <p:cNvSpPr>
            <a:spLocks noGrp="1"/>
          </p:cNvSpPr>
          <p:nvPr>
            <p:ph type="sldNum" sz="quarter" idx="12"/>
          </p:nvPr>
        </p:nvSpPr>
        <p:spPr/>
        <p:txBody>
          <a:bodyPr/>
          <a:lstStyle>
            <a:lvl1pPr algn="l" defTabSz="457200">
              <a:defRPr/>
            </a:lvl1pPr>
          </a:lstStyle>
          <a:p>
            <a:pPr>
              <a:defRPr/>
            </a:pPr>
            <a:fld id="{13944A00-8C09-114D-A117-10AE6BF58011}" type="slidenum">
              <a:rPr lang="en-US"/>
              <a:pPr>
                <a:defRPr/>
              </a:pPr>
              <a:t>‹#›</a:t>
            </a:fld>
            <a:endParaRPr lang="en-US"/>
          </a:p>
        </p:txBody>
      </p:sp>
    </p:spTree>
    <p:extLst>
      <p:ext uri="{BB962C8B-B14F-4D97-AF65-F5344CB8AC3E}">
        <p14:creationId xmlns:p14="http://schemas.microsoft.com/office/powerpoint/2010/main" val="11416366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endParaRPr lang="en-US"/>
          </a:p>
        </p:txBody>
      </p:sp>
      <p:sp>
        <p:nvSpPr>
          <p:cNvPr id="3" name="Footer Placeholder 4"/>
          <p:cNvSpPr>
            <a:spLocks noGrp="1"/>
          </p:cNvSpPr>
          <p:nvPr>
            <p:ph type="ftr" sz="quarter" idx="11"/>
          </p:nvPr>
        </p:nvSpPr>
        <p:spPr/>
        <p:txBody>
          <a:bodyPr/>
          <a:lstStyle>
            <a:lvl1pPr defTabSz="457200">
              <a:defRPr/>
            </a:lvl1pPr>
          </a:lstStyle>
          <a:p>
            <a:pPr>
              <a:defRPr/>
            </a:pPr>
            <a:endParaRPr lang="en-US"/>
          </a:p>
        </p:txBody>
      </p:sp>
      <p:sp>
        <p:nvSpPr>
          <p:cNvPr id="4" name="Slide Number Placeholder 5"/>
          <p:cNvSpPr>
            <a:spLocks noGrp="1"/>
          </p:cNvSpPr>
          <p:nvPr>
            <p:ph type="sldNum" sz="quarter" idx="12"/>
          </p:nvPr>
        </p:nvSpPr>
        <p:spPr/>
        <p:txBody>
          <a:bodyPr/>
          <a:lstStyle>
            <a:lvl1pPr algn="l" defTabSz="457200">
              <a:defRPr/>
            </a:lvl1pPr>
          </a:lstStyle>
          <a:p>
            <a:pPr>
              <a:defRPr/>
            </a:pPr>
            <a:fld id="{F1BB0BF1-2BA1-E849-95E5-E7D67727FFF3}" type="slidenum">
              <a:rPr lang="en-US"/>
              <a:pPr>
                <a:defRPr/>
              </a:pPr>
              <a:t>‹#›</a:t>
            </a:fld>
            <a:endParaRPr lang="en-US"/>
          </a:p>
        </p:txBody>
      </p:sp>
    </p:spTree>
    <p:extLst>
      <p:ext uri="{BB962C8B-B14F-4D97-AF65-F5344CB8AC3E}">
        <p14:creationId xmlns:p14="http://schemas.microsoft.com/office/powerpoint/2010/main" val="35221196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9F6C46FF-A48E-C345-B4B9-0E3880A16600}" type="slidenum">
              <a:rPr lang="en-US"/>
              <a:pPr>
                <a:defRPr/>
              </a:pPr>
              <a:t>‹#›</a:t>
            </a:fld>
            <a:endParaRPr lang="en-US"/>
          </a:p>
        </p:txBody>
      </p:sp>
    </p:spTree>
    <p:extLst>
      <p:ext uri="{BB962C8B-B14F-4D97-AF65-F5344CB8AC3E}">
        <p14:creationId xmlns:p14="http://schemas.microsoft.com/office/powerpoint/2010/main" val="36113398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lvl1pPr>
          </a:lstStyle>
          <a:p>
            <a:pPr>
              <a:defRPr/>
            </a:pPr>
            <a:endParaRPr lang="en-US"/>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algn="l" defTabSz="457200">
              <a:defRPr/>
            </a:lvl1pPr>
          </a:lstStyle>
          <a:p>
            <a:pPr>
              <a:defRPr/>
            </a:pPr>
            <a:fld id="{AC55C065-5279-714F-ABA9-45D7217B54D5}" type="slidenum">
              <a:rPr lang="en-US"/>
              <a:pPr>
                <a:defRPr/>
              </a:pPr>
              <a:t>‹#›</a:t>
            </a:fld>
            <a:endParaRPr lang="en-US"/>
          </a:p>
        </p:txBody>
      </p:sp>
    </p:spTree>
    <p:extLst>
      <p:ext uri="{BB962C8B-B14F-4D97-AF65-F5344CB8AC3E}">
        <p14:creationId xmlns:p14="http://schemas.microsoft.com/office/powerpoint/2010/main" val="14136473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D71EF89-8413-C540-9885-4A2C844C65B5}" type="slidenum">
              <a:rPr lang="en-US"/>
              <a:pPr>
                <a:defRPr/>
              </a:pPr>
              <a:t>‹#›</a:t>
            </a:fld>
            <a:endParaRPr lang="en-US"/>
          </a:p>
        </p:txBody>
      </p:sp>
    </p:spTree>
    <p:extLst>
      <p:ext uri="{BB962C8B-B14F-4D97-AF65-F5344CB8AC3E}">
        <p14:creationId xmlns:p14="http://schemas.microsoft.com/office/powerpoint/2010/main" val="6194439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algn="l" defTabSz="457200">
              <a:defRPr/>
            </a:lvl1pPr>
          </a:lstStyle>
          <a:p>
            <a:pPr>
              <a:defRPr/>
            </a:pPr>
            <a:fld id="{FFC48903-E056-BD42-ABE4-60D152A2AB2B}" type="slidenum">
              <a:rPr lang="en-US"/>
              <a:pPr>
                <a:defRPr/>
              </a:pPr>
              <a:t>‹#›</a:t>
            </a:fld>
            <a:endParaRPr lang="en-US"/>
          </a:p>
        </p:txBody>
      </p:sp>
    </p:spTree>
    <p:extLst>
      <p:ext uri="{BB962C8B-B14F-4D97-AF65-F5344CB8AC3E}">
        <p14:creationId xmlns:p14="http://schemas.microsoft.com/office/powerpoint/2010/main" val="22175657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7452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1196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208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4B78B835-C757-2043-BB40-E6EB2C84C434}" type="slidenum">
              <a:rPr lang="en-US"/>
              <a:pPr/>
              <a:t>‹#›</a:t>
            </a:fld>
            <a:endParaRPr lang="en-US"/>
          </a:p>
        </p:txBody>
      </p:sp>
    </p:spTree>
    <p:extLst>
      <p:ext uri="{BB962C8B-B14F-4D97-AF65-F5344CB8AC3E}">
        <p14:creationId xmlns:p14="http://schemas.microsoft.com/office/powerpoint/2010/main" val="24661111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2747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5875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5254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17868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5531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4853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13382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1366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3509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42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9C2AD971-8D3C-8744-91C2-A2A1349A7927}" type="slidenum">
              <a:rPr lang="en-US"/>
              <a:pPr/>
              <a:t>‹#›</a:t>
            </a:fld>
            <a:endParaRPr lang="en-US"/>
          </a:p>
        </p:txBody>
      </p:sp>
    </p:spTree>
    <p:extLst>
      <p:ext uri="{BB962C8B-B14F-4D97-AF65-F5344CB8AC3E}">
        <p14:creationId xmlns:p14="http://schemas.microsoft.com/office/powerpoint/2010/main" val="17287039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2445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2675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9748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2603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4505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3537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1604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7500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03993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760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F4C6F01D-3B3C-D74C-850E-542C9435D0B5}" type="slidenum">
              <a:rPr lang="en-US"/>
              <a:pPr/>
              <a:t>‹#›</a:t>
            </a:fld>
            <a:endParaRPr lang="en-US"/>
          </a:p>
        </p:txBody>
      </p:sp>
    </p:spTree>
    <p:extLst>
      <p:ext uri="{BB962C8B-B14F-4D97-AF65-F5344CB8AC3E}">
        <p14:creationId xmlns:p14="http://schemas.microsoft.com/office/powerpoint/2010/main" val="41581207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0945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655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1296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23986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0535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3597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3464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7264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071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033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1077200E-A75B-5246-AED7-75E5E101C990}" type="slidenum">
              <a:rPr lang="en-US"/>
              <a:pPr/>
              <a:t>‹#›</a:t>
            </a:fld>
            <a:endParaRPr lang="en-US"/>
          </a:p>
        </p:txBody>
      </p:sp>
    </p:spTree>
    <p:extLst>
      <p:ext uri="{BB962C8B-B14F-4D97-AF65-F5344CB8AC3E}">
        <p14:creationId xmlns:p14="http://schemas.microsoft.com/office/powerpoint/2010/main" val="26453633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31FA2A-F7DA-A549-9C22-9881A695B5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695694"/>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7F3F3-42FB-034F-AF72-B78656135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844962"/>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E518C-CC02-3C41-BD27-3806786DF3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780817"/>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D943B1-1FF1-FB4C-B0F0-9933F89F6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429556"/>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750DE6-CF5D-CB46-98A0-0A7F44130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110384"/>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10D004-36BA-CB40-897A-04536B74F1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640875"/>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3F4393-05B6-3749-B662-769EDD6934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921852"/>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393B0-3081-2F44-89B1-D6C2D1E54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15416"/>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859B9-84BA-A841-9133-06F9342E5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440077"/>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35D85E-FC99-6548-AF57-83586CB3A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61649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pPr/>
              <a:t>‹#›</a:t>
            </a:fld>
            <a:endParaRPr lang="en-US"/>
          </a:p>
        </p:txBody>
      </p:sp>
    </p:spTree>
    <p:extLst>
      <p:ext uri="{BB962C8B-B14F-4D97-AF65-F5344CB8AC3E}">
        <p14:creationId xmlns:p14="http://schemas.microsoft.com/office/powerpoint/2010/main" val="3438989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27977DE7-9D67-9245-B013-86FB83F715C3}" type="slidenum">
              <a:rPr lang="en-US"/>
              <a:pPr/>
              <a:t>‹#›</a:t>
            </a:fld>
            <a:endParaRPr lang="en-US"/>
          </a:p>
        </p:txBody>
      </p:sp>
    </p:spTree>
    <p:extLst>
      <p:ext uri="{BB962C8B-B14F-4D97-AF65-F5344CB8AC3E}">
        <p14:creationId xmlns:p14="http://schemas.microsoft.com/office/powerpoint/2010/main" val="26402619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3E363-93B4-724F-8133-DA6BD0507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496215"/>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39CC01-8746-7347-AC1E-12188E823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5802835"/>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588"/>
            <a:ext cx="9144000" cy="6859588"/>
            <a:chOff x="0" y="-1"/>
            <a:chExt cx="5760" cy="4321"/>
          </a:xfrm>
        </p:grpSpPr>
        <p:sp>
          <p:nvSpPr>
            <p:cNvPr id="5" name="Rectangle 3"/>
            <p:cNvSpPr>
              <a:spLocks noChangeArrowheads="1"/>
            </p:cNvSpPr>
            <p:nvPr/>
          </p:nvSpPr>
          <p:spPr bwMode="auto">
            <a:xfrm>
              <a:off x="0" y="1824"/>
              <a:ext cx="5760" cy="24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6"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7" name="Rectangle 5"/>
            <p:cNvSpPr>
              <a:spLocks noChangeArrowheads="1"/>
            </p:cNvSpPr>
            <p:nvPr/>
          </p:nvSpPr>
          <p:spPr bwMode="white">
            <a:xfrm>
              <a:off x="0" y="-1"/>
              <a:ext cx="5760" cy="20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grpSp>
          <p:nvGrpSpPr>
            <p:cNvPr id="8" name="Group 6"/>
            <p:cNvGrpSpPr>
              <a:grpSpLocks/>
            </p:cNvGrpSpPr>
            <p:nvPr/>
          </p:nvGrpSpPr>
          <p:grpSpPr bwMode="auto">
            <a:xfrm>
              <a:off x="0" y="2016"/>
              <a:ext cx="5760" cy="260"/>
              <a:chOff x="0" y="115"/>
              <a:chExt cx="5760" cy="464"/>
            </a:xfrm>
          </p:grpSpPr>
          <p:sp>
            <p:nvSpPr>
              <p:cNvPr id="9"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0" name="Rectangle 8"/>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1" name="Rectangle 9"/>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2"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grpSp>
      </p:grpSp>
      <p:sp>
        <p:nvSpPr>
          <p:cNvPr id="318475" name="Rectangle 11"/>
          <p:cNvSpPr>
            <a:spLocks noGrp="1" noChangeArrowheads="1"/>
          </p:cNvSpPr>
          <p:nvPr>
            <p:ph type="ctrTitle"/>
          </p:nvPr>
        </p:nvSpPr>
        <p:spPr>
          <a:xfrm>
            <a:off x="685800" y="1712913"/>
            <a:ext cx="7772400" cy="1143000"/>
          </a:xfrm>
        </p:spPr>
        <p:txBody>
          <a:bodyPr/>
          <a:lstStyle>
            <a:lvl1pPr>
              <a:defRPr/>
            </a:lvl1pPr>
          </a:lstStyle>
          <a:p>
            <a:r>
              <a:rPr lang="en-US"/>
              <a:t>Click to edit Master title style</a:t>
            </a:r>
          </a:p>
        </p:txBody>
      </p:sp>
      <p:sp>
        <p:nvSpPr>
          <p:cNvPr id="318476" name="Rectangle 12"/>
          <p:cNvSpPr>
            <a:spLocks noGrp="1" noChangeArrowheads="1"/>
          </p:cNvSpPr>
          <p:nvPr>
            <p:ph type="subTitle" idx="1"/>
          </p:nvPr>
        </p:nvSpPr>
        <p:spPr>
          <a:xfrm>
            <a:off x="1371600" y="4267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14" name="Rectangle 1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solidFill>
                  <a:srgbClr val="FFFFFF"/>
                </a:solidFill>
              </a:defRPr>
            </a:lvl1pPr>
          </a:lstStyle>
          <a:p>
            <a:pPr>
              <a:defRPr/>
            </a:pPr>
            <a:fld id="{83A3BE53-5D9A-A549-AE7C-9F763428194E}" type="slidenum">
              <a:rPr lang="en-US"/>
              <a:pPr>
                <a:defRPr/>
              </a:pPr>
              <a:t>‹#›</a:t>
            </a:fld>
            <a:endParaRPr lang="en-US"/>
          </a:p>
        </p:txBody>
      </p:sp>
    </p:spTree>
    <p:extLst>
      <p:ext uri="{BB962C8B-B14F-4D97-AF65-F5344CB8AC3E}">
        <p14:creationId xmlns:p14="http://schemas.microsoft.com/office/powerpoint/2010/main" val="30130605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A712266-D8FF-D948-9DC0-7343EB1792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9516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A64D8766-5A6D-E34F-B17D-99B3EB4937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79762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63C9960-8378-B646-8A0B-9E1D5B68F4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14578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5B0F85A3-5EAC-304B-856D-F051EA757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66435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98C475E3-0F80-AD4A-B3B7-CB6C576436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58458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61D8D97-A955-6444-B863-6D0F49A91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68474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D9EC908B-BF66-394F-BA84-AA52B5F9D9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860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A2383CA7-1D6C-4647-8927-E3C6896EDBEB}" type="slidenum">
              <a:rPr lang="en-US"/>
              <a:pPr/>
              <a:t>‹#›</a:t>
            </a:fld>
            <a:endParaRPr lang="en-US"/>
          </a:p>
        </p:txBody>
      </p:sp>
    </p:spTree>
    <p:extLst>
      <p:ext uri="{BB962C8B-B14F-4D97-AF65-F5344CB8AC3E}">
        <p14:creationId xmlns:p14="http://schemas.microsoft.com/office/powerpoint/2010/main" val="108553929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62781295-A0A4-134E-A3DE-E7AC0230B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62458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695387A-7198-2A4D-BD24-9A3F67B385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8907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F00F572-6BFB-AD4C-A1B5-8A2E78C29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07357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0202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364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2525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8781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16863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8901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221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F1CC112D-E811-4843-81CA-7574EB7314F6}" type="slidenum">
              <a:rPr lang="en-US"/>
              <a:pPr/>
              <a:t>‹#›</a:t>
            </a:fld>
            <a:endParaRPr lang="en-US"/>
          </a:p>
        </p:txBody>
      </p:sp>
    </p:spTree>
    <p:extLst>
      <p:ext uri="{BB962C8B-B14F-4D97-AF65-F5344CB8AC3E}">
        <p14:creationId xmlns:p14="http://schemas.microsoft.com/office/powerpoint/2010/main" val="19699401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295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7480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4144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7939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4404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100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0305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170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9154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681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76837BFF-17F5-004A-A9C1-EFB6C7D56984}" type="slidenum">
              <a:rPr lang="en-US"/>
              <a:pPr/>
              <a:t>‹#›</a:t>
            </a:fld>
            <a:endParaRPr lang="en-US"/>
          </a:p>
        </p:txBody>
      </p:sp>
    </p:spTree>
    <p:extLst>
      <p:ext uri="{BB962C8B-B14F-4D97-AF65-F5344CB8AC3E}">
        <p14:creationId xmlns:p14="http://schemas.microsoft.com/office/powerpoint/2010/main" val="3453188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3303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676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52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6813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0391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80649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12101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1696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0068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4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69272946"/>
      </p:ext>
    </p:extLst>
  </p:cSld>
  <p:clrMapOvr>
    <a:masterClrMapping/>
  </p:clrMapOvr>
  <p:transition>
    <p:wheel spokes="0"/>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341590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2937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9700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0243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50866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3567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854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0180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7719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623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13387"/>
      </p:ext>
    </p:extLst>
  </p:cSld>
  <p:clrMapOvr>
    <a:masterClrMapping/>
  </p:clrMapOvr>
  <p:transition>
    <p:wheel spokes="0"/>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8926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87821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78426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3591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0135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84585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36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3691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4076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910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5141684"/>
      </p:ext>
    </p:extLst>
  </p:cSld>
  <p:clrMapOvr>
    <a:masterClrMapping/>
  </p:clrMapOvr>
  <p:transition>
    <p:wheel spokes="0"/>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52975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35216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78337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463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3076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4091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5672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0389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9598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945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598274"/>
      </p:ext>
    </p:extLst>
  </p:cSld>
  <p:clrMapOvr>
    <a:masterClrMapping/>
  </p:clrMapOvr>
  <p:transition>
    <p:wheel spokes="0"/>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05366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62175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2675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82396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6213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68303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7088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23263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7464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6929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76282"/>
      </p:ext>
    </p:extLst>
  </p:cSld>
  <p:clrMapOvr>
    <a:masterClrMapping/>
  </p:clrMapOvr>
  <p:transition>
    <p:wheel spokes="0"/>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3376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440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9143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1453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9445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4277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3497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22778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0306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4111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34139396"/>
      </p:ext>
    </p:extLst>
  </p:cSld>
  <p:clrMapOvr>
    <a:masterClrMapping/>
  </p:clrMapOvr>
  <p:transition>
    <p:wheel spokes="0"/>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30271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604137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09317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8585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6191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8468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4906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74386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55298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40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pPr/>
              <a:t>‹#›</a:t>
            </a:fld>
            <a:endParaRPr lang="en-US"/>
          </a:p>
        </p:txBody>
      </p:sp>
    </p:spTree>
    <p:extLst>
      <p:ext uri="{BB962C8B-B14F-4D97-AF65-F5344CB8AC3E}">
        <p14:creationId xmlns:p14="http://schemas.microsoft.com/office/powerpoint/2010/main" val="241839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84008"/>
      </p:ext>
    </p:extLst>
  </p:cSld>
  <p:clrMapOvr>
    <a:masterClrMapping/>
  </p:clrMapOvr>
  <p:transition>
    <p:wheel spokes="0"/>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30539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8604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3294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2758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1133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0420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19468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224273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46220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264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4871160"/>
      </p:ext>
    </p:extLst>
  </p:cSld>
  <p:clrMapOvr>
    <a:masterClrMapping/>
  </p:clrMapOvr>
  <p:transition>
    <p:wheel spokes="0"/>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4228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156836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5331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06250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6159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058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2539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7352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3973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407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351062"/>
      </p:ext>
    </p:extLst>
  </p:cSld>
  <p:clrMapOvr>
    <a:masterClrMapping/>
  </p:clrMapOvr>
  <p:transition>
    <p:wheel spokes="0"/>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00471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5457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382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38376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94641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50213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72382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2027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3751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883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026336"/>
      </p:ext>
    </p:extLst>
  </p:cSld>
  <p:clrMapOvr>
    <a:masterClrMapping/>
  </p:clrMapOvr>
  <p:transition>
    <p:wheel spokes="0"/>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4859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78989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69635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74310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5558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88577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51241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62973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40272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281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154728"/>
      </p:ext>
    </p:extLst>
  </p:cSld>
  <p:clrMapOvr>
    <a:masterClrMapping/>
  </p:clrMapOvr>
  <p:transition>
    <p:wheel spokes="0"/>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99436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5454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32009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984500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4970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0321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26189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26870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0747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359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4A8661-42EA-1E44-80D0-E841A591A1BD}" type="slidenum">
              <a:rPr lang="zh-CN" altLang="en-US"/>
              <a:pPr/>
              <a:t>‹#›</a:t>
            </a:fld>
            <a:endParaRPr lang="en-US" altLang="zh-CN"/>
          </a:p>
        </p:txBody>
      </p:sp>
    </p:spTree>
    <p:extLst>
      <p:ext uri="{BB962C8B-B14F-4D97-AF65-F5344CB8AC3E}">
        <p14:creationId xmlns:p14="http://schemas.microsoft.com/office/powerpoint/2010/main" val="1530806258"/>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7418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267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23743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5307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76803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39040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fld id="{B62519F9-8D2E-8D43-A4D4-13F7C8DFB064}" type="slidenum">
              <a:rPr lang="en-US"/>
              <a:pPr/>
              <a:t>‹#›</a:t>
            </a:fld>
            <a:endParaRPr lang="en-US"/>
          </a:p>
        </p:txBody>
      </p:sp>
    </p:spTree>
    <p:extLst>
      <p:ext uri="{BB962C8B-B14F-4D97-AF65-F5344CB8AC3E}">
        <p14:creationId xmlns:p14="http://schemas.microsoft.com/office/powerpoint/2010/main" val="319212086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A9191073-91D4-DA49-A8FF-72E20378FE70}" type="slidenum">
              <a:rPr lang="en-US"/>
              <a:pPr/>
              <a:t>‹#›</a:t>
            </a:fld>
            <a:endParaRPr lang="en-US"/>
          </a:p>
        </p:txBody>
      </p:sp>
    </p:spTree>
    <p:extLst>
      <p:ext uri="{BB962C8B-B14F-4D97-AF65-F5344CB8AC3E}">
        <p14:creationId xmlns:p14="http://schemas.microsoft.com/office/powerpoint/2010/main" val="382602431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EFBC38-8989-8944-9E22-FEEF3522A28B}" type="slidenum">
              <a:rPr lang="en-US"/>
              <a:pPr/>
              <a:t>‹#›</a:t>
            </a:fld>
            <a:endParaRPr lang="en-US"/>
          </a:p>
        </p:txBody>
      </p:sp>
    </p:spTree>
    <p:extLst>
      <p:ext uri="{BB962C8B-B14F-4D97-AF65-F5344CB8AC3E}">
        <p14:creationId xmlns:p14="http://schemas.microsoft.com/office/powerpoint/2010/main" val="367733659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E131005D-E9CD-F44A-99FC-25C7EAFD773F}" type="slidenum">
              <a:rPr lang="en-US"/>
              <a:pPr/>
              <a:t>‹#›</a:t>
            </a:fld>
            <a:endParaRPr lang="en-US"/>
          </a:p>
        </p:txBody>
      </p:sp>
    </p:spTree>
    <p:extLst>
      <p:ext uri="{BB962C8B-B14F-4D97-AF65-F5344CB8AC3E}">
        <p14:creationId xmlns:p14="http://schemas.microsoft.com/office/powerpoint/2010/main" val="4208588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0BC514-B087-144A-9775-ED1BE1D31CAD}" type="slidenum">
              <a:rPr lang="zh-CN" altLang="en-US"/>
              <a:pPr/>
              <a:t>‹#›</a:t>
            </a:fld>
            <a:endParaRPr lang="en-US" altLang="zh-CN"/>
          </a:p>
        </p:txBody>
      </p:sp>
    </p:spTree>
    <p:extLst>
      <p:ext uri="{BB962C8B-B14F-4D97-AF65-F5344CB8AC3E}">
        <p14:creationId xmlns:p14="http://schemas.microsoft.com/office/powerpoint/2010/main" val="1906895082"/>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fld id="{8FE3FD3B-8CBD-3B40-81AF-B4FE62E0D322}" type="slidenum">
              <a:rPr lang="en-US"/>
              <a:pPr/>
              <a:t>‹#›</a:t>
            </a:fld>
            <a:endParaRPr lang="en-US"/>
          </a:p>
        </p:txBody>
      </p:sp>
    </p:spTree>
    <p:extLst>
      <p:ext uri="{BB962C8B-B14F-4D97-AF65-F5344CB8AC3E}">
        <p14:creationId xmlns:p14="http://schemas.microsoft.com/office/powerpoint/2010/main" val="402007591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fld id="{B775656D-8E73-304C-AAD4-23BA3DE8099B}" type="slidenum">
              <a:rPr lang="en-US"/>
              <a:pPr/>
              <a:t>‹#›</a:t>
            </a:fld>
            <a:endParaRPr lang="en-US"/>
          </a:p>
        </p:txBody>
      </p:sp>
    </p:spTree>
    <p:extLst>
      <p:ext uri="{BB962C8B-B14F-4D97-AF65-F5344CB8AC3E}">
        <p14:creationId xmlns:p14="http://schemas.microsoft.com/office/powerpoint/2010/main" val="285602442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fld id="{21BBD402-C041-BF42-B401-2E690EFF163F}" type="slidenum">
              <a:rPr lang="en-US"/>
              <a:pPr/>
              <a:t>‹#›</a:t>
            </a:fld>
            <a:endParaRPr lang="en-US"/>
          </a:p>
        </p:txBody>
      </p:sp>
    </p:spTree>
    <p:extLst>
      <p:ext uri="{BB962C8B-B14F-4D97-AF65-F5344CB8AC3E}">
        <p14:creationId xmlns:p14="http://schemas.microsoft.com/office/powerpoint/2010/main" val="255678546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727296D4-7165-8945-A5E7-983AB5E542D1}" type="slidenum">
              <a:rPr lang="en-US"/>
              <a:pPr/>
              <a:t>‹#›</a:t>
            </a:fld>
            <a:endParaRPr lang="en-US"/>
          </a:p>
        </p:txBody>
      </p:sp>
    </p:spTree>
    <p:extLst>
      <p:ext uri="{BB962C8B-B14F-4D97-AF65-F5344CB8AC3E}">
        <p14:creationId xmlns:p14="http://schemas.microsoft.com/office/powerpoint/2010/main" val="12488079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fld id="{4EE61153-2C1D-EE4E-BF33-28C7914B68C7}" type="slidenum">
              <a:rPr lang="en-US"/>
              <a:pPr/>
              <a:t>‹#›</a:t>
            </a:fld>
            <a:endParaRPr lang="en-US"/>
          </a:p>
        </p:txBody>
      </p:sp>
    </p:spTree>
    <p:extLst>
      <p:ext uri="{BB962C8B-B14F-4D97-AF65-F5344CB8AC3E}">
        <p14:creationId xmlns:p14="http://schemas.microsoft.com/office/powerpoint/2010/main" val="190432187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B4504770-1616-9F45-8B77-9AA1A8FCFEDD}" type="slidenum">
              <a:rPr lang="en-US"/>
              <a:pPr/>
              <a:t>‹#›</a:t>
            </a:fld>
            <a:endParaRPr lang="en-US"/>
          </a:p>
        </p:txBody>
      </p:sp>
    </p:spTree>
    <p:extLst>
      <p:ext uri="{BB962C8B-B14F-4D97-AF65-F5344CB8AC3E}">
        <p14:creationId xmlns:p14="http://schemas.microsoft.com/office/powerpoint/2010/main" val="233265646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fld id="{40C737EA-8AC0-3145-B2AB-A4913FC39734}" type="slidenum">
              <a:rPr lang="en-US"/>
              <a:pPr/>
              <a:t>‹#›</a:t>
            </a:fld>
            <a:endParaRPr lang="en-US"/>
          </a:p>
        </p:txBody>
      </p:sp>
    </p:spTree>
    <p:extLst>
      <p:ext uri="{BB962C8B-B14F-4D97-AF65-F5344CB8AC3E}">
        <p14:creationId xmlns:p14="http://schemas.microsoft.com/office/powerpoint/2010/main" val="17157119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08674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809840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543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0011BA-1220-D442-94C2-00037F0F856F}" type="slidenum">
              <a:rPr lang="zh-CN" altLang="en-US"/>
              <a:pPr/>
              <a:t>‹#›</a:t>
            </a:fld>
            <a:endParaRPr lang="en-US" altLang="zh-CN"/>
          </a:p>
        </p:txBody>
      </p:sp>
    </p:spTree>
    <p:extLst>
      <p:ext uri="{BB962C8B-B14F-4D97-AF65-F5344CB8AC3E}">
        <p14:creationId xmlns:p14="http://schemas.microsoft.com/office/powerpoint/2010/main" val="1357218896"/>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67369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71848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1654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2198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30327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14726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4653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680923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5423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131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912EBA1D-ACA6-FF4C-A83A-6FDCD8C97B1C}" type="slidenum">
              <a:rPr lang="zh-CN" altLang="en-US"/>
              <a:pPr/>
              <a:t>‹#›</a:t>
            </a:fld>
            <a:endParaRPr lang="en-US" altLang="zh-CN"/>
          </a:p>
        </p:txBody>
      </p:sp>
    </p:spTree>
    <p:extLst>
      <p:ext uri="{BB962C8B-B14F-4D97-AF65-F5344CB8AC3E}">
        <p14:creationId xmlns:p14="http://schemas.microsoft.com/office/powerpoint/2010/main" val="632338240"/>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8285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10554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3097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96604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75353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2098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9186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0200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283784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4" y="3340101"/>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457153" eaLnBrk="1" hangingPunct="1">
              <a:spcBef>
                <a:spcPct val="0"/>
              </a:spcBef>
              <a:buFontTx/>
              <a:buNone/>
            </a:pPr>
            <a:endParaRPr lang="en-US" sz="1800" b="0">
              <a:solidFill>
                <a:srgbClr val="333333"/>
              </a:solidFill>
              <a:latin typeface="Times New Roman" charset="0"/>
              <a:ea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3644362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2624FD2-3E36-B044-8E55-B1A85FFC3C87}" type="slidenum">
              <a:rPr lang="zh-CN" altLang="en-US"/>
              <a:pPr/>
              <a:t>‹#›</a:t>
            </a:fld>
            <a:endParaRPr lang="en-US" altLang="zh-CN"/>
          </a:p>
        </p:txBody>
      </p:sp>
    </p:spTree>
    <p:extLst>
      <p:ext uri="{BB962C8B-B14F-4D97-AF65-F5344CB8AC3E}">
        <p14:creationId xmlns:p14="http://schemas.microsoft.com/office/powerpoint/2010/main" val="3853404956"/>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289585141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315150467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3716316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71004117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33425331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13471373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62054288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31649080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28358592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275429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pPr/>
              <a:t>‹#›</a:t>
            </a:fld>
            <a:endParaRPr lang="en-US"/>
          </a:p>
        </p:txBody>
      </p:sp>
    </p:spTree>
    <p:extLst>
      <p:ext uri="{BB962C8B-B14F-4D97-AF65-F5344CB8AC3E}">
        <p14:creationId xmlns:p14="http://schemas.microsoft.com/office/powerpoint/2010/main" val="4109382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B5532BF-E467-3548-B135-3747107C85F1}" type="slidenum">
              <a:rPr lang="zh-CN" altLang="en-US"/>
              <a:pPr/>
              <a:t>‹#›</a:t>
            </a:fld>
            <a:endParaRPr lang="en-US" altLang="zh-CN"/>
          </a:p>
        </p:txBody>
      </p:sp>
    </p:spTree>
    <p:extLst>
      <p:ext uri="{BB962C8B-B14F-4D97-AF65-F5344CB8AC3E}">
        <p14:creationId xmlns:p14="http://schemas.microsoft.com/office/powerpoint/2010/main" val="2232248640"/>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91692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78353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96988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5703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4001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47232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30383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294706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30169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544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A2984D96-CC9D-4447-86C5-F4423346F7B4}" type="slidenum">
              <a:rPr lang="zh-CN" altLang="en-US"/>
              <a:pPr/>
              <a:t>‹#›</a:t>
            </a:fld>
            <a:endParaRPr lang="en-US" altLang="zh-CN"/>
          </a:p>
        </p:txBody>
      </p:sp>
    </p:spTree>
    <p:extLst>
      <p:ext uri="{BB962C8B-B14F-4D97-AF65-F5344CB8AC3E}">
        <p14:creationId xmlns:p14="http://schemas.microsoft.com/office/powerpoint/2010/main" val="1291994752"/>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4591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5168933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5446293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8398182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3432214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7328342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7633859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22856066"/>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776588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748185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7F6D31E-E748-DC47-8FAC-E8233494C198}" type="slidenum">
              <a:rPr lang="zh-CN" altLang="en-US"/>
              <a:pPr/>
              <a:t>‹#›</a:t>
            </a:fld>
            <a:endParaRPr lang="en-US" altLang="zh-CN"/>
          </a:p>
        </p:txBody>
      </p:sp>
    </p:spTree>
    <p:extLst>
      <p:ext uri="{BB962C8B-B14F-4D97-AF65-F5344CB8AC3E}">
        <p14:creationId xmlns:p14="http://schemas.microsoft.com/office/powerpoint/2010/main" val="3174270604"/>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8308487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8075167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7AE13280-1661-C241-8BAF-32C960118E52}" type="slidenum">
              <a:rPr lang="en-US"/>
              <a:pPr/>
              <a:t>‹#›</a:t>
            </a:fld>
            <a:endParaRPr lang="en-US"/>
          </a:p>
        </p:txBody>
      </p:sp>
    </p:spTree>
    <p:extLst>
      <p:ext uri="{BB962C8B-B14F-4D97-AF65-F5344CB8AC3E}">
        <p14:creationId xmlns:p14="http://schemas.microsoft.com/office/powerpoint/2010/main" val="270434704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fld id="{82304B21-D625-DE47-B0E3-984FD777C7F5}"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9899003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fld id="{CA22ED6D-A526-354E-8272-728DD5BA9D5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03688112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fld id="{4B78B835-C757-2043-BB40-E6EB2C84C434}"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69466672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9" name="Rectangle 1030"/>
          <p:cNvSpPr>
            <a:spLocks noGrp="1" noChangeArrowheads="1"/>
          </p:cNvSpPr>
          <p:nvPr>
            <p:ph type="sldNum" sz="quarter" idx="12"/>
          </p:nvPr>
        </p:nvSpPr>
        <p:spPr>
          <a:ln/>
        </p:spPr>
        <p:txBody>
          <a:bodyPr/>
          <a:lstStyle>
            <a:lvl1pPr>
              <a:defRPr/>
            </a:lvl1pPr>
          </a:lstStyle>
          <a:p>
            <a:fld id="{9C2AD971-8D3C-8744-91C2-A2A1349A792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6852809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5" name="Rectangle 1030"/>
          <p:cNvSpPr>
            <a:spLocks noGrp="1" noChangeArrowheads="1"/>
          </p:cNvSpPr>
          <p:nvPr>
            <p:ph type="sldNum" sz="quarter" idx="12"/>
          </p:nvPr>
        </p:nvSpPr>
        <p:spPr>
          <a:ln/>
        </p:spPr>
        <p:txBody>
          <a:bodyPr/>
          <a:lstStyle>
            <a:lvl1pPr>
              <a:defRPr/>
            </a:lvl1pPr>
          </a:lstStyle>
          <a:p>
            <a:fld id="{F4C6F01D-3B3C-D74C-850E-542C9435D0B5}"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66890552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4" name="Rectangle 1030"/>
          <p:cNvSpPr>
            <a:spLocks noGrp="1" noChangeArrowheads="1"/>
          </p:cNvSpPr>
          <p:nvPr>
            <p:ph type="sldNum" sz="quarter" idx="12"/>
          </p:nvPr>
        </p:nvSpPr>
        <p:spPr>
          <a:ln/>
        </p:spPr>
        <p:txBody>
          <a:bodyPr/>
          <a:lstStyle>
            <a:lvl1pPr>
              <a:defRPr/>
            </a:lvl1pPr>
          </a:lstStyle>
          <a:p>
            <a:fld id="{1077200E-A75B-5246-AED7-75E5E101C99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95353742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fld id="{27977DE7-9D67-9245-B013-86FB83F715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50735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E250B62-1A50-3E4E-8477-D6AA66F11182}" type="slidenum">
              <a:rPr lang="zh-CN" altLang="en-US"/>
              <a:pPr/>
              <a:t>‹#›</a:t>
            </a:fld>
            <a:endParaRPr lang="en-US" altLang="zh-CN"/>
          </a:p>
        </p:txBody>
      </p:sp>
    </p:spTree>
    <p:extLst>
      <p:ext uri="{BB962C8B-B14F-4D97-AF65-F5344CB8AC3E}">
        <p14:creationId xmlns:p14="http://schemas.microsoft.com/office/powerpoint/2010/main" val="1747142004"/>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fld id="{A2383CA7-1D6C-4647-8927-E3C6896EDBE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19952120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fld id="{F1CC112D-E811-4843-81CA-7574EB7314F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57252382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fld id="{76837BFF-17F5-004A-A9C1-EFB6C7D56984}"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3846586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76411588"/>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345930435"/>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947668451"/>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951580538"/>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744947354"/>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810371756"/>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56631150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919267-6A1C-5241-9EAA-F69929C7D3FE}" type="slidenum">
              <a:rPr lang="zh-CN" altLang="en-US"/>
              <a:pPr/>
              <a:t>‹#›</a:t>
            </a:fld>
            <a:endParaRPr lang="en-US" altLang="zh-CN"/>
          </a:p>
        </p:txBody>
      </p:sp>
    </p:spTree>
    <p:extLst>
      <p:ext uri="{BB962C8B-B14F-4D97-AF65-F5344CB8AC3E}">
        <p14:creationId xmlns:p14="http://schemas.microsoft.com/office/powerpoint/2010/main" val="786773865"/>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85798521"/>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098471232"/>
      </p:ext>
    </p:extLst>
  </p:cSld>
  <p:clrMapOvr>
    <a:masterClrMapping/>
  </p:clrMapOvr>
  <p:transition spd="med">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704209259"/>
      </p:ext>
    </p:extLst>
  </p:cSld>
  <p:clrMapOvr>
    <a:masterClrMapping/>
  </p:clrMapOvr>
  <p:transition spd="med">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104111851"/>
      </p:ext>
    </p:extLst>
  </p:cSld>
  <p:clrMapOvr>
    <a:masterClrMapping/>
  </p:clrMapOvr>
  <p:transition spd="med">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833053687"/>
      </p:ext>
    </p:extLst>
  </p:cSld>
  <p:clrMapOvr>
    <a:masterClrMapping/>
  </p:clrMapOvr>
  <p:transition spd="med">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49899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8040862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6206572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0184739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44830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07DE6C-15AD-F34E-BE87-74943A465B30}" type="slidenum">
              <a:rPr lang="zh-CN" altLang="en-US"/>
              <a:pPr/>
              <a:t>‹#›</a:t>
            </a:fld>
            <a:endParaRPr lang="en-US" altLang="zh-CN"/>
          </a:p>
        </p:txBody>
      </p:sp>
    </p:spTree>
    <p:extLst>
      <p:ext uri="{BB962C8B-B14F-4D97-AF65-F5344CB8AC3E}">
        <p14:creationId xmlns:p14="http://schemas.microsoft.com/office/powerpoint/2010/main" val="3371200700"/>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5361611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894302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4619859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686342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046618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547199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706500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7540353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91BF127C-8999-CE46-AE00-C5E9A4440A2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5103216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52BF95E-86CF-9241-AA95-4360DBFC367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62331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B7B95D55-F92B-5542-A1CA-FA4020AC4E94}" type="slidenum">
              <a:rPr lang="zh-CN" altLang="en-US"/>
              <a:pPr/>
              <a:t>‹#›</a:t>
            </a:fld>
            <a:endParaRPr lang="en-US" altLang="zh-CN"/>
          </a:p>
        </p:txBody>
      </p:sp>
    </p:spTree>
    <p:extLst>
      <p:ext uri="{BB962C8B-B14F-4D97-AF65-F5344CB8AC3E}">
        <p14:creationId xmlns:p14="http://schemas.microsoft.com/office/powerpoint/2010/main" val="3449607732"/>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6C8A91BC-029C-DC49-9C83-82F820F3C9E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9807500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C475FADB-9009-D64F-BC1D-2CA3BA5EEB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728096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94B4C07-14F3-FF41-924D-0FB1DBC3186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3094791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DDD1D4B-BC85-C146-8AD5-D48DFE689A3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5803548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24DC412-38E3-5948-ADC8-DF08102318E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5259865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572A2D8-9114-BC42-B9C7-2A531D47F6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8022763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3BF1546-E071-C14A-896C-6ACFD789097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4780247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04B9573-4DE3-7046-B2E5-6C9532A863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4419865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44AFB722-60E9-0644-96B3-D5ECA684995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2683330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2530993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3B32C66F-2210-BB42-B37B-010FF4A6B2F1}" type="slidenum">
              <a:rPr lang="zh-CN" altLang="en-US"/>
              <a:pPr/>
              <a:t>‹#›</a:t>
            </a:fld>
            <a:endParaRPr lang="en-US" altLang="zh-CN"/>
          </a:p>
        </p:txBody>
      </p:sp>
    </p:spTree>
    <p:extLst>
      <p:ext uri="{BB962C8B-B14F-4D97-AF65-F5344CB8AC3E}">
        <p14:creationId xmlns:p14="http://schemas.microsoft.com/office/powerpoint/2010/main" val="3230916885"/>
      </p:ext>
    </p:extLst>
  </p:cSld>
  <p:clrMapOvr>
    <a:masterClrMapping/>
  </p:clrMapOvr>
  <p:transition spd="med">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90673350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215888018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171728608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237272654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211405531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347251693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8413375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178540154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415976347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4060967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5ECB3993-B461-CD4C-AE93-DDF02FF33DE8}" type="slidenum">
              <a:rPr lang="zh-CN" altLang="en-US"/>
              <a:pPr/>
              <a:t>‹#›</a:t>
            </a:fld>
            <a:endParaRPr lang="en-US" altLang="zh-CN"/>
          </a:p>
        </p:txBody>
      </p:sp>
    </p:spTree>
    <p:extLst>
      <p:ext uri="{BB962C8B-B14F-4D97-AF65-F5344CB8AC3E}">
        <p14:creationId xmlns:p14="http://schemas.microsoft.com/office/powerpoint/2010/main" val="590316069"/>
      </p:ext>
    </p:extLst>
  </p:cSld>
  <p:clrMapOvr>
    <a:masterClrMapping/>
  </p:clrMapOvr>
  <p:transition spd="med">
    <p:randomBar dir="ver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28392752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2886564870"/>
      </p:ext>
    </p:extLst>
  </p:cSld>
  <p:clrMapOvr>
    <a:masterClrMapping/>
  </p:clrMapOvr>
  <p:transition spd="med">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2902509539"/>
      </p:ext>
    </p:extLst>
  </p:cSld>
  <p:clrMapOvr>
    <a:masterClrMapping/>
  </p:clrMapOvr>
  <p:transition spd="med">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3605527205"/>
      </p:ext>
    </p:extLst>
  </p:cSld>
  <p:clrMapOvr>
    <a:masterClrMapping/>
  </p:clrMapOvr>
  <p:transition spd="med">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63564683"/>
      </p:ext>
    </p:extLst>
  </p:cSld>
  <p:clrMapOvr>
    <a:masterClrMapping/>
  </p:clrMapOvr>
  <p:transition spd="med">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304786888"/>
      </p:ext>
    </p:extLst>
  </p:cSld>
  <p:clrMapOvr>
    <a:masterClrMapping/>
  </p:clrMapOvr>
  <p:transition spd="med">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786936140"/>
      </p:ext>
    </p:extLst>
  </p:cSld>
  <p:clrMapOvr>
    <a:masterClrMapping/>
  </p:clrMapOvr>
  <p:transition spd="med">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135155823"/>
      </p:ext>
    </p:extLst>
  </p:cSld>
  <p:clrMapOvr>
    <a:masterClrMapping/>
  </p:clrMapOvr>
  <p:transition spd="med">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967997313"/>
      </p:ext>
    </p:extLst>
  </p:cSld>
  <p:clrMapOvr>
    <a:masterClrMapping/>
  </p:clrMapOvr>
  <p:transition spd="med">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64844404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E6D94DB0-0F3F-7B4C-820F-E67295D33984}" type="slidenum">
              <a:rPr lang="zh-CN" altLang="en-US"/>
              <a:pPr/>
              <a:t>‹#›</a:t>
            </a:fld>
            <a:endParaRPr lang="en-US" altLang="zh-CN"/>
          </a:p>
        </p:txBody>
      </p:sp>
    </p:spTree>
    <p:extLst>
      <p:ext uri="{BB962C8B-B14F-4D97-AF65-F5344CB8AC3E}">
        <p14:creationId xmlns:p14="http://schemas.microsoft.com/office/powerpoint/2010/main" val="4217617849"/>
      </p:ext>
    </p:extLst>
  </p:cSld>
  <p:clrMapOvr>
    <a:masterClrMapping/>
  </p:clrMapOvr>
  <p:transition spd="med">
    <p:randomBar dir="ver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567069227"/>
      </p:ext>
    </p:extLst>
  </p:cSld>
  <p:clrMapOvr>
    <a:masterClrMapping/>
  </p:clrMapOvr>
  <p:transition spd="med">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120675362"/>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177873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0596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728761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65242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60983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84548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490072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225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pPr/>
              <a:t>‹#›</a:t>
            </a:fld>
            <a:endParaRPr lang="en-US"/>
          </a:p>
        </p:txBody>
      </p:sp>
    </p:spTree>
    <p:extLst>
      <p:ext uri="{BB962C8B-B14F-4D97-AF65-F5344CB8AC3E}">
        <p14:creationId xmlns:p14="http://schemas.microsoft.com/office/powerpoint/2010/main" val="406446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zh-CN" altLang="en-US"/>
          </a:p>
        </p:txBody>
      </p:sp>
      <p:sp>
        <p:nvSpPr>
          <p:cNvPr id="8" name="Footer Placeholder 7"/>
          <p:cNvSpPr>
            <a:spLocks noGrp="1"/>
          </p:cNvSpPr>
          <p:nvPr>
            <p:ph type="ftr" sz="quarter" idx="11"/>
          </p:nvPr>
        </p:nvSpPr>
        <p:spPr/>
        <p:txBody>
          <a:bodyPr/>
          <a:lstStyle>
            <a:lvl1pPr>
              <a:defRPr/>
            </a:lvl1pPr>
          </a:lstStyle>
          <a:p>
            <a:endParaRPr lang="zh-CN" altLang="en-US"/>
          </a:p>
        </p:txBody>
      </p:sp>
      <p:sp>
        <p:nvSpPr>
          <p:cNvPr id="9" name="Slide Number Placeholder 8"/>
          <p:cNvSpPr>
            <a:spLocks noGrp="1"/>
          </p:cNvSpPr>
          <p:nvPr>
            <p:ph type="sldNum" sz="quarter" idx="12"/>
          </p:nvPr>
        </p:nvSpPr>
        <p:spPr/>
        <p:txBody>
          <a:bodyPr/>
          <a:lstStyle>
            <a:lvl1pPr>
              <a:defRPr/>
            </a:lvl1pPr>
          </a:lstStyle>
          <a:p>
            <a:fld id="{4989FB71-5FF8-3542-825E-0F0AF934A49D}" type="slidenum">
              <a:rPr lang="zh-CN" altLang="en-US"/>
              <a:pPr/>
              <a:t>‹#›</a:t>
            </a:fld>
            <a:endParaRPr lang="en-US" altLang="zh-CN"/>
          </a:p>
        </p:txBody>
      </p:sp>
    </p:spTree>
    <p:extLst>
      <p:ext uri="{BB962C8B-B14F-4D97-AF65-F5344CB8AC3E}">
        <p14:creationId xmlns:p14="http://schemas.microsoft.com/office/powerpoint/2010/main" val="3118369439"/>
      </p:ext>
    </p:extLst>
  </p:cSld>
  <p:clrMapOvr>
    <a:masterClrMapping/>
  </p:clrMapOvr>
  <p:transition spd="med">
    <p:randomBar dir="vert"/>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919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768392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32899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138100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124676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372405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649245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0447163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832101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7726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zh-CN" altLang="en-US"/>
          </a:p>
        </p:txBody>
      </p:sp>
      <p:sp>
        <p:nvSpPr>
          <p:cNvPr id="4" name="Footer Placeholder 3"/>
          <p:cNvSpPr>
            <a:spLocks noGrp="1"/>
          </p:cNvSpPr>
          <p:nvPr>
            <p:ph type="ftr" sz="quarter" idx="11"/>
          </p:nvPr>
        </p:nvSpPr>
        <p:spPr/>
        <p:txBody>
          <a:bodyPr/>
          <a:lstStyle>
            <a:lvl1pPr>
              <a:defRPr/>
            </a:lvl1pPr>
          </a:lstStyle>
          <a:p>
            <a:endParaRPr lang="zh-CN" altLang="en-US"/>
          </a:p>
        </p:txBody>
      </p:sp>
      <p:sp>
        <p:nvSpPr>
          <p:cNvPr id="5" name="Slide Number Placeholder 4"/>
          <p:cNvSpPr>
            <a:spLocks noGrp="1"/>
          </p:cNvSpPr>
          <p:nvPr>
            <p:ph type="sldNum" sz="quarter" idx="12"/>
          </p:nvPr>
        </p:nvSpPr>
        <p:spPr/>
        <p:txBody>
          <a:bodyPr/>
          <a:lstStyle>
            <a:lvl1pPr>
              <a:defRPr/>
            </a:lvl1pPr>
          </a:lstStyle>
          <a:p>
            <a:fld id="{DAA4B07D-ECB9-D643-821C-1DC16B6C6397}" type="slidenum">
              <a:rPr lang="zh-CN" altLang="en-US"/>
              <a:pPr/>
              <a:t>‹#›</a:t>
            </a:fld>
            <a:endParaRPr lang="en-US" altLang="zh-CN"/>
          </a:p>
        </p:txBody>
      </p:sp>
    </p:spTree>
    <p:extLst>
      <p:ext uri="{BB962C8B-B14F-4D97-AF65-F5344CB8AC3E}">
        <p14:creationId xmlns:p14="http://schemas.microsoft.com/office/powerpoint/2010/main" val="1243424869"/>
      </p:ext>
    </p:extLst>
  </p:cSld>
  <p:clrMapOvr>
    <a:masterClrMapping/>
  </p:clrMapOvr>
  <p:transition spd="med">
    <p:randomBar dir="vert"/>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834544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915602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376200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8/6/24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651222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6101178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95866615"/>
      </p:ext>
    </p:extLst>
  </p:cSld>
  <p:clrMapOvr>
    <a:masterClrMapping/>
  </p:clrMapOvr>
  <p:transition spd="med">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28498090"/>
      </p:ext>
    </p:extLst>
  </p:cSld>
  <p:clrMapOvr>
    <a:masterClrMapping/>
  </p:clrMapOvr>
  <p:transition spd="med">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33479262"/>
      </p:ext>
    </p:extLst>
  </p:cSld>
  <p:clrMapOvr>
    <a:masterClrMapping/>
  </p:clrMapOvr>
  <p:transition spd="med">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3389295"/>
      </p:ext>
    </p:extLst>
  </p:cSld>
  <p:clrMapOvr>
    <a:masterClrMapping/>
  </p:clrMapOvr>
  <p:transition spd="med">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776345"/>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zh-CN" altLang="en-US"/>
          </a:p>
        </p:txBody>
      </p:sp>
      <p:sp>
        <p:nvSpPr>
          <p:cNvPr id="3" name="Footer Placeholder 2"/>
          <p:cNvSpPr>
            <a:spLocks noGrp="1"/>
          </p:cNvSpPr>
          <p:nvPr>
            <p:ph type="ftr" sz="quarter" idx="11"/>
          </p:nvPr>
        </p:nvSpPr>
        <p:spPr/>
        <p:txBody>
          <a:bodyPr/>
          <a:lstStyle>
            <a:lvl1pPr>
              <a:defRPr/>
            </a:lvl1pPr>
          </a:lstStyle>
          <a:p>
            <a:endParaRPr lang="zh-CN" altLang="en-US"/>
          </a:p>
        </p:txBody>
      </p:sp>
      <p:sp>
        <p:nvSpPr>
          <p:cNvPr id="4" name="Slide Number Placeholder 3"/>
          <p:cNvSpPr>
            <a:spLocks noGrp="1"/>
          </p:cNvSpPr>
          <p:nvPr>
            <p:ph type="sldNum" sz="quarter" idx="12"/>
          </p:nvPr>
        </p:nvSpPr>
        <p:spPr/>
        <p:txBody>
          <a:bodyPr/>
          <a:lstStyle>
            <a:lvl1pPr>
              <a:defRPr/>
            </a:lvl1pPr>
          </a:lstStyle>
          <a:p>
            <a:fld id="{63AD097A-CE66-FA48-8A1A-8B39D97DD94A}" type="slidenum">
              <a:rPr lang="zh-CN" altLang="en-US"/>
              <a:pPr/>
              <a:t>‹#›</a:t>
            </a:fld>
            <a:endParaRPr lang="en-US" altLang="zh-CN"/>
          </a:p>
        </p:txBody>
      </p:sp>
    </p:spTree>
    <p:extLst>
      <p:ext uri="{BB962C8B-B14F-4D97-AF65-F5344CB8AC3E}">
        <p14:creationId xmlns:p14="http://schemas.microsoft.com/office/powerpoint/2010/main" val="4011870522"/>
      </p:ext>
    </p:extLst>
  </p:cSld>
  <p:clrMapOvr>
    <a:masterClrMapping/>
  </p:clrMapOvr>
  <p:transition spd="med">
    <p:randomBar dir="vert"/>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986556"/>
      </p:ext>
    </p:extLst>
  </p:cSld>
  <p:clrMapOvr>
    <a:masterClrMapping/>
  </p:clrMapOvr>
  <p:transition spd="med">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28858793"/>
      </p:ext>
    </p:extLst>
  </p:cSld>
  <p:clrMapOvr>
    <a:masterClrMapping/>
  </p:clrMapOvr>
  <p:transition spd="med">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51422152"/>
      </p:ext>
    </p:extLst>
  </p:cSld>
  <p:clrMapOvr>
    <a:masterClrMapping/>
  </p:clrMapOvr>
  <p:transition spd="med">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76265657"/>
      </p:ext>
    </p:extLst>
  </p:cSld>
  <p:clrMapOvr>
    <a:masterClrMapping/>
  </p:clrMapOvr>
  <p:transition spd="med">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27105311"/>
      </p:ext>
    </p:extLst>
  </p:cSld>
  <p:clrMapOvr>
    <a:masterClrMapping/>
  </p:clrMapOvr>
  <p:transition spd="med">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27427303"/>
      </p:ext>
    </p:extLst>
  </p:cSld>
  <p:clrMapOvr>
    <a:masterClrMapping/>
  </p:clrMapOvr>
  <p:transition spd="med">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57963530"/>
      </p:ext>
    </p:extLst>
  </p:cSld>
  <p:clrMapOvr>
    <a:masterClrMapping/>
  </p:clrMapOvr>
  <p:transition spd="med">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161317"/>
      </p:ext>
    </p:extLst>
  </p:cSld>
  <p:clrMapOvr>
    <a:masterClrMapping/>
  </p:clrMapOvr>
  <p:transition spd="med">
    <p:fade/>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8304328"/>
      </p:ext>
    </p:extLst>
  </p:cSld>
  <p:clrMapOvr>
    <a:masterClrMapping/>
  </p:clrMapOvr>
  <p:transition spd="med">
    <p:fade/>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58682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D654AE5A-F6B1-8F49-B6D7-6BB1ACDBA54B}" type="slidenum">
              <a:rPr lang="zh-CN" altLang="en-US"/>
              <a:pPr/>
              <a:t>‹#›</a:t>
            </a:fld>
            <a:endParaRPr lang="en-US" altLang="zh-CN"/>
          </a:p>
        </p:txBody>
      </p:sp>
    </p:spTree>
    <p:extLst>
      <p:ext uri="{BB962C8B-B14F-4D97-AF65-F5344CB8AC3E}">
        <p14:creationId xmlns:p14="http://schemas.microsoft.com/office/powerpoint/2010/main" val="628301049"/>
      </p:ext>
    </p:extLst>
  </p:cSld>
  <p:clrMapOvr>
    <a:masterClrMapping/>
  </p:clrMapOvr>
  <p:transition spd="med">
    <p:randomBar dir="vert"/>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7894"/>
      </p:ext>
    </p:extLst>
  </p:cSld>
  <p:clrMapOvr>
    <a:masterClrMapping/>
  </p:clrMapOvr>
  <p:transition spd="med">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0368490"/>
      </p:ext>
    </p:extLst>
  </p:cSld>
  <p:clrMapOvr>
    <a:masterClrMapping/>
  </p:clrMapOvr>
  <p:transition spd="med">
    <p:fade/>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552243"/>
      </p:ext>
    </p:extLst>
  </p:cSld>
  <p:clrMapOvr>
    <a:masterClrMapping/>
  </p:clrMapOvr>
  <p:transition spd="med">
    <p:fade/>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4938486"/>
      </p:ext>
    </p:extLst>
  </p:cSld>
  <p:clrMapOvr>
    <a:masterClrMapping/>
  </p:clrMapOvr>
  <p:transition spd="med">
    <p:fade/>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953821"/>
      </p:ext>
    </p:extLst>
  </p:cSld>
  <p:clrMapOvr>
    <a:masterClrMapping/>
  </p:clrMapOvr>
  <p:transition spd="med">
    <p:fade/>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479762"/>
      </p:ext>
    </p:extLst>
  </p:cSld>
  <p:clrMapOvr>
    <a:masterClrMapping/>
  </p:clrMapOvr>
  <p:transition spd="med">
    <p:fade/>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710724"/>
      </p:ext>
    </p:extLst>
  </p:cSld>
  <p:clrMapOvr>
    <a:masterClrMapping/>
  </p:clrMapOvr>
  <p:transition spd="med">
    <p:fade/>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29086135"/>
      </p:ext>
    </p:extLst>
  </p:cSld>
  <p:clrMapOvr>
    <a:masterClrMapping/>
  </p:clrMapOvr>
  <p:transition spd="med">
    <p:cu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438467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2508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7FE57225-B7A9-1444-8D2B-D742BD8AD5E3}" type="slidenum">
              <a:rPr lang="zh-CN" altLang="en-US"/>
              <a:pPr/>
              <a:t>‹#›</a:t>
            </a:fld>
            <a:endParaRPr lang="en-US" altLang="zh-CN"/>
          </a:p>
        </p:txBody>
      </p:sp>
    </p:spTree>
    <p:extLst>
      <p:ext uri="{BB962C8B-B14F-4D97-AF65-F5344CB8AC3E}">
        <p14:creationId xmlns:p14="http://schemas.microsoft.com/office/powerpoint/2010/main" val="3256965558"/>
      </p:ext>
    </p:extLst>
  </p:cSld>
  <p:clrMapOvr>
    <a:masterClrMapping/>
  </p:clrMapOvr>
  <p:transition spd="med">
    <p:randomBar dir="vert"/>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095703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773232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440005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322843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89385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113322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157955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559024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23237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5402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CDCB819B-606C-7E44-A2CF-5BCB5263292C}" type="slidenum">
              <a:rPr lang="zh-CN" altLang="en-US"/>
              <a:pPr/>
              <a:t>‹#›</a:t>
            </a:fld>
            <a:endParaRPr lang="en-US" altLang="zh-CN"/>
          </a:p>
        </p:txBody>
      </p:sp>
    </p:spTree>
    <p:extLst>
      <p:ext uri="{BB962C8B-B14F-4D97-AF65-F5344CB8AC3E}">
        <p14:creationId xmlns:p14="http://schemas.microsoft.com/office/powerpoint/2010/main" val="2341513743"/>
      </p:ext>
    </p:extLst>
  </p:cSld>
  <p:clrMapOvr>
    <a:masterClrMapping/>
  </p:clrMapOvr>
  <p:transition spd="med">
    <p:randomBar dir="vert"/>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349999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308998558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100508859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1807214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291979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350401380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86023266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360181448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148593259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2616350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69036813-413C-C34E-B880-845DD2882783}" type="slidenum">
              <a:rPr lang="zh-CN" altLang="en-US"/>
              <a:pPr/>
              <a:t>‹#›</a:t>
            </a:fld>
            <a:endParaRPr lang="en-US" altLang="zh-CN"/>
          </a:p>
        </p:txBody>
      </p:sp>
    </p:spTree>
    <p:extLst>
      <p:ext uri="{BB962C8B-B14F-4D97-AF65-F5344CB8AC3E}">
        <p14:creationId xmlns:p14="http://schemas.microsoft.com/office/powerpoint/2010/main" val="3590408720"/>
      </p:ext>
    </p:extLst>
  </p:cSld>
  <p:clrMapOvr>
    <a:masterClrMapping/>
  </p:clrMapOvr>
  <p:transition spd="med">
    <p:randomBar dir="vert"/>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217110526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50737367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58463579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385071315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08637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27816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05388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8824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70820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6101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398830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66740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03943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571901"/>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87177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91708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639979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28732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5335999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170114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2439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4504264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2572312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199041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8203070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983537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8085976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22068693"/>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solidFill>
                <a:srgbClr val="333333"/>
              </a:solidFill>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131089113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52086087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25884966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743445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657018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87573776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94498656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5619752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40986291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53132849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85649911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88683435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05E9C1E9-2C7A-A54D-91A2-AE46560DF00E}" type="slidenum">
              <a:rPr lang="zh-CN" altLang="en-US"/>
              <a:pPr>
                <a:defRPr/>
              </a:pPr>
              <a:t>‹#›</a:t>
            </a:fld>
            <a:endParaRPr lang="zh-CN" altLang="en-US"/>
          </a:p>
        </p:txBody>
      </p:sp>
    </p:spTree>
    <p:extLst>
      <p:ext uri="{BB962C8B-B14F-4D97-AF65-F5344CB8AC3E}">
        <p14:creationId xmlns:p14="http://schemas.microsoft.com/office/powerpoint/2010/main" val="280192682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7049525-1394-054F-9658-B0BC49C309E5}" type="slidenum">
              <a:rPr lang="zh-CN" altLang="en-US"/>
              <a:pPr>
                <a:defRPr/>
              </a:pPr>
              <a:t>‹#›</a:t>
            </a:fld>
            <a:endParaRPr lang="zh-CN" altLang="en-US"/>
          </a:p>
        </p:txBody>
      </p:sp>
    </p:spTree>
    <p:extLst>
      <p:ext uri="{BB962C8B-B14F-4D97-AF65-F5344CB8AC3E}">
        <p14:creationId xmlns:p14="http://schemas.microsoft.com/office/powerpoint/2010/main" val="48065030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6059353-3A8C-D240-AE79-0BE9D4B22FD8}" type="slidenum">
              <a:rPr lang="zh-CN" altLang="en-US"/>
              <a:pPr>
                <a:defRPr/>
              </a:pPr>
              <a:t>‹#›</a:t>
            </a:fld>
            <a:endParaRPr lang="zh-CN" altLang="en-US"/>
          </a:p>
        </p:txBody>
      </p:sp>
    </p:spTree>
    <p:extLst>
      <p:ext uri="{BB962C8B-B14F-4D97-AF65-F5344CB8AC3E}">
        <p14:creationId xmlns:p14="http://schemas.microsoft.com/office/powerpoint/2010/main" val="161614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pPr/>
              <a:t>‹#›</a:t>
            </a:fld>
            <a:endParaRPr lang="en-US"/>
          </a:p>
        </p:txBody>
      </p:sp>
    </p:spTree>
    <p:extLst>
      <p:ext uri="{BB962C8B-B14F-4D97-AF65-F5344CB8AC3E}">
        <p14:creationId xmlns:p14="http://schemas.microsoft.com/office/powerpoint/2010/main" val="273292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7658306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767EFA2-85BB-5E41-B667-968B7824A8D2}" type="slidenum">
              <a:rPr lang="zh-CN" altLang="en-US"/>
              <a:pPr>
                <a:defRPr/>
              </a:pPr>
              <a:t>‹#›</a:t>
            </a:fld>
            <a:endParaRPr lang="zh-CN" altLang="en-US"/>
          </a:p>
        </p:txBody>
      </p:sp>
    </p:spTree>
    <p:extLst>
      <p:ext uri="{BB962C8B-B14F-4D97-AF65-F5344CB8AC3E}">
        <p14:creationId xmlns:p14="http://schemas.microsoft.com/office/powerpoint/2010/main" val="6665666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8" name="页脚占位符 7"/>
          <p:cNvSpPr>
            <a:spLocks noGrp="1"/>
          </p:cNvSpPr>
          <p:nvPr>
            <p:ph type="ftr" sz="quarter" idx="11"/>
          </p:nvPr>
        </p:nvSpPr>
        <p:spPr/>
        <p:txBody>
          <a:bodyPr/>
          <a:lstStyle>
            <a:lvl1pPr defTabSz="914400">
              <a:defRPr/>
            </a:lvl1pPr>
          </a:lstStyle>
          <a:p>
            <a:endParaRPr lang="zh-CN" altLang="en-US"/>
          </a:p>
        </p:txBody>
      </p:sp>
      <p:sp>
        <p:nvSpPr>
          <p:cNvPr id="9" name="幻灯片编号占位符 8"/>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D3FCF4F-F9C2-8743-BB45-00906F5AABA1}" type="slidenum">
              <a:rPr lang="zh-CN" altLang="en-US"/>
              <a:pPr>
                <a:defRPr/>
              </a:pPr>
              <a:t>‹#›</a:t>
            </a:fld>
            <a:endParaRPr lang="zh-CN" altLang="en-US"/>
          </a:p>
        </p:txBody>
      </p:sp>
    </p:spTree>
    <p:extLst>
      <p:ext uri="{BB962C8B-B14F-4D97-AF65-F5344CB8AC3E}">
        <p14:creationId xmlns:p14="http://schemas.microsoft.com/office/powerpoint/2010/main" val="271142734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4" name="页脚占位符 3"/>
          <p:cNvSpPr>
            <a:spLocks noGrp="1"/>
          </p:cNvSpPr>
          <p:nvPr>
            <p:ph type="ftr" sz="quarter" idx="11"/>
          </p:nvPr>
        </p:nvSpPr>
        <p:spPr/>
        <p:txBody>
          <a:bodyPr/>
          <a:lstStyle>
            <a:lvl1pPr defTabSz="914400">
              <a:defRPr/>
            </a:lvl1pPr>
          </a:lstStyle>
          <a:p>
            <a:endParaRPr lang="zh-CN" altLang="en-US"/>
          </a:p>
        </p:txBody>
      </p:sp>
      <p:sp>
        <p:nvSpPr>
          <p:cNvPr id="5" name="幻灯片编号占位符 4"/>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F68AB5D-7981-A84D-A734-A080670F8FFE}" type="slidenum">
              <a:rPr lang="zh-CN" altLang="en-US"/>
              <a:pPr>
                <a:defRPr/>
              </a:pPr>
              <a:t>‹#›</a:t>
            </a:fld>
            <a:endParaRPr lang="zh-CN" altLang="en-US"/>
          </a:p>
        </p:txBody>
      </p:sp>
    </p:spTree>
    <p:extLst>
      <p:ext uri="{BB962C8B-B14F-4D97-AF65-F5344CB8AC3E}">
        <p14:creationId xmlns:p14="http://schemas.microsoft.com/office/powerpoint/2010/main" val="22911067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3" name="页脚占位符 2"/>
          <p:cNvSpPr>
            <a:spLocks noGrp="1"/>
          </p:cNvSpPr>
          <p:nvPr>
            <p:ph type="ftr" sz="quarter" idx="11"/>
          </p:nvPr>
        </p:nvSpPr>
        <p:spPr/>
        <p:txBody>
          <a:bodyPr/>
          <a:lstStyle>
            <a:lvl1pPr defTabSz="914400">
              <a:defRPr/>
            </a:lvl1pPr>
          </a:lstStyle>
          <a:p>
            <a:endParaRPr lang="zh-CN" altLang="en-US"/>
          </a:p>
        </p:txBody>
      </p:sp>
      <p:sp>
        <p:nvSpPr>
          <p:cNvPr id="4" name="幻灯片编号占位符 3"/>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546473CE-5222-8141-9AD4-F86D7CB2149A}" type="slidenum">
              <a:rPr lang="zh-CN" altLang="en-US"/>
              <a:pPr>
                <a:defRPr/>
              </a:pPr>
              <a:t>‹#›</a:t>
            </a:fld>
            <a:endParaRPr lang="zh-CN" altLang="en-US"/>
          </a:p>
        </p:txBody>
      </p:sp>
    </p:spTree>
    <p:extLst>
      <p:ext uri="{BB962C8B-B14F-4D97-AF65-F5344CB8AC3E}">
        <p14:creationId xmlns:p14="http://schemas.microsoft.com/office/powerpoint/2010/main" val="259640921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C3255F2-6372-A94E-8C85-63AB1D52C5B5}" type="slidenum">
              <a:rPr lang="zh-CN" altLang="en-US"/>
              <a:pPr>
                <a:defRPr/>
              </a:pPr>
              <a:t>‹#›</a:t>
            </a:fld>
            <a:endParaRPr lang="zh-CN" altLang="en-US"/>
          </a:p>
        </p:txBody>
      </p:sp>
    </p:spTree>
    <p:extLst>
      <p:ext uri="{BB962C8B-B14F-4D97-AF65-F5344CB8AC3E}">
        <p14:creationId xmlns:p14="http://schemas.microsoft.com/office/powerpoint/2010/main" val="354810082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2FCF87DA-EE4A-0548-BDCE-6197B03B54E0}" type="slidenum">
              <a:rPr lang="zh-CN" altLang="en-US"/>
              <a:pPr>
                <a:defRPr/>
              </a:pPr>
              <a:t>‹#›</a:t>
            </a:fld>
            <a:endParaRPr lang="zh-CN" altLang="en-US"/>
          </a:p>
        </p:txBody>
      </p:sp>
    </p:spTree>
    <p:extLst>
      <p:ext uri="{BB962C8B-B14F-4D97-AF65-F5344CB8AC3E}">
        <p14:creationId xmlns:p14="http://schemas.microsoft.com/office/powerpoint/2010/main" val="60755269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35E0459-9875-EC42-AF3F-03B232AE79E3}" type="slidenum">
              <a:rPr lang="zh-CN" altLang="en-US"/>
              <a:pPr>
                <a:defRPr/>
              </a:pPr>
              <a:t>‹#›</a:t>
            </a:fld>
            <a:endParaRPr lang="zh-CN" altLang="en-US"/>
          </a:p>
        </p:txBody>
      </p:sp>
    </p:spTree>
    <p:extLst>
      <p:ext uri="{BB962C8B-B14F-4D97-AF65-F5344CB8AC3E}">
        <p14:creationId xmlns:p14="http://schemas.microsoft.com/office/powerpoint/2010/main" val="229559771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3AD82BA-4B10-8A42-AEA9-934564943166}" type="slidenum">
              <a:rPr lang="zh-CN" altLang="en-US"/>
              <a:pPr>
                <a:defRPr/>
              </a:pPr>
              <a:t>‹#›</a:t>
            </a:fld>
            <a:endParaRPr lang="zh-CN" altLang="en-US"/>
          </a:p>
        </p:txBody>
      </p:sp>
    </p:spTree>
    <p:extLst>
      <p:ext uri="{BB962C8B-B14F-4D97-AF65-F5344CB8AC3E}">
        <p14:creationId xmlns:p14="http://schemas.microsoft.com/office/powerpoint/2010/main" val="407789389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71791355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464225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6501857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07965754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91226231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63918320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94972657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0820651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5962368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61723242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7655433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56261030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383955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984443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12684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42384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44360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18031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993259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263385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36961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6040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pPr/>
              <a:t>‹#›</a:t>
            </a:fld>
            <a:endParaRPr lang="en-US"/>
          </a:p>
        </p:txBody>
      </p:sp>
    </p:spTree>
    <p:extLst>
      <p:ext uri="{BB962C8B-B14F-4D97-AF65-F5344CB8AC3E}">
        <p14:creationId xmlns:p14="http://schemas.microsoft.com/office/powerpoint/2010/main" val="357938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0290617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184052581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18305030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779181381"/>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270102984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49877192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728695222"/>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22252468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003952837"/>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1799086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pPr/>
              <a:t>‹#›</a:t>
            </a:fld>
            <a:endParaRPr lang="en-US"/>
          </a:p>
        </p:txBody>
      </p:sp>
    </p:spTree>
    <p:extLst>
      <p:ext uri="{BB962C8B-B14F-4D97-AF65-F5344CB8AC3E}">
        <p14:creationId xmlns:p14="http://schemas.microsoft.com/office/powerpoint/2010/main" val="284438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12629129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681231"/>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80172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16128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694119"/>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99198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5638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006487"/>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9339269"/>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85870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2.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17" Type="http://schemas.openxmlformats.org/officeDocument/2006/relationships/image" Target="../media/image6.png"/><Relationship Id="rId2" Type="http://schemas.openxmlformats.org/officeDocument/2006/relationships/slideLayout" Target="../slideLayouts/slideLayout247.xml"/><Relationship Id="rId16" Type="http://schemas.openxmlformats.org/officeDocument/2006/relationships/image" Target="../media/image5.pn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4.pn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8.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7.jpe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3.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4.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jpe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6.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7.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8.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theme" Target="../theme/theme49.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slideLayout" Target="../slideLayouts/slideLayout544.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slideLayout" Target="../slideLayouts/slideLayout557.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jpe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1.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2.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8.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3.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8.jpe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4.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0.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5.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58.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slideLayout" Target="../slideLayouts/slideLayout650.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slideLayout" Target="../slideLayouts/slideLayout663.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61.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2.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image" Target="../media/image1.jpeg"/><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4.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slideLayout" Target="../slideLayouts/slideLayout720.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slideLayout" Target="../slideLayouts/slideLayout71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 Id="rId14" Type="http://schemas.openxmlformats.org/officeDocument/2006/relationships/theme" Target="../theme/theme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1"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75942119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28077385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spcBef>
                <a:spcPct val="0"/>
              </a:spcBef>
              <a:buFontTx/>
              <a:buNone/>
              <a:defRPr/>
            </a:pPr>
            <a:endParaRPr lang="en-US" b="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spcBef>
                <a:spcPct val="0"/>
              </a:spcBef>
              <a:buFontTx/>
              <a:buNone/>
              <a:defRPr/>
            </a:pPr>
            <a:endParaRPr lang="en-US" b="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a:solidFill>
                  <a:srgbClr val="000000"/>
                </a:solidFill>
                <a:latin typeface="Times New Roman" charset="0"/>
              </a:defRPr>
            </a:lvl1pPr>
          </a:lstStyle>
          <a:p>
            <a:pPr>
              <a:spcBef>
                <a:spcPct val="0"/>
              </a:spcBef>
              <a:buFontTx/>
              <a:buNone/>
              <a:defRPr/>
            </a:pPr>
            <a:fld id="{90998C5C-9F83-E143-9567-9F4629362263}" type="slidenum">
              <a:rPr lang="en-US" b="0">
                <a:ea typeface="ＭＳ Ｐゴシック" charset="0"/>
              </a:rPr>
              <a:pPr>
                <a:spcBef>
                  <a:spcPct val="0"/>
                </a:spcBef>
                <a:buFontTx/>
                <a:buNone/>
                <a:defRPr/>
              </a:pPr>
              <a:t>‹#›</a:t>
            </a:fld>
            <a:endParaRPr lang="en-US" b="0">
              <a:ea typeface="ＭＳ Ｐゴシック" charset="0"/>
            </a:endParaRPr>
          </a:p>
        </p:txBody>
      </p:sp>
    </p:spTree>
    <p:extLst>
      <p:ext uri="{BB962C8B-B14F-4D97-AF65-F5344CB8AC3E}">
        <p14:creationId xmlns:p14="http://schemas.microsoft.com/office/powerpoint/2010/main" val="53892222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69623553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7295012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46034126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charset="0"/>
                <a:ea typeface="ヒラギノ角ゴ Pro W3" charset="0"/>
                <a:cs typeface="ヒラギノ角ゴ Pro W3" charset="0"/>
              </a:defRPr>
            </a:lvl1pPr>
          </a:lstStyle>
          <a:p>
            <a:pPr>
              <a:spcBef>
                <a:spcPct val="0"/>
              </a:spcBef>
              <a:buFontTx/>
              <a:buNone/>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charset="0"/>
                <a:ea typeface="ヒラギノ角ゴ Pro W3" charset="0"/>
                <a:cs typeface="ヒラギノ角ゴ Pro W3" charset="0"/>
              </a:defRPr>
            </a:lvl1pPr>
          </a:lstStyle>
          <a:p>
            <a:pPr>
              <a:spcBef>
                <a:spcPct val="0"/>
              </a:spcBef>
              <a:buFontTx/>
              <a:buNone/>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charset="0"/>
                <a:ea typeface="ヒラギノ角ゴ Pro W3" charset="0"/>
                <a:cs typeface="ヒラギノ角ゴ Pro W3" charset="0"/>
              </a:defRPr>
            </a:lvl1pPr>
          </a:lstStyle>
          <a:p>
            <a:pPr>
              <a:spcBef>
                <a:spcPct val="0"/>
              </a:spcBef>
              <a:buFontTx/>
              <a:buNone/>
              <a:defRPr/>
            </a:pPr>
            <a:fld id="{5C73CE31-D691-A246-B6E4-BB4081C44C0F}" type="slidenum">
              <a:rPr lang="en-US" b="0"/>
              <a:pPr>
                <a:spcBef>
                  <a:spcPct val="0"/>
                </a:spcBef>
                <a:buFontTx/>
                <a:buNone/>
                <a:defRPr/>
              </a:pPr>
              <a:t>‹#›</a:t>
            </a:fld>
            <a:endParaRPr lang="en-US" b="0"/>
          </a:p>
        </p:txBody>
      </p:sp>
    </p:spTree>
    <p:extLst>
      <p:ext uri="{BB962C8B-B14F-4D97-AF65-F5344CB8AC3E}">
        <p14:creationId xmlns:p14="http://schemas.microsoft.com/office/powerpoint/2010/main" val="98587278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123621110"/>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01498091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6550005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194673756"/>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311049341"/>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743199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9254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254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254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255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spcBef>
                <a:spcPct val="0"/>
              </a:spcBef>
              <a:buFontTx/>
              <a:buNone/>
              <a:defRPr/>
            </a:pPr>
            <a:endParaRPr lang="en-US" b="0">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spcBef>
                <a:spcPct val="0"/>
              </a:spcBef>
              <a:buFontTx/>
              <a:buNone/>
              <a:defRPr/>
            </a:pPr>
            <a:endParaRPr lang="en-US" b="0">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a:spcBef>
                <a:spcPct val="0"/>
              </a:spcBef>
              <a:buFontTx/>
              <a:buNone/>
              <a:defRPr/>
            </a:pPr>
            <a:fld id="{CCCB463B-462C-674F-BF80-C4E37A2AA8B9}" type="slidenum">
              <a:rPr lang="en-US" b="0">
                <a:ea typeface="ＭＳ Ｐゴシック" charset="0"/>
              </a:rPr>
              <a:pPr>
                <a:spcBef>
                  <a:spcPct val="0"/>
                </a:spcBef>
                <a:buFontTx/>
                <a:buNone/>
                <a:defRPr/>
              </a:pPr>
              <a:t>‹#›</a:t>
            </a:fld>
            <a:endParaRPr lang="en-US" b="0">
              <a:ea typeface="ＭＳ Ｐゴシック" charset="0"/>
            </a:endParaRPr>
          </a:p>
        </p:txBody>
      </p:sp>
    </p:spTree>
    <p:extLst>
      <p:ext uri="{BB962C8B-B14F-4D97-AF65-F5344CB8AC3E}">
        <p14:creationId xmlns:p14="http://schemas.microsoft.com/office/powerpoint/2010/main" val="2141740258"/>
      </p:ext>
    </p:extLst>
  </p:cSld>
  <p:clrMap bg1="dk2" tx1="lt1" bg2="dk1"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368743416"/>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57059420"/>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168461568"/>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3"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1" hangingPunct="1">
              <a:spcBef>
                <a:spcPct val="0"/>
              </a:spcBef>
              <a:buFontTx/>
              <a:buNone/>
              <a:defRPr/>
            </a:pPr>
            <a:endParaRPr lang="en-US" b="0">
              <a:solidFill>
                <a:srgbClr val="000000"/>
              </a:solidFill>
            </a:endParaRPr>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1" hangingPunct="1">
              <a:spcBef>
                <a:spcPct val="0"/>
              </a:spcBef>
              <a:buFontTx/>
              <a:buNone/>
              <a:defRPr/>
            </a:pPr>
            <a:endParaRPr lang="en-US" b="0">
              <a:solidFill>
                <a:srgbClr val="000000"/>
              </a:solidFill>
            </a:endParaRPr>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spcBef>
                <a:spcPct val="0"/>
              </a:spcBef>
              <a:buFontTx/>
              <a:buNone/>
              <a:defRPr/>
            </a:pPr>
            <a:fld id="{52648885-70E4-BB4C-ADB8-705809753781}" type="slidenum">
              <a:rPr lang="en-US" b="0">
                <a:solidFill>
                  <a:srgbClr val="000000"/>
                </a:solidFill>
                <a:latin typeface="Times New Roman" charset="0"/>
                <a:ea typeface="ＭＳ Ｐゴシック" charset="0"/>
              </a:rPr>
              <a:pPr eaLnBrk="1" hangingPunct="1">
                <a:spcBef>
                  <a:spcPct val="0"/>
                </a:spcBef>
                <a:buFontTx/>
                <a:buNone/>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5963178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1588"/>
            <a:ext cx="9144000" cy="6859588"/>
            <a:chOff x="0" y="-1"/>
            <a:chExt cx="5760" cy="4321"/>
          </a:xfrm>
        </p:grpSpPr>
        <p:sp>
          <p:nvSpPr>
            <p:cNvPr id="18740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8740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8740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grpSp>
          <p:nvGrpSpPr>
            <p:cNvPr id="187403" name="Group 6"/>
            <p:cNvGrpSpPr>
              <a:grpSpLocks/>
            </p:cNvGrpSpPr>
            <p:nvPr/>
          </p:nvGrpSpPr>
          <p:grpSpPr bwMode="auto">
            <a:xfrm>
              <a:off x="0" y="1014"/>
              <a:ext cx="5760" cy="261"/>
              <a:chOff x="0" y="115"/>
              <a:chExt cx="5760" cy="464"/>
            </a:xfrm>
          </p:grpSpPr>
          <p:sp>
            <p:nvSpPr>
              <p:cNvPr id="18740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8740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8740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sp>
            <p:nvSpPr>
              <p:cNvPr id="18740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spcBef>
                    <a:spcPct val="0"/>
                  </a:spcBef>
                  <a:buFontTx/>
                  <a:buNone/>
                </a:pPr>
                <a:endParaRPr lang="en-US" sz="2400" b="0">
                  <a:solidFill>
                    <a:srgbClr val="000000"/>
                  </a:solidFill>
                  <a:latin typeface="Times New Roman" charset="0"/>
                  <a:ea typeface="ＭＳ Ｐゴシック" charset="0"/>
                </a:endParaRPr>
              </a:p>
            </p:txBody>
          </p:sp>
        </p:grpSp>
      </p:grpSp>
      <p:sp>
        <p:nvSpPr>
          <p:cNvPr id="187395" name="Rectangle 11"/>
          <p:cNvSpPr>
            <a:spLocks noGrp="1" noChangeArrowheads="1"/>
          </p:cNvSpPr>
          <p:nvPr>
            <p:ph type="title"/>
          </p:nvPr>
        </p:nvSpPr>
        <p:spPr bwMode="auto">
          <a:xfrm>
            <a:off x="-36513" y="3048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6" name="Rectangle 12"/>
          <p:cNvSpPr>
            <a:spLocks noGrp="1" noChangeArrowheads="1"/>
          </p:cNvSpPr>
          <p:nvPr>
            <p:ph type="body" idx="1"/>
          </p:nvPr>
        </p:nvSpPr>
        <p:spPr bwMode="auto">
          <a:xfrm>
            <a:off x="-36513" y="21336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53"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tx2"/>
                </a:solidFill>
                <a:latin typeface="Arial Black" pitchFamily="-111" charset="0"/>
                <a:ea typeface="+mn-ea"/>
                <a:cs typeface="+mn-cs"/>
              </a:defRPr>
            </a:lvl1pPr>
          </a:lstStyle>
          <a:p>
            <a:pPr>
              <a:buFontTx/>
              <a:buNone/>
              <a:defRPr/>
            </a:pPr>
            <a:endParaRPr lang="en-US" b="0">
              <a:solidFill>
                <a:srgbClr val="FFFFFF"/>
              </a:solidFill>
            </a:endParaRPr>
          </a:p>
        </p:txBody>
      </p:sp>
      <p:sp>
        <p:nvSpPr>
          <p:cNvPr id="317454"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tx2"/>
                </a:solidFill>
                <a:latin typeface="Arial Black" pitchFamily="-111" charset="0"/>
                <a:ea typeface="+mn-ea"/>
                <a:cs typeface="+mn-cs"/>
              </a:defRPr>
            </a:lvl1pPr>
          </a:lstStyle>
          <a:p>
            <a:pPr>
              <a:buFontTx/>
              <a:buNone/>
              <a:defRPr/>
            </a:pPr>
            <a:endParaRPr lang="en-US" b="0">
              <a:solidFill>
                <a:srgbClr val="FFFFFF"/>
              </a:solidFill>
            </a:endParaRPr>
          </a:p>
        </p:txBody>
      </p:sp>
      <p:sp>
        <p:nvSpPr>
          <p:cNvPr id="317455"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tx2"/>
                </a:solidFill>
                <a:latin typeface="Arial Black" charset="0"/>
              </a:defRPr>
            </a:lvl1pPr>
          </a:lstStyle>
          <a:p>
            <a:pPr>
              <a:buFontTx/>
              <a:buNone/>
              <a:defRPr/>
            </a:pPr>
            <a:fld id="{D5EE4766-0C4A-DD4D-9076-156C64183749}" type="slidenum">
              <a:rPr lang="en-US" b="0">
                <a:solidFill>
                  <a:srgbClr val="FFFFFF"/>
                </a:solidFill>
                <a:ea typeface="ＭＳ Ｐゴシック" charset="0"/>
              </a:rPr>
              <a:pPr>
                <a:buFontTx/>
                <a:buNone/>
                <a:defRPr/>
              </a:pPr>
              <a:t>‹#›</a:t>
            </a:fld>
            <a:endParaRPr lang="en-US" b="0">
              <a:solidFill>
                <a:srgbClr val="FFFFFF"/>
              </a:solidFill>
              <a:ea typeface="ＭＳ Ｐゴシック" charset="0"/>
            </a:endParaRPr>
          </a:p>
        </p:txBody>
      </p:sp>
    </p:spTree>
    <p:extLst>
      <p:ext uri="{BB962C8B-B14F-4D97-AF65-F5344CB8AC3E}">
        <p14:creationId xmlns:p14="http://schemas.microsoft.com/office/powerpoint/2010/main" val="1207054940"/>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Arial Black" pitchFamily="-112" charset="0"/>
        </a:defRPr>
      </a:lvl6pPr>
      <a:lvl7pPr marL="914400" algn="ctr" rtl="0" fontAlgn="base">
        <a:spcBef>
          <a:spcPct val="0"/>
        </a:spcBef>
        <a:spcAft>
          <a:spcPct val="0"/>
        </a:spcAft>
        <a:defRPr kumimoji="1" sz="4400">
          <a:solidFill>
            <a:schemeClr val="tx2"/>
          </a:solidFill>
          <a:latin typeface="Arial Black" pitchFamily="-112" charset="0"/>
        </a:defRPr>
      </a:lvl7pPr>
      <a:lvl8pPr marL="1371600" algn="ctr" rtl="0" fontAlgn="base">
        <a:spcBef>
          <a:spcPct val="0"/>
        </a:spcBef>
        <a:spcAft>
          <a:spcPct val="0"/>
        </a:spcAft>
        <a:defRPr kumimoji="1" sz="4400">
          <a:solidFill>
            <a:schemeClr val="tx2"/>
          </a:solidFill>
          <a:latin typeface="Arial Black" pitchFamily="-112" charset="0"/>
        </a:defRPr>
      </a:lvl8pPr>
      <a:lvl9pPr marL="1828800" algn="ctr" rtl="0" fontAlgn="base">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l"/>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SzPct val="10000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525156739"/>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D82A7CCA-9692-4142-A169-323364669D3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2"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spcBef>
                <a:spcPct val="0"/>
              </a:spcBef>
              <a:buFontTx/>
              <a:buNone/>
              <a:defRPr/>
            </a:pPr>
            <a:endParaRPr lang="en-US" b="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spcBef>
                <a:spcPct val="0"/>
              </a:spcBef>
              <a:buFontTx/>
              <a:buNone/>
              <a:defRPr/>
            </a:pPr>
            <a:endParaRPr lang="en-US" b="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spcBef>
                <a:spcPct val="0"/>
              </a:spcBef>
              <a:buFontTx/>
              <a:buNone/>
              <a:defRPr/>
            </a:pPr>
            <a:fld id="{B76732AD-70A6-7E45-A486-BEE1C3E32EC5}" type="slidenum">
              <a:rPr lang="en-US" b="0">
                <a:solidFill>
                  <a:srgbClr val="000000"/>
                </a:solidFill>
                <a:latin typeface="Arial" charset="0"/>
                <a:ea typeface="ＭＳ Ｐゴシック" charset="0"/>
              </a:rPr>
              <a:pPr>
                <a:spcBef>
                  <a:spcPct val="0"/>
                </a:spcBef>
                <a:buFontTx/>
                <a:buNone/>
                <a:defRPr/>
              </a:pPr>
              <a:t>‹#›</a:t>
            </a:fld>
            <a:endParaRPr lang="en-US" b="0">
              <a:solidFill>
                <a:srgbClr val="000000"/>
              </a:solidFill>
              <a:latin typeface="Arial" charset="0"/>
              <a:ea typeface="ＭＳ Ｐゴシック" charset="0"/>
            </a:endParaRPr>
          </a:p>
        </p:txBody>
      </p:sp>
    </p:spTree>
    <p:extLst>
      <p:ext uri="{BB962C8B-B14F-4D97-AF65-F5344CB8AC3E}">
        <p14:creationId xmlns:p14="http://schemas.microsoft.com/office/powerpoint/2010/main" val="923377442"/>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843175522"/>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90431635"/>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730100522"/>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635860708"/>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404649219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926029909"/>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09886001"/>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408659291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1788133666"/>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32888" cy="6845300"/>
            <a:chOff x="0" y="0"/>
            <a:chExt cx="5753" cy="4312"/>
          </a:xfrm>
        </p:grpSpPr>
        <p:sp>
          <p:nvSpPr>
            <p:cNvPr id="167939"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nvGrpSpPr>
            <p:cNvPr id="37894"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2"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3"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4"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5"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6"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7"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8"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49"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0"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1"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2"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3"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4"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5"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6"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7"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8"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59"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0"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1"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2"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3"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grpSp>
          <p:nvGrpSpPr>
            <p:cNvPr id="37895" name="Group 28"/>
            <p:cNvGrpSpPr>
              <a:grpSpLocks/>
            </p:cNvGrpSpPr>
            <p:nvPr/>
          </p:nvGrpSpPr>
          <p:grpSpPr bwMode="auto">
            <a:xfrm>
              <a:off x="0" y="0"/>
              <a:ext cx="1246" cy="1232"/>
              <a:chOff x="0" y="0"/>
              <a:chExt cx="1246" cy="1232"/>
            </a:xfrm>
          </p:grpSpPr>
          <p:sp>
            <p:nvSpPr>
              <p:cNvPr id="167965"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6"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7967"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grpSp>
      <p:sp>
        <p:nvSpPr>
          <p:cNvPr id="167968" name="Text Box 32"/>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p>
            <a:pPr algn="ctr">
              <a:buFontTx/>
              <a:buNone/>
              <a:defRPr/>
            </a:pPr>
            <a:r>
              <a:rPr lang="en-US" sz="900">
                <a:solidFill>
                  <a:srgbClr val="FFFFFF"/>
                </a:solidFill>
                <a:latin typeface="Arial" pitchFamily="-111" charset="0"/>
                <a:ea typeface="Times New Roman" pitchFamily="-111" charset="0"/>
                <a:cs typeface="Times New Roman" pitchFamily="-111" charset="0"/>
              </a:rPr>
              <a:t>©2003 TBBMI</a:t>
            </a:r>
          </a:p>
        </p:txBody>
      </p:sp>
      <p:sp>
        <p:nvSpPr>
          <p:cNvPr id="167969" name="Rectangle 33"/>
          <p:cNvSpPr>
            <a:spLocks noChangeArrowheads="1"/>
          </p:cNvSpPr>
          <p:nvPr/>
        </p:nvSpPr>
        <p:spPr bwMode="auto">
          <a:xfrm>
            <a:off x="7561263" y="6526213"/>
            <a:ext cx="727075" cy="244475"/>
          </a:xfrm>
          <a:prstGeom prst="rect">
            <a:avLst/>
          </a:prstGeom>
          <a:noFill/>
          <a:ln w="12700">
            <a:noFill/>
            <a:miter lim="800000"/>
            <a:headEnd/>
            <a:tailEnd/>
          </a:ln>
          <a:effectLst/>
        </p:spPr>
        <p:txBody>
          <a:bodyPr wrap="none" anchor="ctr">
            <a:spAutoFit/>
          </a:bodyPr>
          <a:lstStyle/>
          <a:p>
            <a:pPr algn="ctr">
              <a:spcBef>
                <a:spcPct val="0"/>
              </a:spcBef>
              <a:buFontTx/>
              <a:buNone/>
            </a:pPr>
            <a:r>
              <a:rPr lang="en-US" altLang="zh-CN" sz="1000">
                <a:effectLst>
                  <a:outerShdw blurRad="38100" dist="38100" dir="2700000" algn="tl">
                    <a:srgbClr val="000000"/>
                  </a:outerShdw>
                </a:effectLst>
                <a:latin typeface="Comic Sans MS" charset="0"/>
                <a:cs typeface="Times New Roman" charset="0"/>
              </a:rPr>
              <a:t>7.5.03c.</a:t>
            </a:r>
          </a:p>
        </p:txBody>
      </p:sp>
    </p:spTree>
  </p:cSld>
  <p:clrMap bg1="dk2" tx1="lt1" bg2="dk1" tx2="lt2" accent1="accent1" accent2="accent2" accent3="accent3" accent4="accent4" accent5="accent5" accent6="accent6" hlink="hlink" folHlink="folHlink"/>
  <p:sldLayoutIdLst>
    <p:sldLayoutId id="2147483826" r:id="rId1"/>
    <p:sldLayoutId id="2147483825" r:id="rId2"/>
    <p:sldLayoutId id="2147483824" r:id="rId3"/>
    <p:sldLayoutId id="2147483823" r:id="rId4"/>
    <p:sldLayoutId id="2147483822" r:id="rId5"/>
    <p:sldLayoutId id="2147483821" r:id="rId6"/>
    <p:sldLayoutId id="2147483820" r:id="rId7"/>
    <p:sldLayoutId id="2147483819" r:id="rId8"/>
    <p:sldLayoutId id="2147483818" r:id="rId9"/>
    <p:sldLayoutId id="2147483817" r:id="rId10"/>
    <p:sldLayoutId id="214748381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92589555"/>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741699371"/>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a:spcBef>
                <a:spcPct val="0"/>
              </a:spcBef>
              <a:buFontTx/>
              <a:buNone/>
            </a:pPr>
            <a:fld id="{29934ED3-2D5A-D549-A696-AB0E19ADCD4B}" type="slidenum">
              <a:rPr lang="en-US" b="0"/>
              <a:pPr>
                <a:spcBef>
                  <a:spcPct val="0"/>
                </a:spcBef>
                <a:buFontTx/>
                <a:buNone/>
              </a:pPr>
              <a:t>‹#›</a:t>
            </a:fld>
            <a:endParaRPr lang="en-US" b="0"/>
          </a:p>
        </p:txBody>
      </p:sp>
    </p:spTree>
    <p:extLst>
      <p:ext uri="{BB962C8B-B14F-4D97-AF65-F5344CB8AC3E}">
        <p14:creationId xmlns:p14="http://schemas.microsoft.com/office/powerpoint/2010/main" val="978945022"/>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65871812"/>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991018027"/>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cs typeface="Times New Roman" charset="0"/>
              </a:defRPr>
            </a:lvl1pPr>
          </a:lstStyle>
          <a:p>
            <a:pPr>
              <a:buFontTx/>
              <a:buNone/>
              <a:defRPr/>
            </a:pPr>
            <a:fld id="{BD4E5AF0-C059-1C48-A548-A953B6C6CC2A}" type="slidenum">
              <a:rPr lang="en-US" b="0">
                <a:latin typeface="Times New Roman" charset="0"/>
                <a:ea typeface="ＭＳ Ｐゴシック" charset="0"/>
              </a:rPr>
              <a:pPr>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863413455"/>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865" indent="-342865"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873" indent="-28572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2882" indent="-228577"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034"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187"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buFontTx/>
              <a:buNone/>
            </a:pPr>
            <a:fld id="{B9D20AD3-D622-EC41-AF78-52EA093B16AC}" type="slidenum">
              <a:rPr lang="en-US">
                <a:solidFill>
                  <a:srgbClr val="000000"/>
                </a:solidFill>
                <a:latin typeface="Arial" charset="0"/>
              </a:rPr>
              <a:pPr>
                <a:spcBef>
                  <a:spcPct val="0"/>
                </a:spcBef>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609611161"/>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spcBef>
                  <a:spcPct val="0"/>
                </a:spcBef>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spcBef>
                  <a:spcPct val="0"/>
                </a:spcBef>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spcBef>
                  <a:spcPct val="0"/>
                </a:spcBef>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spcBef>
                  <a:spcPct val="0"/>
                </a:spcBef>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spcBef>
                  <a:spcPct val="0"/>
                </a:spcBef>
                <a:buFontTx/>
                <a:buNone/>
              </a:pPr>
              <a:endParaRPr lang="en-US" sz="2400" b="0">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spcBef>
                  <a:spcPct val="0"/>
                </a:spcBef>
                <a:buFontTx/>
                <a:buNone/>
              </a:pPr>
              <a:endParaRPr lang="en-US" sz="2400" b="0">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spcBef>
                  <a:spcPct val="0"/>
                </a:spcBef>
                <a:buFontTx/>
                <a:buNone/>
              </a:pPr>
              <a:endParaRPr lang="en-US" sz="2400" b="0">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spcBef>
                <a:spcPct val="0"/>
              </a:spcBef>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spcBef>
                <a:spcPct val="0"/>
              </a:spcBef>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spcBef>
                <a:spcPct val="0"/>
              </a:spcBef>
              <a:buFontTx/>
              <a:buNone/>
              <a:defRPr/>
            </a:pPr>
            <a:fld id="{61F442D0-A11F-2640-8129-5D1BEF7A3C1E}" type="slidenum">
              <a:rPr lang="en-US" b="0"/>
              <a:pPr eaLnBrk="1" hangingPunct="1">
                <a:spcBef>
                  <a:spcPct val="0"/>
                </a:spcBef>
                <a:buFontTx/>
                <a:buNone/>
                <a:defRPr/>
              </a:pPr>
              <a:t>‹#›</a:t>
            </a:fld>
            <a:endParaRPr lang="en-US" b="0"/>
          </a:p>
        </p:txBody>
      </p:sp>
    </p:spTree>
    <p:extLst>
      <p:ext uri="{BB962C8B-B14F-4D97-AF65-F5344CB8AC3E}">
        <p14:creationId xmlns:p14="http://schemas.microsoft.com/office/powerpoint/2010/main" val="1129540255"/>
      </p:ext>
    </p:extLst>
  </p:cSld>
  <p:clrMap bg1="dk2" tx1="lt1" bg2="dk1" tx2="lt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solidFill>
                <a:srgbClr val="578963"/>
              </a:solidFill>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solidFill>
                <a:srgbClr val="578963"/>
              </a:solidFill>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D82A7CCA-9692-4142-A169-323364669D3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742155430"/>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spcBef>
                <a:spcPct val="0"/>
              </a:spcBef>
              <a:buFontTx/>
              <a:buNone/>
              <a:defRPr/>
            </a:pPr>
            <a:fld id="{EB06BE58-CCAC-8A48-A3AE-60B22C5533E4}" type="slidenum">
              <a:rPr lang="zh-CN" altLang="en-US" b="0">
                <a:ea typeface="ＭＳ Ｐゴシック" charset="0"/>
              </a:rPr>
              <a:pPr>
                <a:spcBef>
                  <a:spcPct val="0"/>
                </a:spcBef>
                <a:buFontTx/>
                <a:buNone/>
                <a:defRPr/>
              </a:pPr>
              <a:t>‹#›</a:t>
            </a:fld>
            <a:endParaRPr lang="en-US" altLang="zh-CN" b="0">
              <a:ea typeface="ＭＳ Ｐゴシック" charset="0"/>
            </a:endParaRPr>
          </a:p>
        </p:txBody>
      </p:sp>
    </p:spTree>
    <p:extLst>
      <p:ext uri="{BB962C8B-B14F-4D97-AF65-F5344CB8AC3E}">
        <p14:creationId xmlns:p14="http://schemas.microsoft.com/office/powerpoint/2010/main" val="45207469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2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defTabSz="457200" eaLnBrk="1" fontAlgn="auto" hangingPunct="1">
              <a:spcBef>
                <a:spcPct val="0"/>
              </a:spcBef>
              <a:spcAft>
                <a:spcPts val="0"/>
              </a:spcAft>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defTabSz="457200" eaLnBrk="1" fontAlgn="auto" hangingPunct="1">
              <a:spcBef>
                <a:spcPct val="0"/>
              </a:spcBef>
              <a:spcAft>
                <a:spcPts val="0"/>
              </a:spcAft>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defTabSz="457200" eaLnBrk="1" hangingPunct="1">
              <a:spcBef>
                <a:spcPct val="0"/>
              </a:spcBef>
              <a:buFontTx/>
              <a:buNone/>
              <a:defRPr sz="1400" b="0">
                <a:solidFill>
                  <a:srgbClr val="000000"/>
                </a:solidFill>
                <a:latin typeface="Times New Roman" charset="0"/>
                <a:ea typeface="MS PGothic" charset="0"/>
                <a:cs typeface="Times New Roman" charset="0"/>
              </a:defRPr>
            </a:lvl1pPr>
          </a:lstStyle>
          <a:p>
            <a:fld id="{4975DA19-947C-2C41-9398-A1A39BC5FB57}"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randomBar dir="vert"/>
  </p:transition>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ea typeface="SimSun" charset="0"/>
          <a:cs typeface="SimSun" charset="0"/>
        </a:defRPr>
      </a:lvl2pPr>
      <a:lvl3pPr algn="ctr" rtl="0" fontAlgn="base">
        <a:spcBef>
          <a:spcPct val="0"/>
        </a:spcBef>
        <a:spcAft>
          <a:spcPct val="0"/>
        </a:spcAft>
        <a:defRPr sz="4400">
          <a:solidFill>
            <a:schemeClr val="bg1"/>
          </a:solidFill>
          <a:latin typeface="Arial" charset="0"/>
          <a:ea typeface="SimSun" charset="0"/>
          <a:cs typeface="SimSun" charset="0"/>
        </a:defRPr>
      </a:lvl3pPr>
      <a:lvl4pPr algn="ctr" rtl="0" fontAlgn="base">
        <a:spcBef>
          <a:spcPct val="0"/>
        </a:spcBef>
        <a:spcAft>
          <a:spcPct val="0"/>
        </a:spcAft>
        <a:defRPr sz="4400">
          <a:solidFill>
            <a:schemeClr val="bg1"/>
          </a:solidFill>
          <a:latin typeface="Arial" charset="0"/>
          <a:ea typeface="SimSun" charset="0"/>
          <a:cs typeface="SimSun" charset="0"/>
        </a:defRPr>
      </a:lvl4pPr>
      <a:lvl5pPr algn="ctr" rtl="0" fontAlgn="base">
        <a:spcBef>
          <a:spcPct val="0"/>
        </a:spcBef>
        <a:spcAft>
          <a:spcPct val="0"/>
        </a:spcAft>
        <a:defRPr sz="4400">
          <a:solidFill>
            <a:schemeClr val="bg1"/>
          </a:solidFill>
          <a:latin typeface="Arial" charset="0"/>
          <a:ea typeface="SimSun" charset="0"/>
          <a:cs typeface="SimSun" charset="0"/>
        </a:defRPr>
      </a:lvl5pPr>
      <a:lvl6pPr marL="457200" algn="ctr" rtl="0" fontAlgn="base">
        <a:spcBef>
          <a:spcPct val="0"/>
        </a:spcBef>
        <a:spcAft>
          <a:spcPct val="0"/>
        </a:spcAft>
        <a:defRPr sz="4400">
          <a:solidFill>
            <a:schemeClr val="bg1"/>
          </a:solidFill>
          <a:latin typeface="Arial" charset="0"/>
          <a:ea typeface="SimSun" charset="0"/>
          <a:cs typeface="SimSun" charset="0"/>
        </a:defRPr>
      </a:lvl6pPr>
      <a:lvl7pPr marL="914400" algn="ctr" rtl="0" fontAlgn="base">
        <a:spcBef>
          <a:spcPct val="0"/>
        </a:spcBef>
        <a:spcAft>
          <a:spcPct val="0"/>
        </a:spcAft>
        <a:defRPr sz="4400">
          <a:solidFill>
            <a:schemeClr val="bg1"/>
          </a:solidFill>
          <a:latin typeface="Arial" charset="0"/>
          <a:ea typeface="SimSun" charset="0"/>
          <a:cs typeface="SimSun" charset="0"/>
        </a:defRPr>
      </a:lvl7pPr>
      <a:lvl8pPr marL="1371600" algn="ctr" rtl="0" fontAlgn="base">
        <a:spcBef>
          <a:spcPct val="0"/>
        </a:spcBef>
        <a:spcAft>
          <a:spcPct val="0"/>
        </a:spcAft>
        <a:defRPr sz="4400">
          <a:solidFill>
            <a:schemeClr val="bg1"/>
          </a:solidFill>
          <a:latin typeface="Arial" charset="0"/>
          <a:ea typeface="SimSun" charset="0"/>
          <a:cs typeface="SimSun" charset="0"/>
        </a:defRPr>
      </a:lvl8pPr>
      <a:lvl9pPr marL="1828800" algn="ctr" rtl="0" fontAlgn="base">
        <a:spcBef>
          <a:spcPct val="0"/>
        </a:spcBef>
        <a:spcAft>
          <a:spcPct val="0"/>
        </a:spcAft>
        <a:defRPr sz="4400">
          <a:solidFill>
            <a:schemeClr val="bg1"/>
          </a:solidFill>
          <a:latin typeface="Arial" charset="0"/>
          <a:ea typeface="SimSun" charset="0"/>
          <a:cs typeface="SimSun"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ea typeface="+mn-ea"/>
          <a:cs typeface="+mn-cs"/>
        </a:defRPr>
      </a:lvl2pPr>
      <a:lvl3pPr marL="1143000" indent="-228600" algn="l" rtl="0" fontAlgn="base">
        <a:spcBef>
          <a:spcPct val="20000"/>
        </a:spcBef>
        <a:spcAft>
          <a:spcPct val="0"/>
        </a:spcAft>
        <a:buChar char="•"/>
        <a:defRPr sz="2400">
          <a:solidFill>
            <a:schemeClr val="bg1"/>
          </a:solidFill>
          <a:latin typeface="+mn-lt"/>
          <a:ea typeface="+mn-ea"/>
          <a:cs typeface="+mn-cs"/>
        </a:defRPr>
      </a:lvl3pPr>
      <a:lvl4pPr marL="1600200" indent="-228600" algn="l" rtl="0" fontAlgn="base">
        <a:spcBef>
          <a:spcPct val="20000"/>
        </a:spcBef>
        <a:spcAft>
          <a:spcPct val="0"/>
        </a:spcAft>
        <a:buChar char="–"/>
        <a:defRPr sz="2000">
          <a:solidFill>
            <a:schemeClr val="bg1"/>
          </a:solidFill>
          <a:latin typeface="+mn-lt"/>
          <a:ea typeface="+mn-ea"/>
          <a:cs typeface="+mn-cs"/>
        </a:defRPr>
      </a:lvl4pPr>
      <a:lvl5pPr marL="2057400" indent="-228600" algn="l" rtl="0" fontAlgn="base">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65406"/>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1A3467A6-C6E4-D149-8E1C-39A56929CDE8}"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3181953"/>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E5D7FF73-F49E-2248-AB4A-92609E495C6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47857154"/>
      </p:ext>
    </p:extLst>
  </p:cSld>
  <p:clrMap bg1="dk2" tx1="lt1" bg2="dk1"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84242446"/>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287564614"/>
      </p:ext>
    </p:extLst>
  </p:cSld>
  <p:clrMap bg1="dk2" tx1="lt1" bg2="dk1" tx2="lt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1976509"/>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9870654"/>
      </p:ext>
    </p:extLst>
  </p:cSld>
  <p:clrMap bg1="lt1" tx1="dk1" bg2="lt2" tx2="dk2" accent1="accent1" accent2="accent2" accent3="accent3" accent4="accent4" accent5="accent5" accent6="accent6" hlink="hlink" folHlink="folHlink"/>
  <p:sldLayoutIdLst>
    <p:sldLayoutId id="21474847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059824594"/>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042328375"/>
      </p:ext>
    </p:extLst>
  </p:cSld>
  <p:clrMap bg1="dk2" tx1="lt1" bg2="dk1" tx2="lt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spcBef>
                <a:spcPct val="0"/>
              </a:spcBef>
              <a:buFontTx/>
              <a:buNone/>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spcBef>
                <a:spcPct val="0"/>
              </a:spcBef>
              <a:buFontTx/>
              <a:buNone/>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spcBef>
                <a:spcPct val="0"/>
              </a:spcBef>
              <a:buFontTx/>
              <a:buNone/>
              <a:defRPr/>
            </a:pPr>
            <a:fld id="{97D7A15C-BA3C-4C47-93D9-7EC7623FA359}" type="slidenum">
              <a:rPr lang="en-US" b="0">
                <a:solidFill>
                  <a:srgbClr val="000000"/>
                </a:solidFill>
                <a:ea typeface="ＭＳ Ｐゴシック" charset="0"/>
                <a:cs typeface="ＭＳ Ｐゴシック" charset="0"/>
              </a:rPr>
              <a:pPr>
                <a:spcBef>
                  <a:spcPct val="0"/>
                </a:spcBef>
                <a:buFontTx/>
                <a:buNone/>
                <a:defRPr/>
              </a:pPr>
              <a:t>‹#›</a:t>
            </a:fld>
            <a:endParaRPr lang="en-US" b="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94657752"/>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solidFill>
                  <a:srgbClr val="000000"/>
                </a:solidFill>
                <a:latin typeface="+mn-lt"/>
                <a:cs typeface="Times New Roman" charset="0"/>
              </a:defRPr>
            </a:lvl1pPr>
          </a:lstStyle>
          <a:p>
            <a:endParaRPr lang="zh-CN"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solidFill>
                  <a:srgbClr val="000000"/>
                </a:solidFill>
                <a:latin typeface="+mn-lt"/>
                <a:cs typeface="Times New Roman" charset="0"/>
              </a:defRPr>
            </a:lvl1pPr>
          </a:lstStyle>
          <a:p>
            <a:endParaRPr lang="zh-CN"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solidFill>
                  <a:srgbClr val="000000"/>
                </a:solidFill>
                <a:latin typeface="+mn-lt"/>
                <a:cs typeface="Times New Roman" charset="0"/>
              </a:defRPr>
            </a:lvl1pPr>
          </a:lstStyle>
          <a:p>
            <a:fld id="{B42ACA43-3E4D-F649-B0D5-D43D7EAF3282}"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SimSun" charset="0"/>
          <a:cs typeface="SimSun" charset="0"/>
        </a:defRPr>
      </a:lvl2pPr>
      <a:lvl3pPr algn="ctr" rtl="0" fontAlgn="base">
        <a:spcBef>
          <a:spcPct val="0"/>
        </a:spcBef>
        <a:spcAft>
          <a:spcPct val="0"/>
        </a:spcAft>
        <a:defRPr sz="4400">
          <a:solidFill>
            <a:schemeClr val="tx2"/>
          </a:solidFill>
          <a:latin typeface="Times New Roman" charset="0"/>
          <a:ea typeface="SimSun" charset="0"/>
          <a:cs typeface="SimSun" charset="0"/>
        </a:defRPr>
      </a:lvl3pPr>
      <a:lvl4pPr algn="ctr" rtl="0" fontAlgn="base">
        <a:spcBef>
          <a:spcPct val="0"/>
        </a:spcBef>
        <a:spcAft>
          <a:spcPct val="0"/>
        </a:spcAft>
        <a:defRPr sz="4400">
          <a:solidFill>
            <a:schemeClr val="tx2"/>
          </a:solidFill>
          <a:latin typeface="Times New Roman" charset="0"/>
          <a:ea typeface="SimSun" charset="0"/>
          <a:cs typeface="SimSun" charset="0"/>
        </a:defRPr>
      </a:lvl4pPr>
      <a:lvl5pPr algn="ctr" rtl="0" fontAlgn="base">
        <a:spcBef>
          <a:spcPct val="0"/>
        </a:spcBef>
        <a:spcAft>
          <a:spcPct val="0"/>
        </a:spcAft>
        <a:defRPr sz="4400">
          <a:solidFill>
            <a:schemeClr val="tx2"/>
          </a:solidFill>
          <a:latin typeface="Times New Roman" charset="0"/>
          <a:ea typeface="SimSun" charset="0"/>
          <a:cs typeface="SimSun" charset="0"/>
        </a:defRPr>
      </a:lvl5pPr>
      <a:lvl6pPr marL="457200" algn="ctr" rtl="0" fontAlgn="base">
        <a:spcBef>
          <a:spcPct val="0"/>
        </a:spcBef>
        <a:spcAft>
          <a:spcPct val="0"/>
        </a:spcAft>
        <a:defRPr sz="4400">
          <a:solidFill>
            <a:schemeClr val="tx2"/>
          </a:solidFill>
          <a:latin typeface="Times New Roman" charset="0"/>
          <a:ea typeface="SimSun" charset="0"/>
          <a:cs typeface="SimSun" charset="0"/>
        </a:defRPr>
      </a:lvl6pPr>
      <a:lvl7pPr marL="914400" algn="ctr" rtl="0" fontAlgn="base">
        <a:spcBef>
          <a:spcPct val="0"/>
        </a:spcBef>
        <a:spcAft>
          <a:spcPct val="0"/>
        </a:spcAft>
        <a:defRPr sz="4400">
          <a:solidFill>
            <a:schemeClr val="tx2"/>
          </a:solidFill>
          <a:latin typeface="Times New Roman" charset="0"/>
          <a:ea typeface="SimSun" charset="0"/>
          <a:cs typeface="SimSun" charset="0"/>
        </a:defRPr>
      </a:lvl7pPr>
      <a:lvl8pPr marL="1371600" algn="ctr" rtl="0" fontAlgn="base">
        <a:spcBef>
          <a:spcPct val="0"/>
        </a:spcBef>
        <a:spcAft>
          <a:spcPct val="0"/>
        </a:spcAft>
        <a:defRPr sz="4400">
          <a:solidFill>
            <a:schemeClr val="tx2"/>
          </a:solidFill>
          <a:latin typeface="Times New Roman" charset="0"/>
          <a:ea typeface="SimSun" charset="0"/>
          <a:cs typeface="SimSun" charset="0"/>
        </a:defRPr>
      </a:lvl8pPr>
      <a:lvl9pPr marL="1828800" algn="ctr" rtl="0" fontAlgn="base">
        <a:spcBef>
          <a:spcPct val="0"/>
        </a:spcBef>
        <a:spcAft>
          <a:spcPct val="0"/>
        </a:spcAft>
        <a:defRPr sz="4400">
          <a:solidFill>
            <a:schemeClr val="tx2"/>
          </a:solidFill>
          <a:latin typeface="Times New Roman" charset="0"/>
          <a:ea typeface="SimSun" charset="0"/>
          <a:cs typeface="SimSu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spcBef>
                <a:spcPct val="0"/>
              </a:spcBef>
              <a:buFontTx/>
              <a:buNone/>
              <a:defRPr/>
            </a:pPr>
            <a:fld id="{C7FCEC4A-0619-534F-AB0C-4C4D1986DF16}" type="slidenum">
              <a:rPr lang="en-US" b="0">
                <a:ea typeface="ＭＳ Ｐゴシック" charset="0"/>
                <a:cs typeface="ＭＳ Ｐゴシック" charset="0"/>
              </a:rPr>
              <a:pPr>
                <a:spcBef>
                  <a:spcPct val="0"/>
                </a:spcBef>
                <a:buFontTx/>
                <a:buNone/>
                <a:defRPr/>
              </a:pPr>
              <a:t>‹#›</a:t>
            </a:fld>
            <a:endParaRPr lang="en-US" b="0" dirty="0">
              <a:ea typeface="ＭＳ Ｐゴシック" charset="0"/>
              <a:cs typeface="ＭＳ Ｐゴシック" charset="0"/>
            </a:endParaRPr>
          </a:p>
        </p:txBody>
      </p:sp>
    </p:spTree>
    <p:extLst>
      <p:ext uri="{BB962C8B-B14F-4D97-AF65-F5344CB8AC3E}">
        <p14:creationId xmlns:p14="http://schemas.microsoft.com/office/powerpoint/2010/main" val="2754516475"/>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 id="2147484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spcBef>
                <a:spcPct val="0"/>
              </a:spcBef>
              <a:buFontTx/>
              <a:buNone/>
              <a:defRPr/>
            </a:pPr>
            <a:endParaRPr lang="en-US" b="0">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spcBef>
                <a:spcPct val="0"/>
              </a:spcBef>
              <a:buFontTx/>
              <a:buNone/>
              <a:defRPr/>
            </a:pPr>
            <a:endParaRPr lang="en-US" b="0">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spcBef>
                <a:spcPct val="0"/>
              </a:spcBef>
              <a:buFontTx/>
              <a:buNone/>
              <a:defRPr/>
            </a:pPr>
            <a:fld id="{E96FFD9D-FB4A-5F4E-86CA-E1E188EF93FA}" type="slidenum">
              <a:rPr lang="en-US" b="0">
                <a:solidFill>
                  <a:srgbClr val="000000"/>
                </a:solidFill>
                <a:latin typeface="Arial" charset="0"/>
                <a:ea typeface="ＭＳ Ｐゴシック" charset="0"/>
                <a:cs typeface="ＭＳ Ｐゴシック" charset="0"/>
              </a:rPr>
              <a:pPr>
                <a:spcBef>
                  <a:spcPct val="0"/>
                </a:spcBef>
                <a:buFontTx/>
                <a:buNone/>
                <a:defRPr/>
              </a:pPr>
              <a:t>‹#›</a:t>
            </a:fld>
            <a:endParaRPr lang="en-US" b="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278970"/>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spcBef>
                <a:spcPct val="0"/>
              </a:spcBef>
              <a:buFontTx/>
              <a:buNone/>
              <a:defRPr/>
            </a:pPr>
            <a:endParaRPr lang="en-US" b="0">
              <a:solidFill>
                <a:srgbClr val="000000"/>
              </a:solidFill>
              <a:latin typeface="Arial" charset="0"/>
              <a:ea typeface="ＭＳ Ｐゴシック" charset="0"/>
              <a:cs typeface="+mn-cs"/>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spcBef>
                <a:spcPct val="0"/>
              </a:spcBef>
              <a:buFontTx/>
              <a:buNone/>
              <a:defRPr/>
            </a:pPr>
            <a:endParaRPr lang="en-US" b="0">
              <a:solidFill>
                <a:srgbClr val="000000"/>
              </a:solidFill>
              <a:latin typeface="Arial" charset="0"/>
              <a:ea typeface="ＭＳ Ｐゴシック" charset="0"/>
              <a:cs typeface="+mn-cs"/>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spcBef>
                <a:spcPct val="0"/>
              </a:spcBef>
              <a:buFontTx/>
              <a:buNone/>
              <a:defRPr/>
            </a:pPr>
            <a:fld id="{E96FFD9D-FB4A-5F4E-86CA-E1E188EF93FA}" type="slidenum">
              <a:rPr lang="en-US" b="0">
                <a:solidFill>
                  <a:srgbClr val="000000"/>
                </a:solidFill>
                <a:latin typeface="Arial" charset="0"/>
                <a:ea typeface="ＭＳ Ｐゴシック" charset="0"/>
                <a:cs typeface="+mn-cs"/>
              </a:rPr>
              <a:pPr>
                <a:spcBef>
                  <a:spcPct val="0"/>
                </a:spcBef>
                <a:buFontTx/>
                <a:buNone/>
                <a:defRPr/>
              </a:pPr>
              <a:t>‹#›</a:t>
            </a:fld>
            <a:endParaRPr lang="en-US" b="0">
              <a:solidFill>
                <a:srgbClr val="000000"/>
              </a:solidFill>
              <a:latin typeface="Arial" charset="0"/>
              <a:ea typeface="ＭＳ Ｐゴシック" charset="0"/>
              <a:cs typeface="+mn-cs"/>
            </a:endParaRPr>
          </a:p>
        </p:txBody>
      </p:sp>
    </p:spTree>
    <p:extLst>
      <p:ext uri="{BB962C8B-B14F-4D97-AF65-F5344CB8AC3E}">
        <p14:creationId xmlns:p14="http://schemas.microsoft.com/office/powerpoint/2010/main" val="1160404628"/>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solidFill>
                <a:srgbClr val="578963"/>
              </a:solidFill>
              <a:latin typeface="Times New Roman"/>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solidFill>
                <a:srgbClr val="578963"/>
              </a:solidFill>
              <a:latin typeface="Times New Roman"/>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857119463"/>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2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12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kumimoji="1" sz="1200">
                <a:solidFill>
                  <a:prstClr val="black">
                    <a:tint val="75000"/>
                  </a:prstClr>
                </a:solidFill>
                <a:latin typeface="Calibri"/>
                <a:ea typeface="宋体"/>
                <a:cs typeface="+mn-cs"/>
              </a:defRPr>
            </a:lvl1pPr>
          </a:lstStyle>
          <a:p>
            <a:pPr>
              <a:defRPr/>
            </a:pPr>
            <a:fld id="{4F921847-F405-CD47-9B05-729A9F2A85A3}" type="datetimeFigureOut">
              <a:rPr lang="zh-CN" altLang="en-US"/>
              <a:pPr>
                <a:defRPr/>
              </a:pPr>
              <a:t>2024/8/6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charset="0"/>
                <a:ea typeface="宋体" charset="0"/>
                <a:cs typeface="宋体" charset="0"/>
              </a:defRPr>
            </a:lvl1pPr>
          </a:lstStyle>
          <a:p>
            <a:endParaRPr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kumimoji="1" sz="1200">
                <a:solidFill>
                  <a:prstClr val="black">
                    <a:tint val="75000"/>
                  </a:prstClr>
                </a:solidFill>
                <a:latin typeface="Calibri"/>
                <a:ea typeface="宋体"/>
                <a:cs typeface="+mn-cs"/>
              </a:defRPr>
            </a:lvl1pPr>
          </a:lstStyle>
          <a:p>
            <a:pPr>
              <a:defRPr/>
            </a:pPr>
            <a:fld id="{FB1C33CA-16F4-D643-B10F-F0D44C5086BA}" type="slidenum">
              <a:rPr lang="zh-CN" altLang="en-US"/>
              <a:pPr>
                <a:defRPr/>
              </a:pPr>
              <a:t>‹#›</a:t>
            </a:fld>
            <a:endParaRPr lang="zh-CN" altLang="en-US"/>
          </a:p>
        </p:txBody>
      </p:sp>
    </p:spTree>
    <p:extLst>
      <p:ext uri="{BB962C8B-B14F-4D97-AF65-F5344CB8AC3E}">
        <p14:creationId xmlns:p14="http://schemas.microsoft.com/office/powerpoint/2010/main" val="2088902133"/>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xStyles>
    <p:titleStyle>
      <a:lvl1pPr algn="ctr" defTabSz="457200" rtl="0" fontAlgn="base">
        <a:spcBef>
          <a:spcPct val="0"/>
        </a:spcBef>
        <a:spcAft>
          <a:spcPct val="0"/>
        </a:spcAft>
        <a:defRPr kumimoji="1" sz="4400" kern="1200">
          <a:solidFill>
            <a:schemeClr val="tx1"/>
          </a:solidFill>
          <a:latin typeface="+mj-lt"/>
          <a:ea typeface="宋体" charset="0"/>
          <a:cs typeface="宋体" charset="0"/>
        </a:defRPr>
      </a:lvl1pPr>
      <a:lvl2pPr algn="ctr" defTabSz="457200" rtl="0" fontAlgn="base">
        <a:spcBef>
          <a:spcPct val="0"/>
        </a:spcBef>
        <a:spcAft>
          <a:spcPct val="0"/>
        </a:spcAft>
        <a:defRPr kumimoji="1" sz="4400">
          <a:solidFill>
            <a:schemeClr val="tx1"/>
          </a:solidFill>
          <a:latin typeface="Calibri" charset="0"/>
          <a:ea typeface="宋体" charset="0"/>
          <a:cs typeface="宋体" charset="0"/>
        </a:defRPr>
      </a:lvl2pPr>
      <a:lvl3pPr algn="ctr" defTabSz="457200" rtl="0" fontAlgn="base">
        <a:spcBef>
          <a:spcPct val="0"/>
        </a:spcBef>
        <a:spcAft>
          <a:spcPct val="0"/>
        </a:spcAft>
        <a:defRPr kumimoji="1" sz="4400">
          <a:solidFill>
            <a:schemeClr val="tx1"/>
          </a:solidFill>
          <a:latin typeface="Calibri" charset="0"/>
          <a:ea typeface="宋体" charset="0"/>
          <a:cs typeface="宋体" charset="0"/>
        </a:defRPr>
      </a:lvl3pPr>
      <a:lvl4pPr algn="ctr" defTabSz="457200" rtl="0" fontAlgn="base">
        <a:spcBef>
          <a:spcPct val="0"/>
        </a:spcBef>
        <a:spcAft>
          <a:spcPct val="0"/>
        </a:spcAft>
        <a:defRPr kumimoji="1" sz="4400">
          <a:solidFill>
            <a:schemeClr val="tx1"/>
          </a:solidFill>
          <a:latin typeface="Calibri" charset="0"/>
          <a:ea typeface="宋体" charset="0"/>
          <a:cs typeface="宋体" charset="0"/>
        </a:defRPr>
      </a:lvl4pPr>
      <a:lvl5pPr algn="ctr" defTabSz="457200" rtl="0" fontAlgn="base">
        <a:spcBef>
          <a:spcPct val="0"/>
        </a:spcBef>
        <a:spcAft>
          <a:spcPct val="0"/>
        </a:spcAft>
        <a:defRPr kumimoji="1" sz="4400">
          <a:solidFill>
            <a:schemeClr val="tx1"/>
          </a:solidFill>
          <a:latin typeface="Calibri" charset="0"/>
          <a:ea typeface="宋体" charset="0"/>
          <a:cs typeface="宋体" charset="0"/>
        </a:defRPr>
      </a:lvl5pPr>
      <a:lvl6pPr marL="457200" algn="ctr" defTabSz="457200" rtl="0" fontAlgn="base">
        <a:spcBef>
          <a:spcPct val="0"/>
        </a:spcBef>
        <a:spcAft>
          <a:spcPct val="0"/>
        </a:spcAft>
        <a:defRPr kumimoji="1" sz="4400">
          <a:solidFill>
            <a:schemeClr val="tx1"/>
          </a:solidFill>
          <a:latin typeface="Calibri" charset="0"/>
          <a:ea typeface="宋体" charset="0"/>
          <a:cs typeface="宋体" charset="0"/>
        </a:defRPr>
      </a:lvl6pPr>
      <a:lvl7pPr marL="914400" algn="ctr" defTabSz="457200" rtl="0" fontAlgn="base">
        <a:spcBef>
          <a:spcPct val="0"/>
        </a:spcBef>
        <a:spcAft>
          <a:spcPct val="0"/>
        </a:spcAft>
        <a:defRPr kumimoji="1" sz="4400">
          <a:solidFill>
            <a:schemeClr val="tx1"/>
          </a:solidFill>
          <a:latin typeface="Calibri" charset="0"/>
          <a:ea typeface="宋体" charset="0"/>
          <a:cs typeface="宋体" charset="0"/>
        </a:defRPr>
      </a:lvl7pPr>
      <a:lvl8pPr marL="1371600" algn="ctr" defTabSz="457200" rtl="0" fontAlgn="base">
        <a:spcBef>
          <a:spcPct val="0"/>
        </a:spcBef>
        <a:spcAft>
          <a:spcPct val="0"/>
        </a:spcAft>
        <a:defRPr kumimoji="1" sz="4400">
          <a:solidFill>
            <a:schemeClr val="tx1"/>
          </a:solidFill>
          <a:latin typeface="Calibri" charset="0"/>
          <a:ea typeface="宋体" charset="0"/>
          <a:cs typeface="宋体" charset="0"/>
        </a:defRPr>
      </a:lvl8pPr>
      <a:lvl9pPr marL="1828800" algn="ctr" defTabSz="457200" rtl="0" fontAlgn="base">
        <a:spcBef>
          <a:spcPct val="0"/>
        </a:spcBef>
        <a:spcAft>
          <a:spcPct val="0"/>
        </a:spcAft>
        <a:defRPr kumimoji="1" sz="4400">
          <a:solidFill>
            <a:schemeClr val="tx1"/>
          </a:solidFill>
          <a:latin typeface="Calibri" charset="0"/>
          <a:ea typeface="宋体" charset="0"/>
          <a:cs typeface="宋体"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宋体" charset="0"/>
          <a:cs typeface="宋体"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宋体" charset="0"/>
          <a:cs typeface="宋体" charset="0"/>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宋体" charset="0"/>
          <a:cs typeface="宋体" charset="0"/>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04601786"/>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spcBef>
                <a:spcPct val="0"/>
              </a:spcBef>
              <a:buFontTx/>
              <a:buNone/>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spcBef>
                <a:spcPct val="0"/>
              </a:spcBef>
              <a:buFontTx/>
              <a:buNone/>
              <a:defRPr/>
            </a:pPr>
            <a:fld id="{C7FCEC4A-0619-534F-AB0C-4C4D1986DF16}" type="slidenum">
              <a:rPr lang="en-US" b="0">
                <a:ea typeface="ＭＳ Ｐゴシック" charset="0"/>
              </a:rPr>
              <a:pPr>
                <a:spcBef>
                  <a:spcPct val="0"/>
                </a:spcBef>
                <a:buFontTx/>
                <a:buNone/>
                <a:defRPr/>
              </a:pPr>
              <a:t>‹#›</a:t>
            </a:fld>
            <a:endParaRPr lang="en-US" b="0">
              <a:ea typeface="ＭＳ Ｐゴシック" charset="0"/>
            </a:endParaRPr>
          </a:p>
        </p:txBody>
      </p:sp>
    </p:spTree>
    <p:extLst>
      <p:ext uri="{BB962C8B-B14F-4D97-AF65-F5344CB8AC3E}">
        <p14:creationId xmlns:p14="http://schemas.microsoft.com/office/powerpoint/2010/main" val="208813792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343143470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spcBef>
                <a:spcPct val="0"/>
              </a:spcBef>
              <a:buFontTx/>
              <a:buNone/>
              <a:defRPr/>
            </a:pPr>
            <a:endParaRPr lang="en-US" sz="1400" b="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spcBef>
                <a:spcPct val="0"/>
              </a:spcBef>
              <a:buFontTx/>
              <a:buNone/>
              <a:defRPr/>
            </a:pPr>
            <a:endParaRPr lang="en-US" sz="1400" b="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spcBef>
                <a:spcPct val="0"/>
              </a:spcBef>
              <a:buFontTx/>
              <a:buNone/>
              <a:defRPr/>
            </a:pPr>
            <a:fld id="{5C2A49A1-B744-154F-BF70-1B4AA0DC2927}" type="slidenum">
              <a:rPr lang="en-US" sz="1400" b="0">
                <a:solidFill>
                  <a:srgbClr val="000000"/>
                </a:solidFill>
                <a:ea typeface="ＭＳ Ｐゴシック" charset="0"/>
              </a:rPr>
              <a:pPr algn="r">
                <a:spcBef>
                  <a:spcPct val="0"/>
                </a:spcBef>
                <a:buFontTx/>
                <a:buNone/>
                <a:defRPr/>
              </a:pPr>
              <a:t>‹#›</a:t>
            </a:fld>
            <a:endParaRPr lang="en-US" sz="1400" b="0">
              <a:solidFill>
                <a:srgbClr val="000000"/>
              </a:solidFill>
              <a:ea typeface="ＭＳ Ｐゴシック" charset="0"/>
            </a:endParaRPr>
          </a:p>
        </p:txBody>
      </p:sp>
    </p:spTree>
    <p:extLst>
      <p:ext uri="{BB962C8B-B14F-4D97-AF65-F5344CB8AC3E}">
        <p14:creationId xmlns:p14="http://schemas.microsoft.com/office/powerpoint/2010/main" val="956326829"/>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4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330.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33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2.xml"/><Relationship Id="rId1" Type="http://schemas.openxmlformats.org/officeDocument/2006/relationships/slideLayout" Target="../slideLayouts/slideLayout527.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4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80.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86.xml"/><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86.xml"/></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8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59.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363.xml"/><Relationship Id="rId1" Type="http://schemas.openxmlformats.org/officeDocument/2006/relationships/themeOverride" Target="../theme/themeOverride3.xml"/></Relationships>
</file>

<file path=ppt/slides/_rels/slide1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3.xml"/><Relationship Id="rId1" Type="http://schemas.openxmlformats.org/officeDocument/2006/relationships/slideLayout" Target="../slideLayouts/slideLayout527.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93.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74.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1.xml"/><Relationship Id="rId1" Type="http://schemas.openxmlformats.org/officeDocument/2006/relationships/slideLayout" Target="../slideLayouts/slideLayout55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81.xml"/><Relationship Id="rId4" Type="http://schemas.openxmlformats.org/officeDocument/2006/relationships/image" Target="../media/image87.png"/></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81.xml"/><Relationship Id="rId4" Type="http://schemas.openxmlformats.org/officeDocument/2006/relationships/image" Target="../media/image96.png"/></Relationships>
</file>

<file path=ppt/slides/_rels/slide1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581.xml"/></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581.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58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9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1.xml"/><Relationship Id="rId1" Type="http://schemas.openxmlformats.org/officeDocument/2006/relationships/slideLayout" Target="../slideLayouts/slideLayout67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664.xml"/><Relationship Id="rId4" Type="http://schemas.openxmlformats.org/officeDocument/2006/relationships/image" Target="../media/image102.png"/></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604.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6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5.xml"/><Relationship Id="rId1" Type="http://schemas.openxmlformats.org/officeDocument/2006/relationships/slideLayout" Target="../slideLayouts/slideLayout545.xml"/></Relationships>
</file>

<file path=ppt/slides/_rels/slide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6.xml"/><Relationship Id="rId1" Type="http://schemas.openxmlformats.org/officeDocument/2006/relationships/slideLayout" Target="../slideLayouts/slideLayout545.xml"/></Relationships>
</file>

<file path=ppt/slides/_rels/slide1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7.xml"/><Relationship Id="rId1" Type="http://schemas.openxmlformats.org/officeDocument/2006/relationships/slideLayout" Target="../slideLayouts/slideLayout545.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8.xml"/><Relationship Id="rId1" Type="http://schemas.openxmlformats.org/officeDocument/2006/relationships/slideLayout" Target="../slideLayouts/slideLayout54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89.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545.xml"/><Relationship Id="rId1" Type="http://schemas.openxmlformats.org/officeDocument/2006/relationships/themeOverride" Target="../theme/themeOverride4.xml"/></Relationships>
</file>

<file path=ppt/slides/_rels/slide1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0.xml"/><Relationship Id="rId1" Type="http://schemas.openxmlformats.org/officeDocument/2006/relationships/slideLayout" Target="../slideLayouts/slideLayout52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18.xml"/></Relationships>
</file>

<file path=ppt/slides/_rels/slide1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3.xml"/><Relationship Id="rId1" Type="http://schemas.openxmlformats.org/officeDocument/2006/relationships/slideLayout" Target="../slideLayouts/slideLayout52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29.xml"/></Relationships>
</file>

<file path=ppt/slides/_rels/slide1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4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8.jpeg"/><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40.xml"/></Relationships>
</file>

<file path=ppt/slides/_rels/slide1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4.xml"/><Relationship Id="rId1" Type="http://schemas.openxmlformats.org/officeDocument/2006/relationships/slideLayout" Target="../slideLayouts/slideLayout52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5.xml"/><Relationship Id="rId1" Type="http://schemas.openxmlformats.org/officeDocument/2006/relationships/slideLayout" Target="../slideLayouts/slideLayout45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6.xml"/><Relationship Id="rId1" Type="http://schemas.openxmlformats.org/officeDocument/2006/relationships/slideLayout" Target="../slideLayouts/slideLayout45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1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7.xml"/><Relationship Id="rId1" Type="http://schemas.openxmlformats.org/officeDocument/2006/relationships/slideLayout" Target="../slideLayouts/slideLayout45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8.xml"/><Relationship Id="rId1" Type="http://schemas.openxmlformats.org/officeDocument/2006/relationships/slideLayout" Target="../slideLayouts/slideLayout53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9.xml"/><Relationship Id="rId1" Type="http://schemas.openxmlformats.org/officeDocument/2006/relationships/slideLayout" Target="../slideLayouts/slideLayout533.xml"/></Relationships>
</file>

<file path=ppt/slides/_rels/slide1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0.xml"/><Relationship Id="rId1" Type="http://schemas.openxmlformats.org/officeDocument/2006/relationships/slideLayout" Target="../slideLayouts/slideLayout45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1.xml"/><Relationship Id="rId1" Type="http://schemas.openxmlformats.org/officeDocument/2006/relationships/slideLayout" Target="../slideLayouts/slideLayout456.xml"/></Relationships>
</file>

<file path=ppt/slides/_rels/slide1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2.xml"/><Relationship Id="rId1" Type="http://schemas.openxmlformats.org/officeDocument/2006/relationships/slideLayout" Target="../slideLayouts/slideLayout6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494.xml"/><Relationship Id="rId4" Type="http://schemas.openxmlformats.org/officeDocument/2006/relationships/image" Target="../media/image114.png"/></Relationships>
</file>

<file path=ppt/slides/_rels/slide1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4.xml"/><Relationship Id="rId1" Type="http://schemas.openxmlformats.org/officeDocument/2006/relationships/slideLayout" Target="../slideLayouts/slideLayout45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52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5.xml"/><Relationship Id="rId1" Type="http://schemas.openxmlformats.org/officeDocument/2006/relationships/slideLayout" Target="../slideLayouts/slideLayout621.xml"/></Relationships>
</file>

<file path=ppt/slides/_rels/slide1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6.xml"/><Relationship Id="rId1" Type="http://schemas.openxmlformats.org/officeDocument/2006/relationships/slideLayout" Target="../slideLayouts/slideLayout581.xml"/></Relationships>
</file>

<file path=ppt/slides/_rels/slide1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5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545.xml"/><Relationship Id="rId1" Type="http://schemas.openxmlformats.org/officeDocument/2006/relationships/themeOverride" Target="../theme/themeOverride5.xml"/><Relationship Id="rId5" Type="http://schemas.openxmlformats.org/officeDocument/2006/relationships/image" Target="../media/image120.png"/><Relationship Id="rId4" Type="http://schemas.openxmlformats.org/officeDocument/2006/relationships/image" Target="../media/image119.png"/></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604.xml"/></Relationships>
</file>

<file path=ppt/slides/_rels/slide1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9.xml"/><Relationship Id="rId1" Type="http://schemas.openxmlformats.org/officeDocument/2006/relationships/slideLayout" Target="../slideLayouts/slideLayout545.xml"/></Relationships>
</file>

<file path=ppt/slides/_rels/slide1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3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45.xml"/></Relationships>
</file>

<file path=ppt/slides/_rels/slide1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1.xml"/><Relationship Id="rId1" Type="http://schemas.openxmlformats.org/officeDocument/2006/relationships/slideLayout" Target="../slideLayouts/slideLayout545.xml"/></Relationships>
</file>

<file path=ppt/slides/_rels/slide1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2.xml"/><Relationship Id="rId1" Type="http://schemas.openxmlformats.org/officeDocument/2006/relationships/slideLayout" Target="../slideLayouts/slideLayout54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545.xml"/></Relationships>
</file>

<file path=ppt/slides/_rels/slide1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5.xml"/><Relationship Id="rId1" Type="http://schemas.openxmlformats.org/officeDocument/2006/relationships/slideLayout" Target="../slideLayouts/slideLayout54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15.xml"/></Relationships>
</file>

<file path=ppt/slides/_rels/slide19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46.xml"/><Relationship Id="rId1" Type="http://schemas.openxmlformats.org/officeDocument/2006/relationships/slideLayout" Target="../slideLayouts/slideLayout708.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4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8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4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52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4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5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4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54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45.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545.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545.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0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575.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545.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54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545.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5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45.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0.xml"/><Relationship Id="rId1" Type="http://schemas.openxmlformats.org/officeDocument/2006/relationships/themeOverride" Target="../theme/themeOverride2.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587.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5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4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47.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559.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45.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tags" Target="../tags/tag2.xml"/><Relationship Id="rId16" Type="http://schemas.openxmlformats.org/officeDocument/2006/relationships/image" Target="../media/image59.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4.jpeg"/><Relationship Id="rId5" Type="http://schemas.openxmlformats.org/officeDocument/2006/relationships/tags" Target="../tags/tag5.xml"/><Relationship Id="rId15" Type="http://schemas.openxmlformats.org/officeDocument/2006/relationships/image" Target="../media/image58.jpeg"/><Relationship Id="rId10" Type="http://schemas.openxmlformats.org/officeDocument/2006/relationships/notesSlide" Target="../notesSlides/notesSlide62.xml"/><Relationship Id="rId4" Type="http://schemas.openxmlformats.org/officeDocument/2006/relationships/tags" Target="../tags/tag4.xml"/><Relationship Id="rId9" Type="http://schemas.openxmlformats.org/officeDocument/2006/relationships/slideLayout" Target="../slideLayouts/slideLayout40.xml"/><Relationship Id="rId14" Type="http://schemas.openxmlformats.org/officeDocument/2006/relationships/image" Target="../media/image5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68.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68.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638.xml"/><Relationship Id="rId4"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65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5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4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51.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6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51.xml"/></Relationships>
</file>

<file path=ppt/slides/_rels/slide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4.xml"/><Relationship Id="rId1" Type="http://schemas.openxmlformats.org/officeDocument/2006/relationships/slideLayout" Target="../slideLayouts/slideLayout5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86.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23371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D01A26"/>
                </a:solidFill>
                <a:effectLst/>
                <a:uLnTx/>
                <a:uFillTx/>
                <a:latin typeface="Arial" charset="0"/>
                <a:ea typeface="ＭＳ Ｐゴシック" charset="0"/>
                <a:cs typeface="ＭＳ Ｐゴシック" charset="0"/>
              </a:rPr>
              <a:t>民数记</a:t>
            </a:r>
            <a:endParaRPr kumimoji="0" lang="en-US" sz="4800" b="1" i="1" u="none" strike="noStrike" kern="1200" cap="none" spc="0" normalizeH="0" baseline="0" noProof="0" dirty="0">
              <a:ln>
                <a:noFill/>
              </a:ln>
              <a:solidFill>
                <a:srgbClr val="D01A26"/>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5179" y="2348880"/>
            <a:ext cx="8470231" cy="1446653"/>
          </a:xfrm>
          <a:ln w="63500">
            <a:solidFill>
              <a:srgbClr val="C00000"/>
            </a:solidFill>
          </a:ln>
          <a:effectLst/>
        </p:spPr>
        <p:txBody>
          <a:bodyPr/>
          <a:lstStyle/>
          <a:p>
            <a:pPr>
              <a:buNone/>
            </a:pPr>
            <a:r>
              <a:rPr kumimoji="1" lang="zh-CN" altLang="en-US" sz="8000" dirty="0">
                <a:solidFill>
                  <a:srgbClr val="D01A26"/>
                </a:solidFill>
                <a:latin typeface="Arial" charset="0"/>
                <a:ea typeface="ＭＳ Ｐゴシック" charset="0"/>
              </a:rPr>
              <a:t>作个预备好</a:t>
            </a:r>
            <a:r>
              <a:rPr kumimoji="1" lang="zh-CN" altLang="en-US" sz="8000">
                <a:solidFill>
                  <a:srgbClr val="D01A26"/>
                </a:solidFill>
                <a:latin typeface="Arial" charset="0"/>
                <a:ea typeface="ＭＳ Ｐゴシック" charset="0"/>
              </a:rPr>
              <a:t>的人</a:t>
            </a:r>
            <a:endParaRPr kumimoji="1" lang="zh-CN" altLang="en-US" sz="8000" dirty="0"/>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3343771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latin typeface="Arial" charset="0"/>
                <a:ea typeface="ＭＳ Ｐゴシック" charset="0"/>
                <a:cs typeface="ＭＳ Ｐゴシック" charset="0"/>
              </a:rPr>
              <a:t>做好准备</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4059" r="3612"/>
          <a:stretch/>
        </p:blipFill>
        <p:spPr>
          <a:xfrm>
            <a:off x="-1" y="1270800"/>
            <a:ext cx="9144001" cy="5574800"/>
          </a:xfrm>
          <a:prstGeom prst="rect">
            <a:avLst/>
          </a:prstGeom>
        </p:spPr>
      </p:pic>
    </p:spTree>
    <p:extLst>
      <p:ext uri="{BB962C8B-B14F-4D97-AF65-F5344CB8AC3E}">
        <p14:creationId xmlns:p14="http://schemas.microsoft.com/office/powerpoint/2010/main" val="2874555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897793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11:27-29</a:t>
            </a:r>
            <a:r>
              <a:rPr lang="en-US" sz="3600" u="sng" dirty="0">
                <a:solidFill>
                  <a:schemeClr val="bg1"/>
                </a:solidFill>
                <a:latin typeface="Arial" charset="0"/>
                <a:ea typeface="ＭＳ Ｐゴシック" charset="0"/>
                <a:cs typeface="ＭＳ Ｐゴシック" charset="0"/>
              </a:rPr>
              <a:t> (</a:t>
            </a:r>
            <a:r>
              <a:rPr lang="en-US" altLang="zh-CN" sz="3600" u="sng" dirty="0">
                <a:solidFill>
                  <a:schemeClr val="bg1"/>
                </a:solidFill>
                <a:latin typeface="Arial" charset="0"/>
                <a:ea typeface="ＭＳ Ｐゴシック" charset="0"/>
                <a:cs typeface="ＭＳ Ｐゴシック" charset="0"/>
              </a:rPr>
              <a:t>CNVS</a:t>
            </a:r>
            <a:r>
              <a:rPr lang="en-US" sz="3600" u="sng" dirty="0">
                <a:solidFill>
                  <a:schemeClr val="bg1"/>
                </a:solidFill>
                <a:latin typeface="Arial" charset="0"/>
                <a:ea typeface="ＭＳ Ｐゴシック" charset="0"/>
                <a:cs typeface="ＭＳ Ｐゴシック" charset="0"/>
              </a:rPr>
              <a:t>)</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buFontTx/>
              <a:buNone/>
              <a:defRPr/>
            </a:pPr>
            <a:r>
              <a:rPr lang="en-US" sz="3600" baseline="30000" dirty="0">
                <a:solidFill>
                  <a:srgbClr val="FFFFFF"/>
                </a:solidFill>
              </a:rPr>
              <a:t>27</a:t>
            </a:r>
            <a:r>
              <a:rPr lang="zh-CN" altLang="en-US" sz="3600" dirty="0">
                <a:solidFill>
                  <a:srgbClr val="FFFFFF"/>
                </a:solidFill>
              </a:rPr>
              <a:t> 因此，无论甚么人若用不合适的态度吃主的饼，喝主的杯，就是得罪主的身体、主的血了。 </a:t>
            </a:r>
            <a:r>
              <a:rPr lang="en-US" altLang="zh-CN" sz="3600" baseline="30000" dirty="0">
                <a:solidFill>
                  <a:srgbClr val="FFFFFF"/>
                </a:solidFill>
              </a:rPr>
              <a:t>28</a:t>
            </a:r>
            <a:r>
              <a:rPr lang="en-US" altLang="zh-CN" sz="3600" dirty="0">
                <a:solidFill>
                  <a:srgbClr val="FFFFFF"/>
                </a:solidFill>
              </a:rPr>
              <a:t> </a:t>
            </a:r>
            <a:r>
              <a:rPr lang="zh-CN" altLang="en-US" sz="3600" dirty="0">
                <a:solidFill>
                  <a:srgbClr val="FFFFFF"/>
                </a:solidFill>
              </a:rPr>
              <a:t>所以人应当省察自己，然后才吃这饼，喝这杯。 </a:t>
            </a:r>
            <a:r>
              <a:rPr lang="en-US" altLang="zh-CN" sz="3600" baseline="30000" dirty="0">
                <a:solidFill>
                  <a:srgbClr val="FFFFFF"/>
                </a:solidFill>
              </a:rPr>
              <a:t>29</a:t>
            </a:r>
            <a:r>
              <a:rPr lang="en-US" altLang="zh-CN" sz="3600" dirty="0">
                <a:solidFill>
                  <a:srgbClr val="FFFFFF"/>
                </a:solidFill>
              </a:rPr>
              <a:t> </a:t>
            </a:r>
            <a:r>
              <a:rPr lang="zh-CN" altLang="en-US" sz="3600" dirty="0">
                <a:solidFill>
                  <a:srgbClr val="FFFFFF"/>
                </a:solidFill>
              </a:rPr>
              <a:t>因为那吃喝的人，如果不辨明是主的身体，就是吃喝定在自己的身上的罪了。</a:t>
            </a:r>
            <a:endParaRPr lang="en-US" sz="3200" b="0" dirty="0">
              <a:solidFill>
                <a:srgbClr val="000000"/>
              </a:solidFill>
            </a:endParaRPr>
          </a:p>
        </p:txBody>
      </p:sp>
    </p:spTree>
    <p:extLst>
      <p:ext uri="{BB962C8B-B14F-4D97-AF65-F5344CB8AC3E}">
        <p14:creationId xmlns:p14="http://schemas.microsoft.com/office/powerpoint/2010/main" val="38426925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11:30-32</a:t>
            </a:r>
            <a:r>
              <a:rPr lang="en-US" sz="3600" u="sng" dirty="0">
                <a:solidFill>
                  <a:schemeClr val="bg1"/>
                </a:solidFill>
                <a:latin typeface="Arial" charset="0"/>
                <a:ea typeface="ＭＳ Ｐゴシック" charset="0"/>
                <a:cs typeface="ＭＳ Ｐゴシック" charset="0"/>
              </a:rPr>
              <a:t> (</a:t>
            </a:r>
            <a:r>
              <a:rPr lang="en-US" altLang="zh-CN" sz="3600" u="sng" dirty="0">
                <a:solidFill>
                  <a:schemeClr val="bg1"/>
                </a:solidFill>
                <a:latin typeface="Arial" charset="0"/>
                <a:ea typeface="ＭＳ Ｐゴシック" charset="0"/>
                <a:cs typeface="ＭＳ Ｐゴシック" charset="0"/>
              </a:rPr>
              <a:t>CNVS</a:t>
            </a:r>
            <a:r>
              <a:rPr lang="en-US" sz="3600" u="sng" dirty="0">
                <a:solidFill>
                  <a:schemeClr val="bg1"/>
                </a:solidFill>
                <a:latin typeface="Arial" charset="0"/>
                <a:ea typeface="ＭＳ Ｐゴシック" charset="0"/>
                <a:cs typeface="ＭＳ Ｐゴシック" charset="0"/>
              </a:rPr>
              <a:t>)</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buFontTx/>
              <a:buNone/>
              <a:defRPr/>
            </a:pPr>
            <a:r>
              <a:rPr lang="en-US" sz="3200" baseline="30000" dirty="0">
                <a:solidFill>
                  <a:srgbClr val="FFFFFF"/>
                </a:solidFill>
              </a:rPr>
              <a:t>30 </a:t>
            </a:r>
            <a:r>
              <a:rPr lang="zh-CN" altLang="en-US" sz="3200" dirty="0">
                <a:solidFill>
                  <a:srgbClr val="FFFFFF"/>
                </a:solidFill>
              </a:rPr>
              <a:t> 因此，你们中间有许多人是软弱的，患病的，而且死了（“死了”直译作“睡了”）的也不少。 </a:t>
            </a:r>
            <a:r>
              <a:rPr lang="en-US" altLang="zh-CN" sz="3200" baseline="30000" dirty="0">
                <a:solidFill>
                  <a:srgbClr val="FFFFFF"/>
                </a:solidFill>
              </a:rPr>
              <a:t>31</a:t>
            </a:r>
            <a:r>
              <a:rPr lang="en-US" altLang="zh-CN" sz="3200" dirty="0">
                <a:solidFill>
                  <a:srgbClr val="FFFFFF"/>
                </a:solidFill>
              </a:rPr>
              <a:t> </a:t>
            </a:r>
            <a:r>
              <a:rPr lang="zh-CN" altLang="en-US" sz="3200" dirty="0">
                <a:solidFill>
                  <a:srgbClr val="FFFFFF"/>
                </a:solidFill>
              </a:rPr>
              <a:t>我们若仔细省察自己，就不会受审判了。 </a:t>
            </a:r>
            <a:r>
              <a:rPr lang="en-US" altLang="zh-CN" sz="3200" baseline="30000" dirty="0">
                <a:solidFill>
                  <a:srgbClr val="FFFFFF"/>
                </a:solidFill>
              </a:rPr>
              <a:t>32</a:t>
            </a:r>
            <a:r>
              <a:rPr lang="en-US" altLang="zh-CN" sz="3200" dirty="0">
                <a:solidFill>
                  <a:srgbClr val="FFFFFF"/>
                </a:solidFill>
              </a:rPr>
              <a:t> </a:t>
            </a:r>
            <a:r>
              <a:rPr lang="zh-CN" altLang="en-US" sz="3200" dirty="0">
                <a:solidFill>
                  <a:srgbClr val="FFFFFF"/>
                </a:solidFill>
              </a:rPr>
              <a:t>然而我们被主审判的时候，是受他的管教，免得和世人一同被定罪。</a:t>
            </a:r>
            <a:endParaRPr lang="en-US" sz="3200" dirty="0">
              <a:solidFill>
                <a:srgbClr val="FFFFFF"/>
              </a:solidFill>
            </a:endParaRPr>
          </a:p>
        </p:txBody>
      </p:sp>
    </p:spTree>
    <p:extLst>
      <p:ext uri="{BB962C8B-B14F-4D97-AF65-F5344CB8AC3E}">
        <p14:creationId xmlns:p14="http://schemas.microsoft.com/office/powerpoint/2010/main" val="2217855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0939588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807395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4"/>
          <p:cNvSpPr>
            <a:spLocks noGrp="1" noChangeArrowheads="1"/>
          </p:cNvSpPr>
          <p:nvPr>
            <p:ph type="title" idx="4294967295"/>
          </p:nvPr>
        </p:nvSpPr>
        <p:spPr>
          <a:xfrm>
            <a:off x="-1" y="853258"/>
            <a:ext cx="9144001" cy="1055993"/>
          </a:xfrm>
        </p:spPr>
        <p:txBody>
          <a:bodyPr/>
          <a:lstStyle/>
          <a:p>
            <a:pPr eaLnBrk="1" hangingPunct="1">
              <a:defRPr/>
            </a:pPr>
            <a:r>
              <a:rPr lang="en-US" sz="6000" b="1" dirty="0">
                <a:effectLst>
                  <a:glow rad="165100">
                    <a:schemeClr val="tx1">
                      <a:alpha val="96000"/>
                    </a:schemeClr>
                  </a:glow>
                </a:effectLst>
                <a:latin typeface="Arial" charset="0"/>
              </a:rPr>
              <a:t>The Red Heifer</a:t>
            </a:r>
          </a:p>
        </p:txBody>
      </p:sp>
      <p:pic>
        <p:nvPicPr>
          <p:cNvPr id="3" name="Picture 2"/>
          <p:cNvPicPr>
            <a:picLocks noChangeAspect="1"/>
          </p:cNvPicPr>
          <p:nvPr/>
        </p:nvPicPr>
        <p:blipFill>
          <a:blip r:embed="rId3"/>
          <a:stretch>
            <a:fillRect/>
          </a:stretch>
        </p:blipFill>
        <p:spPr>
          <a:xfrm>
            <a:off x="0" y="32990"/>
            <a:ext cx="9144000" cy="6858000"/>
          </a:xfrm>
          <a:prstGeom prst="rect">
            <a:avLst/>
          </a:prstGeom>
        </p:spPr>
      </p:pic>
      <p:sp>
        <p:nvSpPr>
          <p:cNvPr id="6" name="Text Box 3"/>
          <p:cNvSpPr txBox="1">
            <a:spLocks noChangeArrowheads="1"/>
          </p:cNvSpPr>
          <p:nvPr/>
        </p:nvSpPr>
        <p:spPr bwMode="auto">
          <a:xfrm>
            <a:off x="0" y="6199213"/>
            <a:ext cx="9143999"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buNone/>
              <a:defRPr/>
            </a:pPr>
            <a:r>
              <a:rPr lang="zh-CN" altLang="en-US" sz="3600" dirty="0">
                <a:solidFill>
                  <a:schemeClr val="bg1"/>
                </a:solidFill>
              </a:rPr>
              <a:t>用于净化的纯洁母牛</a:t>
            </a:r>
            <a:r>
              <a:rPr lang="en-US" altLang="zh-CN" sz="3200" dirty="0">
                <a:solidFill>
                  <a:srgbClr val="FFFFFF"/>
                </a:solidFill>
                <a:latin typeface="Arial"/>
                <a:ea typeface="Times New Roman" pitchFamily="-111" charset="0"/>
                <a:cs typeface="Arial"/>
              </a:rPr>
              <a:t>(</a:t>
            </a:r>
            <a:r>
              <a:rPr lang="zh-TW" altLang="en-US" sz="3200" dirty="0">
                <a:solidFill>
                  <a:srgbClr val="FFFFFF"/>
                </a:solidFill>
                <a:latin typeface="Arial"/>
                <a:ea typeface="Times New Roman" pitchFamily="-111" charset="0"/>
                <a:cs typeface="Arial"/>
              </a:rPr>
              <a:t>民数记 </a:t>
            </a:r>
            <a:r>
              <a:rPr lang="en-US" altLang="zh-CN" sz="3200" dirty="0">
                <a:solidFill>
                  <a:srgbClr val="FFFFFF"/>
                </a:solidFill>
                <a:latin typeface="Arial"/>
                <a:ea typeface="Times New Roman" pitchFamily="-111" charset="0"/>
                <a:cs typeface="Arial"/>
              </a:rPr>
              <a:t> 19:1-5)</a:t>
            </a:r>
          </a:p>
        </p:txBody>
      </p:sp>
      <p:sp>
        <p:nvSpPr>
          <p:cNvPr id="2" name="文本框 1">
            <a:extLst>
              <a:ext uri="{FF2B5EF4-FFF2-40B4-BE49-F238E27FC236}">
                <a16:creationId xmlns:a16="http://schemas.microsoft.com/office/drawing/2014/main" id="{0D33C102-C0EF-5149-1BC2-839A636EDBC6}"/>
              </a:ext>
            </a:extLst>
          </p:cNvPr>
          <p:cNvSpPr txBox="1"/>
          <p:nvPr/>
        </p:nvSpPr>
        <p:spPr>
          <a:xfrm>
            <a:off x="2267744" y="845440"/>
            <a:ext cx="4889480"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buNone/>
            </a:pPr>
            <a:r>
              <a:rPr kumimoji="1" lang="zh-CN" altLang="en-US" sz="7200" dirty="0"/>
              <a:t>纯红的母牛</a:t>
            </a:r>
          </a:p>
        </p:txBody>
      </p:sp>
    </p:spTree>
    <p:extLst>
      <p:ext uri="{BB962C8B-B14F-4D97-AF65-F5344CB8AC3E}">
        <p14:creationId xmlns:p14="http://schemas.microsoft.com/office/powerpoint/2010/main" val="234161116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270"/>
            <a:ext cx="9144000" cy="6096000"/>
          </a:xfrm>
          <a:prstGeom prst="rect">
            <a:avLst/>
          </a:prstGeom>
        </p:spPr>
      </p:pic>
      <p:sp>
        <p:nvSpPr>
          <p:cNvPr id="207875" name="Rectangle 4"/>
          <p:cNvSpPr>
            <a:spLocks noGrp="1" noChangeArrowheads="1"/>
          </p:cNvSpPr>
          <p:nvPr>
            <p:ph type="title" idx="4294967295"/>
          </p:nvPr>
        </p:nvSpPr>
        <p:spPr>
          <a:xfrm>
            <a:off x="0" y="12270"/>
            <a:ext cx="9144001" cy="1055993"/>
          </a:xfrm>
        </p:spPr>
        <p:txBody>
          <a:bodyPr/>
          <a:lstStyle/>
          <a:p>
            <a:pPr eaLnBrk="1" hangingPunct="1">
              <a:defRPr/>
            </a:pPr>
            <a:r>
              <a:rPr lang="en-US" sz="6000" b="1" dirty="0" err="1">
                <a:effectLst>
                  <a:glow rad="165100">
                    <a:schemeClr val="tx1">
                      <a:alpha val="96000"/>
                    </a:schemeClr>
                  </a:glow>
                </a:effectLst>
                <a:latin typeface="Arial" charset="0"/>
              </a:rPr>
              <a:t>红母牛</a:t>
            </a:r>
            <a:endParaRPr lang="en-US" sz="6000" b="1" dirty="0">
              <a:effectLst>
                <a:glow rad="165100">
                  <a:schemeClr val="tx1">
                    <a:alpha val="96000"/>
                  </a:schemeClr>
                </a:glow>
              </a:effectLst>
              <a:latin typeface="Arial" charset="0"/>
            </a:endParaRPr>
          </a:p>
        </p:txBody>
      </p:sp>
      <p:sp>
        <p:nvSpPr>
          <p:cNvPr id="117763" name="Text Box 3"/>
          <p:cNvSpPr txBox="1">
            <a:spLocks noChangeArrowheads="1"/>
          </p:cNvSpPr>
          <p:nvPr/>
        </p:nvSpPr>
        <p:spPr bwMode="auto">
          <a:xfrm>
            <a:off x="0" y="6199213"/>
            <a:ext cx="914399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buNone/>
              <a:defRPr/>
            </a:pPr>
            <a:r>
              <a:rPr lang="zh-CN" altLang="en-US" sz="3200" dirty="0">
                <a:solidFill>
                  <a:schemeClr val="bg1"/>
                </a:solidFill>
              </a:rPr>
              <a:t>用于净化的纯洁母牛</a:t>
            </a:r>
            <a:r>
              <a:rPr lang="en-US" altLang="zh-CN" sz="2800" dirty="0">
                <a:solidFill>
                  <a:srgbClr val="FFFFFF"/>
                </a:solidFill>
                <a:latin typeface="Arial"/>
                <a:ea typeface="Times New Roman" pitchFamily="-111" charset="0"/>
                <a:cs typeface="Arial"/>
              </a:rPr>
              <a:t>(</a:t>
            </a:r>
            <a:r>
              <a:rPr lang="zh-TW" altLang="en-US" sz="2800" dirty="0">
                <a:solidFill>
                  <a:srgbClr val="FFFFFF"/>
                </a:solidFill>
                <a:latin typeface="Arial"/>
                <a:ea typeface="Times New Roman" pitchFamily="-111" charset="0"/>
                <a:cs typeface="Arial"/>
              </a:rPr>
              <a:t>民数记 </a:t>
            </a:r>
            <a:r>
              <a:rPr lang="en-US" altLang="zh-CN" sz="2800" dirty="0">
                <a:solidFill>
                  <a:srgbClr val="FFFFFF"/>
                </a:solidFill>
                <a:latin typeface="Arial"/>
                <a:ea typeface="Times New Roman" pitchFamily="-111" charset="0"/>
                <a:cs typeface="Arial"/>
              </a:rPr>
              <a:t> 19:1-5)</a:t>
            </a:r>
          </a:p>
        </p:txBody>
      </p:sp>
      <p:sp>
        <p:nvSpPr>
          <p:cNvPr id="6" name="Text Box 3"/>
          <p:cNvSpPr txBox="1">
            <a:spLocks noChangeArrowheads="1"/>
          </p:cNvSpPr>
          <p:nvPr/>
        </p:nvSpPr>
        <p:spPr bwMode="auto">
          <a:xfrm>
            <a:off x="3" y="3694991"/>
            <a:ext cx="3958618" cy="830997"/>
          </a:xfrm>
          <a:prstGeom prst="rect">
            <a:avLst/>
          </a:prstGeom>
          <a:noFill/>
          <a:ln w="9525">
            <a:noFill/>
            <a:miter lim="800000"/>
            <a:headEnd/>
            <a:tailEnd/>
          </a:ln>
          <a:effectLst/>
        </p:spPr>
        <p:txBody>
          <a:bodyPr wrap="square">
            <a:spAutoFit/>
          </a:bodyPr>
          <a:lstStyle/>
          <a:p>
            <a:pPr algn="ctr" eaLnBrk="1" hangingPunct="1">
              <a:buFontTx/>
              <a:buNone/>
              <a:defRPr/>
            </a:pPr>
            <a:r>
              <a:rPr lang="en-US" sz="4800" dirty="0" err="1">
                <a:solidFill>
                  <a:srgbClr val="FFFFFF"/>
                </a:solidFill>
                <a:effectLst>
                  <a:glow rad="609600">
                    <a:srgbClr val="000000"/>
                  </a:glow>
                </a:effectLst>
                <a:latin typeface="Arial"/>
                <a:ea typeface="Times New Roman" pitchFamily="-111" charset="0"/>
                <a:cs typeface="Arial"/>
              </a:rPr>
              <a:t>Holy cow!</a:t>
            </a:r>
            <a:endParaRPr lang="en-US" sz="4800" dirty="0">
              <a:solidFill>
                <a:srgbClr val="FFFFFF"/>
              </a:solidFill>
              <a:effectLst>
                <a:glow rad="609600">
                  <a:srgbClr val="000000"/>
                </a:glow>
              </a:effectLst>
              <a:latin typeface="Arial"/>
              <a:ea typeface="Times New Roman" pitchFamily="-111" charset="0"/>
              <a:cs typeface="Arial"/>
            </a:endParaRPr>
          </a:p>
        </p:txBody>
      </p:sp>
    </p:spTree>
    <p:extLst>
      <p:ext uri="{BB962C8B-B14F-4D97-AF65-F5344CB8AC3E}">
        <p14:creationId xmlns:p14="http://schemas.microsoft.com/office/powerpoint/2010/main" val="21004041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593467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4819840" y="6023768"/>
            <a:ext cx="719137" cy="834231"/>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39067071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descr="Granit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pic>
        <p:nvPicPr>
          <p:cNvPr id="179203" name="Picture 3" descr="OMSSO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4"/>
          <p:cNvSpPr>
            <a:spLocks noGrp="1" noChangeArrowheads="1"/>
          </p:cNvSpPr>
          <p:nvPr>
            <p:ph type="title" idx="4294967295"/>
          </p:nvPr>
        </p:nvSpPr>
        <p:spPr>
          <a:xfrm>
            <a:off x="6011863" y="2743200"/>
            <a:ext cx="3132137" cy="3810000"/>
          </a:xfrm>
        </p:spPr>
        <p:txBody>
          <a:bodyPr/>
          <a:lstStyle/>
          <a:p>
            <a:pPr algn="r" eaLnBrk="1" hangingPunct="1"/>
            <a:r>
              <a:rPr lang="zh-CN" altLang="en-US" sz="5400" b="1">
                <a:solidFill>
                  <a:schemeClr val="tx1"/>
                </a:solidFill>
                <a:latin typeface="SimSun" charset="0"/>
                <a:ea typeface="SimSun" charset="0"/>
                <a:cs typeface="SimSun" charset="0"/>
              </a:rPr>
              <a:t>水从磐 石而出</a:t>
            </a:r>
            <a:br>
              <a:rPr lang="zh-CN" altLang="en-US" sz="5400" b="1">
                <a:solidFill>
                  <a:schemeClr val="tx1"/>
                </a:solidFill>
                <a:latin typeface="SimSun" charset="0"/>
                <a:ea typeface="SimSun" charset="0"/>
                <a:cs typeface="SimSun" charset="0"/>
              </a:rPr>
            </a:br>
            <a:r>
              <a:rPr lang="en-US" altLang="zh-CN" sz="5400" b="1">
                <a:solidFill>
                  <a:schemeClr val="tx1"/>
                </a:solidFill>
                <a:latin typeface="SimSun" charset="0"/>
                <a:ea typeface="SimSun" charset="0"/>
                <a:cs typeface="SimSun" charset="0"/>
              </a:rPr>
              <a:t>(</a:t>
            </a:r>
            <a:r>
              <a:rPr lang="zh-CN" altLang="en-US" sz="5400" b="1">
                <a:solidFill>
                  <a:schemeClr val="tx1"/>
                </a:solidFill>
                <a:latin typeface="SimSun" charset="0"/>
                <a:ea typeface="SimSun" charset="0"/>
                <a:cs typeface="SimSun" charset="0"/>
              </a:rPr>
              <a:t>民</a:t>
            </a:r>
            <a:r>
              <a:rPr lang="en-US" altLang="ja-JP" sz="5400" b="1">
                <a:solidFill>
                  <a:schemeClr val="tx1"/>
                </a:solidFill>
                <a:latin typeface="SimSun" charset="0"/>
                <a:ea typeface="SimSun" charset="0"/>
                <a:cs typeface="SimSun" charset="0"/>
              </a:rPr>
              <a:t>20:8)</a:t>
            </a:r>
            <a:endParaRPr lang="en-US" altLang="zh-CN" sz="5400" b="1">
              <a:solidFill>
                <a:schemeClr val="tx1"/>
              </a:solidFill>
              <a:latin typeface="SimSun" charset="0"/>
              <a:ea typeface="SimSun" charset="0"/>
              <a:cs typeface="SimSun" charset="0"/>
            </a:endParaRP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神如何</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预备</a:t>
            </a:r>
            <a:r>
              <a:rPr lang="zh-CN" altLang="en-US" sz="5400" b="1" dirty="0">
                <a:effectLst>
                  <a:glow rad="127000">
                    <a:schemeClr val="tx1"/>
                  </a:glow>
                </a:effectLst>
                <a:latin typeface="Arial" charset="0"/>
                <a:ea typeface="ＭＳ Ｐゴシック" charset="0"/>
                <a:cs typeface="ＭＳ Ｐゴシック" charset="0"/>
              </a:rPr>
              <a:t>我们来侍奉祂</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846138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1658943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108520" y="6832877"/>
            <a:ext cx="9192795" cy="1016000"/>
          </a:xfrm>
          <a:prstGeom prst="rect">
            <a:avLst/>
          </a:prstGeom>
          <a:noFill/>
          <a:ln w="9525">
            <a:noFill/>
            <a:miter lim="800000"/>
            <a:headEnd/>
            <a:tailEnd/>
          </a:ln>
          <a:effectLst/>
        </p:spPr>
        <p:txBody>
          <a:bodyPr>
            <a:spAutoFit/>
          </a:bodyPr>
          <a:lstStyle/>
          <a:p>
            <a:pPr algn="ctr" eaLnBrk="1" hangingPunct="1">
              <a:buFontTx/>
              <a:buNone/>
              <a:defRPr/>
            </a:pPr>
            <a:r>
              <a:rPr lang="en-US" sz="6000" dirty="0">
                <a:solidFill>
                  <a:srgbClr val="FFFFFF"/>
                </a:solidFill>
                <a:effectLst>
                  <a:glow rad="228600">
                    <a:srgbClr val="000000"/>
                  </a:glow>
                </a:effectLst>
                <a:latin typeface="Arial"/>
                <a:ea typeface="Times New Roman" pitchFamily="-111" charset="0"/>
                <a:cs typeface="Arial"/>
              </a:rPr>
              <a:t>Route of the Journey</a:t>
            </a: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286726"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None/>
            </a:pPr>
            <a:r>
              <a:rPr lang="zh-CN" altLang="en-US" sz="3200" dirty="0">
                <a:solidFill>
                  <a:srgbClr val="3333CC"/>
                </a:solidFill>
                <a:latin typeface="Arial" charset="0"/>
                <a:cs typeface="Arial" charset="0"/>
              </a:rPr>
              <a:t>西奈山</a:t>
            </a:r>
            <a:endParaRPr lang="en-US" sz="3200" dirty="0">
              <a:solidFill>
                <a:srgbClr val="3333CC"/>
              </a:solidFill>
              <a:latin typeface="Arial"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867025" y="1976438"/>
            <a:ext cx="304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None/>
            </a:pPr>
            <a:r>
              <a:rPr lang="zh-CN" altLang="en-US" sz="3200" dirty="0">
                <a:solidFill>
                  <a:srgbClr val="3333CC"/>
                </a:solidFill>
                <a:latin typeface="Arial" charset="0"/>
                <a:cs typeface="Arial" charset="0"/>
              </a:rPr>
              <a:t>加低斯巴尼</a:t>
            </a: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None/>
            </a:pPr>
            <a:r>
              <a:rPr lang="zh-CN" altLang="en-US" sz="3200" dirty="0">
                <a:solidFill>
                  <a:srgbClr val="3333CC"/>
                </a:solidFill>
                <a:latin typeface="Arial" charset="0"/>
                <a:cs typeface="Arial" charset="0"/>
              </a:rPr>
              <a:t>何珥山</a:t>
            </a:r>
          </a:p>
        </p:txBody>
      </p:sp>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latin typeface="Arial" charset="0"/>
              </a:rPr>
              <a:t>游荡的路线</a:t>
            </a:r>
            <a:endParaRPr lang="en-US" b="1" dirty="0">
              <a:latin typeface="Arial" charset="0"/>
            </a:endParaRPr>
          </a:p>
        </p:txBody>
      </p:sp>
    </p:spTree>
    <p:extLst>
      <p:ext uri="{BB962C8B-B14F-4D97-AF65-F5344CB8AC3E}">
        <p14:creationId xmlns:p14="http://schemas.microsoft.com/office/powerpoint/2010/main" val="19162264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48795" y="7035357"/>
            <a:ext cx="9192795" cy="1016000"/>
          </a:xfrm>
          <a:prstGeom prst="rect">
            <a:avLst/>
          </a:prstGeom>
          <a:noFill/>
          <a:ln w="9525">
            <a:noFill/>
            <a:miter lim="800000"/>
            <a:headEnd/>
            <a:tailEnd/>
          </a:ln>
          <a:effectLst/>
        </p:spPr>
        <p:txBody>
          <a:bodyPr>
            <a:spAutoFit/>
          </a:bodyPr>
          <a:lstStyle/>
          <a:p>
            <a:pPr algn="ctr" eaLnBrk="1" hangingPunct="1">
              <a:buFontTx/>
              <a:buNone/>
              <a:defRPr/>
            </a:pPr>
            <a:r>
              <a:rPr lang="en-US" sz="6000" dirty="0">
                <a:solidFill>
                  <a:srgbClr val="FFFFFF"/>
                </a:solidFill>
                <a:effectLst>
                  <a:glow rad="228600">
                    <a:srgbClr val="000000"/>
                  </a:glow>
                </a:effectLst>
                <a:latin typeface="Arial"/>
                <a:ea typeface="Times New Roman" pitchFamily="-111" charset="0"/>
                <a:cs typeface="Arial"/>
              </a:rPr>
              <a:t>Route of the Journey</a:t>
            </a: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86725"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en-US" sz="2400">
              <a:solidFill>
                <a:srgbClr val="000000"/>
              </a:solidFill>
              <a:latin typeface="Arial" charset="0"/>
              <a:ea typeface="ＭＳ Ｐゴシック" charset="0"/>
              <a:cs typeface="Arial" charset="0"/>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86729" name="Text Box 12"/>
          <p:cNvSpPr txBox="1">
            <a:spLocks noChangeArrowheads="1"/>
          </p:cNvSpPr>
          <p:nvPr/>
        </p:nvSpPr>
        <p:spPr bwMode="auto">
          <a:xfrm>
            <a:off x="2994644" y="1827593"/>
            <a:ext cx="192099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None/>
            </a:pPr>
            <a:r>
              <a:rPr lang="zh-CN" altLang="en-US" sz="3200" dirty="0">
                <a:solidFill>
                  <a:srgbClr val="3333CC"/>
                </a:solidFill>
                <a:latin typeface="Arial" charset="0"/>
                <a:cs typeface="Arial" charset="0"/>
              </a:rPr>
              <a:t>加 低 斯 巴 尼 亞 </a:t>
            </a:r>
            <a:endParaRPr lang="en-US" sz="3200" dirty="0">
              <a:solidFill>
                <a:srgbClr val="3333CC"/>
              </a:solidFill>
              <a:latin typeface="Arial" charset="0"/>
              <a:cs typeface="Arial" charset="0"/>
            </a:endParaRPr>
          </a:p>
        </p:txBody>
      </p:sp>
      <p:sp>
        <p:nvSpPr>
          <p:cNvPr id="286730"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None/>
            </a:pPr>
            <a:r>
              <a:rPr lang="zh-CN" altLang="en-US" sz="3200" dirty="0">
                <a:solidFill>
                  <a:srgbClr val="3333CC"/>
                </a:solidFill>
                <a:latin typeface="Arial" charset="0"/>
                <a:cs typeface="Arial" charset="0"/>
              </a:rPr>
              <a:t>何珥山</a:t>
            </a:r>
            <a:endParaRPr lang="en-US" sz="3200" dirty="0">
              <a:solidFill>
                <a:srgbClr val="3333CC"/>
              </a:solidFill>
              <a:latin typeface="Arial" charset="0"/>
              <a:cs typeface="Arial" charset="0"/>
            </a:endParaRPr>
          </a:p>
        </p:txBody>
      </p:sp>
      <p:sp>
        <p:nvSpPr>
          <p:cNvPr id="286731" name="Rectangle 14"/>
          <p:cNvSpPr>
            <a:spLocks noGrp="1" noChangeArrowheads="1"/>
          </p:cNvSpPr>
          <p:nvPr>
            <p:ph type="title" idx="4294967295"/>
          </p:nvPr>
        </p:nvSpPr>
        <p:spPr>
          <a:xfrm>
            <a:off x="58655" y="63501"/>
            <a:ext cx="7772400" cy="685800"/>
          </a:xfrm>
        </p:spPr>
        <p:txBody>
          <a:bodyPr/>
          <a:lstStyle/>
          <a:p>
            <a:pPr algn="l" eaLnBrk="1" hangingPunct="1"/>
            <a:r>
              <a:rPr lang="en-US" b="1" dirty="0" err="1">
                <a:latin typeface="Arial" charset="0"/>
              </a:rPr>
              <a:t>更多的埋怨</a:t>
            </a:r>
            <a:endParaRPr lang="en-US" b="1" dirty="0">
              <a:latin typeface="Arial" charset="0"/>
            </a:endParaRPr>
          </a:p>
        </p:txBody>
      </p:sp>
      <p:sp>
        <p:nvSpPr>
          <p:cNvPr id="13" name="Rectangle 2"/>
          <p:cNvSpPr txBox="1">
            <a:spLocks noChangeArrowheads="1"/>
          </p:cNvSpPr>
          <p:nvPr/>
        </p:nvSpPr>
        <p:spPr>
          <a:xfrm>
            <a:off x="0" y="3052762"/>
            <a:ext cx="9144000" cy="3805237"/>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buFontTx/>
              <a:buNone/>
              <a:defRPr/>
            </a:pPr>
            <a:r>
              <a:rPr lang="ru-RU" sz="320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dirty="0">
                <a:solidFill>
                  <a:srgbClr val="FFFFFF"/>
                </a:solidFill>
                <a:effectLst>
                  <a:glow rad="127000">
                    <a:srgbClr val="000000"/>
                  </a:glow>
                </a:effectLst>
                <a:latin typeface="Arial" charset="0"/>
                <a:ea typeface="ＭＳ Ｐゴシック" charset="0"/>
                <a:cs typeface="ＭＳ Ｐゴシック" charset="0"/>
              </a:rPr>
              <a:t>他们从何珥山沿着到红海的路起行，要绕过以东地；众民因为这条路，心里烦躁， </a:t>
            </a:r>
            <a:r>
              <a:rPr lang="en-US" altLang="zh-CN" sz="3200"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dirty="0">
                <a:solidFill>
                  <a:srgbClr val="FFFFFF"/>
                </a:solidFill>
                <a:effectLst>
                  <a:glow rad="127000">
                    <a:srgbClr val="000000"/>
                  </a:glow>
                </a:effectLst>
                <a:latin typeface="Arial" charset="0"/>
                <a:ea typeface="ＭＳ Ｐゴシック" charset="0"/>
                <a:cs typeface="ＭＳ Ｐゴシック" charset="0"/>
              </a:rPr>
              <a:t>就反抗　神和摩西，说：“你们为甚么把我们从埃及领上来，使我们死在旷野呢？这里没有粮食，又没有水，我们的心厌恶这淡薄的食物。</a:t>
            </a:r>
            <a:r>
              <a:rPr lang="ru-RU" sz="3200" dirty="0">
                <a:solidFill>
                  <a:srgbClr val="FFFFFF"/>
                </a:solidFill>
                <a:effectLst>
                  <a:glow rad="127000">
                    <a:srgbClr val="000000"/>
                  </a:glow>
                </a:effectLst>
                <a:latin typeface="Arial" charset="0"/>
                <a:ea typeface="ＭＳ Ｐゴシック" charset="0"/>
                <a:cs typeface="ＭＳ Ｐゴシック" charset="0"/>
              </a:rPr>
              <a:t>”</a:t>
            </a:r>
            <a:r>
              <a:rPr lang="en-US" sz="3200" dirty="0">
                <a:solidFill>
                  <a:srgbClr val="FFFFFF"/>
                </a:solidFill>
                <a:effectLst>
                  <a:glow rad="127000">
                    <a:srgbClr val="000000"/>
                  </a:glow>
                </a:effectLst>
                <a:latin typeface="Arial" charset="0"/>
                <a:ea typeface="ＭＳ Ｐゴシック" charset="0"/>
                <a:cs typeface="ＭＳ Ｐゴシック" charset="0"/>
              </a:rPr>
              <a:t> </a:t>
            </a:r>
          </a:p>
          <a:p>
            <a:pPr defTabSz="457200">
              <a:buFontTx/>
              <a:buNone/>
              <a:defRPr/>
            </a:pPr>
            <a:r>
              <a:rPr lang="en-US" sz="320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dirty="0">
                <a:solidFill>
                  <a:srgbClr val="FFFFFF"/>
                </a:solidFill>
                <a:effectLst>
                  <a:glow rad="127000">
                    <a:srgbClr val="000000"/>
                  </a:glow>
                </a:effectLst>
                <a:latin typeface="Arial" charset="0"/>
                <a:ea typeface="ＭＳ Ｐゴシック" charset="0"/>
                <a:cs typeface="ＭＳ Ｐゴシック" charset="0"/>
              </a:rPr>
              <a:t>民</a:t>
            </a:r>
            <a:r>
              <a:rPr lang="en-US" sz="3200" dirty="0">
                <a:solidFill>
                  <a:srgbClr val="FFFFFF"/>
                </a:solidFill>
                <a:effectLst>
                  <a:glow rad="127000">
                    <a:srgbClr val="000000"/>
                  </a:glow>
                </a:effectLst>
                <a:latin typeface="Arial" charset="0"/>
                <a:ea typeface="ＭＳ Ｐゴシック" charset="0"/>
                <a:cs typeface="ＭＳ Ｐゴシック" charset="0"/>
              </a:rPr>
              <a:t> 21:4-5 </a:t>
            </a:r>
            <a:r>
              <a:rPr lang="en-US" altLang="zh-CN" sz="3200" dirty="0">
                <a:solidFill>
                  <a:srgbClr val="FFFFFF"/>
                </a:solidFill>
                <a:effectLst>
                  <a:glow rad="127000">
                    <a:srgbClr val="000000"/>
                  </a:glow>
                </a:effectLst>
                <a:latin typeface="Arial" charset="0"/>
                <a:ea typeface="ＭＳ Ｐゴシック" charset="0"/>
                <a:cs typeface="ＭＳ Ｐゴシック" charset="0"/>
              </a:rPr>
              <a:t>CNVS</a:t>
            </a:r>
            <a:r>
              <a:rPr lang="en-US" sz="320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54353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0"/>
              </a:spcBef>
              <a:buFontTx/>
              <a:buNone/>
            </a:pPr>
            <a:endParaRPr lang="en-US" sz="2400" b="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于是耶和华打发火蛇进入人民中间；蛇咬他们，许多以色列人就死了。</a:t>
            </a:r>
            <a:r>
              <a:rPr lang="zh-CN" altLang="en-US" sz="3200" b="1" baseline="30000"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7 </a:t>
            </a:r>
            <a:r>
              <a:rPr lang="zh-CN" altLang="en-US" sz="3200" b="1" dirty="0">
                <a:effectLst>
                  <a:glow rad="127000">
                    <a:schemeClr val="tx1"/>
                  </a:glow>
                </a:effectLst>
                <a:latin typeface="Arial" charset="0"/>
                <a:ea typeface="ＭＳ Ｐゴシック" charset="0"/>
                <a:cs typeface="ＭＳ Ｐゴシック" charset="0"/>
              </a:rPr>
              <a:t>人民来见摩西，说：“我们有罪了，因为我们出恶言攻击耶和华和你；求你向耶和华祷告，叫这些蛇离开我们。”于是摩西为众人祷告。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民数记</a:t>
            </a:r>
            <a:r>
              <a:rPr lang="en-US" sz="3200" b="1" dirty="0">
                <a:effectLst>
                  <a:glow rad="127000">
                    <a:schemeClr val="tx1"/>
                  </a:glow>
                </a:effectLst>
                <a:latin typeface="Arial" charset="0"/>
                <a:ea typeface="ＭＳ Ｐゴシック" charset="0"/>
                <a:cs typeface="ＭＳ Ｐゴシック" charset="0"/>
              </a:rPr>
              <a:t> 21:6-7 </a:t>
            </a:r>
            <a:r>
              <a:rPr lang="en-US" altLang="zh-CN" sz="3200" b="1" dirty="0">
                <a:effectLst>
                  <a:glow rad="127000">
                    <a:schemeClr val="tx1"/>
                  </a:glow>
                </a:effectLst>
                <a:latin typeface="Arial" charset="0"/>
                <a:ea typeface="ＭＳ Ｐゴシック" charset="0"/>
                <a:cs typeface="ＭＳ Ｐゴシック" charset="0"/>
              </a:rPr>
              <a:t>CNVS</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406687642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buFontTx/>
              <a:buNone/>
              <a:defRPr/>
            </a:pPr>
            <a:r>
              <a:rPr lang="zh-CN" altLang="en-US" sz="3200" dirty="0">
                <a:solidFill>
                  <a:srgbClr val="FFFFFF"/>
                </a:solidFill>
                <a:latin typeface="Arial"/>
                <a:ea typeface="Times New Roman" pitchFamily="-111" charset="0"/>
                <a:cs typeface="Arial"/>
              </a:rPr>
              <a:t>民数记 </a:t>
            </a:r>
            <a:r>
              <a:rPr lang="en-US" sz="3200" dirty="0">
                <a:solidFill>
                  <a:srgbClr val="FFFFFF"/>
                </a:solidFill>
                <a:latin typeface="Arial"/>
                <a:ea typeface="Times New Roman" pitchFamily="-111" charset="0"/>
                <a:cs typeface="Arial"/>
              </a:rPr>
              <a:t>21</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zh-CN" altLang="en-US" sz="6000" b="1" dirty="0">
                <a:effectLst>
                  <a:glow rad="165100">
                    <a:schemeClr val="tx1">
                      <a:alpha val="96000"/>
                    </a:schemeClr>
                  </a:glow>
                </a:effectLst>
                <a:latin typeface="Arial" charset="0"/>
              </a:rPr>
              <a:t>铜蛇</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775451006"/>
      </p:ext>
    </p:extLst>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buFontTx/>
              <a:buNone/>
              <a:defRPr/>
            </a:pPr>
            <a:r>
              <a:rPr lang="zh-CN" altLang="en-US" sz="3200" dirty="0">
                <a:solidFill>
                  <a:srgbClr val="FFFFFF"/>
                </a:solidFill>
                <a:latin typeface="Arial"/>
                <a:ea typeface="Times New Roman" pitchFamily="-111" charset="0"/>
                <a:cs typeface="Arial"/>
              </a:rPr>
              <a:t>民数记 </a:t>
            </a:r>
            <a:r>
              <a:rPr lang="en-US" sz="3200" dirty="0">
                <a:solidFill>
                  <a:srgbClr val="FFFFFF"/>
                </a:solidFill>
                <a:latin typeface="Arial"/>
                <a:ea typeface="Times New Roman" pitchFamily="-111" charset="0"/>
                <a:cs typeface="Arial"/>
              </a:rPr>
              <a:t>21</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zh-CN" altLang="en-US" sz="6000" b="1" dirty="0">
                <a:effectLst>
                  <a:glow rad="165100">
                    <a:schemeClr val="tx1">
                      <a:alpha val="96000"/>
                    </a:schemeClr>
                  </a:glow>
                </a:effectLst>
                <a:latin typeface="Arial" charset="0"/>
              </a:rPr>
              <a:t>铜蛇</a:t>
            </a:r>
            <a:endParaRPr lang="en-US" sz="6000" b="1" dirty="0">
              <a:effectLst>
                <a:glow rad="165100">
                  <a:schemeClr val="tx1">
                    <a:alpha val="96000"/>
                  </a:schemeClr>
                </a:glow>
              </a:effectLst>
              <a:latin typeface="Arial" charset="0"/>
            </a:endParaRP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Tree>
    <p:extLst>
      <p:ext uri="{BB962C8B-B14F-4D97-AF65-F5344CB8AC3E}">
        <p14:creationId xmlns:p14="http://schemas.microsoft.com/office/powerpoint/2010/main" val="39422244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buFontTx/>
              <a:buNone/>
              <a:defRPr/>
            </a:pPr>
            <a:r>
              <a:rPr lang="zh-CN" altLang="en-US" sz="3200" dirty="0">
                <a:solidFill>
                  <a:srgbClr val="FFFFFF"/>
                </a:solidFill>
                <a:latin typeface="Arial"/>
                <a:ea typeface="Times New Roman" pitchFamily="-111" charset="0"/>
                <a:cs typeface="Arial"/>
              </a:rPr>
              <a:t>民数记 </a:t>
            </a:r>
            <a:r>
              <a:rPr lang="en-US" sz="3200" dirty="0">
                <a:solidFill>
                  <a:srgbClr val="FFFFFF"/>
                </a:solidFill>
                <a:latin typeface="Arial"/>
                <a:ea typeface="Times New Roman" pitchFamily="-111" charset="0"/>
                <a:cs typeface="Arial"/>
              </a:rPr>
              <a:t>21</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zh-CN" altLang="en-US" sz="6000" b="1" dirty="0">
                <a:effectLst>
                  <a:glow rad="165100">
                    <a:schemeClr val="tx1">
                      <a:alpha val="96000"/>
                    </a:schemeClr>
                  </a:glow>
                </a:effectLst>
                <a:latin typeface="Arial" charset="0"/>
              </a:rPr>
              <a:t>铜蛇</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4278072621"/>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摩押</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eaLnBrk="1" hangingPunct="1">
              <a:buFontTx/>
              <a:buNone/>
              <a:defRPr/>
            </a:pPr>
            <a:r>
              <a:rPr lang="en-US" sz="3200"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以东</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dirty="0">
                <a:solidFill>
                  <a:srgbClr val="000000"/>
                </a:solidFill>
                <a:latin typeface="Arial" charset="0"/>
                <a:cs typeface="Arial" charset="0"/>
              </a:rPr>
              <a:t>Beitzel, </a:t>
            </a:r>
            <a:r>
              <a:rPr lang="en-US" sz="1100" i="1" dirty="0">
                <a:solidFill>
                  <a:srgbClr val="000000"/>
                </a:solidFill>
                <a:latin typeface="Arial" charset="0"/>
                <a:cs typeface="Arial" charset="0"/>
              </a:rPr>
              <a:t>Moody Atlas</a:t>
            </a:r>
            <a:r>
              <a:rPr lang="en-US" sz="1100" dirty="0">
                <a:solidFill>
                  <a:srgbClr val="000000"/>
                </a:solidFill>
                <a:latin typeface="Arial" charset="0"/>
                <a:cs typeface="Arial" charset="0"/>
              </a:rPr>
              <a:t>, 1</a:t>
            </a:r>
            <a:r>
              <a:rPr lang="en-US" sz="1100" baseline="30000" dirty="0">
                <a:solidFill>
                  <a:srgbClr val="000000"/>
                </a:solidFill>
                <a:latin typeface="Arial" charset="0"/>
                <a:cs typeface="Arial" charset="0"/>
              </a:rPr>
              <a:t>st</a:t>
            </a:r>
            <a:r>
              <a:rPr lang="en-US" sz="1100" dirty="0">
                <a:solidFill>
                  <a:srgbClr val="000000"/>
                </a:solidFill>
                <a:latin typeface="Arial" charset="0"/>
                <a:cs typeface="Arial" charset="0"/>
              </a:rPr>
              <a:t> ed., 94</a:t>
            </a:r>
          </a:p>
        </p:txBody>
      </p:sp>
      <p:sp>
        <p:nvSpPr>
          <p:cNvPr id="28" name="Rectangle 2"/>
          <p:cNvSpPr txBox="1">
            <a:spLocks noChangeArrowheads="1"/>
          </p:cNvSpPr>
          <p:nvPr/>
        </p:nvSpPr>
        <p:spPr bwMode="auto">
          <a:xfrm>
            <a:off x="-119985" y="1800372"/>
            <a:ext cx="261061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buFontTx/>
              <a:buNone/>
              <a:defRPr/>
            </a:pPr>
            <a:r>
              <a:rPr lang="en-US" sz="2400" i="1" dirty="0" err="1">
                <a:solidFill>
                  <a:srgbClr val="FFFFFF"/>
                </a:solidFill>
                <a:effectLst>
                  <a:glow rad="127000">
                    <a:srgbClr val="000000"/>
                  </a:glow>
                </a:effectLst>
                <a:latin typeface="Arial" charset="0"/>
                <a:ea typeface="ＭＳ Ｐゴシック" charset="0"/>
                <a:cs typeface="ＭＳ Ｐゴシック" charset="0"/>
              </a:rPr>
              <a:t>Jabbok River</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3" name="Group 12"/>
          <p:cNvGrpSpPr/>
          <p:nvPr/>
        </p:nvGrpSpPr>
        <p:grpSpPr>
          <a:xfrm>
            <a:off x="167690" y="108001"/>
            <a:ext cx="4876800" cy="3657600"/>
            <a:chOff x="167690" y="108001"/>
            <a:chExt cx="4876800" cy="3657600"/>
          </a:xfrm>
        </p:grpSpPr>
        <p:pic>
          <p:nvPicPr>
            <p:cNvPr id="6" name="Picture 5" descr="Nahal Arnon view to north with Aroer, tb n03180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90" y="108001"/>
              <a:ext cx="4876800" cy="3657600"/>
            </a:xfrm>
            <a:prstGeom prst="rect">
              <a:avLst/>
            </a:prstGeom>
          </p:spPr>
        </p:pic>
        <p:sp>
          <p:nvSpPr>
            <p:cNvPr id="32" name="Rectangle 6"/>
            <p:cNvSpPr>
              <a:spLocks noChangeArrowheads="1"/>
            </p:cNvSpPr>
            <p:nvPr/>
          </p:nvSpPr>
          <p:spPr bwMode="auto">
            <a:xfrm>
              <a:off x="362055" y="746290"/>
              <a:ext cx="3983305" cy="795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en-US" sz="3200" dirty="0" err="1">
                  <a:solidFill>
                    <a:srgbClr val="FFFFFF"/>
                  </a:solidFill>
                  <a:effectLst>
                    <a:glow rad="228600">
                      <a:srgbClr val="000000"/>
                    </a:glow>
                  </a:effectLst>
                  <a:latin typeface="Arial" charset="0"/>
                  <a:ea typeface="ＭＳ Ｐゴシック" charset="0"/>
                  <a:cs typeface="Arial" charset="0"/>
                </a:rPr>
                <a:t>望向北</a:t>
              </a: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grpSp>
      <p:grpSp>
        <p:nvGrpSpPr>
          <p:cNvPr id="11" name="Group 10"/>
          <p:cNvGrpSpPr/>
          <p:nvPr/>
        </p:nvGrpSpPr>
        <p:grpSpPr>
          <a:xfrm>
            <a:off x="2544886" y="3705173"/>
            <a:ext cx="4403781" cy="3183898"/>
            <a:chOff x="2185614" y="3750302"/>
            <a:chExt cx="4403781" cy="3183898"/>
          </a:xfrm>
        </p:grpSpPr>
        <p:pic>
          <p:nvPicPr>
            <p:cNvPr id="8" name="Picture 7"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5614" y="3750302"/>
              <a:ext cx="4245197" cy="3183898"/>
            </a:xfrm>
            <a:prstGeom prst="rect">
              <a:avLst/>
            </a:prstGeom>
          </p:spPr>
        </p:pic>
        <p:sp>
          <p:nvSpPr>
            <p:cNvPr id="33" name="Rectangle 6"/>
            <p:cNvSpPr>
              <a:spLocks noChangeArrowheads="1"/>
            </p:cNvSpPr>
            <p:nvPr/>
          </p:nvSpPr>
          <p:spPr bwMode="auto">
            <a:xfrm>
              <a:off x="2606090" y="5691543"/>
              <a:ext cx="3983305" cy="795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en-US" sz="3200" dirty="0" err="1">
                  <a:solidFill>
                    <a:srgbClr val="FFFFFF"/>
                  </a:solidFill>
                  <a:effectLst>
                    <a:glow rad="228600">
                      <a:srgbClr val="000000"/>
                    </a:glow>
                  </a:effectLst>
                  <a:latin typeface="Arial" charset="0"/>
                  <a:ea typeface="ＭＳ Ｐゴシック" charset="0"/>
                  <a:cs typeface="Arial" charset="0"/>
                </a:rPr>
                <a:t>望向南</a:t>
              </a: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grpSp>
      <p:sp>
        <p:nvSpPr>
          <p:cNvPr id="292865" name="Rectangle 2"/>
          <p:cNvSpPr>
            <a:spLocks noGrp="1" noChangeArrowheads="1"/>
          </p:cNvSpPr>
          <p:nvPr>
            <p:ph type="title"/>
          </p:nvPr>
        </p:nvSpPr>
        <p:spPr>
          <a:xfrm>
            <a:off x="3003550" y="0"/>
            <a:ext cx="5867400" cy="1143000"/>
          </a:xfrm>
          <a:noFill/>
          <a:ln>
            <a:noFill/>
          </a:ln>
        </p:spPr>
        <p:txBody>
          <a:bodyPr/>
          <a:lstStyle/>
          <a:p>
            <a:pPr>
              <a:lnSpc>
                <a:spcPct val="90000"/>
              </a:lnSpc>
              <a:spcBef>
                <a:spcPct val="20000"/>
              </a:spcBef>
            </a:pPr>
            <a:r>
              <a:rPr kumimoji="1" lang="en-US" sz="4000" b="1" kern="1200">
                <a:solidFill>
                  <a:srgbClr val="FFFFFF"/>
                </a:solidFill>
                <a:effectLst>
                  <a:glow rad="228600">
                    <a:schemeClr val="tx1"/>
                  </a:glow>
                </a:effectLst>
                <a:latin typeface="Arial" charset="0"/>
                <a:ea typeface="ＭＳ Ｐゴシック" charset="0"/>
                <a:cs typeface="Arial" charset="0"/>
              </a:rPr>
              <a:t>外约旦河</a:t>
            </a:r>
            <a:endParaRPr kumimoji="1" lang="en-US" sz="4000" b="1" kern="1200" dirty="0">
              <a:solidFill>
                <a:srgbClr val="FFFFFF"/>
              </a:solidFill>
              <a:effectLst>
                <a:glow rad="228600">
                  <a:schemeClr val="tx1"/>
                </a:glow>
              </a:effectLst>
              <a:latin typeface="Arial" charset="0"/>
              <a:ea typeface="ＭＳ Ｐゴシック" charset="0"/>
              <a:cs typeface="Arial" charset="0"/>
            </a:endParaRPr>
          </a:p>
        </p:txBody>
      </p:sp>
      <p:sp>
        <p:nvSpPr>
          <p:cNvPr id="156678" name="Rectangle 6"/>
          <p:cNvSpPr>
            <a:spLocks noChangeArrowheads="1"/>
          </p:cNvSpPr>
          <p:nvPr/>
        </p:nvSpPr>
        <p:spPr bwMode="auto">
          <a:xfrm>
            <a:off x="3499600" y="3100243"/>
            <a:ext cx="5644399" cy="1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None/>
              <a:defRPr/>
            </a:pPr>
            <a:r>
              <a:rPr kumimoji="1" lang="zh-CN" altLang="en-US" sz="3200" dirty="0">
                <a:solidFill>
                  <a:srgbClr val="FFFFFF"/>
                </a:solidFill>
                <a:effectLst>
                  <a:glow rad="228600">
                    <a:srgbClr val="000000"/>
                  </a:glow>
                </a:effectLst>
                <a:latin typeface="Arial" charset="0"/>
                <a:ea typeface="ＭＳ Ｐゴシック" charset="0"/>
                <a:cs typeface="Arial" charset="0"/>
              </a:rPr>
              <a:t>亚嫩峡谷将摩押与北方的国家分隔开来。</a:t>
            </a: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sp>
        <p:nvSpPr>
          <p:cNvPr id="27" name="Rectangle 2"/>
          <p:cNvSpPr txBox="1">
            <a:spLocks noChangeArrowheads="1"/>
          </p:cNvSpPr>
          <p:nvPr/>
        </p:nvSpPr>
        <p:spPr bwMode="auto">
          <a:xfrm>
            <a:off x="-31527" y="4188306"/>
            <a:ext cx="2637617"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buFontTx/>
              <a:buNone/>
              <a:defRPr/>
            </a:pPr>
            <a:r>
              <a:rPr kumimoji="1" lang="zh-CN" altLang="en-US" sz="2400" dirty="0">
                <a:solidFill>
                  <a:srgbClr val="FFFFFF"/>
                </a:solidFill>
                <a:effectLst>
                  <a:glow rad="228600">
                    <a:srgbClr val="000000"/>
                  </a:glow>
                </a:effectLst>
                <a:latin typeface="Arial" charset="0"/>
                <a:ea typeface="ＭＳ Ｐゴシック" charset="0"/>
                <a:cs typeface="Arial" charset="0"/>
              </a:rPr>
              <a:t>亚嫩河</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cxnSp>
        <p:nvCxnSpPr>
          <p:cNvPr id="3" name="Straight Arrow Connector 2"/>
          <p:cNvCxnSpPr>
            <a:cxnSpLocks noChangeShapeType="1"/>
            <a:stCxn id="156678" idx="1"/>
          </p:cNvCxnSpPr>
          <p:nvPr/>
        </p:nvCxnSpPr>
        <p:spPr bwMode="auto">
          <a:xfrm flipH="1">
            <a:off x="2185614" y="3644275"/>
            <a:ext cx="1313986" cy="54403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zh-CN" altLang="en-US" sz="2400" dirty="0">
                <a:solidFill>
                  <a:srgbClr val="66FF33"/>
                </a:solidFill>
                <a:effectLst>
                  <a:glow rad="101600">
                    <a:srgbClr val="000000">
                      <a:alpha val="75000"/>
                    </a:srgbClr>
                  </a:glow>
                </a:effectLst>
                <a:latin typeface="Arial"/>
                <a:ea typeface="ＭＳ Ｐゴシック" charset="0"/>
                <a:cs typeface="Arial"/>
              </a:rPr>
              <a:t>血缘关系密切的邻国</a:t>
            </a:r>
            <a:endParaRPr lang="en-US" sz="2400" dirty="0">
              <a:solidFill>
                <a:srgbClr val="66FF33"/>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184083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ahal Arnon aerial from west, tb q0107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1859" name="Text Box 3"/>
          <p:cNvSpPr txBox="1">
            <a:spLocks noChangeArrowheads="1"/>
          </p:cNvSpPr>
          <p:nvPr/>
        </p:nvSpPr>
        <p:spPr bwMode="auto">
          <a:xfrm>
            <a:off x="3352800" y="5638800"/>
            <a:ext cx="5486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buNone/>
              <a:defRPr/>
            </a:pPr>
            <a:r>
              <a:rPr lang="zh-CN" altLang="en-US" sz="3200" dirty="0">
                <a:solidFill>
                  <a:srgbClr val="FFFFFF"/>
                </a:solidFill>
                <a:latin typeface="Arial"/>
                <a:ea typeface="Times New Roman" pitchFamily="-111" charset="0"/>
                <a:cs typeface="Arial"/>
              </a:rPr>
              <a:t>从西部上空俯瞰死海</a:t>
            </a:r>
            <a:endParaRPr lang="en-US" sz="3200" dirty="0">
              <a:solidFill>
                <a:srgbClr val="FFFFFF"/>
              </a:solidFill>
              <a:latin typeface="Arial"/>
              <a:ea typeface="Times New Roman" pitchFamily="-111" charset="0"/>
              <a:cs typeface="Arial"/>
            </a:endParaRP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err="1">
                <a:effectLst>
                  <a:glow rad="165100">
                    <a:schemeClr val="tx1">
                      <a:alpha val="96000"/>
                    </a:schemeClr>
                  </a:glow>
                </a:effectLst>
                <a:latin typeface="Arial" charset="0"/>
              </a:rPr>
              <a:t>哪哈啦</a:t>
            </a:r>
            <a:br>
              <a:rPr lang="en-US" sz="6000" b="1" dirty="0">
                <a:effectLst>
                  <a:glow rad="165100">
                    <a:schemeClr val="tx1">
                      <a:alpha val="96000"/>
                    </a:schemeClr>
                  </a:glow>
                </a:effectLst>
                <a:latin typeface="Arial" charset="0"/>
              </a:rPr>
            </a:br>
            <a:r>
              <a:rPr lang="en-US" b="1" dirty="0">
                <a:effectLst>
                  <a:glow rad="165100">
                    <a:schemeClr val="tx1">
                      <a:alpha val="96000"/>
                    </a:schemeClr>
                  </a:glow>
                </a:effectLst>
                <a:latin typeface="Arial" charset="0"/>
              </a:rPr>
              <a:t>(</a:t>
            </a:r>
            <a:r>
              <a:rPr kumimoji="1" lang="zh-CN" altLang="en-US" sz="4400" dirty="0">
                <a:solidFill>
                  <a:srgbClr val="FFFFFF"/>
                </a:solidFill>
                <a:effectLst>
                  <a:glow rad="228600">
                    <a:srgbClr val="000000"/>
                  </a:glow>
                </a:effectLst>
                <a:latin typeface="Arial" charset="0"/>
                <a:ea typeface="ＭＳ Ｐゴシック" charset="0"/>
                <a:cs typeface="Arial" charset="0"/>
              </a:rPr>
              <a:t>亚嫩河</a:t>
            </a:r>
            <a:r>
              <a:rPr lang="en-US" b="1" dirty="0">
                <a:effectLst>
                  <a:glow rad="165100">
                    <a:schemeClr val="tx1">
                      <a:alpha val="96000"/>
                    </a:schemeClr>
                  </a:glow>
                </a:effectLst>
                <a:latin typeface="Arial" charset="0"/>
              </a:rPr>
              <a:t>)</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4266179888"/>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819383" y="3011976"/>
            <a:ext cx="197912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zh-CN" altLang="en-US" sz="3200" dirty="0">
                <a:solidFill>
                  <a:srgbClr val="CCFFCC"/>
                </a:solidFill>
                <a:effectLst>
                  <a:glow rad="101600">
                    <a:srgbClr val="000000">
                      <a:alpha val="75000"/>
                    </a:srgbClr>
                  </a:glow>
                </a:effectLst>
                <a:latin typeface="Arial"/>
                <a:ea typeface="ＭＳ Ｐゴシック" charset="0"/>
                <a:cs typeface="Arial"/>
              </a:rPr>
              <a:t>西宏王国</a:t>
            </a:r>
            <a:endParaRPr lang="en-US" sz="3200"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711518" y="93566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eaLnBrk="1" hangingPunct="1">
              <a:buNone/>
              <a:defRPr/>
            </a:pPr>
            <a:r>
              <a:rPr lang="zh-CN" altLang="en-US" sz="3200" dirty="0">
                <a:solidFill>
                  <a:srgbClr val="CCFFCC"/>
                </a:solidFill>
                <a:effectLst>
                  <a:glow rad="101600">
                    <a:srgbClr val="000000">
                      <a:alpha val="75000"/>
                    </a:srgbClr>
                  </a:glow>
                </a:effectLst>
                <a:latin typeface="Arial"/>
                <a:ea typeface="ＭＳ Ｐゴシック" charset="0"/>
                <a:cs typeface="Arial"/>
              </a:rPr>
              <a:t>噩王国</a:t>
            </a:r>
            <a:endParaRPr lang="en-US" sz="3200"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摩押</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131504" y="207230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亚扪</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以东</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None/>
              <a:defRPr/>
            </a:pPr>
            <a:r>
              <a:rPr lang="zh-CN" altLang="en-US" sz="2400" dirty="0">
                <a:solidFill>
                  <a:srgbClr val="66FF33"/>
                </a:solidFill>
                <a:effectLst>
                  <a:glow rad="101600">
                    <a:srgbClr val="000000">
                      <a:alpha val="75000"/>
                    </a:srgbClr>
                  </a:glow>
                </a:effectLst>
                <a:latin typeface="Arial"/>
                <a:ea typeface="ＭＳ Ｐゴシック" charset="0"/>
                <a:cs typeface="Arial"/>
              </a:rPr>
              <a:t>血缘关系密切的邻国</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buFontTx/>
              <a:buNone/>
              <a:defRPr/>
            </a:pPr>
            <a:r>
              <a:rPr lang="en-US" sz="2400" i="1" dirty="0" err="1">
                <a:solidFill>
                  <a:srgbClr val="FFFFFF"/>
                </a:solidFill>
                <a:effectLst>
                  <a:glow rad="127000">
                    <a:srgbClr val="000000"/>
                  </a:glow>
                </a:effectLst>
                <a:latin typeface="Arial" charset="0"/>
                <a:ea typeface="ＭＳ Ｐゴシック" charset="0"/>
                <a:cs typeface="ＭＳ Ｐゴシック" charset="0"/>
              </a:rPr>
              <a:t>以得来</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dirty="0">
                <a:solidFill>
                  <a:srgbClr val="000000"/>
                </a:solidFill>
                <a:latin typeface="Arial" charset="0"/>
                <a:cs typeface="Arial" charset="0"/>
              </a:rPr>
              <a:t>Beitzel, </a:t>
            </a:r>
            <a:r>
              <a:rPr lang="en-US" sz="1100" i="1" dirty="0">
                <a:solidFill>
                  <a:srgbClr val="000000"/>
                </a:solidFill>
                <a:latin typeface="Arial" charset="0"/>
                <a:cs typeface="Arial" charset="0"/>
              </a:rPr>
              <a:t>Moody Atlas</a:t>
            </a:r>
            <a:r>
              <a:rPr lang="en-US" sz="1100" dirty="0">
                <a:solidFill>
                  <a:srgbClr val="000000"/>
                </a:solidFill>
                <a:latin typeface="Arial" charset="0"/>
                <a:cs typeface="Arial" charset="0"/>
              </a:rPr>
              <a:t>, 1</a:t>
            </a:r>
            <a:r>
              <a:rPr lang="en-US" sz="1100" baseline="30000" dirty="0">
                <a:solidFill>
                  <a:srgbClr val="000000"/>
                </a:solidFill>
                <a:latin typeface="Arial" charset="0"/>
                <a:cs typeface="Arial" charset="0"/>
              </a:rPr>
              <a:t>st</a:t>
            </a:r>
            <a:r>
              <a:rPr lang="en-US" sz="1100"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buFontTx/>
              <a:buNone/>
              <a:defRPr/>
            </a:pPr>
            <a:r>
              <a:rPr lang="en-US" sz="2400" i="1" dirty="0" err="1">
                <a:solidFill>
                  <a:srgbClr val="FFFFFF"/>
                </a:solidFill>
                <a:effectLst>
                  <a:glow rad="127000">
                    <a:srgbClr val="000000"/>
                  </a:glow>
                </a:effectLst>
                <a:latin typeface="Arial" charset="0"/>
                <a:ea typeface="ＭＳ Ｐゴシック" charset="0"/>
                <a:cs typeface="ＭＳ Ｐゴシック" charset="0"/>
              </a:rPr>
              <a:t>雅杂</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defRPr/>
            </a:pPr>
            <a:r>
              <a:rPr kumimoji="1" lang="zh-CN" altLang="en-US" sz="3200" dirty="0">
                <a:solidFill>
                  <a:srgbClr val="FFFFFF"/>
                </a:solidFill>
                <a:effectLst>
                  <a:glow rad="228600">
                    <a:srgbClr val="000000"/>
                  </a:glow>
                </a:effectLst>
                <a:latin typeface="Arial" charset="0"/>
                <a:ea typeface="ＭＳ Ｐゴシック" charset="0"/>
                <a:cs typeface="Arial" charset="0"/>
              </a:rPr>
              <a:t>战胜西宏王与噩王（民 </a:t>
            </a:r>
            <a:r>
              <a:rPr kumimoji="1" lang="en-US" altLang="zh-CN" sz="3200" dirty="0">
                <a:solidFill>
                  <a:srgbClr val="FFFFFF"/>
                </a:solidFill>
                <a:effectLst>
                  <a:glow rad="228600">
                    <a:srgbClr val="000000"/>
                  </a:glow>
                </a:effectLst>
                <a:latin typeface="Arial" charset="0"/>
                <a:ea typeface="ＭＳ Ｐゴシック" charset="0"/>
                <a:cs typeface="Arial" charset="0"/>
              </a:rPr>
              <a:t>21</a:t>
            </a:r>
            <a:r>
              <a:rPr kumimoji="1" lang="zh-CN" altLang="en-US" sz="3200" dirty="0">
                <a:solidFill>
                  <a:srgbClr val="FFFFFF"/>
                </a:solidFill>
                <a:effectLst>
                  <a:glow rad="228600">
                    <a:srgbClr val="000000"/>
                  </a:glow>
                </a:effectLst>
                <a:latin typeface="Arial" charset="0"/>
                <a:ea typeface="ＭＳ Ｐゴシック" charset="0"/>
                <a:cs typeface="Arial" charset="0"/>
              </a:rPr>
              <a:t>章</a:t>
            </a:r>
            <a:r>
              <a:rPr kumimoji="1" lang="en-US" altLang="zh-CN" sz="3200" dirty="0">
                <a:solidFill>
                  <a:srgbClr val="FFFFFF"/>
                </a:solidFill>
                <a:effectLst>
                  <a:glow rad="228600">
                    <a:srgbClr val="000000"/>
                  </a:glow>
                </a:effectLst>
                <a:latin typeface="Arial" charset="0"/>
                <a:ea typeface="ＭＳ Ｐゴシック" charset="0"/>
                <a:cs typeface="Arial" charset="0"/>
              </a:rPr>
              <a:t>) </a:t>
            </a:r>
          </a:p>
          <a:p>
            <a:pPr marL="342900" indent="-342900" eaLnBrk="1" hangingPunct="1">
              <a:lnSpc>
                <a:spcPct val="90000"/>
              </a:lnSpc>
              <a:spcBef>
                <a:spcPct val="20000"/>
              </a:spcBef>
              <a:buFontTx/>
              <a:buChar char="•"/>
              <a:defRPr/>
            </a:pPr>
            <a:r>
              <a:rPr kumimoji="1" lang="zh-CN" altLang="en-US" sz="3200" dirty="0">
                <a:solidFill>
                  <a:srgbClr val="FFFFFF"/>
                </a:solidFill>
                <a:effectLst>
                  <a:glow rad="228600">
                    <a:srgbClr val="000000"/>
                  </a:glow>
                </a:effectLst>
                <a:latin typeface="Arial" charset="0"/>
                <a:ea typeface="ＭＳ Ｐゴシック" charset="0"/>
                <a:cs typeface="Arial" charset="0"/>
              </a:rPr>
              <a:t>巴勒虽要咒诅临到以色列，巴兰却祝福以色列 （民 </a:t>
            </a:r>
            <a:r>
              <a:rPr kumimoji="1" lang="en-US" altLang="zh-CN" sz="3200" dirty="0">
                <a:solidFill>
                  <a:srgbClr val="FFFFFF"/>
                </a:solidFill>
                <a:effectLst>
                  <a:glow rad="228600">
                    <a:srgbClr val="000000"/>
                  </a:glow>
                </a:effectLst>
                <a:latin typeface="Arial" charset="0"/>
                <a:ea typeface="ＭＳ Ｐゴシック" charset="0"/>
                <a:cs typeface="Arial" charset="0"/>
              </a:rPr>
              <a:t>22-24 </a:t>
            </a:r>
            <a:r>
              <a:rPr kumimoji="1" lang="zh-CN" altLang="en-US" sz="3200" dirty="0">
                <a:solidFill>
                  <a:srgbClr val="FFFFFF"/>
                </a:solidFill>
                <a:effectLst>
                  <a:glow rad="228600">
                    <a:srgbClr val="000000"/>
                  </a:glow>
                </a:effectLst>
                <a:latin typeface="Arial" charset="0"/>
                <a:ea typeface="ＭＳ Ｐゴシック" charset="0"/>
                <a:cs typeface="Arial" charset="0"/>
              </a:rPr>
              <a:t>章</a:t>
            </a:r>
            <a:r>
              <a:rPr kumimoji="1" lang="en-US" altLang="zh-CN" sz="3200" dirty="0">
                <a:solidFill>
                  <a:srgbClr val="FFFFFF"/>
                </a:solidFill>
                <a:effectLst>
                  <a:glow rad="228600">
                    <a:srgbClr val="000000"/>
                  </a:glow>
                </a:effectLst>
                <a:latin typeface="Arial" charset="0"/>
                <a:ea typeface="ＭＳ Ｐゴシック" charset="0"/>
                <a:cs typeface="Arial" charset="0"/>
              </a:rPr>
              <a:t>)</a:t>
            </a:r>
          </a:p>
          <a:p>
            <a:pPr eaLnBrk="1" hangingPunct="1">
              <a:lnSpc>
                <a:spcPct val="90000"/>
              </a:lnSpc>
              <a:spcBef>
                <a:spcPct val="20000"/>
              </a:spcBef>
              <a:buFont typeface="Wingdings" charset="0"/>
              <a:buNone/>
              <a:defRPr/>
            </a:pP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8712155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36" y="0"/>
            <a:ext cx="9231071" cy="6858000"/>
          </a:xfrm>
          <a:prstGeom prst="rect">
            <a:avLst/>
          </a:prstGeom>
        </p:spPr>
      </p:pic>
      <p:sp>
        <p:nvSpPr>
          <p:cNvPr id="157698" name="Rectangle 5"/>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sz="2400">
              <a:solidFill>
                <a:srgbClr val="333333"/>
              </a:solidFill>
              <a:latin typeface="Times" charset="0"/>
              <a:ea typeface="ＭＳ Ｐゴシック" charset="0"/>
              <a:cs typeface="ＭＳ Ｐゴシック" charset="0"/>
            </a:endParaRPr>
          </a:p>
        </p:txBody>
      </p:sp>
      <p:sp>
        <p:nvSpPr>
          <p:cNvPr id="157699" name="Rectangle 7"/>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sz="2400">
              <a:solidFill>
                <a:srgbClr val="333333"/>
              </a:solidFill>
              <a:latin typeface="Times" charset="0"/>
              <a:ea typeface="ＭＳ Ｐゴシック" charset="0"/>
              <a:cs typeface="ＭＳ Ｐゴシック" charset="0"/>
            </a:endParaRPr>
          </a:p>
        </p:txBody>
      </p:sp>
      <p:sp>
        <p:nvSpPr>
          <p:cNvPr id="157700" name="Rectangle 10"/>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sz="2400">
              <a:solidFill>
                <a:srgbClr val="333333"/>
              </a:solidFill>
              <a:latin typeface="Times" charset="0"/>
              <a:ea typeface="ＭＳ Ｐゴシック" charset="0"/>
              <a:cs typeface="ＭＳ Ｐゴシック" charset="0"/>
            </a:endParaRPr>
          </a:p>
        </p:txBody>
      </p:sp>
      <p:sp>
        <p:nvSpPr>
          <p:cNvPr id="157701" name="Rectangle 12"/>
          <p:cNvSpPr>
            <a:spLocks noChangeArrowheads="1"/>
          </p:cNvSpPr>
          <p:nvPr/>
        </p:nvSpPr>
        <p:spPr bwMode="auto">
          <a:xfrm>
            <a:off x="3409950" y="2133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sz="2400">
              <a:solidFill>
                <a:srgbClr val="333333"/>
              </a:solidFill>
              <a:latin typeface="Times" charset="0"/>
              <a:ea typeface="ＭＳ Ｐゴシック" charset="0"/>
              <a:cs typeface="ＭＳ Ｐゴシック" charset="0"/>
            </a:endParaRPr>
          </a:p>
        </p:txBody>
      </p:sp>
      <p:sp>
        <p:nvSpPr>
          <p:cNvPr id="157702" name="Text Box 14"/>
          <p:cNvSpPr txBox="1">
            <a:spLocks noChangeArrowheads="1"/>
          </p:cNvSpPr>
          <p:nvPr/>
        </p:nvSpPr>
        <p:spPr bwMode="auto">
          <a:xfrm>
            <a:off x="381000" y="4054475"/>
            <a:ext cx="41148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FontTx/>
              <a:buNone/>
            </a:pPr>
            <a:r>
              <a:rPr lang="zh-TW" altLang="en-US" sz="4000">
                <a:solidFill>
                  <a:srgbClr val="FFFFFF"/>
                </a:solidFill>
                <a:effectLst>
                  <a:glow rad="228600">
                    <a:srgbClr val="000000"/>
                  </a:glow>
                </a:effectLst>
                <a:latin typeface="Arial Black" charset="0"/>
              </a:rPr>
              <a:t>预备占领</a:t>
            </a:r>
          </a:p>
          <a:p>
            <a:pPr algn="ctr">
              <a:buFontTx/>
              <a:buNone/>
            </a:pPr>
            <a:r>
              <a:rPr lang="zh-TW" altLang="en-US" sz="4000">
                <a:solidFill>
                  <a:srgbClr val="FFFFFF"/>
                </a:solidFill>
                <a:effectLst>
                  <a:glow rad="228600">
                    <a:srgbClr val="000000"/>
                  </a:glow>
                </a:effectLst>
                <a:latin typeface="Arial Black" charset="0"/>
              </a:rPr>
              <a:t>迦南地 </a:t>
            </a:r>
          </a:p>
        </p:txBody>
      </p:sp>
      <p:sp>
        <p:nvSpPr>
          <p:cNvPr id="157703" name="Rectangle 15"/>
          <p:cNvSpPr>
            <a:spLocks noGrp="1" noChangeArrowheads="1"/>
          </p:cNvSpPr>
          <p:nvPr>
            <p:ph type="title"/>
          </p:nvPr>
        </p:nvSpPr>
        <p:spPr>
          <a:xfrm>
            <a:off x="3851275" y="457200"/>
            <a:ext cx="5072063" cy="1143000"/>
          </a:xfrm>
          <a:solidFill>
            <a:srgbClr val="000000"/>
          </a:solidFill>
        </p:spPr>
        <p:txBody>
          <a:bodyPr anchor="ctr" anchorCtr="1"/>
          <a:lstStyle/>
          <a:p>
            <a:r>
              <a:rPr lang="zh-TW" altLang="en-US" sz="6600">
                <a:solidFill>
                  <a:srgbClr val="FFFFFF"/>
                </a:solidFill>
                <a:effectLst>
                  <a:glow rad="228600">
                    <a:srgbClr val="000000"/>
                  </a:glow>
                </a:effectLst>
              </a:rPr>
              <a:t>民数记</a:t>
            </a:r>
            <a:endParaRPr lang="en-US" sz="6600">
              <a:solidFill>
                <a:srgbClr val="FFFFFF"/>
              </a:solidFill>
              <a:effectLst>
                <a:glow rad="228600">
                  <a:srgbClr val="000000"/>
                </a:glow>
              </a:effectLst>
            </a:endParaRPr>
          </a:p>
        </p:txBody>
      </p:sp>
      <p:sp>
        <p:nvSpPr>
          <p:cNvPr id="11" name="Text Box 5"/>
          <p:cNvSpPr txBox="1">
            <a:spLocks noChangeArrowheads="1"/>
          </p:cNvSpPr>
          <p:nvPr/>
        </p:nvSpPr>
        <p:spPr bwMode="auto">
          <a:xfrm>
            <a:off x="71438" y="6265863"/>
            <a:ext cx="4500562" cy="547687"/>
          </a:xfrm>
          <a:prstGeom prst="rect">
            <a:avLst/>
          </a:prstGeom>
          <a:solidFill>
            <a:srgbClr val="000514"/>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1" fontAlgn="auto" hangingPunct="1">
              <a:spcBef>
                <a:spcPts val="0"/>
              </a:spcBef>
              <a:spcAft>
                <a:spcPts val="0"/>
              </a:spcAft>
              <a:buFontTx/>
              <a:buNone/>
              <a:defRPr/>
            </a:pPr>
            <a:r>
              <a:rPr lang="en-US" sz="1600" i="1" kern="0" dirty="0">
                <a:solidFill>
                  <a:srgbClr val="E5E5FF"/>
                </a:solidFill>
                <a:effectLst>
                  <a:outerShdw blurRad="38100" dist="38100" dir="2700000" algn="tl">
                    <a:srgbClr val="000000"/>
                  </a:outerShdw>
                </a:effectLst>
                <a:latin typeface="Arial"/>
                <a:cs typeface="Arial"/>
              </a:rPr>
              <a:t>Dr. Rick Griffith, </a:t>
            </a:r>
            <a:r>
              <a:rPr lang="zh-CN" altLang="en-US" sz="1600" i="1" kern="0" dirty="0">
                <a:solidFill>
                  <a:srgbClr val="E5E5FF"/>
                </a:solidFill>
                <a:effectLst>
                  <a:outerShdw blurRad="38100" dist="38100" dir="2700000" algn="tl">
                    <a:srgbClr val="000000"/>
                  </a:outerShdw>
                </a:effectLst>
                <a:latin typeface="Arial"/>
                <a:cs typeface="Arial"/>
              </a:rPr>
              <a:t>新加坡神学院</a:t>
            </a:r>
            <a:r>
              <a:rPr lang="en-US" sz="1600" i="1" kern="0" dirty="0">
                <a:solidFill>
                  <a:srgbClr val="E5E5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053083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399874374"/>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5454996" y="5856288"/>
            <a:ext cx="909997" cy="1001712"/>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10803339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摩押</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亚扪</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以东</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None/>
              <a:defRPr/>
            </a:pPr>
            <a:r>
              <a:rPr lang="zh-CN" altLang="en-US" sz="2400" dirty="0">
                <a:solidFill>
                  <a:srgbClr val="66FF33"/>
                </a:solidFill>
                <a:effectLst>
                  <a:glow rad="101600">
                    <a:srgbClr val="000000">
                      <a:alpha val="75000"/>
                    </a:srgbClr>
                  </a:glow>
                </a:effectLst>
                <a:latin typeface="Arial"/>
                <a:ea typeface="ＭＳ Ｐゴシック" charset="0"/>
                <a:cs typeface="Arial"/>
              </a:rPr>
              <a:t>血缘关系密切的邻国</a:t>
            </a: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dirty="0">
                <a:solidFill>
                  <a:srgbClr val="000000"/>
                </a:solidFill>
                <a:latin typeface="Arial" charset="0"/>
                <a:cs typeface="Arial" charset="0"/>
              </a:rPr>
              <a:t>Beitzel, </a:t>
            </a:r>
            <a:r>
              <a:rPr lang="en-US" sz="1100" i="1" dirty="0">
                <a:solidFill>
                  <a:srgbClr val="000000"/>
                </a:solidFill>
                <a:latin typeface="Arial" charset="0"/>
                <a:cs typeface="Arial" charset="0"/>
              </a:rPr>
              <a:t>Moody Atlas</a:t>
            </a:r>
            <a:r>
              <a:rPr lang="en-US" sz="1100" dirty="0">
                <a:solidFill>
                  <a:srgbClr val="000000"/>
                </a:solidFill>
                <a:latin typeface="Arial" charset="0"/>
                <a:cs typeface="Arial" charset="0"/>
              </a:rPr>
              <a:t>, 1</a:t>
            </a:r>
            <a:r>
              <a:rPr lang="en-US" sz="1100" baseline="30000" dirty="0">
                <a:solidFill>
                  <a:srgbClr val="000000"/>
                </a:solidFill>
                <a:latin typeface="Arial" charset="0"/>
                <a:cs typeface="Arial" charset="0"/>
              </a:rPr>
              <a:t>st</a:t>
            </a:r>
            <a:r>
              <a:rPr lang="en-US" sz="1100"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zh-CN" altLang="en-US" sz="3200" dirty="0">
                <a:solidFill>
                  <a:srgbClr val="FFFFFF"/>
                </a:solidFill>
                <a:effectLst>
                  <a:glow rad="228600">
                    <a:srgbClr val="000000"/>
                  </a:glow>
                </a:effectLst>
                <a:latin typeface="Arial" charset="0"/>
                <a:ea typeface="ＭＳ Ｐゴシック" charset="0"/>
                <a:cs typeface="Arial" charset="0"/>
              </a:rPr>
              <a:t>巴勒（摩押王）觉得边境上以色列人众多，令他感到威胁</a:t>
            </a: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7645968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7" dur="500"/>
                                        <p:tgtEl>
                                          <p:spTgt spid="1566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巴兰的故事（民数记</a:t>
            </a:r>
            <a:r>
              <a:rPr kumimoji="1" lang="en-US" altLang="zh-CN" sz="3600" b="1" dirty="0">
                <a:solidFill>
                  <a:srgbClr val="FFFFFF"/>
                </a:solidFill>
                <a:latin typeface="Arial" charset="0"/>
              </a:rPr>
              <a:t>22-24</a:t>
            </a:r>
            <a:r>
              <a:rPr kumimoji="1" lang="zh-CN" altLang="en-US" sz="3600" b="1" dirty="0">
                <a:solidFill>
                  <a:srgbClr val="FFFFFF"/>
                </a:solidFill>
                <a:latin typeface="Arial" charset="0"/>
              </a:rPr>
              <a:t>）</a:t>
            </a:r>
            <a:endParaRPr kumimoji="1" lang="en-US" sz="3600" b="1" dirty="0">
              <a:solidFill>
                <a:srgbClr val="FFFFFF"/>
              </a:solidFill>
              <a:latin typeface="Arial" charset="0"/>
            </a:endParaRPr>
          </a:p>
        </p:txBody>
      </p:sp>
      <p:sp>
        <p:nvSpPr>
          <p:cNvPr id="30515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sp>
        <p:nvSpPr>
          <p:cNvPr id="305155" name="Rectangle 6"/>
          <p:cNvSpPr>
            <a:spLocks noChangeArrowheads="1"/>
          </p:cNvSpPr>
          <p:nvPr/>
        </p:nvSpPr>
        <p:spPr bwMode="auto">
          <a:xfrm>
            <a:off x="-1" y="1731818"/>
            <a:ext cx="5162701" cy="1195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buFontTx/>
              <a:buNone/>
            </a:pPr>
            <a:r>
              <a:rPr kumimoji="1" lang="en-US" sz="3200" dirty="0" err="1">
                <a:solidFill>
                  <a:srgbClr val="FFFFFF"/>
                </a:solidFill>
                <a:latin typeface="Arial" charset="0"/>
                <a:ea typeface="ＭＳ Ｐゴシック" charset="0"/>
                <a:cs typeface="Arial" charset="0"/>
              </a:rPr>
              <a:t>巴勒</a:t>
            </a:r>
            <a:endParaRPr kumimoji="1" lang="en-US" sz="3200" dirty="0">
              <a:solidFill>
                <a:srgbClr val="FFFFFF"/>
              </a:solidFill>
              <a:latin typeface="Arial" charset="0"/>
              <a:ea typeface="ＭＳ Ｐゴシック" charset="0"/>
              <a:cs typeface="Arial" charset="0"/>
            </a:endParaRPr>
          </a:p>
          <a:p>
            <a:pPr algn="ctr" eaLnBrk="1" hangingPunct="1">
              <a:lnSpc>
                <a:spcPct val="90000"/>
              </a:lnSpc>
              <a:spcBef>
                <a:spcPct val="20000"/>
              </a:spcBef>
              <a:buFontTx/>
              <a:buNone/>
            </a:pPr>
            <a:r>
              <a:rPr kumimoji="1" lang="en-US" sz="3200" dirty="0" err="1">
                <a:solidFill>
                  <a:srgbClr val="FFFFFF"/>
                </a:solidFill>
                <a:latin typeface="Arial" charset="0"/>
                <a:ea typeface="ＭＳ Ｐゴシック" charset="0"/>
                <a:cs typeface="Arial" charset="0"/>
              </a:rPr>
              <a:t>摩押王</a:t>
            </a:r>
            <a:endParaRPr kumimoji="1" lang="en-US" sz="3200" dirty="0">
              <a:solidFill>
                <a:srgbClr val="FFFFFF"/>
              </a:solidFill>
              <a:latin typeface="Arial" charset="0"/>
              <a:ea typeface="ＭＳ Ｐゴシック" charset="0"/>
              <a:cs typeface="Arial" charset="0"/>
            </a:endParaRP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a:solidFill>
                  <a:srgbClr val="000000"/>
                </a:solidFill>
                <a:latin typeface="Arial" charset="0"/>
                <a:cs typeface="Arial" charset="0"/>
              </a:rPr>
              <a:t>Beitzel, </a:t>
            </a:r>
            <a:r>
              <a:rPr lang="en-US" sz="1100" i="1">
                <a:solidFill>
                  <a:srgbClr val="000000"/>
                </a:solidFill>
                <a:latin typeface="Arial" charset="0"/>
                <a:cs typeface="Arial" charset="0"/>
              </a:rPr>
              <a:t>Moody Atlas</a:t>
            </a:r>
            <a:r>
              <a:rPr lang="en-US" sz="1100">
                <a:solidFill>
                  <a:srgbClr val="000000"/>
                </a:solidFill>
                <a:latin typeface="Arial" charset="0"/>
                <a:cs typeface="Arial" charset="0"/>
              </a:rPr>
              <a:t>, 1</a:t>
            </a:r>
            <a:r>
              <a:rPr lang="en-US" sz="1100" baseline="30000">
                <a:solidFill>
                  <a:srgbClr val="000000"/>
                </a:solidFill>
                <a:latin typeface="Arial" charset="0"/>
                <a:cs typeface="Arial" charset="0"/>
              </a:rPr>
              <a:t>st</a:t>
            </a:r>
            <a:r>
              <a:rPr lang="en-US" sz="1100">
                <a:solidFill>
                  <a:srgbClr val="000000"/>
                </a:solidFill>
                <a:latin typeface="Arial" charset="0"/>
                <a:cs typeface="Arial" charset="0"/>
              </a:rPr>
              <a:t> ed., 94</a:t>
            </a:r>
          </a:p>
        </p:txBody>
      </p:sp>
      <p:pic>
        <p:nvPicPr>
          <p:cNvPr id="8" name="Picture 7" descr="Screen Shot 2017-03-13 at 11.47.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06" y="2927195"/>
            <a:ext cx="9144000" cy="3930805"/>
          </a:xfrm>
          <a:prstGeom prst="rect">
            <a:avLst/>
          </a:prstGeom>
        </p:spPr>
      </p:pic>
      <p:sp>
        <p:nvSpPr>
          <p:cNvPr id="9" name="Rectangle 6"/>
          <p:cNvSpPr>
            <a:spLocks noChangeArrowheads="1"/>
          </p:cNvSpPr>
          <p:nvPr/>
        </p:nvSpPr>
        <p:spPr bwMode="auto">
          <a:xfrm>
            <a:off x="4976090" y="1731818"/>
            <a:ext cx="4167910" cy="1195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buFontTx/>
              <a:buNone/>
            </a:pPr>
            <a:r>
              <a:rPr kumimoji="1" lang="en-US" sz="3200" dirty="0" err="1">
                <a:solidFill>
                  <a:srgbClr val="FFFFFF"/>
                </a:solidFill>
                <a:latin typeface="Arial" charset="0"/>
                <a:ea typeface="ＭＳ Ｐゴシック" charset="0"/>
                <a:cs typeface="Arial" charset="0"/>
              </a:rPr>
              <a:t>巴兰</a:t>
            </a:r>
            <a:endParaRPr kumimoji="1" lang="en-US" sz="3200" dirty="0">
              <a:solidFill>
                <a:srgbClr val="FFFFFF"/>
              </a:solidFill>
              <a:latin typeface="Arial" charset="0"/>
              <a:ea typeface="ＭＳ Ｐゴシック" charset="0"/>
              <a:cs typeface="Arial" charset="0"/>
            </a:endParaRPr>
          </a:p>
          <a:p>
            <a:pPr algn="ctr" eaLnBrk="1" hangingPunct="1">
              <a:lnSpc>
                <a:spcPct val="90000"/>
              </a:lnSpc>
              <a:spcBef>
                <a:spcPct val="20000"/>
              </a:spcBef>
              <a:buFontTx/>
              <a:buNone/>
            </a:pPr>
            <a:r>
              <a:rPr kumimoji="1" lang="en-US" sz="3200" dirty="0" err="1">
                <a:solidFill>
                  <a:srgbClr val="FFFFFF"/>
                </a:solidFill>
                <a:latin typeface="Arial" charset="0"/>
                <a:ea typeface="ＭＳ Ｐゴシック" charset="0"/>
                <a:cs typeface="Arial" charset="0"/>
              </a:rPr>
              <a:t>异教徒的先知</a:t>
            </a:r>
            <a:endParaRPr kumimoji="1" lang="en-US" sz="32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790032177"/>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hangingPunct="1">
              <a:buFontTx/>
              <a:buNone/>
              <a:defRPr/>
            </a:pPr>
            <a:r>
              <a:rPr lang="en-US" sz="3200" dirty="0" err="1">
                <a:solidFill>
                  <a:srgbClr val="66FF33"/>
                </a:solidFill>
                <a:effectLst>
                  <a:glow rad="101600">
                    <a:srgbClr val="000000">
                      <a:alpha val="75000"/>
                    </a:srgbClr>
                  </a:glow>
                </a:effectLst>
                <a:latin typeface="Arial"/>
                <a:ea typeface="ＭＳ Ｐゴシック" charset="0"/>
                <a:cs typeface="Arial"/>
              </a:rPr>
              <a:t>亚扪</a:t>
            </a:r>
            <a:endParaRPr lang="en-US" sz="3200"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3200"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hangingPunct="1">
              <a:buFontTx/>
              <a:buNone/>
              <a:defRPr/>
            </a:pPr>
            <a:r>
              <a:rPr lang="en-US" sz="2400"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000000"/>
                </a:solidFill>
                <a:latin typeface="Arial" charset="0"/>
              </a:rPr>
              <a:t>Transjordan Events</a:t>
            </a: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dirty="0">
                <a:solidFill>
                  <a:srgbClr val="000000"/>
                </a:solidFill>
                <a:latin typeface="Arial" charset="0"/>
                <a:cs typeface="Arial" charset="0"/>
              </a:rPr>
              <a:t>Beitzel, </a:t>
            </a:r>
            <a:r>
              <a:rPr lang="en-US" sz="1100" i="1" dirty="0">
                <a:solidFill>
                  <a:srgbClr val="000000"/>
                </a:solidFill>
                <a:latin typeface="Arial" charset="0"/>
                <a:cs typeface="Arial" charset="0"/>
              </a:rPr>
              <a:t>Moody Atlas</a:t>
            </a:r>
            <a:r>
              <a:rPr lang="en-US" sz="1100" dirty="0">
                <a:solidFill>
                  <a:srgbClr val="000000"/>
                </a:solidFill>
                <a:latin typeface="Arial" charset="0"/>
                <a:cs typeface="Arial" charset="0"/>
              </a:rPr>
              <a:t>, 1</a:t>
            </a:r>
            <a:r>
              <a:rPr lang="en-US" sz="1100" baseline="30000" dirty="0">
                <a:solidFill>
                  <a:srgbClr val="000000"/>
                </a:solidFill>
                <a:latin typeface="Arial" charset="0"/>
                <a:cs typeface="Arial" charset="0"/>
              </a:rPr>
              <a:t>st</a:t>
            </a:r>
            <a:r>
              <a:rPr lang="en-US" sz="1100" dirty="0">
                <a:solidFill>
                  <a:srgbClr val="000000"/>
                </a:solidFill>
                <a:latin typeface="Arial" charset="0"/>
                <a:cs typeface="Arial" charset="0"/>
              </a:rPr>
              <a:t> ed., 94</a:t>
            </a:r>
          </a:p>
        </p:txBody>
      </p:sp>
      <p:sp>
        <p:nvSpPr>
          <p:cNvPr id="156678" name="Rectangle 6"/>
          <p:cNvSpPr>
            <a:spLocks noChangeArrowheads="1"/>
          </p:cNvSpPr>
          <p:nvPr/>
        </p:nvSpPr>
        <p:spPr bwMode="auto">
          <a:xfrm>
            <a:off x="2071934" y="4901726"/>
            <a:ext cx="6019800" cy="1734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zh-CN" altLang="en-US" sz="3200" dirty="0">
                <a:solidFill>
                  <a:srgbClr val="FFFFFF"/>
                </a:solidFill>
                <a:effectLst>
                  <a:glow rad="228600">
                    <a:srgbClr val="000000"/>
                  </a:glow>
                </a:effectLst>
                <a:latin typeface="Arial" charset="0"/>
                <a:ea typeface="ＭＳ Ｐゴシック" charset="0"/>
                <a:cs typeface="Arial" charset="0"/>
              </a:rPr>
              <a:t>巴勒（摩押王）觉得边境上以色列人众多，令他感到威胁</a:t>
            </a: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sp>
        <p:nvSpPr>
          <p:cNvPr id="27" name="Rectangle 6"/>
          <p:cNvSpPr>
            <a:spLocks noChangeArrowheads="1"/>
          </p:cNvSpPr>
          <p:nvPr/>
        </p:nvSpPr>
        <p:spPr bwMode="auto">
          <a:xfrm>
            <a:off x="2771800" y="153562"/>
            <a:ext cx="4891458" cy="123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zh-CN" altLang="en-US" sz="3200" dirty="0">
                <a:solidFill>
                  <a:srgbClr val="FFFFFF"/>
                </a:solidFill>
                <a:effectLst>
                  <a:glow rad="228600">
                    <a:srgbClr val="000000"/>
                  </a:glow>
                </a:effectLst>
                <a:latin typeface="Arial" charset="0"/>
                <a:ea typeface="ＭＳ Ｐゴシック" charset="0"/>
                <a:cs typeface="Arial" charset="0"/>
              </a:rPr>
              <a:t>巴勒雇佣异教先知巴兰诅咒以色列</a:t>
            </a:r>
            <a:endParaRPr kumimoji="1" lang="en-US" sz="3200" dirty="0">
              <a:solidFill>
                <a:srgbClr val="FFFFFF"/>
              </a:solidFill>
              <a:effectLst>
                <a:glow rad="228600">
                  <a:srgbClr val="000000"/>
                </a:glow>
              </a:effectLst>
              <a:latin typeface="Arial" charset="0"/>
              <a:ea typeface="ＭＳ Ｐゴシック" charset="0"/>
              <a:cs typeface="Arial" charset="0"/>
            </a:endParaRPr>
          </a:p>
          <a:p>
            <a:pPr eaLnBrk="1" hangingPunct="1">
              <a:lnSpc>
                <a:spcPct val="90000"/>
              </a:lnSpc>
              <a:spcBef>
                <a:spcPct val="20000"/>
              </a:spcBef>
              <a:buFontTx/>
              <a:buNone/>
              <a:defRPr/>
            </a:pP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sp>
        <p:nvSpPr>
          <p:cNvPr id="28" name="Rectangle 6"/>
          <p:cNvSpPr>
            <a:spLocks noChangeArrowheads="1"/>
          </p:cNvSpPr>
          <p:nvPr/>
        </p:nvSpPr>
        <p:spPr bwMode="auto">
          <a:xfrm>
            <a:off x="2071934" y="3481135"/>
            <a:ext cx="6019800" cy="1297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FontTx/>
              <a:buNone/>
              <a:defRPr/>
            </a:pPr>
            <a:r>
              <a:rPr kumimoji="1" lang="zh-CN" altLang="en-US" sz="3200" dirty="0">
                <a:solidFill>
                  <a:srgbClr val="FFFFFF"/>
                </a:solidFill>
                <a:effectLst>
                  <a:glow rad="228600">
                    <a:srgbClr val="000000"/>
                  </a:glow>
                </a:effectLst>
                <a:latin typeface="Arial" charset="0"/>
                <a:ea typeface="ＭＳ Ｐゴシック" charset="0"/>
                <a:cs typeface="Arial" charset="0"/>
              </a:rPr>
              <a:t>巴兰反而祝福以色列（</a:t>
            </a:r>
            <a:r>
              <a:rPr kumimoji="1" lang="en-US" altLang="zh-CN" sz="3200" dirty="0">
                <a:solidFill>
                  <a:srgbClr val="FFFFFF"/>
                </a:solidFill>
                <a:effectLst>
                  <a:glow rad="228600">
                    <a:srgbClr val="000000"/>
                  </a:glow>
                </a:effectLst>
                <a:latin typeface="Arial" charset="0"/>
                <a:ea typeface="ＭＳ Ｐゴシック" charset="0"/>
                <a:cs typeface="Arial" charset="0"/>
              </a:rPr>
              <a:t>《</a:t>
            </a:r>
            <a:r>
              <a:rPr kumimoji="1" lang="zh-CN" altLang="en-US" sz="3200" dirty="0">
                <a:solidFill>
                  <a:srgbClr val="FFFFFF"/>
                </a:solidFill>
                <a:effectLst>
                  <a:glow rad="228600">
                    <a:srgbClr val="000000"/>
                  </a:glow>
                </a:effectLst>
                <a:latin typeface="Arial" charset="0"/>
                <a:ea typeface="ＭＳ Ｐゴシック" charset="0"/>
                <a:cs typeface="Arial" charset="0"/>
              </a:rPr>
              <a:t>民数记</a:t>
            </a:r>
            <a:r>
              <a:rPr kumimoji="1" lang="en-US" altLang="zh-CN" sz="3200" dirty="0">
                <a:solidFill>
                  <a:srgbClr val="FFFFFF"/>
                </a:solidFill>
                <a:effectLst>
                  <a:glow rad="228600">
                    <a:srgbClr val="000000"/>
                  </a:glow>
                </a:effectLst>
                <a:latin typeface="Arial" charset="0"/>
                <a:ea typeface="ＭＳ Ｐゴシック" charset="0"/>
                <a:cs typeface="Arial" charset="0"/>
              </a:rPr>
              <a:t>》22-24</a:t>
            </a:r>
            <a:r>
              <a:rPr kumimoji="1" lang="zh-CN" altLang="en-US" sz="3200" dirty="0">
                <a:solidFill>
                  <a:srgbClr val="FFFFFF"/>
                </a:solidFill>
                <a:effectLst>
                  <a:glow rad="228600">
                    <a:srgbClr val="000000"/>
                  </a:glow>
                </a:effectLst>
                <a:latin typeface="Arial" charset="0"/>
                <a:ea typeface="ＭＳ Ｐゴシック" charset="0"/>
                <a:cs typeface="Arial" charset="0"/>
              </a:rPr>
              <a:t>）！</a:t>
            </a:r>
            <a:endParaRPr kumimoji="1" lang="en-US" sz="3200" dirty="0">
              <a:solidFill>
                <a:srgbClr val="FFFFFF"/>
              </a:solidFill>
              <a:effectLst>
                <a:glow rad="228600">
                  <a:srgbClr val="000000"/>
                </a:glow>
              </a:effectLst>
              <a:latin typeface="Arial" charset="0"/>
              <a:ea typeface="ＭＳ Ｐゴシック" charset="0"/>
              <a:cs typeface="Arial" charset="0"/>
            </a:endParaRPr>
          </a:p>
          <a:p>
            <a:pPr eaLnBrk="1" hangingPunct="1">
              <a:lnSpc>
                <a:spcPct val="90000"/>
              </a:lnSpc>
              <a:spcBef>
                <a:spcPct val="20000"/>
              </a:spcBef>
              <a:buFontTx/>
              <a:buNone/>
              <a:defRPr/>
            </a:pPr>
            <a:endParaRPr kumimoji="1" lang="en-US" sz="3200" dirty="0">
              <a:solidFill>
                <a:srgbClr val="FFFFFF"/>
              </a:solidFill>
              <a:effectLst>
                <a:glow rad="228600">
                  <a:srgbClr val="000000"/>
                </a:glow>
              </a:effectLst>
              <a:latin typeface="Arial" charset="0"/>
              <a:ea typeface="ＭＳ Ｐゴシック" charset="0"/>
              <a:cs typeface="Arial" charset="0"/>
            </a:endParaRPr>
          </a:p>
        </p:txBody>
      </p:sp>
      <p:cxnSp>
        <p:nvCxnSpPr>
          <p:cNvPr id="29" name="Straight Arrow Connector 28"/>
          <p:cNvCxnSpPr>
            <a:cxnSpLocks noChangeShapeType="1"/>
          </p:cNvCxnSpPr>
          <p:nvPr/>
        </p:nvCxnSpPr>
        <p:spPr bwMode="auto">
          <a:xfrm flipH="1">
            <a:off x="1870144" y="22530"/>
            <a:ext cx="776764" cy="4511881"/>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9020931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linds(horizontal)">
                                      <p:cBhvr>
                                        <p:cTn id="7" dur="500"/>
                                        <p:tgtEl>
                                          <p:spTgt spid="27">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blinds(horizontal)">
                                      <p:cBhvr>
                                        <p:cTn id="1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819383" y="3011976"/>
            <a:ext cx="197912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西宏王国</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711518" y="93566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噩王国</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6" name="Text Box 20"/>
          <p:cNvSpPr txBox="1">
            <a:spLocks noChangeArrowheads="1"/>
          </p:cNvSpPr>
          <p:nvPr/>
        </p:nvSpPr>
        <p:spPr bwMode="auto">
          <a:xfrm>
            <a:off x="131504" y="207230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 typeface="Wingdings" charset="0"/>
              <a:buNone/>
              <a:tabLst/>
              <a:defRPr/>
            </a:pPr>
            <a:r>
              <a:rPr kumimoji="0" lang="zh-CN" alt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血缘关系密切的邻国</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以得来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雅杂</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巴勒虽要咒诅临到以色列，巴兰却祝福以色列 （民 </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944627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Times New Roman" charset="0"/>
                <a:ea typeface="MS PGothic" charset="0"/>
                <a:cs typeface="MS PGothic"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478213" y="4941888"/>
            <a:ext cx="54864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4000">
                <a:solidFill>
                  <a:schemeClr val="bg1"/>
                </a:solidFill>
                <a:latin typeface="Times New Roman" charset="0"/>
              </a:rPr>
              <a:t>巴兰</a:t>
            </a:r>
          </a:p>
          <a:p>
            <a:pPr algn="r" eaLnBrk="1" hangingPunct="1">
              <a:buFontTx/>
              <a:buNone/>
            </a:pPr>
            <a:r>
              <a:rPr lang="zh-CN" altLang="en-US" sz="4000">
                <a:solidFill>
                  <a:schemeClr val="bg1"/>
                </a:solidFill>
                <a:latin typeface="Times New Roman" charset="0"/>
              </a:rPr>
              <a:t>民 </a:t>
            </a:r>
            <a:r>
              <a:rPr lang="en-US" sz="4000">
                <a:solidFill>
                  <a:schemeClr val="bg1"/>
                </a:solidFill>
                <a:latin typeface="Times New Roman" charset="0"/>
                <a:cs typeface="Times New Roman" charset="0"/>
              </a:rPr>
              <a:t>22-24</a:t>
            </a:r>
            <a:r>
              <a:rPr lang="en-US" altLang="zh-CN" sz="4000">
                <a:solidFill>
                  <a:schemeClr val="bg1"/>
                </a:solidFill>
                <a:latin typeface="Times New Roman" charset="0"/>
              </a:rPr>
              <a:t> </a:t>
            </a:r>
            <a:r>
              <a:rPr lang="zh-CN" altLang="en-US" sz="4000">
                <a:solidFill>
                  <a:schemeClr val="bg1"/>
                </a:solidFill>
                <a:latin typeface="Times New Roman" charset="0"/>
              </a:rPr>
              <a:t>章</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9329097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巴兰的预言</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巴勒无法使上帝咒骂以色列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巴兰的祝福</a:t>
            </a:r>
            <a:r>
              <a:rPr kumimoji="1" lang="en-US"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6427051"/>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zh-TW" altLang="en-US" b="1">
                <a:solidFill>
                  <a:srgbClr val="FFFFFF"/>
                </a:solidFill>
                <a:latin typeface="Arial" charset="0"/>
              </a:rPr>
              <a:t>关键节</a:t>
            </a:r>
            <a:endParaRPr lang="en-US" b="1">
              <a:solidFill>
                <a:srgbClr val="FFFFFF"/>
              </a:solidFill>
              <a:latin typeface="Arial" charset="0"/>
            </a:endParaRPr>
          </a:p>
        </p:txBody>
      </p:sp>
      <p:sp>
        <p:nvSpPr>
          <p:cNvPr id="34826" name="Text Box 10"/>
          <p:cNvSpPr txBox="1">
            <a:spLocks noChangeArrowheads="1"/>
          </p:cNvSpPr>
          <p:nvPr/>
        </p:nvSpPr>
        <p:spPr bwMode="auto">
          <a:xfrm>
            <a:off x="304800" y="1600200"/>
            <a:ext cx="8458200" cy="175432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a:buFontTx/>
              <a:buNone/>
              <a:defRPr/>
            </a:pPr>
            <a:r>
              <a:rPr lang="zh-CN" altLang="en-US" dirty="0">
                <a:solidFill>
                  <a:srgbClr val="FFFFFF"/>
                </a:solidFill>
                <a:effectLst>
                  <a:glow rad="127000">
                    <a:srgbClr val="000000"/>
                  </a:glow>
                </a:effectLst>
                <a:latin typeface="Arial" charset="0"/>
              </a:rPr>
              <a:t>惩戒 </a:t>
            </a:r>
            <a:r>
              <a:rPr lang="en-US" altLang="zh-CN" dirty="0">
                <a:solidFill>
                  <a:srgbClr val="FFFFFF"/>
                </a:solidFill>
                <a:effectLst>
                  <a:glow rad="127000">
                    <a:srgbClr val="000000"/>
                  </a:glow>
                </a:effectLst>
                <a:latin typeface="Arial" charset="0"/>
              </a:rPr>
              <a:t>—“</a:t>
            </a:r>
            <a:r>
              <a:rPr lang="zh-CN" altLang="en-US" dirty="0">
                <a:solidFill>
                  <a:srgbClr val="FFFFFF"/>
                </a:solidFill>
                <a:effectLst>
                  <a:glow rad="127000">
                    <a:srgbClr val="000000"/>
                  </a:glow>
                </a:effectLst>
                <a:latin typeface="Arial" charset="0"/>
              </a:rPr>
              <a:t>这些人虽看见我的荣耀、和我在埃及与旷野所行的神迹、仍然试探我这十次、</a:t>
            </a:r>
            <a:endParaRPr lang="en-US" altLang="zh-CN" dirty="0">
              <a:solidFill>
                <a:srgbClr val="FFFFFF"/>
              </a:solidFill>
              <a:effectLst>
                <a:glow rad="127000">
                  <a:srgbClr val="000000"/>
                </a:glow>
              </a:effectLst>
              <a:latin typeface="Arial" charset="0"/>
            </a:endParaRPr>
          </a:p>
          <a:p>
            <a:pPr defTabSz="457200">
              <a:buFontTx/>
              <a:buNone/>
              <a:defRPr/>
            </a:pPr>
            <a:r>
              <a:rPr lang="zh-CN" altLang="en-US" dirty="0">
                <a:solidFill>
                  <a:srgbClr val="FFFFFF"/>
                </a:solidFill>
                <a:effectLst>
                  <a:glow rad="127000">
                    <a:srgbClr val="000000"/>
                  </a:glow>
                </a:effectLst>
                <a:latin typeface="Arial" charset="0"/>
              </a:rPr>
              <a:t>不听从我的话、他们断不得看见我向他们的祖宗所起誓应许之地</a:t>
            </a:r>
            <a:r>
              <a:rPr lang="en-US" altLang="zh-CN" dirty="0">
                <a:solidFill>
                  <a:srgbClr val="FFFFFF"/>
                </a:solidFill>
                <a:effectLst>
                  <a:glow rad="127000">
                    <a:srgbClr val="000000"/>
                  </a:glow>
                </a:effectLst>
                <a:latin typeface="Arial" charset="0"/>
              </a:rPr>
              <a:t>…”   (</a:t>
            </a:r>
            <a:r>
              <a:rPr lang="zh-CN" altLang="en-US" dirty="0">
                <a:solidFill>
                  <a:srgbClr val="FFFFFF"/>
                </a:solidFill>
                <a:effectLst>
                  <a:glow rad="127000">
                    <a:srgbClr val="000000"/>
                  </a:glow>
                </a:effectLst>
                <a:latin typeface="Arial" charset="0"/>
              </a:rPr>
              <a:t>民 </a:t>
            </a:r>
            <a:r>
              <a:rPr lang="en-US" altLang="zh-CN" dirty="0">
                <a:solidFill>
                  <a:srgbClr val="FFFFFF"/>
                </a:solidFill>
                <a:effectLst>
                  <a:glow rad="127000">
                    <a:srgbClr val="000000"/>
                  </a:glow>
                </a:effectLst>
                <a:latin typeface="Arial" charset="0"/>
              </a:rPr>
              <a:t>14:22-23)</a:t>
            </a:r>
          </a:p>
        </p:txBody>
      </p:sp>
      <p:sp>
        <p:nvSpPr>
          <p:cNvPr id="7"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135</a:t>
            </a:r>
          </a:p>
        </p:txBody>
      </p:sp>
      <p:sp>
        <p:nvSpPr>
          <p:cNvPr id="6" name="Text Box 10"/>
          <p:cNvSpPr txBox="1">
            <a:spLocks noChangeArrowheads="1"/>
          </p:cNvSpPr>
          <p:nvPr/>
        </p:nvSpPr>
        <p:spPr bwMode="auto">
          <a:xfrm>
            <a:off x="323850" y="4292600"/>
            <a:ext cx="8458200" cy="156966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a:buFontTx/>
              <a:buNone/>
              <a:defRPr/>
            </a:pPr>
            <a:r>
              <a:rPr lang="zh-CN" altLang="en-US" dirty="0">
                <a:solidFill>
                  <a:srgbClr val="FFFFFF"/>
                </a:solidFill>
                <a:effectLst>
                  <a:glow rad="127000">
                    <a:srgbClr val="000000"/>
                  </a:glow>
                </a:effectLst>
                <a:latin typeface="Arial" charset="0"/>
              </a:rPr>
              <a:t>赐福 </a:t>
            </a:r>
            <a:r>
              <a:rPr lang="en-US" altLang="zh-CN" dirty="0">
                <a:solidFill>
                  <a:srgbClr val="FFFFFF"/>
                </a:solidFill>
                <a:effectLst>
                  <a:glow rad="127000">
                    <a:srgbClr val="000000"/>
                  </a:glow>
                </a:effectLst>
                <a:latin typeface="Arial" charset="0"/>
              </a:rPr>
              <a:t>—“</a:t>
            </a:r>
            <a:r>
              <a:rPr lang="zh-CN" altLang="en-US" dirty="0">
                <a:solidFill>
                  <a:srgbClr val="FFFFFF"/>
                </a:solidFill>
                <a:effectLst>
                  <a:glow rad="127000">
                    <a:srgbClr val="000000"/>
                  </a:glow>
                </a:effectLst>
                <a:latin typeface="Arial" charset="0"/>
              </a:rPr>
              <a:t>神非人、必不致说谎、也非人子、必不致后悔．他说话岂不照着行呢、他发言岂不要成就呢。 我奉命祝福、　神也曾赐福、此事我不能翻转。”</a:t>
            </a:r>
            <a:br>
              <a:rPr lang="en-US" altLang="zh-CN" dirty="0">
                <a:solidFill>
                  <a:srgbClr val="FFFFFF"/>
                </a:solidFill>
                <a:effectLst>
                  <a:glow rad="127000">
                    <a:srgbClr val="000000"/>
                  </a:glow>
                </a:effectLst>
                <a:latin typeface="Arial" charset="0"/>
              </a:rPr>
            </a:br>
            <a:r>
              <a:rPr lang="en-US" altLang="zh-CN" dirty="0">
                <a:solidFill>
                  <a:srgbClr val="FFFFFF"/>
                </a:solidFill>
                <a:effectLst>
                  <a:glow rad="127000">
                    <a:srgbClr val="000000"/>
                  </a:glow>
                </a:effectLst>
                <a:latin typeface="Arial" charset="0"/>
              </a:rPr>
              <a:t>(</a:t>
            </a:r>
            <a:r>
              <a:rPr lang="zh-CN" altLang="en-US" dirty="0">
                <a:solidFill>
                  <a:srgbClr val="FFFFFF"/>
                </a:solidFill>
                <a:effectLst>
                  <a:glow rad="127000">
                    <a:srgbClr val="000000"/>
                  </a:glow>
                </a:effectLst>
                <a:latin typeface="Arial" charset="0"/>
              </a:rPr>
              <a:t>民 </a:t>
            </a:r>
            <a:r>
              <a:rPr lang="en-US" altLang="zh-CN" dirty="0">
                <a:solidFill>
                  <a:srgbClr val="FFFFFF"/>
                </a:solidFill>
                <a:effectLst>
                  <a:glow rad="127000">
                    <a:srgbClr val="000000"/>
                  </a:glow>
                </a:effectLst>
                <a:latin typeface="Arial" charset="0"/>
              </a:rPr>
              <a:t>23:19-20)</a:t>
            </a:r>
          </a:p>
        </p:txBody>
      </p:sp>
    </p:spTree>
    <p:extLst>
      <p:ext uri="{BB962C8B-B14F-4D97-AF65-F5344CB8AC3E}">
        <p14:creationId xmlns:p14="http://schemas.microsoft.com/office/powerpoint/2010/main" val="1677476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826">
                                            <p:txEl>
                                              <p:pRg st="1" end="1"/>
                                            </p:txEl>
                                          </p:spTgt>
                                        </p:tgtEl>
                                        <p:attrNameLst>
                                          <p:attrName>style.visibility</p:attrName>
                                        </p:attrNameLst>
                                      </p:cBhvr>
                                      <p:to>
                                        <p:strVal val="visible"/>
                                      </p:to>
                                    </p:set>
                                    <p:animEffect transition="in" filter="blinds(horizontal)">
                                      <p:cBhvr>
                                        <p:cTn id="13" dur="500"/>
                                        <p:tgtEl>
                                          <p:spTgt spid="3482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linds(horizontal)">
                                      <p:cBhvr>
                                        <p:cTn id="18" dur="500"/>
                                        <p:tgtEl>
                                          <p:spTgt spid="6">
                                            <p:bg/>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linds(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P spid="6"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descr="Brow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latin typeface="Times" charset="0"/>
              <a:cs typeface="Times New Roman" charset="0"/>
            </a:endParaRPr>
          </a:p>
        </p:txBody>
      </p:sp>
      <p:sp>
        <p:nvSpPr>
          <p:cNvPr id="97283" name="Text Box 3"/>
          <p:cNvSpPr txBox="1">
            <a:spLocks noChangeArrowheads="1"/>
          </p:cNvSpPr>
          <p:nvPr/>
        </p:nvSpPr>
        <p:spPr bwMode="auto">
          <a:xfrm>
            <a:off x="511175" y="8350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kumimoji="1" lang="zh-CN" altLang="en-US" sz="4000">
                <a:solidFill>
                  <a:srgbClr val="FFFF00"/>
                </a:solidFill>
                <a:latin typeface="Times" charset="0"/>
              </a:rPr>
              <a:t>出埃及记</a:t>
            </a:r>
            <a:endParaRPr kumimoji="1" lang="en-US" sz="4000">
              <a:solidFill>
                <a:srgbClr val="FFFF00"/>
              </a:solidFill>
              <a:latin typeface="Times" charset="0"/>
            </a:endParaRPr>
          </a:p>
        </p:txBody>
      </p:sp>
      <p:sp>
        <p:nvSpPr>
          <p:cNvPr id="97284" name="Line 4"/>
          <p:cNvSpPr>
            <a:spLocks noChangeShapeType="1"/>
          </p:cNvSpPr>
          <p:nvPr/>
        </p:nvSpPr>
        <p:spPr bwMode="auto">
          <a:xfrm flipH="1">
            <a:off x="1763713" y="2565400"/>
            <a:ext cx="0" cy="1692275"/>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79877" name="Group 5"/>
          <p:cNvGrpSpPr>
            <a:grpSpLocks/>
          </p:cNvGrpSpPr>
          <p:nvPr/>
        </p:nvGrpSpPr>
        <p:grpSpPr bwMode="auto">
          <a:xfrm>
            <a:off x="179388" y="4365625"/>
            <a:ext cx="8686800" cy="1373188"/>
            <a:chOff x="192" y="2802"/>
            <a:chExt cx="5472" cy="865"/>
          </a:xfrm>
        </p:grpSpPr>
        <p:sp>
          <p:nvSpPr>
            <p:cNvPr id="97286" name="Text Box 6"/>
            <p:cNvSpPr txBox="1">
              <a:spLocks noChangeArrowheads="1"/>
            </p:cNvSpPr>
            <p:nvPr/>
          </p:nvSpPr>
          <p:spPr bwMode="auto">
            <a:xfrm>
              <a:off x="4752" y="2802"/>
              <a:ext cx="240" cy="5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chemeClr val="bg1"/>
                  </a:solidFill>
                  <a:latin typeface="Times" charset="0"/>
                </a:rPr>
                <a:t>四月</a:t>
              </a:r>
              <a:endParaRPr lang="en-US" sz="2400">
                <a:solidFill>
                  <a:schemeClr val="bg1"/>
                </a:solidFill>
                <a:latin typeface="Times" charset="0"/>
              </a:endParaRPr>
            </a:p>
          </p:txBody>
        </p:sp>
        <p:sp>
          <p:nvSpPr>
            <p:cNvPr id="97287" name="Text Box 7"/>
            <p:cNvSpPr txBox="1">
              <a:spLocks noChangeArrowheads="1"/>
            </p:cNvSpPr>
            <p:nvPr/>
          </p:nvSpPr>
          <p:spPr bwMode="auto">
            <a:xfrm>
              <a:off x="5424" y="2802"/>
              <a:ext cx="240" cy="5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chemeClr val="bg1"/>
                  </a:solidFill>
                  <a:latin typeface="Times" charset="0"/>
                </a:rPr>
                <a:t>六月</a:t>
              </a:r>
              <a:endParaRPr lang="en-US" sz="2400">
                <a:solidFill>
                  <a:schemeClr val="bg1"/>
                </a:solidFill>
                <a:latin typeface="Times" charset="0"/>
              </a:endParaRPr>
            </a:p>
          </p:txBody>
        </p:sp>
        <p:sp>
          <p:nvSpPr>
            <p:cNvPr id="97288" name="Text Box 8"/>
            <p:cNvSpPr txBox="1">
              <a:spLocks noChangeArrowheads="1"/>
            </p:cNvSpPr>
            <p:nvPr/>
          </p:nvSpPr>
          <p:spPr bwMode="auto">
            <a:xfrm>
              <a:off x="4080" y="2802"/>
              <a:ext cx="240"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二月</a:t>
              </a:r>
            </a:p>
          </p:txBody>
        </p:sp>
        <p:sp>
          <p:nvSpPr>
            <p:cNvPr id="97289" name="Text Box 9"/>
            <p:cNvSpPr txBox="1">
              <a:spLocks noChangeArrowheads="1"/>
            </p:cNvSpPr>
            <p:nvPr/>
          </p:nvSpPr>
          <p:spPr bwMode="auto">
            <a:xfrm>
              <a:off x="3360" y="2802"/>
              <a:ext cx="378"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十二月</a:t>
              </a:r>
            </a:p>
          </p:txBody>
        </p:sp>
        <p:sp>
          <p:nvSpPr>
            <p:cNvPr id="97290" name="Text Box 10"/>
            <p:cNvSpPr txBox="1">
              <a:spLocks noChangeArrowheads="1"/>
            </p:cNvSpPr>
            <p:nvPr/>
          </p:nvSpPr>
          <p:spPr bwMode="auto">
            <a:xfrm>
              <a:off x="2736" y="2802"/>
              <a:ext cx="240"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十月</a:t>
              </a:r>
            </a:p>
          </p:txBody>
        </p:sp>
        <p:sp>
          <p:nvSpPr>
            <p:cNvPr id="97291" name="Text Box 11"/>
            <p:cNvSpPr txBox="1">
              <a:spLocks noChangeArrowheads="1"/>
            </p:cNvSpPr>
            <p:nvPr/>
          </p:nvSpPr>
          <p:spPr bwMode="auto">
            <a:xfrm>
              <a:off x="2112" y="2802"/>
              <a:ext cx="240"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八月</a:t>
              </a:r>
            </a:p>
          </p:txBody>
        </p:sp>
        <p:sp>
          <p:nvSpPr>
            <p:cNvPr id="97292" name="Text Box 12"/>
            <p:cNvSpPr txBox="1">
              <a:spLocks noChangeArrowheads="1"/>
            </p:cNvSpPr>
            <p:nvPr/>
          </p:nvSpPr>
          <p:spPr bwMode="auto">
            <a:xfrm>
              <a:off x="1440" y="2802"/>
              <a:ext cx="324"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六月</a:t>
              </a:r>
            </a:p>
          </p:txBody>
        </p:sp>
        <p:sp>
          <p:nvSpPr>
            <p:cNvPr id="97293" name="Text Box 13"/>
            <p:cNvSpPr txBox="1">
              <a:spLocks noChangeArrowheads="1"/>
            </p:cNvSpPr>
            <p:nvPr/>
          </p:nvSpPr>
          <p:spPr bwMode="auto">
            <a:xfrm>
              <a:off x="816" y="2802"/>
              <a:ext cx="240"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四月</a:t>
              </a:r>
              <a:endParaRPr lang="en-US" sz="2800">
                <a:solidFill>
                  <a:schemeClr val="bg1"/>
                </a:solidFill>
                <a:latin typeface="Times New Roman" charset="0"/>
                <a:cs typeface="Times New Roman" charset="0"/>
              </a:endParaRPr>
            </a:p>
          </p:txBody>
        </p:sp>
        <p:sp>
          <p:nvSpPr>
            <p:cNvPr id="97294" name="Text Box 14"/>
            <p:cNvSpPr txBox="1">
              <a:spLocks noChangeArrowheads="1"/>
            </p:cNvSpPr>
            <p:nvPr/>
          </p:nvSpPr>
          <p:spPr bwMode="auto">
            <a:xfrm>
              <a:off x="192" y="2802"/>
              <a:ext cx="240" cy="5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chemeClr val="bg1"/>
                  </a:solidFill>
                  <a:latin typeface="Times New Roman" charset="0"/>
                </a:rPr>
                <a:t>二月</a:t>
              </a:r>
            </a:p>
          </p:txBody>
        </p:sp>
      </p:grpSp>
      <p:grpSp>
        <p:nvGrpSpPr>
          <p:cNvPr id="79878" name="Group 15"/>
          <p:cNvGrpSpPr>
            <a:grpSpLocks/>
          </p:cNvGrpSpPr>
          <p:nvPr/>
        </p:nvGrpSpPr>
        <p:grpSpPr bwMode="auto">
          <a:xfrm>
            <a:off x="371475" y="3425825"/>
            <a:ext cx="8620125" cy="844550"/>
            <a:chOff x="234" y="2158"/>
            <a:chExt cx="5430" cy="532"/>
          </a:xfrm>
        </p:grpSpPr>
        <p:sp>
          <p:nvSpPr>
            <p:cNvPr id="972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2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2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2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sp>
        <p:nvSpPr>
          <p:cNvPr id="97306" name="Text Box 26"/>
          <p:cNvSpPr txBox="1">
            <a:spLocks noChangeArrowheads="1"/>
          </p:cNvSpPr>
          <p:nvPr/>
        </p:nvSpPr>
        <p:spPr bwMode="auto">
          <a:xfrm>
            <a:off x="1073150" y="1422400"/>
            <a:ext cx="14478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rgbClr val="FFFF00"/>
                </a:solidFill>
                <a:latin typeface="Times New Roman" charset="0"/>
              </a:rPr>
              <a:t>四月</a:t>
            </a:r>
            <a:r>
              <a:rPr lang="en-US" altLang="ja-JP" sz="3200">
                <a:solidFill>
                  <a:srgbClr val="FFFF00"/>
                </a:solidFill>
                <a:latin typeface="Times New Roman" charset="0"/>
                <a:cs typeface="Times New Roman" charset="0"/>
              </a:rPr>
              <a:t>, 1445 </a:t>
            </a:r>
            <a:endParaRPr lang="en-US" sz="3200">
              <a:solidFill>
                <a:srgbClr val="FFFF00"/>
              </a:solidFill>
              <a:latin typeface="Times New Roman" charset="0"/>
              <a:cs typeface="Times New Roman" charset="0"/>
            </a:endParaRPr>
          </a:p>
        </p:txBody>
      </p:sp>
      <p:sp>
        <p:nvSpPr>
          <p:cNvPr id="97307" name="Text Box 27"/>
          <p:cNvSpPr txBox="1">
            <a:spLocks noChangeArrowheads="1"/>
          </p:cNvSpPr>
          <p:nvPr/>
        </p:nvSpPr>
        <p:spPr bwMode="auto">
          <a:xfrm>
            <a:off x="6659563" y="846138"/>
            <a:ext cx="312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4000">
                <a:solidFill>
                  <a:srgbClr val="00FFFF"/>
                </a:solidFill>
                <a:latin typeface="Times" charset="0"/>
              </a:rPr>
              <a:t>民数记</a:t>
            </a:r>
            <a:endParaRPr lang="en-US" sz="4000">
              <a:solidFill>
                <a:srgbClr val="00FFFF"/>
              </a:solidFill>
              <a:latin typeface="Times" charset="0"/>
            </a:endParaRPr>
          </a:p>
        </p:txBody>
      </p:sp>
      <p:sp>
        <p:nvSpPr>
          <p:cNvPr id="97308" name="Line 28"/>
          <p:cNvSpPr>
            <a:spLocks noChangeShapeType="1"/>
          </p:cNvSpPr>
          <p:nvPr/>
        </p:nvSpPr>
        <p:spPr bwMode="auto">
          <a:xfrm flipH="1">
            <a:off x="8243888" y="2565400"/>
            <a:ext cx="0" cy="1692275"/>
          </a:xfrm>
          <a:prstGeom prst="line">
            <a:avLst/>
          </a:prstGeom>
          <a:noFill/>
          <a:ln w="76200">
            <a:solidFill>
              <a:srgbClr val="00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7309" name="Text Box 29"/>
          <p:cNvSpPr txBox="1">
            <a:spLocks noChangeArrowheads="1"/>
          </p:cNvSpPr>
          <p:nvPr/>
        </p:nvSpPr>
        <p:spPr bwMode="auto">
          <a:xfrm>
            <a:off x="7467600" y="1425575"/>
            <a:ext cx="14478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rgbClr val="00FFFF"/>
                </a:solidFill>
                <a:latin typeface="Times New Roman" charset="0"/>
              </a:rPr>
              <a:t>五月</a:t>
            </a:r>
            <a:r>
              <a:rPr lang="en-US" altLang="ja-JP" sz="3200">
                <a:solidFill>
                  <a:srgbClr val="00FFFF"/>
                </a:solidFill>
                <a:latin typeface="Times New Roman" charset="0"/>
                <a:cs typeface="Times New Roman" charset="0"/>
              </a:rPr>
              <a:t>, 1444 </a:t>
            </a:r>
            <a:endParaRPr lang="en-US" sz="3200">
              <a:solidFill>
                <a:srgbClr val="00FFFF"/>
              </a:solidFill>
              <a:latin typeface="Times New Roman" charset="0"/>
              <a:cs typeface="Times New Roman" charset="0"/>
            </a:endParaRPr>
          </a:p>
        </p:txBody>
      </p:sp>
      <p:sp>
        <p:nvSpPr>
          <p:cNvPr id="97310" name="Line 30"/>
          <p:cNvSpPr>
            <a:spLocks noChangeShapeType="1"/>
          </p:cNvSpPr>
          <p:nvPr/>
        </p:nvSpPr>
        <p:spPr bwMode="auto">
          <a:xfrm>
            <a:off x="6124575" y="3400425"/>
            <a:ext cx="0" cy="1752600"/>
          </a:xfrm>
          <a:prstGeom prst="line">
            <a:avLst/>
          </a:prstGeom>
          <a:noFill/>
          <a:ln w="76200">
            <a:solidFill>
              <a:srgbClr val="66FF99"/>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7311" name="AutoShape 31"/>
          <p:cNvSpPr>
            <a:spLocks noChangeArrowheads="1"/>
          </p:cNvSpPr>
          <p:nvPr/>
        </p:nvSpPr>
        <p:spPr bwMode="auto">
          <a:xfrm>
            <a:off x="7467600" y="3505200"/>
            <a:ext cx="457200" cy="685800"/>
          </a:xfrm>
          <a:prstGeom prst="pentagon">
            <a:avLst/>
          </a:prstGeom>
          <a:solidFill>
            <a:srgbClr val="FFFF99"/>
          </a:solidFill>
          <a:ln w="9525">
            <a:solidFill>
              <a:schemeClr val="tx1"/>
            </a:solidFill>
            <a:miter lim="800000"/>
            <a:headEnd/>
            <a:tailEnd/>
          </a:ln>
        </p:spPr>
        <p:txBody>
          <a:bodyPr wrap="none" anchor="ctr"/>
          <a:lstStyle/>
          <a:p>
            <a:endParaRPr lang="en-US" sz="2400">
              <a:latin typeface="Times" charset="0"/>
              <a:cs typeface="Times New Roman" charset="0"/>
            </a:endParaRPr>
          </a:p>
        </p:txBody>
      </p:sp>
      <p:sp>
        <p:nvSpPr>
          <p:cNvPr id="97312" name="Rectangle 32"/>
          <p:cNvSpPr>
            <a:spLocks noGrp="1" noChangeArrowheads="1"/>
          </p:cNvSpPr>
          <p:nvPr>
            <p:ph type="title" idx="4294967295"/>
          </p:nvPr>
        </p:nvSpPr>
        <p:spPr>
          <a:xfrm>
            <a:off x="755650" y="0"/>
            <a:ext cx="7772400" cy="838200"/>
          </a:xfrm>
          <a:effectLst>
            <a:outerShdw blurRad="63500" dist="35921" dir="2700000" algn="ctr" rotWithShape="0">
              <a:schemeClr val="tx1">
                <a:alpha val="74998"/>
              </a:schemeClr>
            </a:outerShdw>
          </a:effectLst>
        </p:spPr>
        <p:txBody>
          <a:bodyPr/>
          <a:lstStyle/>
          <a:p>
            <a:pPr eaLnBrk="1" hangingPunct="1"/>
            <a:r>
              <a:rPr lang="zh-CN" altLang="en-US" sz="5400" b="1">
                <a:solidFill>
                  <a:schemeClr val="bg1"/>
                </a:solidFill>
                <a:latin typeface="Times New Roman" charset="0"/>
                <a:ea typeface="SimSun" charset="0"/>
                <a:cs typeface="SimSun" charset="0"/>
              </a:rPr>
              <a:t>民数记的开始</a:t>
            </a:r>
            <a:endParaRPr lang="en-US" sz="5400"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7284"/>
                                        </p:tgtEl>
                                        <p:attrNameLst>
                                          <p:attrName>style.visibility</p:attrName>
                                        </p:attrNameLst>
                                      </p:cBhvr>
                                      <p:to>
                                        <p:strVal val="visible"/>
                                      </p:to>
                                    </p:set>
                                    <p:animEffect transition="in" filter="wipe(up)">
                                      <p:cBhvr>
                                        <p:cTn id="7" dur="500"/>
                                        <p:tgtEl>
                                          <p:spTgt spid="97284"/>
                                        </p:tgtEl>
                                      </p:cBhvr>
                                    </p:animEffect>
                                  </p:childTnLst>
                                </p:cTn>
                              </p:par>
                            </p:childTnLst>
                          </p:cTn>
                        </p:par>
                        <p:par>
                          <p:cTn id="8" fill="hold" nodeType="afterGroup">
                            <p:stCondLst>
                              <p:cond delay="1500"/>
                            </p:stCondLst>
                            <p:childTnLst>
                              <p:par>
                                <p:cTn id="9" presetID="23" presetClass="entr" presetSubtype="16" fill="hold" grpId="0" nodeType="afterEffect">
                                  <p:stCondLst>
                                    <p:cond delay="3000"/>
                                  </p:stCondLst>
                                  <p:childTnLst>
                                    <p:set>
                                      <p:cBhvr>
                                        <p:cTn id="10" dur="1" fill="hold">
                                          <p:stCondLst>
                                            <p:cond delay="0"/>
                                          </p:stCondLst>
                                        </p:cTn>
                                        <p:tgtEl>
                                          <p:spTgt spid="97311"/>
                                        </p:tgtEl>
                                        <p:attrNameLst>
                                          <p:attrName>style.visibility</p:attrName>
                                        </p:attrNameLst>
                                      </p:cBhvr>
                                      <p:to>
                                        <p:strVal val="visible"/>
                                      </p:to>
                                    </p:set>
                                    <p:anim calcmode="lin" valueType="num">
                                      <p:cBhvr>
                                        <p:cTn id="11" dur="500" fill="hold"/>
                                        <p:tgtEl>
                                          <p:spTgt spid="97311"/>
                                        </p:tgtEl>
                                        <p:attrNameLst>
                                          <p:attrName>ppt_w</p:attrName>
                                        </p:attrNameLst>
                                      </p:cBhvr>
                                      <p:tavLst>
                                        <p:tav tm="0">
                                          <p:val>
                                            <p:fltVal val="0"/>
                                          </p:val>
                                        </p:tav>
                                        <p:tav tm="100000">
                                          <p:val>
                                            <p:strVal val="#ppt_w"/>
                                          </p:val>
                                        </p:tav>
                                      </p:tavLst>
                                    </p:anim>
                                    <p:anim calcmode="lin" valueType="num">
                                      <p:cBhvr>
                                        <p:cTn id="12" dur="500" fill="hold"/>
                                        <p:tgtEl>
                                          <p:spTgt spid="973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97307"/>
                                        </p:tgtEl>
                                        <p:attrNameLst>
                                          <p:attrName>style.visibility</p:attrName>
                                        </p:attrNameLst>
                                      </p:cBhvr>
                                      <p:to>
                                        <p:strVal val="visible"/>
                                      </p:to>
                                    </p:set>
                                    <p:animEffect transition="in" filter="dissolve">
                                      <p:cBhvr>
                                        <p:cTn id="16" dur="500"/>
                                        <p:tgtEl>
                                          <p:spTgt spid="973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97309"/>
                                        </p:tgtEl>
                                        <p:attrNameLst>
                                          <p:attrName>style.visibility</p:attrName>
                                        </p:attrNameLst>
                                      </p:cBhvr>
                                      <p:to>
                                        <p:strVal val="visible"/>
                                      </p:to>
                                    </p:set>
                                    <p:animEffect transition="in" filter="dissolve">
                                      <p:cBhvr>
                                        <p:cTn id="20" dur="500"/>
                                        <p:tgtEl>
                                          <p:spTgt spid="973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97308"/>
                                        </p:tgtEl>
                                        <p:attrNameLst>
                                          <p:attrName>style.visibility</p:attrName>
                                        </p:attrNameLst>
                                      </p:cBhvr>
                                      <p:to>
                                        <p:strVal val="visible"/>
                                      </p:to>
                                    </p:set>
                                    <p:animEffect transition="in" filter="wipe(up)">
                                      <p:cBhvr>
                                        <p:cTn id="24" dur="500"/>
                                        <p:tgtEl>
                                          <p:spTgt spid="97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307" grpId="0" autoUpdateAnimBg="0"/>
      <p:bldP spid="97308" grpId="0" animBg="1"/>
      <p:bldP spid="97309" grpId="0" autoUpdateAnimBg="0"/>
      <p:bldP spid="973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28664809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3325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ja-JP" altLang="en-US" sz="4800" i="1">
                <a:solidFill>
                  <a:schemeClr val="bg1"/>
                </a:solidFill>
                <a:latin typeface="Times" charset="0"/>
              </a:rPr>
              <a:t>他们离弃正路，就走差了，随从比珥之子巴兰的路。巴兰就是那贪爱不义之工价的先知，他却为自己的过犯受了责备；那不能说话的驴以人言拦阻先知的狂妄。</a:t>
            </a:r>
            <a:endParaRPr lang="en-US" altLang="ja-JP" sz="4800" i="1">
              <a:solidFill>
                <a:schemeClr val="bg1"/>
              </a:solidFill>
              <a:latin typeface="Times" charset="0"/>
            </a:endParaRPr>
          </a:p>
          <a:p>
            <a:endParaRPr lang="en-US" sz="4800" i="1">
              <a:solidFill>
                <a:schemeClr val="bg1"/>
              </a:solidFill>
              <a:latin typeface="Times" charset="0"/>
            </a:endParaRPr>
          </a:p>
          <a:p>
            <a:pPr eaLnBrk="1" hangingPunct="1">
              <a:spcBef>
                <a:spcPts val="150"/>
              </a:spcBef>
              <a:spcAft>
                <a:spcPts val="150"/>
              </a:spcAft>
              <a:buFontTx/>
              <a:buNone/>
            </a:pPr>
            <a:endParaRPr lang="en-US" sz="4800" i="1">
              <a:solidFill>
                <a:schemeClr val="bg1"/>
              </a:solidFill>
              <a:latin typeface="Times New Roman" charset="0"/>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en-US" sz="3200" b="1">
                <a:solidFill>
                  <a:schemeClr val="bg1"/>
                </a:solidFill>
                <a:latin typeface="Times New Roman" charset="0"/>
                <a:ea typeface="MS PGothic" charset="0"/>
                <a:cs typeface="MS PGothic" charset="0"/>
              </a:rPr>
              <a:t> </a:t>
            </a:r>
            <a:r>
              <a:rPr lang="zh-CN" altLang="en-US" sz="3200" b="1">
                <a:solidFill>
                  <a:schemeClr val="bg1"/>
                </a:solidFill>
                <a:latin typeface="Times New Roman" charset="0"/>
                <a:ea typeface="SimSun" charset="0"/>
                <a:cs typeface="SimSun" charset="0"/>
              </a:rPr>
              <a:t>彼得后书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2:15-16</a:t>
            </a:r>
            <a:endParaRPr lang="en-US" sz="3200"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2151896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CN" altLang="en-US" sz="3200" dirty="0">
                <a:solidFill>
                  <a:srgbClr val="FFFFFF"/>
                </a:solidFill>
                <a:latin typeface="Arial" charset="0"/>
                <a:ea typeface="ＭＳ Ｐゴシック" charset="0"/>
                <a:cs typeface="Arial" charset="0"/>
              </a:rPr>
              <a:t>战胜西宏王与噩王（民 </a:t>
            </a:r>
            <a:r>
              <a:rPr kumimoji="1" lang="en-US" altLang="zh-CN" sz="3200" dirty="0">
                <a:solidFill>
                  <a:srgbClr val="FFFFFF"/>
                </a:solidFill>
                <a:latin typeface="Arial" charset="0"/>
                <a:ea typeface="ＭＳ Ｐゴシック" charset="0"/>
                <a:cs typeface="Arial" charset="0"/>
              </a:rPr>
              <a:t>21</a:t>
            </a:r>
            <a:r>
              <a:rPr kumimoji="1" lang="zh-CN" altLang="en-US" sz="3200" dirty="0">
                <a:solidFill>
                  <a:srgbClr val="FFFFFF"/>
                </a:solidFill>
                <a:latin typeface="Arial" charset="0"/>
                <a:ea typeface="ＭＳ Ｐゴシック" charset="0"/>
                <a:cs typeface="Arial" charset="0"/>
              </a:rPr>
              <a:t>章</a:t>
            </a:r>
            <a:r>
              <a:rPr kumimoji="1" lang="en-US" altLang="zh-CN" sz="3200" dirty="0">
                <a:solidFill>
                  <a:srgbClr val="FFFFFF"/>
                </a:solidFill>
                <a:latin typeface="Arial" charset="0"/>
                <a:ea typeface="ＭＳ Ｐゴシック" charset="0"/>
                <a:cs typeface="Arial" charset="0"/>
              </a:rPr>
              <a:t>) </a:t>
            </a:r>
          </a:p>
          <a:p>
            <a:pPr marL="342900" indent="-342900" eaLnBrk="1" hangingPunct="1">
              <a:lnSpc>
                <a:spcPct val="90000"/>
              </a:lnSpc>
              <a:spcBef>
                <a:spcPct val="20000"/>
              </a:spcBef>
              <a:buFontTx/>
              <a:buChar char="•"/>
            </a:pPr>
            <a:r>
              <a:rPr kumimoji="1" lang="zh-CN" altLang="en-US" sz="3200" dirty="0">
                <a:solidFill>
                  <a:srgbClr val="FFFFFF"/>
                </a:solidFill>
                <a:latin typeface="Arial" charset="0"/>
                <a:ea typeface="ＭＳ Ｐゴシック" charset="0"/>
                <a:cs typeface="Arial" charset="0"/>
              </a:rPr>
              <a:t>巴勒使咒诅临到以色列不成，</a:t>
            </a:r>
            <a:r>
              <a:rPr kumimoji="1" lang="en-US" altLang="zh-CN" sz="3200" dirty="0">
                <a:solidFill>
                  <a:srgbClr val="FFFFFF"/>
                </a:solidFill>
                <a:latin typeface="Arial" charset="0"/>
                <a:ea typeface="ＭＳ Ｐゴシック" charset="0"/>
                <a:cs typeface="Arial" charset="0"/>
              </a:rPr>
              <a:t>- </a:t>
            </a:r>
            <a:r>
              <a:rPr kumimoji="1" lang="zh-CN" altLang="en-US" sz="3200" dirty="0">
                <a:solidFill>
                  <a:srgbClr val="FFFFFF"/>
                </a:solidFill>
                <a:latin typeface="Arial" charset="0"/>
                <a:ea typeface="ＭＳ Ｐゴシック" charset="0"/>
                <a:cs typeface="Arial" charset="0"/>
              </a:rPr>
              <a:t>巴兰祝福以色列    （民 </a:t>
            </a:r>
            <a:r>
              <a:rPr kumimoji="1" lang="en-US" altLang="zh-CN" sz="3200" dirty="0">
                <a:solidFill>
                  <a:srgbClr val="FFFFFF"/>
                </a:solidFill>
                <a:latin typeface="Arial" charset="0"/>
                <a:ea typeface="ＭＳ Ｐゴシック" charset="0"/>
                <a:cs typeface="Arial" charset="0"/>
              </a:rPr>
              <a:t>22-24 </a:t>
            </a:r>
            <a:r>
              <a:rPr kumimoji="1" lang="zh-CN" altLang="en-US" sz="3200" dirty="0">
                <a:solidFill>
                  <a:srgbClr val="FFFFFF"/>
                </a:solidFill>
                <a:latin typeface="Arial" charset="0"/>
                <a:ea typeface="ＭＳ Ｐゴシック" charset="0"/>
                <a:cs typeface="Arial" charset="0"/>
              </a:rPr>
              <a:t>章</a:t>
            </a:r>
            <a:r>
              <a:rPr kumimoji="1" lang="en-US" altLang="zh-CN" sz="3200" dirty="0">
                <a:solidFill>
                  <a:srgbClr val="FFFFFF"/>
                </a:solidFill>
                <a:latin typeface="Arial" charset="0"/>
                <a:ea typeface="ＭＳ Ｐゴシック" charset="0"/>
                <a:cs typeface="Arial" charset="0"/>
              </a:rPr>
              <a:t>)</a:t>
            </a:r>
          </a:p>
          <a:p>
            <a:pPr marL="342900" indent="-342900" eaLnBrk="1" hangingPunct="1">
              <a:lnSpc>
                <a:spcPct val="90000"/>
              </a:lnSpc>
              <a:spcBef>
                <a:spcPct val="20000"/>
              </a:spcBef>
              <a:buFontTx/>
              <a:buChar char="•"/>
            </a:pPr>
            <a:r>
              <a:rPr kumimoji="1" lang="zh-CN" altLang="en-US" sz="3200" dirty="0">
                <a:solidFill>
                  <a:srgbClr val="FFFFFF"/>
                </a:solidFill>
                <a:latin typeface="Arial" charset="0"/>
                <a:ea typeface="ＭＳ Ｐゴシック" charset="0"/>
                <a:cs typeface="Arial" charset="0"/>
              </a:rPr>
              <a:t>巴勒成功地使以色列背弃神 </a:t>
            </a:r>
            <a:r>
              <a:rPr kumimoji="1" lang="en-US" altLang="zh-CN" sz="3200" dirty="0">
                <a:solidFill>
                  <a:srgbClr val="FFFFFF"/>
                </a:solidFill>
                <a:latin typeface="Arial" charset="0"/>
                <a:ea typeface="ＭＳ Ｐゴシック" charset="0"/>
                <a:cs typeface="Arial" charset="0"/>
              </a:rPr>
              <a:t>– </a:t>
            </a:r>
            <a:r>
              <a:rPr kumimoji="1" lang="zh-CN" altLang="en-US" sz="3200" dirty="0">
                <a:solidFill>
                  <a:srgbClr val="FFFFFF"/>
                </a:solidFill>
                <a:latin typeface="Arial" charset="0"/>
                <a:ea typeface="ＭＳ Ｐゴシック" charset="0"/>
                <a:cs typeface="Arial" charset="0"/>
              </a:rPr>
              <a:t>在伯毘珥的淫乱 （民 </a:t>
            </a:r>
            <a:r>
              <a:rPr kumimoji="1" lang="en-US" altLang="zh-CN" sz="3200" dirty="0">
                <a:solidFill>
                  <a:srgbClr val="FFFFFF"/>
                </a:solidFill>
                <a:latin typeface="Arial" charset="0"/>
                <a:ea typeface="ＭＳ Ｐゴシック" charset="0"/>
                <a:cs typeface="Arial" charset="0"/>
              </a:rPr>
              <a:t>25 </a:t>
            </a:r>
            <a:r>
              <a:rPr kumimoji="1" lang="zh-CN" altLang="en-US" sz="3200" dirty="0">
                <a:solidFill>
                  <a:srgbClr val="FFFFFF"/>
                </a:solidFill>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sz="1100" dirty="0">
                <a:solidFill>
                  <a:srgbClr val="000000"/>
                </a:solidFill>
                <a:latin typeface="Arial" charset="0"/>
                <a:cs typeface="Arial" charset="0"/>
              </a:rPr>
              <a:t>Beitzel, </a:t>
            </a:r>
            <a:r>
              <a:rPr lang="en-US" sz="1100" i="1" dirty="0">
                <a:solidFill>
                  <a:srgbClr val="000000"/>
                </a:solidFill>
                <a:latin typeface="Arial" charset="0"/>
                <a:cs typeface="Arial" charset="0"/>
              </a:rPr>
              <a:t>Moody Atlas</a:t>
            </a:r>
            <a:r>
              <a:rPr lang="en-US" sz="1100" dirty="0">
                <a:solidFill>
                  <a:srgbClr val="000000"/>
                </a:solidFill>
                <a:latin typeface="Arial" charset="0"/>
                <a:cs typeface="Arial" charset="0"/>
              </a:rPr>
              <a:t>, 1</a:t>
            </a:r>
            <a:r>
              <a:rPr lang="en-US" sz="1100" baseline="30000" dirty="0">
                <a:solidFill>
                  <a:srgbClr val="000000"/>
                </a:solidFill>
                <a:latin typeface="Arial" charset="0"/>
                <a:cs typeface="Arial" charset="0"/>
              </a:rPr>
              <a:t>st</a:t>
            </a:r>
            <a:r>
              <a:rPr lang="en-US" sz="1100"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buFontTx/>
              <a:buNone/>
              <a:defRPr/>
            </a:pPr>
            <a:r>
              <a:rPr lang="zh-CN" altLang="en-US" sz="2400" i="1" dirty="0">
                <a:solidFill>
                  <a:srgbClr val="FFFFFF"/>
                </a:solidFill>
                <a:effectLst>
                  <a:glow rad="127000">
                    <a:srgbClr val="000000"/>
                  </a:glow>
                </a:effectLst>
                <a:latin typeface="Arial" charset="0"/>
                <a:ea typeface="ＭＳ Ｐゴシック" charset="0"/>
                <a:cs typeface="ＭＳ Ｐゴシック" charset="0"/>
              </a:rPr>
              <a:t>伯毘珥</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736430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5986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ja-JP" altLang="en-US" sz="4800" i="1">
                <a:solidFill>
                  <a:schemeClr val="bg1"/>
                </a:solidFill>
                <a:latin typeface="Times" charset="0"/>
              </a:rPr>
              <a:t>他们有祸了！因为走了该隐的道路，又为利往巴兰的错谬里直奔，并在可拉的背叛中灭亡了。</a:t>
            </a:r>
            <a:endParaRPr lang="en-US" altLang="ja-JP" sz="4800" i="1">
              <a:solidFill>
                <a:schemeClr val="bg1"/>
              </a:solidFill>
              <a:latin typeface="Times" charset="0"/>
            </a:endParaRPr>
          </a:p>
          <a:p>
            <a:endParaRPr lang="en-US" sz="4800" i="1">
              <a:solidFill>
                <a:schemeClr val="bg1"/>
              </a:solidFill>
              <a:latin typeface="Times" charset="0"/>
            </a:endParaRPr>
          </a:p>
          <a:p>
            <a:pPr eaLnBrk="1" hangingPunct="1">
              <a:spcBef>
                <a:spcPts val="150"/>
              </a:spcBef>
              <a:spcAft>
                <a:spcPts val="150"/>
              </a:spcAft>
              <a:buFontTx/>
              <a:buNone/>
            </a:pPr>
            <a:endParaRPr lang="en-US" sz="4800" i="1">
              <a:solidFill>
                <a:schemeClr val="bg1"/>
              </a:solidFill>
              <a:latin typeface="Times New Roman" charset="0"/>
              <a:cs typeface="Times New Roman" charset="0"/>
            </a:endParaRPr>
          </a:p>
          <a:p>
            <a:pPr eaLnBrk="1" hangingPunct="1">
              <a:buFontTx/>
              <a:buNone/>
            </a:pPr>
            <a:endParaRPr lang="en-US" sz="4800" i="1">
              <a:solidFill>
                <a:schemeClr val="bg1"/>
              </a:solidFill>
              <a:latin typeface="Times New Roman" charset="0"/>
              <a:cs typeface="Times New Roman" charset="0"/>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犹大书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11 </a:t>
            </a:r>
            <a:endParaRPr lang="en-US" sz="3200"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巴兰的预言</a:t>
            </a:r>
            <a:r>
              <a:rPr kumimoji="1" lang="en-US" sz="3600" b="1" dirty="0">
                <a:solidFill>
                  <a:srgbClr val="FFFFFF"/>
                </a:solidFill>
                <a:latin typeface="Arial" charset="0"/>
              </a:rPr>
              <a:t> (</a:t>
            </a:r>
            <a:r>
              <a:rPr kumimoji="1" lang="zh-CN" altLang="en-US" sz="3600" b="1" dirty="0">
                <a:solidFill>
                  <a:srgbClr val="FFFFFF"/>
                </a:solidFill>
                <a:latin typeface="Arial" charset="0"/>
              </a:rPr>
              <a:t>民数记</a:t>
            </a:r>
            <a:r>
              <a:rPr kumimoji="1" lang="en-US" sz="3600" b="1" dirty="0">
                <a:solidFill>
                  <a:srgbClr val="FFFFFF"/>
                </a:solidFill>
                <a:latin typeface="Arial" charset="0"/>
              </a:rPr>
              <a:t>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巴勒在毗珥以放纵情欲的事使以色列人转离神</a:t>
            </a:r>
            <a:r>
              <a:rPr kumimoji="1" lang="en-US"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3656125"/>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pic>
        <p:nvPicPr>
          <p:cNvPr id="191491"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214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4800" i="1">
                <a:solidFill>
                  <a:schemeClr val="bg1"/>
                </a:solidFill>
                <a:latin typeface="SimSun" charset="0"/>
              </a:rPr>
              <a:t>然而，有几件事我要责备你：因为在你那里有人服从了巴兰的教训；这巴兰曾教导巴勒将绊脚石放在以色列人面前，叫他们吃祭偶象之物，行姦淫的事。</a:t>
            </a:r>
            <a:r>
              <a:rPr lang="zh-CN" sz="4800" i="1">
                <a:solidFill>
                  <a:schemeClr val="bg1"/>
                </a:solidFill>
                <a:latin typeface="SimSun" charset="0"/>
              </a:rPr>
              <a:t> </a:t>
            </a:r>
            <a:r>
              <a:rPr lang="en-US" sz="4800" i="1">
                <a:solidFill>
                  <a:schemeClr val="bg1"/>
                </a:solidFill>
                <a:latin typeface="SimSun" charset="0"/>
              </a:rPr>
              <a:t>你那里也有人照样服从了尼哥拉一党人的教训。</a:t>
            </a: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启示录</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2:14-15</a:t>
            </a:r>
            <a:endParaRPr lang="en-US" sz="3200"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1300"/>
            <a:ext cx="9144000" cy="6357938"/>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lgn="l">
              <a:defRPr/>
            </a:pPr>
            <a:r>
              <a:rPr lang="zh-CN" altLang="en-US" b="1" dirty="0">
                <a:effectLst>
                  <a:glow rad="127000">
                    <a:schemeClr val="tx1"/>
                  </a:glow>
                </a:effectLst>
                <a:latin typeface="Arial" charset="0"/>
                <a:ea typeface="ＭＳ Ｐゴシック" charset="0"/>
                <a:cs typeface="ＭＳ Ｐゴシック" charset="0"/>
              </a:rPr>
              <a:t>上帝通过他人的失败来教导我们。</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967213"/>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99470"/>
            <a:ext cx="9144000" cy="6096000"/>
          </a:xfrm>
          <a:prstGeom prst="rect">
            <a:avLst/>
          </a:prstGeom>
        </p:spPr>
      </p:pic>
      <p:sp>
        <p:nvSpPr>
          <p:cNvPr id="900098" name="Rectangle 2"/>
          <p:cNvSpPr>
            <a:spLocks noGrp="1" noChangeArrowheads="1"/>
          </p:cNvSpPr>
          <p:nvPr>
            <p:ph type="ctrTitle"/>
          </p:nvPr>
        </p:nvSpPr>
        <p:spPr>
          <a:xfrm>
            <a:off x="-5838" y="8358"/>
            <a:ext cx="9144000" cy="742019"/>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有时婚姻会失败，所以</a:t>
            </a:r>
            <a:r>
              <a:rPr lang="en-US" altLang="zh-CN"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8266596"/>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5838" y="8359"/>
            <a:ext cx="9144000" cy="681491"/>
          </a:xfrm>
          <a:effectLst>
            <a:outerShdw blurRad="63500" dist="35921" dir="2700000" algn="ctr" rotWithShape="0">
              <a:schemeClr val="tx2">
                <a:alpha val="74998"/>
              </a:schemeClr>
            </a:outerShdw>
          </a:effectLst>
        </p:spPr>
        <p:txBody>
          <a:bodyPr/>
          <a:lstStyle/>
          <a:p>
            <a:pPr>
              <a:defRPr/>
            </a:pP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祖父母再次成为父母</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6545502"/>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descr="Brow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latin typeface="Times" charset="0"/>
              <a:cs typeface="Times New Roman" charset="0"/>
            </a:endParaRPr>
          </a:p>
        </p:txBody>
      </p:sp>
      <p:grpSp>
        <p:nvGrpSpPr>
          <p:cNvPr id="81923" name="Group 3"/>
          <p:cNvGrpSpPr>
            <a:grpSpLocks/>
          </p:cNvGrpSpPr>
          <p:nvPr/>
        </p:nvGrpSpPr>
        <p:grpSpPr bwMode="auto">
          <a:xfrm>
            <a:off x="304800" y="4448175"/>
            <a:ext cx="8686800" cy="1800225"/>
            <a:chOff x="192" y="2802"/>
            <a:chExt cx="5472" cy="1134"/>
          </a:xfrm>
        </p:grpSpPr>
        <p:sp>
          <p:nvSpPr>
            <p:cNvPr id="98308" name="Text Box 4"/>
            <p:cNvSpPr txBox="1">
              <a:spLocks noChangeArrowheads="1"/>
            </p:cNvSpPr>
            <p:nvPr/>
          </p:nvSpPr>
          <p:spPr bwMode="auto">
            <a:xfrm>
              <a:off x="475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1410</a:t>
              </a:r>
            </a:p>
          </p:txBody>
        </p:sp>
        <p:sp>
          <p:nvSpPr>
            <p:cNvPr id="98309" name="Text Box 5"/>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1405</a:t>
              </a:r>
            </a:p>
          </p:txBody>
        </p:sp>
        <p:sp>
          <p:nvSpPr>
            <p:cNvPr id="98310" name="Text Box 6"/>
            <p:cNvSpPr txBox="1">
              <a:spLocks noChangeArrowheads="1"/>
            </p:cNvSpPr>
            <p:nvPr/>
          </p:nvSpPr>
          <p:spPr bwMode="auto">
            <a:xfrm>
              <a:off x="408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1415</a:t>
              </a:r>
            </a:p>
          </p:txBody>
        </p:sp>
        <p:sp>
          <p:nvSpPr>
            <p:cNvPr id="98311" name="Text Box 7"/>
            <p:cNvSpPr txBox="1">
              <a:spLocks noChangeArrowheads="1"/>
            </p:cNvSpPr>
            <p:nvPr/>
          </p:nvSpPr>
          <p:spPr bwMode="auto">
            <a:xfrm>
              <a:off x="3360" y="280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1 4 2 0</a:t>
              </a:r>
            </a:p>
          </p:txBody>
        </p:sp>
        <p:sp>
          <p:nvSpPr>
            <p:cNvPr id="98312" name="Text Box 8"/>
            <p:cNvSpPr txBox="1">
              <a:spLocks noChangeArrowheads="1"/>
            </p:cNvSpPr>
            <p:nvPr/>
          </p:nvSpPr>
          <p:spPr bwMode="auto">
            <a:xfrm>
              <a:off x="273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1425</a:t>
              </a:r>
            </a:p>
          </p:txBody>
        </p:sp>
        <p:sp>
          <p:nvSpPr>
            <p:cNvPr id="98313" name="Text Box 9"/>
            <p:cNvSpPr txBox="1">
              <a:spLocks noChangeArrowheads="1"/>
            </p:cNvSpPr>
            <p:nvPr/>
          </p:nvSpPr>
          <p:spPr bwMode="auto">
            <a:xfrm>
              <a:off x="211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1430</a:t>
              </a:r>
            </a:p>
          </p:txBody>
        </p:sp>
        <p:sp>
          <p:nvSpPr>
            <p:cNvPr id="98314" name="Text Box 10"/>
            <p:cNvSpPr txBox="1">
              <a:spLocks noChangeArrowheads="1"/>
            </p:cNvSpPr>
            <p:nvPr/>
          </p:nvSpPr>
          <p:spPr bwMode="auto">
            <a:xfrm>
              <a:off x="1440" y="280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1435</a:t>
              </a:r>
            </a:p>
          </p:txBody>
        </p:sp>
        <p:sp>
          <p:nvSpPr>
            <p:cNvPr id="98315" name="Text Box 11"/>
            <p:cNvSpPr txBox="1">
              <a:spLocks noChangeArrowheads="1"/>
            </p:cNvSpPr>
            <p:nvPr/>
          </p:nvSpPr>
          <p:spPr bwMode="auto">
            <a:xfrm>
              <a:off x="8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1440</a:t>
              </a:r>
            </a:p>
          </p:txBody>
        </p:sp>
        <p:sp>
          <p:nvSpPr>
            <p:cNvPr id="98316" name="Text Box 12"/>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2800">
                  <a:solidFill>
                    <a:schemeClr val="bg1"/>
                  </a:solidFill>
                  <a:latin typeface="Times New Roman" pitchFamily="-111" charset="0"/>
                  <a:ea typeface="Times New Roman" pitchFamily="-111" charset="0"/>
                  <a:cs typeface="Times New Roman" pitchFamily="-111" charset="0"/>
                </a:rPr>
                <a:t>1445</a:t>
              </a:r>
            </a:p>
          </p:txBody>
        </p:sp>
      </p:grpSp>
      <p:grpSp>
        <p:nvGrpSpPr>
          <p:cNvPr id="81924" name="Group 13"/>
          <p:cNvGrpSpPr>
            <a:grpSpLocks/>
          </p:cNvGrpSpPr>
          <p:nvPr/>
        </p:nvGrpSpPr>
        <p:grpSpPr bwMode="auto">
          <a:xfrm>
            <a:off x="371475" y="3425825"/>
            <a:ext cx="8620125" cy="844550"/>
            <a:chOff x="234" y="2158"/>
            <a:chExt cx="5430" cy="532"/>
          </a:xfrm>
        </p:grpSpPr>
        <p:sp>
          <p:nvSpPr>
            <p:cNvPr id="98318" name="Line 14"/>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19" name="Line 15"/>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0" name="Line 16"/>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1" name="Line 17"/>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2" name="Line 18"/>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3" name="Line 19"/>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4" name="Line 20"/>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5" name="Line 21"/>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6" name="Line 22"/>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27" name="Line 23"/>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sp>
        <p:nvSpPr>
          <p:cNvPr id="98329" name="Line 25"/>
          <p:cNvSpPr>
            <a:spLocks noChangeShapeType="1"/>
          </p:cNvSpPr>
          <p:nvPr/>
        </p:nvSpPr>
        <p:spPr bwMode="auto">
          <a:xfrm flipH="1">
            <a:off x="6096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8330" name="Text Box 26"/>
          <p:cNvSpPr txBox="1">
            <a:spLocks noChangeArrowheads="1"/>
          </p:cNvSpPr>
          <p:nvPr/>
        </p:nvSpPr>
        <p:spPr bwMode="auto">
          <a:xfrm>
            <a:off x="304800" y="1200150"/>
            <a:ext cx="14478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rgbClr val="66FFFF"/>
                </a:solidFill>
                <a:latin typeface="Times New Roman" charset="0"/>
              </a:rPr>
              <a:t>五月</a:t>
            </a:r>
            <a:r>
              <a:rPr lang="en-US" altLang="ja-JP" sz="3200">
                <a:solidFill>
                  <a:srgbClr val="66FFFF"/>
                </a:solidFill>
                <a:latin typeface="Times New Roman" charset="0"/>
                <a:cs typeface="Times New Roman" charset="0"/>
              </a:rPr>
              <a:t>, 1444 </a:t>
            </a:r>
            <a:endParaRPr lang="en-US" sz="3200">
              <a:solidFill>
                <a:srgbClr val="66FFFF"/>
              </a:solidFill>
              <a:latin typeface="Times New Roman" charset="0"/>
              <a:cs typeface="Times New Roman" charset="0"/>
            </a:endParaRPr>
          </a:p>
        </p:txBody>
      </p:sp>
      <p:sp>
        <p:nvSpPr>
          <p:cNvPr id="98331" name="Text Box 27"/>
          <p:cNvSpPr txBox="1">
            <a:spLocks noChangeArrowheads="1"/>
          </p:cNvSpPr>
          <p:nvPr/>
        </p:nvSpPr>
        <p:spPr bwMode="auto">
          <a:xfrm>
            <a:off x="7500938" y="1200150"/>
            <a:ext cx="167957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rgbClr val="66FFFF"/>
                </a:solidFill>
                <a:latin typeface="Times New Roman" charset="0"/>
              </a:rPr>
              <a:t>九月</a:t>
            </a:r>
            <a:r>
              <a:rPr lang="en-US" altLang="ja-JP" sz="3200">
                <a:solidFill>
                  <a:srgbClr val="66FFFF"/>
                </a:solidFill>
                <a:latin typeface="Times New Roman" charset="0"/>
                <a:cs typeface="Times New Roman" charset="0"/>
              </a:rPr>
              <a:t>, 1405 </a:t>
            </a:r>
            <a:endParaRPr lang="en-US" sz="3200">
              <a:solidFill>
                <a:srgbClr val="66FFFF"/>
              </a:solidFill>
              <a:latin typeface="Times New Roman" charset="0"/>
              <a:cs typeface="Times New Roman" charset="0"/>
            </a:endParaRPr>
          </a:p>
        </p:txBody>
      </p:sp>
      <p:sp>
        <p:nvSpPr>
          <p:cNvPr id="98332" name="Line 28"/>
          <p:cNvSpPr>
            <a:spLocks noChangeShapeType="1"/>
          </p:cNvSpPr>
          <p:nvPr/>
        </p:nvSpPr>
        <p:spPr bwMode="auto">
          <a:xfrm flipH="1">
            <a:off x="8839200" y="228600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8333" name="Text Box 29"/>
          <p:cNvSpPr txBox="1">
            <a:spLocks noChangeArrowheads="1"/>
          </p:cNvSpPr>
          <p:nvPr/>
        </p:nvSpPr>
        <p:spPr bwMode="auto">
          <a:xfrm>
            <a:off x="3657600" y="167640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en-US" sz="3600">
                <a:solidFill>
                  <a:srgbClr val="66FFFF"/>
                </a:solidFill>
                <a:latin typeface="Times New Roman" charset="0"/>
                <a:cs typeface="Times New Roman" charset="0"/>
              </a:rPr>
              <a:t>39 </a:t>
            </a:r>
            <a:r>
              <a:rPr lang="zh-CN" altLang="en-US" sz="3600">
                <a:solidFill>
                  <a:srgbClr val="66FFFF"/>
                </a:solidFill>
                <a:latin typeface="Times New Roman" charset="0"/>
              </a:rPr>
              <a:t>年</a:t>
            </a:r>
          </a:p>
        </p:txBody>
      </p:sp>
      <p:sp>
        <p:nvSpPr>
          <p:cNvPr id="98334" name="AutoShape 30"/>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98335" name="Rectangle 31"/>
          <p:cNvSpPr>
            <a:spLocks noGrp="1" noChangeArrowheads="1"/>
          </p:cNvSpPr>
          <p:nvPr>
            <p:ph type="title" idx="4294967295"/>
          </p:nvPr>
        </p:nvSpPr>
        <p:spPr>
          <a:xfrm>
            <a:off x="685800" y="381000"/>
            <a:ext cx="7772400" cy="914400"/>
          </a:xfrm>
          <a:effectLst>
            <a:outerShdw blurRad="63500" dist="38099" dir="2700000" algn="ctr" rotWithShape="0">
              <a:schemeClr val="tx1">
                <a:alpha val="74998"/>
              </a:schemeClr>
            </a:outerShdw>
          </a:effectLst>
        </p:spPr>
        <p:txBody>
          <a:bodyPr anchor="t">
            <a:spAutoFit/>
          </a:bodyPr>
          <a:lstStyle/>
          <a:p>
            <a:pPr eaLnBrk="1" hangingPunct="1">
              <a:spcBef>
                <a:spcPct val="50000"/>
              </a:spcBef>
            </a:pPr>
            <a:r>
              <a:rPr lang="zh-CN" altLang="en-US" sz="5400" b="1">
                <a:solidFill>
                  <a:schemeClr val="bg1"/>
                </a:solidFill>
                <a:latin typeface="Times New Roman" charset="0"/>
                <a:ea typeface="SimSun" charset="0"/>
                <a:cs typeface="SimSun" charset="0"/>
              </a:rPr>
              <a:t>民数记的结束</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8330"/>
                                        </p:tgtEl>
                                        <p:attrNameLst>
                                          <p:attrName>style.visibility</p:attrName>
                                        </p:attrNameLst>
                                      </p:cBhvr>
                                      <p:to>
                                        <p:strVal val="visible"/>
                                      </p:to>
                                    </p:set>
                                    <p:animEffect transition="in" filter="dissolve">
                                      <p:cBhvr>
                                        <p:cTn id="7" dur="500"/>
                                        <p:tgtEl>
                                          <p:spTgt spid="98330"/>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98329"/>
                                        </p:tgtEl>
                                        <p:attrNameLst>
                                          <p:attrName>style.visibility</p:attrName>
                                        </p:attrNameLst>
                                      </p:cBhvr>
                                      <p:to>
                                        <p:strVal val="visible"/>
                                      </p:to>
                                    </p:set>
                                    <p:animEffect transition="in" filter="wipe(up)">
                                      <p:cBhvr>
                                        <p:cTn id="11" dur="500"/>
                                        <p:tgtEl>
                                          <p:spTgt spid="983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5000"/>
                                  </p:stCondLst>
                                  <p:childTnLst>
                                    <p:set>
                                      <p:cBhvr>
                                        <p:cTn id="14" dur="1" fill="hold">
                                          <p:stCondLst>
                                            <p:cond delay="0"/>
                                          </p:stCondLst>
                                        </p:cTn>
                                        <p:tgtEl>
                                          <p:spTgt spid="98331"/>
                                        </p:tgtEl>
                                        <p:attrNameLst>
                                          <p:attrName>style.visibility</p:attrName>
                                        </p:attrNameLst>
                                      </p:cBhvr>
                                      <p:to>
                                        <p:strVal val="visible"/>
                                      </p:to>
                                    </p:set>
                                    <p:animEffect transition="in" filter="dissolve">
                                      <p:cBhvr>
                                        <p:cTn id="15" dur="500"/>
                                        <p:tgtEl>
                                          <p:spTgt spid="9833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0"/>
                                  </p:stCondLst>
                                  <p:childTnLst>
                                    <p:set>
                                      <p:cBhvr>
                                        <p:cTn id="18" dur="1" fill="hold">
                                          <p:stCondLst>
                                            <p:cond delay="0"/>
                                          </p:stCondLst>
                                        </p:cTn>
                                        <p:tgtEl>
                                          <p:spTgt spid="98332"/>
                                        </p:tgtEl>
                                        <p:attrNameLst>
                                          <p:attrName>style.visibility</p:attrName>
                                        </p:attrNameLst>
                                      </p:cBhvr>
                                      <p:to>
                                        <p:strVal val="visible"/>
                                      </p:to>
                                    </p:set>
                                    <p:animEffect transition="in" filter="wipe(up)">
                                      <p:cBhvr>
                                        <p:cTn id="19" dur="500"/>
                                        <p:tgtEl>
                                          <p:spTgt spid="98332"/>
                                        </p:tgtEl>
                                      </p:cBhvr>
                                    </p:animEffect>
                                  </p:childTnLst>
                                </p:cTn>
                              </p:par>
                            </p:childTnLst>
                          </p:cTn>
                        </p:par>
                        <p:par>
                          <p:cTn id="20" fill="hold" nodeType="afterGroup">
                            <p:stCondLst>
                              <p:cond delay="9000"/>
                            </p:stCondLst>
                            <p:childTnLst>
                              <p:par>
                                <p:cTn id="21" presetID="17" presetClass="entr" presetSubtype="4" fill="hold" grpId="0" nodeType="afterEffect">
                                  <p:stCondLst>
                                    <p:cond delay="3000"/>
                                  </p:stCondLst>
                                  <p:childTnLst>
                                    <p:set>
                                      <p:cBhvr>
                                        <p:cTn id="22" dur="1" fill="hold">
                                          <p:stCondLst>
                                            <p:cond delay="0"/>
                                          </p:stCondLst>
                                        </p:cTn>
                                        <p:tgtEl>
                                          <p:spTgt spid="98334"/>
                                        </p:tgtEl>
                                        <p:attrNameLst>
                                          <p:attrName>style.visibility</p:attrName>
                                        </p:attrNameLst>
                                      </p:cBhvr>
                                      <p:to>
                                        <p:strVal val="visible"/>
                                      </p:to>
                                    </p:set>
                                    <p:anim calcmode="lin" valueType="num">
                                      <p:cBhvr>
                                        <p:cTn id="23" dur="500" fill="hold"/>
                                        <p:tgtEl>
                                          <p:spTgt spid="98334"/>
                                        </p:tgtEl>
                                        <p:attrNameLst>
                                          <p:attrName>ppt_x</p:attrName>
                                        </p:attrNameLst>
                                      </p:cBhvr>
                                      <p:tavLst>
                                        <p:tav tm="0">
                                          <p:val>
                                            <p:strVal val="#ppt_x"/>
                                          </p:val>
                                        </p:tav>
                                        <p:tav tm="100000">
                                          <p:val>
                                            <p:strVal val="#ppt_x"/>
                                          </p:val>
                                        </p:tav>
                                      </p:tavLst>
                                    </p:anim>
                                    <p:anim calcmode="lin" valueType="num">
                                      <p:cBhvr>
                                        <p:cTn id="24" dur="500" fill="hold"/>
                                        <p:tgtEl>
                                          <p:spTgt spid="98334"/>
                                        </p:tgtEl>
                                        <p:attrNameLst>
                                          <p:attrName>ppt_y</p:attrName>
                                        </p:attrNameLst>
                                      </p:cBhvr>
                                      <p:tavLst>
                                        <p:tav tm="0">
                                          <p:val>
                                            <p:strVal val="#ppt_y+#ppt_h/2"/>
                                          </p:val>
                                        </p:tav>
                                        <p:tav tm="100000">
                                          <p:val>
                                            <p:strVal val="#ppt_y"/>
                                          </p:val>
                                        </p:tav>
                                      </p:tavLst>
                                    </p:anim>
                                    <p:anim calcmode="lin" valueType="num">
                                      <p:cBhvr>
                                        <p:cTn id="25" dur="500" fill="hold"/>
                                        <p:tgtEl>
                                          <p:spTgt spid="98334"/>
                                        </p:tgtEl>
                                        <p:attrNameLst>
                                          <p:attrName>ppt_w</p:attrName>
                                        </p:attrNameLst>
                                      </p:cBhvr>
                                      <p:tavLst>
                                        <p:tav tm="0">
                                          <p:val>
                                            <p:strVal val="#ppt_w"/>
                                          </p:val>
                                        </p:tav>
                                        <p:tav tm="100000">
                                          <p:val>
                                            <p:strVal val="#ppt_w"/>
                                          </p:val>
                                        </p:tav>
                                      </p:tavLst>
                                    </p:anim>
                                    <p:anim calcmode="lin" valueType="num">
                                      <p:cBhvr>
                                        <p:cTn id="26" dur="500" fill="hold"/>
                                        <p:tgtEl>
                                          <p:spTgt spid="98334"/>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2500"/>
                            </p:stCondLst>
                            <p:childTnLst>
                              <p:par>
                                <p:cTn id="28" presetID="9" presetClass="entr" presetSubtype="0" fill="hold" grpId="0" nodeType="afterEffect">
                                  <p:stCondLst>
                                    <p:cond delay="2000"/>
                                  </p:stCondLst>
                                  <p:childTnLst>
                                    <p:set>
                                      <p:cBhvr>
                                        <p:cTn id="29" dur="1" fill="hold">
                                          <p:stCondLst>
                                            <p:cond delay="0"/>
                                          </p:stCondLst>
                                        </p:cTn>
                                        <p:tgtEl>
                                          <p:spTgt spid="98333"/>
                                        </p:tgtEl>
                                        <p:attrNameLst>
                                          <p:attrName>style.visibility</p:attrName>
                                        </p:attrNameLst>
                                      </p:cBhvr>
                                      <p:to>
                                        <p:strVal val="visible"/>
                                      </p:to>
                                    </p:set>
                                    <p:animEffect transition="in" filter="dissolve">
                                      <p:cBhvr>
                                        <p:cTn id="30" dur="500"/>
                                        <p:tgtEl>
                                          <p:spTgt spid="98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9" grpId="0" animBg="1"/>
      <p:bldP spid="98330" grpId="0" autoUpdateAnimBg="0"/>
      <p:bldP spid="98331" grpId="0" autoUpdateAnimBg="0"/>
      <p:bldP spid="98332" grpId="0" animBg="1"/>
      <p:bldP spid="98333" grpId="0" autoUpdateAnimBg="0"/>
      <p:bldP spid="9833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1026"/>
          <p:cNvSpPr>
            <a:spLocks noGrp="1" noChangeArrowheads="1"/>
          </p:cNvSpPr>
          <p:nvPr>
            <p:ph type="ctrTitle" idx="4294967295"/>
          </p:nvPr>
        </p:nvSpPr>
        <p:spPr>
          <a:xfrm>
            <a:off x="0" y="0"/>
            <a:ext cx="6619875" cy="838200"/>
          </a:xfrm>
          <a:solidFill>
            <a:srgbClr val="006600"/>
          </a:solidFill>
          <a:effectLst>
            <a:outerShdw blurRad="63500" dist="35921" dir="2700000" algn="ctr" rotWithShape="0">
              <a:schemeClr val="bg2">
                <a:alpha val="74998"/>
              </a:schemeClr>
            </a:outerShdw>
          </a:effectLst>
        </p:spPr>
        <p:txBody>
          <a:bodyPr/>
          <a:lstStyle/>
          <a:p>
            <a:r>
              <a:rPr kumimoji="1" lang="zh-CN" altLang="en-US" sz="4000" b="1">
                <a:solidFill>
                  <a:schemeClr val="tx1"/>
                </a:solidFill>
                <a:effectLst>
                  <a:outerShdw blurRad="38100" dist="38100" dir="2700000" algn="tl">
                    <a:srgbClr val="000000"/>
                  </a:outerShdw>
                </a:effectLst>
                <a:latin typeface="Arial" charset="0"/>
                <a:ea typeface="SimSun" charset="0"/>
                <a:cs typeface="SimSun" charset="0"/>
              </a:rPr>
              <a:t>救赎与成圣</a:t>
            </a:r>
            <a:endParaRPr kumimoji="1" lang="zh-CN" altLang="en-US" sz="4000" b="1">
              <a:solidFill>
                <a:schemeClr val="tx1"/>
              </a:solidFill>
              <a:latin typeface="Arial" charset="0"/>
              <a:ea typeface="SimSun" charset="0"/>
              <a:cs typeface="SimSun" charset="0"/>
            </a:endParaRPr>
          </a:p>
        </p:txBody>
      </p:sp>
      <p:sp>
        <p:nvSpPr>
          <p:cNvPr id="521220" name="Text Box 1028"/>
          <p:cNvSpPr txBox="1">
            <a:spLocks noChangeArrowheads="1"/>
          </p:cNvSpPr>
          <p:nvPr/>
        </p:nvSpPr>
        <p:spPr bwMode="auto">
          <a:xfrm>
            <a:off x="76200" y="1951038"/>
            <a:ext cx="595313" cy="854075"/>
          </a:xfrm>
          <a:prstGeom prst="rect">
            <a:avLst/>
          </a:prstGeom>
          <a:noFill/>
          <a:ln w="12700" cap="sq">
            <a:noFill/>
            <a:miter lim="800000"/>
            <a:headEnd/>
            <a:tailEnd/>
          </a:ln>
          <a:effectLst>
            <a:outerShdw blurRad="63500" dist="37026" dir="19001120" algn="ctr" rotWithShape="0">
              <a:schemeClr val="bg2">
                <a:alpha val="74998"/>
              </a:schemeClr>
            </a:outerShdw>
          </a:effectLst>
        </p:spPr>
        <p:txBody>
          <a:bodyPr lIns="0" tIns="0" rIns="0" bIns="0" anchor="ctr" anchorCtr="1">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rPr>
              <a:t>旧约</a:t>
            </a:r>
          </a:p>
        </p:txBody>
      </p:sp>
      <p:sp>
        <p:nvSpPr>
          <p:cNvPr id="521221" name="Text Box 1029"/>
          <p:cNvSpPr txBox="1">
            <a:spLocks noChangeArrowheads="1"/>
          </p:cNvSpPr>
          <p:nvPr/>
        </p:nvSpPr>
        <p:spPr bwMode="auto">
          <a:xfrm>
            <a:off x="76200" y="4846638"/>
            <a:ext cx="595313" cy="854075"/>
          </a:xfrm>
          <a:prstGeom prst="rect">
            <a:avLst/>
          </a:prstGeom>
          <a:noFill/>
          <a:ln w="12700" cap="sq">
            <a:noFill/>
            <a:miter lim="800000"/>
            <a:headEnd/>
            <a:tailEnd/>
          </a:ln>
          <a:effectLst>
            <a:outerShdw blurRad="63500" dist="37026" dir="19001120" algn="ctr" rotWithShape="0">
              <a:schemeClr val="bg2">
                <a:alpha val="74998"/>
              </a:schemeClr>
            </a:outerShdw>
          </a:effectLst>
        </p:spPr>
        <p:txBody>
          <a:bodyPr lIns="0" tIns="0" rIns="0" bIns="0" anchor="ctr" anchorCtr="1">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rPr>
              <a:t>新约</a:t>
            </a:r>
          </a:p>
        </p:txBody>
      </p:sp>
      <p:sp>
        <p:nvSpPr>
          <p:cNvPr id="521222" name="Rectangle 1030"/>
          <p:cNvSpPr>
            <a:spLocks noChangeArrowheads="1"/>
          </p:cNvSpPr>
          <p:nvPr/>
        </p:nvSpPr>
        <p:spPr bwMode="auto">
          <a:xfrm>
            <a:off x="2627313" y="5200650"/>
            <a:ext cx="1720850" cy="533400"/>
          </a:xfrm>
          <a:prstGeom prst="rect">
            <a:avLst/>
          </a:prstGeom>
          <a:noFill/>
          <a:ln w="9525">
            <a:noFill/>
            <a:miter lim="800000"/>
            <a:headEnd/>
            <a:tailEnd/>
          </a:ln>
          <a:effectLst>
            <a:outerShdw blurRad="63500" dist="29783" dir="20085598"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SimSun" charset="0"/>
              </a:rPr>
              <a:t>救赎</a:t>
            </a:r>
          </a:p>
        </p:txBody>
      </p:sp>
      <p:sp>
        <p:nvSpPr>
          <p:cNvPr id="521223" name="Rectangle 1031"/>
          <p:cNvSpPr>
            <a:spLocks noChangeArrowheads="1"/>
          </p:cNvSpPr>
          <p:nvPr/>
        </p:nvSpPr>
        <p:spPr bwMode="auto">
          <a:xfrm>
            <a:off x="762000" y="908050"/>
            <a:ext cx="1506538" cy="10795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3200" b="1" i="0" u="none" strike="noStrike" kern="1200" cap="none" spc="0" normalizeH="0" baseline="0" noProof="0">
                <a:ln>
                  <a:noFill/>
                </a:ln>
                <a:solidFill>
                  <a:srgbClr val="FFFFFF"/>
                </a:solidFill>
                <a:effectLst/>
                <a:uLnTx/>
                <a:uFillTx/>
                <a:latin typeface="Arial" charset="0"/>
                <a:ea typeface="SimSun" charset="0"/>
              </a:rPr>
              <a:t>人的角色</a:t>
            </a:r>
          </a:p>
        </p:txBody>
      </p:sp>
      <p:sp>
        <p:nvSpPr>
          <p:cNvPr id="521224" name="Rectangle 1032"/>
          <p:cNvSpPr>
            <a:spLocks noChangeArrowheads="1"/>
          </p:cNvSpPr>
          <p:nvPr/>
        </p:nvSpPr>
        <p:spPr bwMode="auto">
          <a:xfrm>
            <a:off x="2555875" y="981075"/>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3200" b="1" i="0" u="none" strike="noStrike" kern="1200" cap="none" spc="0" normalizeH="0" baseline="0" noProof="0">
                <a:ln>
                  <a:noFill/>
                </a:ln>
                <a:solidFill>
                  <a:srgbClr val="FFFFFF"/>
                </a:solidFill>
                <a:effectLst/>
                <a:uLnTx/>
                <a:uFillTx/>
                <a:latin typeface="Arial" charset="0"/>
                <a:ea typeface="SimSun" charset="0"/>
              </a:rPr>
              <a:t>神的回应</a:t>
            </a:r>
          </a:p>
        </p:txBody>
      </p:sp>
      <p:sp>
        <p:nvSpPr>
          <p:cNvPr id="521225" name="Rectangle 1033"/>
          <p:cNvSpPr>
            <a:spLocks noChangeArrowheads="1"/>
          </p:cNvSpPr>
          <p:nvPr/>
        </p:nvSpPr>
        <p:spPr bwMode="auto">
          <a:xfrm>
            <a:off x="755650" y="1989138"/>
            <a:ext cx="1600200" cy="1752600"/>
          </a:xfrm>
          <a:prstGeom prst="rect">
            <a:avLst/>
          </a:prstGeom>
          <a:noFill/>
          <a:ln w="9525">
            <a:noFill/>
            <a:miter lim="800000"/>
            <a:headEnd/>
            <a:tailEnd/>
          </a:ln>
          <a:effectLst>
            <a:outerShdw blurRad="63500" dist="37026" dir="19001120" algn="ctr" rotWithShape="0">
              <a:schemeClr val="bg2">
                <a:alpha val="50000"/>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SimSun" charset="0"/>
              </a:rPr>
              <a:t>信靠神的</a:t>
            </a:r>
            <a:r>
              <a:rPr kumimoji="1" lang="en-US" sz="2400" b="1" i="0" u="none" strike="noStrike" kern="1200" cap="none" spc="0" normalizeH="0" baseline="0" noProof="0">
                <a:ln>
                  <a:noFill/>
                </a:ln>
                <a:solidFill>
                  <a:srgbClr val="FFFFFF"/>
                </a:solidFill>
                <a:effectLst/>
                <a:uLnTx/>
                <a:uFillTx/>
                <a:latin typeface="Times" charset="0"/>
                <a:ea typeface="SimSun" charset="0"/>
              </a:rPr>
              <a:t>逾越羊羔</a:t>
            </a:r>
            <a:endParaRPr kumimoji="1" lang="zh-CN" altLang="en-US"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26" name="Rectangle 1034"/>
          <p:cNvSpPr>
            <a:spLocks noChangeArrowheads="1"/>
          </p:cNvSpPr>
          <p:nvPr/>
        </p:nvSpPr>
        <p:spPr bwMode="auto">
          <a:xfrm>
            <a:off x="755650" y="4941888"/>
            <a:ext cx="1522413" cy="1600200"/>
          </a:xfrm>
          <a:prstGeom prst="rect">
            <a:avLst/>
          </a:prstGeom>
          <a:noFill/>
          <a:ln w="9525">
            <a:noFill/>
            <a:miter lim="800000"/>
            <a:headEnd/>
            <a:tailEnd/>
          </a:ln>
          <a:effectLst>
            <a:outerShdw blurRad="63500" dist="37026" dir="19001120" algn="ctr" rotWithShape="0">
              <a:schemeClr val="bg2">
                <a:alpha val="74997"/>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Times" charset="0"/>
                <a:ea typeface="SimSun" charset="0"/>
              </a:rPr>
              <a:t>信靠基督为神的羔羊</a:t>
            </a:r>
            <a:endParaRPr kumimoji="1" lang="zh-CN" altLang="en-US"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27" name="Rectangle 1035"/>
          <p:cNvSpPr>
            <a:spLocks noChangeArrowheads="1"/>
          </p:cNvSpPr>
          <p:nvPr/>
        </p:nvSpPr>
        <p:spPr bwMode="auto">
          <a:xfrm>
            <a:off x="4710113" y="2301875"/>
            <a:ext cx="1985962" cy="990600"/>
          </a:xfrm>
          <a:prstGeom prst="rect">
            <a:avLst/>
          </a:prstGeom>
          <a:noFill/>
          <a:ln w="9525">
            <a:noFill/>
            <a:miter lim="800000"/>
            <a:headEnd/>
            <a:tailEnd/>
          </a:ln>
          <a:effectLst>
            <a:outerShdw blurRad="63500" dist="45791" dir="19578596"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Times" charset="0"/>
                <a:ea typeface="SimSun" charset="0"/>
              </a:rPr>
              <a:t>前往迦南</a:t>
            </a:r>
          </a:p>
        </p:txBody>
      </p:sp>
      <p:sp>
        <p:nvSpPr>
          <p:cNvPr id="521228" name="Rectangle 1036"/>
          <p:cNvSpPr>
            <a:spLocks noChangeArrowheads="1"/>
          </p:cNvSpPr>
          <p:nvPr/>
        </p:nvSpPr>
        <p:spPr bwMode="auto">
          <a:xfrm>
            <a:off x="4787900" y="5272088"/>
            <a:ext cx="1720850" cy="533400"/>
          </a:xfrm>
          <a:prstGeom prst="rect">
            <a:avLst/>
          </a:prstGeom>
          <a:noFill/>
          <a:ln w="9525">
            <a:noFill/>
            <a:miter lim="800000"/>
            <a:headEnd/>
            <a:tailEnd/>
          </a:ln>
          <a:effectLst>
            <a:outerShdw blurRad="63500" dist="45791" dir="19578596"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SimSun" charset="0"/>
              </a:rPr>
              <a:t>成长</a:t>
            </a:r>
          </a:p>
        </p:txBody>
      </p:sp>
      <p:sp>
        <p:nvSpPr>
          <p:cNvPr id="521229" name="Rectangle 1037"/>
          <p:cNvSpPr>
            <a:spLocks noChangeArrowheads="1"/>
          </p:cNvSpPr>
          <p:nvPr/>
        </p:nvSpPr>
        <p:spPr bwMode="auto">
          <a:xfrm>
            <a:off x="4716463" y="981075"/>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3200" b="1" i="0" u="none" strike="noStrike" kern="1200" cap="none" spc="0" normalizeH="0" baseline="0" noProof="0">
                <a:ln>
                  <a:noFill/>
                </a:ln>
                <a:solidFill>
                  <a:srgbClr val="FFFFFF"/>
                </a:solidFill>
                <a:effectLst/>
                <a:uLnTx/>
                <a:uFillTx/>
                <a:latin typeface="Arial" charset="0"/>
                <a:ea typeface="SimSun" charset="0"/>
              </a:rPr>
              <a:t>信心的生命</a:t>
            </a:r>
          </a:p>
        </p:txBody>
      </p:sp>
      <p:sp>
        <p:nvSpPr>
          <p:cNvPr id="521230" name="Rectangle 1038"/>
          <p:cNvSpPr>
            <a:spLocks noChangeArrowheads="1"/>
          </p:cNvSpPr>
          <p:nvPr/>
        </p:nvSpPr>
        <p:spPr bwMode="auto">
          <a:xfrm>
            <a:off x="2433638" y="5943600"/>
            <a:ext cx="2382837" cy="685800"/>
          </a:xfrm>
          <a:prstGeom prst="rect">
            <a:avLst/>
          </a:prstGeom>
          <a:noFill/>
          <a:ln w="9525">
            <a:noFill/>
            <a:miter lim="800000"/>
            <a:headEnd/>
            <a:tailEnd/>
          </a:ln>
          <a:effectLst>
            <a:outerShdw blurRad="63500" dist="37026" dir="19001120" algn="ctr" rotWithShape="0">
              <a:schemeClr val="bg2">
                <a:alpha val="74997"/>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SimSun" charset="0"/>
              </a:rPr>
              <a:t>地位上的成圣</a:t>
            </a:r>
            <a:endParaRPr kumimoji="1" lang="zh-CN" altLang="en-US"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31" name="Rectangle 1039"/>
          <p:cNvSpPr>
            <a:spLocks noChangeArrowheads="1"/>
          </p:cNvSpPr>
          <p:nvPr/>
        </p:nvSpPr>
        <p:spPr bwMode="auto">
          <a:xfrm>
            <a:off x="4787900" y="5949950"/>
            <a:ext cx="2382838" cy="685800"/>
          </a:xfrm>
          <a:prstGeom prst="rect">
            <a:avLst/>
          </a:prstGeom>
          <a:noFill/>
          <a:ln w="9525">
            <a:noFill/>
            <a:miter lim="800000"/>
            <a:headEnd/>
            <a:tailEnd/>
          </a:ln>
          <a:effectLst>
            <a:outerShdw blurRad="63500" dist="45791" dir="19578596" algn="ctr" rotWithShape="0">
              <a:schemeClr val="bg2">
                <a:alpha val="74997"/>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SimSun" charset="0"/>
              </a:rPr>
              <a:t>生活上的成圣</a:t>
            </a:r>
            <a:endParaRPr kumimoji="1" lang="zh-CN" altLang="en-US"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32" name="Rectangle 1040"/>
          <p:cNvSpPr>
            <a:spLocks noChangeArrowheads="1"/>
          </p:cNvSpPr>
          <p:nvPr/>
        </p:nvSpPr>
        <p:spPr bwMode="auto">
          <a:xfrm>
            <a:off x="6961188" y="2293938"/>
            <a:ext cx="2290762" cy="990600"/>
          </a:xfrm>
          <a:prstGeom prst="rect">
            <a:avLst/>
          </a:prstGeom>
          <a:noFill/>
          <a:ln w="9525">
            <a:noFill/>
            <a:miter lim="800000"/>
            <a:headEnd/>
            <a:tailEnd/>
          </a:ln>
          <a:effectLst>
            <a:outerShdw blurRad="63500" dist="45791" dir="19578596"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献祭</a:t>
            </a:r>
            <a:br>
              <a:rPr kumimoji="1" lang="en-US" altLang="ja-JP" sz="2400" b="1" i="0" u="none" strike="noStrike" kern="1200" cap="none" spc="0" normalizeH="0" baseline="0" noProof="0">
                <a:ln>
                  <a:noFill/>
                </a:ln>
                <a:solidFill>
                  <a:srgbClr val="FFFFFF"/>
                </a:solidFill>
                <a:effectLst/>
                <a:uLnTx/>
                <a:uFillTx/>
                <a:latin typeface="Arial" charset="0"/>
                <a:ea typeface="SimSun" charset="0"/>
                <a:cs typeface="Times New Roman" charset="0"/>
              </a:rPr>
            </a:br>
            <a:r>
              <a:rPr kumimoji="1" lang="en-US" altLang="ja-JP" sz="2400" b="1" i="0" u="none" strike="noStrike" kern="1200" cap="none" spc="0" normalizeH="0" baseline="0" noProof="0">
                <a:ln>
                  <a:noFill/>
                </a:ln>
                <a:solidFill>
                  <a:srgbClr val="FFFFFF"/>
                </a:solidFill>
                <a:effectLst/>
                <a:uLnTx/>
                <a:uFillTx/>
                <a:latin typeface="Arial" charset="0"/>
                <a:ea typeface="SimSun" charset="0"/>
                <a:cs typeface="Times New Roman" charset="0"/>
              </a:rPr>
              <a:t>(</a:t>
            </a:r>
            <a:r>
              <a:rPr kumimoji="1" lang="en-US" sz="2400" b="1" i="0" u="none" strike="noStrike" kern="1200" cap="none" spc="0" normalizeH="0" baseline="0" noProof="0">
                <a:ln>
                  <a:noFill/>
                </a:ln>
                <a:solidFill>
                  <a:srgbClr val="FFFFFF"/>
                </a:solidFill>
                <a:effectLst/>
                <a:uLnTx/>
                <a:uFillTx/>
                <a:latin typeface="Times" charset="0"/>
                <a:ea typeface="SimSun" charset="0"/>
              </a:rPr>
              <a:t>赎罪</a:t>
            </a:r>
            <a:r>
              <a:rPr kumimoji="1" lang="en-US" altLang="ja-JP" sz="2400" b="1" i="0" u="none" strike="noStrike" kern="1200" cap="none" spc="0" normalizeH="0" baseline="0" noProof="0">
                <a:ln>
                  <a:noFill/>
                </a:ln>
                <a:solidFill>
                  <a:srgbClr val="FFFFFF"/>
                </a:solidFill>
                <a:effectLst/>
                <a:uLnTx/>
                <a:uFillTx/>
                <a:latin typeface="Times" charset="0"/>
                <a:ea typeface="SimSun" charset="0"/>
              </a:rPr>
              <a:t> </a:t>
            </a:r>
            <a:r>
              <a:rPr kumimoji="1" lang="en-US" altLang="ja-JP" sz="2400" b="1" i="0" u="none" strike="noStrike" kern="1200" cap="none" spc="0" normalizeH="0" baseline="0" noProof="0">
                <a:ln>
                  <a:noFill/>
                </a:ln>
                <a:solidFill>
                  <a:srgbClr val="FFFFFF"/>
                </a:solidFill>
                <a:effectLst/>
                <a:uLnTx/>
                <a:uFillTx/>
                <a:latin typeface="Arial" charset="0"/>
                <a:ea typeface="SimSun" charset="0"/>
                <a:cs typeface="Times New Roman" charset="0"/>
              </a:rPr>
              <a:t>, </a:t>
            </a:r>
            <a:r>
              <a:rPr kumimoji="1" lang="en-US" sz="2400" b="1" i="0" u="none" strike="noStrike" kern="1200" cap="none" spc="0" normalizeH="0" baseline="0" noProof="0">
                <a:ln>
                  <a:noFill/>
                </a:ln>
                <a:solidFill>
                  <a:srgbClr val="FFFFFF"/>
                </a:solidFill>
                <a:effectLst/>
                <a:uLnTx/>
                <a:uFillTx/>
                <a:latin typeface="Times" charset="0"/>
                <a:ea typeface="SimSun" charset="0"/>
              </a:rPr>
              <a:t>赎愆</a:t>
            </a:r>
            <a:r>
              <a:rPr kumimoji="1" lang="en-US" altLang="ja-JP" sz="2400" b="1" i="0" u="none" strike="noStrike" kern="1200" cap="none" spc="0" normalizeH="0" baseline="0" noProof="0">
                <a:ln>
                  <a:noFill/>
                </a:ln>
                <a:solidFill>
                  <a:srgbClr val="FFFFFF"/>
                </a:solidFill>
                <a:effectLst/>
                <a:uLnTx/>
                <a:uFillTx/>
                <a:latin typeface="Times" charset="0"/>
                <a:ea typeface="SimSun" charset="0"/>
              </a:rPr>
              <a:t> </a:t>
            </a:r>
            <a:r>
              <a:rPr kumimoji="1" lang="en-US" altLang="ja-JP" sz="2400" b="1" i="0" u="none" strike="noStrike" kern="1200" cap="none" spc="0" normalizeH="0" baseline="0" noProof="0">
                <a:ln>
                  <a:noFill/>
                </a:ln>
                <a:solidFill>
                  <a:srgbClr val="FFFFFF"/>
                </a:solidFill>
                <a:effectLst/>
                <a:uLnTx/>
                <a:uFillTx/>
                <a:latin typeface="Arial" charset="0"/>
                <a:ea typeface="SimSun" charset="0"/>
                <a:cs typeface="Times New Roman" charset="0"/>
              </a:rPr>
              <a:t>)</a:t>
            </a:r>
            <a:endParaRPr kumimoji="1" lang="en-US" altLang="zh-CN"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33" name="Rectangle 1041"/>
          <p:cNvSpPr>
            <a:spLocks noChangeArrowheads="1"/>
          </p:cNvSpPr>
          <p:nvPr/>
        </p:nvSpPr>
        <p:spPr bwMode="auto">
          <a:xfrm>
            <a:off x="7034213" y="5327650"/>
            <a:ext cx="2290762" cy="838200"/>
          </a:xfrm>
          <a:prstGeom prst="rect">
            <a:avLst/>
          </a:prstGeom>
          <a:noFill/>
          <a:ln w="9525">
            <a:noFill/>
            <a:miter lim="800000"/>
            <a:headEnd/>
            <a:tailEnd/>
          </a:ln>
          <a:effectLst>
            <a:outerShdw blurRad="63500" dist="45791" dir="19578596"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en-US" sz="2400" b="1" i="0" u="none" strike="noStrike" kern="1200" cap="none" spc="0" normalizeH="0" baseline="0" noProof="0">
                <a:ln>
                  <a:noFill/>
                </a:ln>
                <a:solidFill>
                  <a:srgbClr val="FFFFFF"/>
                </a:solidFill>
                <a:effectLst/>
                <a:uLnTx/>
                <a:uFillTx/>
                <a:latin typeface="Times" charset="0"/>
                <a:ea typeface="SimSun" charset="0"/>
              </a:rPr>
              <a:t>认罪</a:t>
            </a:r>
            <a:r>
              <a:rPr kumimoji="1" lang="zh-CN" altLang="en-US" sz="2400" b="1" i="0" u="none" strike="noStrike" kern="1200" cap="none" spc="0" normalizeH="0" baseline="0" noProof="0">
                <a:ln>
                  <a:noFill/>
                </a:ln>
                <a:solidFill>
                  <a:srgbClr val="FFFFFF"/>
                </a:solidFill>
                <a:effectLst/>
                <a:uLnTx/>
                <a:uFillTx/>
                <a:latin typeface="Times" charset="0"/>
                <a:ea typeface="SimSun" charset="0"/>
              </a:rPr>
              <a:t> </a:t>
            </a:r>
            <a:br>
              <a:rPr kumimoji="1" lang="zh-CN" altLang="en-US" sz="2400" b="1" i="0" u="none" strike="noStrike" kern="1200" cap="none" spc="0" normalizeH="0" baseline="0" noProof="0">
                <a:ln>
                  <a:noFill/>
                </a:ln>
                <a:solidFill>
                  <a:srgbClr val="FFFFFF"/>
                </a:solidFill>
                <a:effectLst/>
                <a:uLnTx/>
                <a:uFillTx/>
                <a:latin typeface="Arial" charset="0"/>
                <a:ea typeface="SimSun" charset="0"/>
                <a:cs typeface="Times New Roman" charset="0"/>
              </a:rPr>
            </a:br>
            <a:r>
              <a:rPr kumimoji="1" lang="en-US" altLang="zh-CN" sz="2400" b="1" i="0" u="none" strike="noStrike" kern="1200" cap="none" spc="0" normalizeH="0" baseline="0" noProof="0">
                <a:ln>
                  <a:noFill/>
                </a:ln>
                <a:solidFill>
                  <a:srgbClr val="FFFFFF"/>
                </a:solidFill>
                <a:effectLst/>
                <a:uLnTx/>
                <a:uFillTx/>
                <a:latin typeface="Arial" charset="0"/>
                <a:ea typeface="SimSun" charset="0"/>
                <a:cs typeface="Times New Roman" charset="0"/>
              </a:rPr>
              <a:t>(1 </a:t>
            </a:r>
            <a:r>
              <a:rPr kumimoji="1" lang="zh-CN" altLang="en-US" sz="2400" b="1" i="0" u="none" strike="noStrike" kern="1200" cap="none" spc="0" normalizeH="0" baseline="0" noProof="0">
                <a:ln>
                  <a:noFill/>
                </a:ln>
                <a:solidFill>
                  <a:srgbClr val="FFFFFF"/>
                </a:solidFill>
                <a:effectLst/>
                <a:uLnTx/>
                <a:uFillTx/>
                <a:latin typeface="Arial" charset="0"/>
                <a:ea typeface="SimSun" charset="0"/>
              </a:rPr>
              <a:t>约</a:t>
            </a:r>
            <a:r>
              <a:rPr kumimoji="1" lang="en-US" altLang="ja-JP" sz="2400" b="1" i="0" u="none" strike="noStrike" kern="1200" cap="none" spc="0" normalizeH="0" baseline="0" noProof="0">
                <a:ln>
                  <a:noFill/>
                </a:ln>
                <a:solidFill>
                  <a:srgbClr val="FFFFFF"/>
                </a:solidFill>
                <a:effectLst/>
                <a:uLnTx/>
                <a:uFillTx/>
                <a:latin typeface="Arial" charset="0"/>
                <a:ea typeface="SimSun" charset="0"/>
                <a:cs typeface="Times New Roman" charset="0"/>
              </a:rPr>
              <a:t>1:9)</a:t>
            </a:r>
            <a:endParaRPr kumimoji="1" lang="en-US" altLang="zh-CN" sz="2400" b="1" i="0" u="none" strike="noStrike" kern="1200" cap="none" spc="0" normalizeH="0" baseline="0" noProof="0">
              <a:ln>
                <a:noFill/>
              </a:ln>
              <a:solidFill>
                <a:srgbClr val="FFFFFF"/>
              </a:solidFill>
              <a:effectLst/>
              <a:uLnTx/>
              <a:uFillTx/>
              <a:latin typeface="Arial" charset="0"/>
              <a:ea typeface="SimSun" charset="0"/>
              <a:cs typeface="Times New Roman" charset="0"/>
            </a:endParaRP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3200" b="1" i="0" u="none" strike="noStrike" kern="1200" cap="none" spc="0" normalizeH="0" baseline="0" noProof="0">
                <a:ln>
                  <a:noFill/>
                </a:ln>
                <a:solidFill>
                  <a:srgbClr val="FFFFFF"/>
                </a:solidFill>
                <a:effectLst/>
                <a:uLnTx/>
                <a:uFillTx/>
                <a:latin typeface="Times" charset="0"/>
                <a:ea typeface="SimSun" charset="0"/>
              </a:rPr>
              <a:t>恢复与神的关系</a:t>
            </a:r>
          </a:p>
        </p:txBody>
      </p:sp>
      <p:sp>
        <p:nvSpPr>
          <p:cNvPr id="521241" name="Rectangle 1049"/>
          <p:cNvSpPr>
            <a:spLocks noChangeArrowheads="1"/>
          </p:cNvSpPr>
          <p:nvPr/>
        </p:nvSpPr>
        <p:spPr bwMode="auto">
          <a:xfrm>
            <a:off x="2916238" y="2565400"/>
            <a:ext cx="1416050" cy="457200"/>
          </a:xfrm>
          <a:prstGeom prst="rect">
            <a:avLst/>
          </a:prstGeom>
          <a:noFill/>
          <a:ln w="9525">
            <a:noFill/>
            <a:miter lim="800000"/>
            <a:headEnd/>
            <a:tailEnd/>
          </a:ln>
          <a:effectLst>
            <a:outerShdw blurRad="63500" dist="37026" dir="19001120" algn="ctr" rotWithShape="0">
              <a:schemeClr val="bg2">
                <a:alpha val="74997"/>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1" lang="zh-CN" altLang="en-US" sz="2400" b="1" i="0" u="none" strike="noStrike" kern="1200" cap="none" spc="0" normalizeH="0" baseline="0" noProof="0">
                <a:ln>
                  <a:noFill/>
                </a:ln>
                <a:solidFill>
                  <a:srgbClr val="FFFFFF"/>
                </a:solidFill>
                <a:effectLst/>
                <a:uLnTx/>
                <a:uFillTx/>
                <a:latin typeface="Times" charset="0"/>
                <a:ea typeface="SimSun" charset="0"/>
              </a:rPr>
              <a:t>出埃及记</a:t>
            </a:r>
            <a:endParaRPr kumimoji="1"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Times New Roman" charset="0"/>
              </a:rPr>
              <a:t>121a</a:t>
            </a:r>
            <a:endParaRPr kumimoji="0" lang="en-US" altLang="zh-CN"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SimSun" charset="0"/>
              <a:cs typeface="Times New Roman" charset="0"/>
            </a:endParaRPr>
          </a:p>
        </p:txBody>
      </p:sp>
      <p:grpSp>
        <p:nvGrpSpPr>
          <p:cNvPr id="5" name="Group 70"/>
          <p:cNvGrpSpPr>
            <a:grpSpLocks/>
          </p:cNvGrpSpPr>
          <p:nvPr/>
        </p:nvGrpSpPr>
        <p:grpSpPr bwMode="auto">
          <a:xfrm>
            <a:off x="539750" y="3284538"/>
            <a:ext cx="2087563" cy="1944687"/>
            <a:chOff x="340" y="2069"/>
            <a:chExt cx="1315" cy="1225"/>
          </a:xfrm>
        </p:grpSpPr>
        <p:sp>
          <p:nvSpPr>
            <p:cNvPr id="94238" name="AutoShape 1044"/>
            <p:cNvSpPr>
              <a:spLocks noChangeArrowheads="1"/>
            </p:cNvSpPr>
            <p:nvPr/>
          </p:nvSpPr>
          <p:spPr bwMode="auto">
            <a:xfrm rot="5400000">
              <a:off x="385" y="2205"/>
              <a:ext cx="1225" cy="953"/>
            </a:xfrm>
            <a:prstGeom prst="chevron">
              <a:avLst>
                <a:gd name="adj" fmla="val 32135"/>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94239" name="Text Box 69"/>
            <p:cNvSpPr txBox="1">
              <a:spLocks noChangeArrowheads="1"/>
            </p:cNvSpPr>
            <p:nvPr/>
          </p:nvSpPr>
          <p:spPr bwMode="auto">
            <a:xfrm>
              <a:off x="340" y="2341"/>
              <a:ext cx="1315"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类型</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2000" b="1" i="0" u="none" strike="noStrike" kern="1200" cap="none" spc="0" normalizeH="0" baseline="0" noProof="0">
                  <a:ln>
                    <a:noFill/>
                  </a:ln>
                  <a:solidFill>
                    <a:srgbClr val="000000"/>
                  </a:solidFill>
                  <a:effectLst/>
                  <a:uLnTx/>
                  <a:uFillTx/>
                  <a:latin typeface="Times" charset="0"/>
                  <a:ea typeface="SimSun" charset="0"/>
                </a:rPr>
                <a:t>|</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原型</a:t>
              </a:r>
            </a:p>
          </p:txBody>
        </p:sp>
      </p:grpSp>
      <p:grpSp>
        <p:nvGrpSpPr>
          <p:cNvPr id="6" name="Group 71"/>
          <p:cNvGrpSpPr>
            <a:grpSpLocks/>
          </p:cNvGrpSpPr>
          <p:nvPr/>
        </p:nvGrpSpPr>
        <p:grpSpPr bwMode="auto">
          <a:xfrm>
            <a:off x="2555875" y="3284538"/>
            <a:ext cx="2087563" cy="1944687"/>
            <a:chOff x="340" y="2069"/>
            <a:chExt cx="1315" cy="1225"/>
          </a:xfrm>
        </p:grpSpPr>
        <p:sp>
          <p:nvSpPr>
            <p:cNvPr id="94236" name="AutoShape 1044"/>
            <p:cNvSpPr>
              <a:spLocks noChangeArrowheads="1"/>
            </p:cNvSpPr>
            <p:nvPr/>
          </p:nvSpPr>
          <p:spPr bwMode="auto">
            <a:xfrm rot="5400000">
              <a:off x="385" y="2205"/>
              <a:ext cx="1225" cy="953"/>
            </a:xfrm>
            <a:prstGeom prst="chevron">
              <a:avLst>
                <a:gd name="adj" fmla="val 32135"/>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94237" name="Text Box 73"/>
            <p:cNvSpPr txBox="1">
              <a:spLocks noChangeArrowheads="1"/>
            </p:cNvSpPr>
            <p:nvPr/>
          </p:nvSpPr>
          <p:spPr bwMode="auto">
            <a:xfrm>
              <a:off x="340" y="2341"/>
              <a:ext cx="1315"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类型</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2000" b="1" i="0" u="none" strike="noStrike" kern="1200" cap="none" spc="0" normalizeH="0" baseline="0" noProof="0">
                  <a:ln>
                    <a:noFill/>
                  </a:ln>
                  <a:solidFill>
                    <a:srgbClr val="000000"/>
                  </a:solidFill>
                  <a:effectLst/>
                  <a:uLnTx/>
                  <a:uFillTx/>
                  <a:latin typeface="Times" charset="0"/>
                  <a:ea typeface="SimSun" charset="0"/>
                </a:rPr>
                <a:t>|</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原型</a:t>
              </a:r>
            </a:p>
          </p:txBody>
        </p:sp>
      </p:grpSp>
      <p:grpSp>
        <p:nvGrpSpPr>
          <p:cNvPr id="7" name="Group 74"/>
          <p:cNvGrpSpPr>
            <a:grpSpLocks/>
          </p:cNvGrpSpPr>
          <p:nvPr/>
        </p:nvGrpSpPr>
        <p:grpSpPr bwMode="auto">
          <a:xfrm>
            <a:off x="4645025" y="3284538"/>
            <a:ext cx="2087563" cy="1944687"/>
            <a:chOff x="340" y="2069"/>
            <a:chExt cx="1315" cy="1225"/>
          </a:xfrm>
        </p:grpSpPr>
        <p:sp>
          <p:nvSpPr>
            <p:cNvPr id="94234" name="AutoShape 1044"/>
            <p:cNvSpPr>
              <a:spLocks noChangeArrowheads="1"/>
            </p:cNvSpPr>
            <p:nvPr/>
          </p:nvSpPr>
          <p:spPr bwMode="auto">
            <a:xfrm rot="5400000">
              <a:off x="385" y="2205"/>
              <a:ext cx="1225" cy="953"/>
            </a:xfrm>
            <a:prstGeom prst="chevron">
              <a:avLst>
                <a:gd name="adj" fmla="val 32135"/>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94235" name="Text Box 76"/>
            <p:cNvSpPr txBox="1">
              <a:spLocks noChangeArrowheads="1"/>
            </p:cNvSpPr>
            <p:nvPr/>
          </p:nvSpPr>
          <p:spPr bwMode="auto">
            <a:xfrm>
              <a:off x="340" y="2341"/>
              <a:ext cx="1315"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类型</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2000" b="1" i="0" u="none" strike="noStrike" kern="1200" cap="none" spc="0" normalizeH="0" baseline="0" noProof="0">
                  <a:ln>
                    <a:noFill/>
                  </a:ln>
                  <a:solidFill>
                    <a:srgbClr val="000000"/>
                  </a:solidFill>
                  <a:effectLst/>
                  <a:uLnTx/>
                  <a:uFillTx/>
                  <a:latin typeface="Times" charset="0"/>
                  <a:ea typeface="SimSun" charset="0"/>
                </a:rPr>
                <a:t>|</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原型</a:t>
              </a:r>
            </a:p>
          </p:txBody>
        </p:sp>
      </p:grpSp>
      <p:grpSp>
        <p:nvGrpSpPr>
          <p:cNvPr id="8" name="Group 77"/>
          <p:cNvGrpSpPr>
            <a:grpSpLocks/>
          </p:cNvGrpSpPr>
          <p:nvPr/>
        </p:nvGrpSpPr>
        <p:grpSpPr bwMode="auto">
          <a:xfrm>
            <a:off x="7021513" y="3284538"/>
            <a:ext cx="2087562" cy="1944687"/>
            <a:chOff x="340" y="2069"/>
            <a:chExt cx="1315" cy="1225"/>
          </a:xfrm>
        </p:grpSpPr>
        <p:sp>
          <p:nvSpPr>
            <p:cNvPr id="94232" name="AutoShape 1044"/>
            <p:cNvSpPr>
              <a:spLocks noChangeArrowheads="1"/>
            </p:cNvSpPr>
            <p:nvPr/>
          </p:nvSpPr>
          <p:spPr bwMode="auto">
            <a:xfrm rot="5400000">
              <a:off x="385" y="2205"/>
              <a:ext cx="1225" cy="953"/>
            </a:xfrm>
            <a:prstGeom prst="chevron">
              <a:avLst>
                <a:gd name="adj" fmla="val 32135"/>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94233" name="Text Box 79"/>
            <p:cNvSpPr txBox="1">
              <a:spLocks noChangeArrowheads="1"/>
            </p:cNvSpPr>
            <p:nvPr/>
          </p:nvSpPr>
          <p:spPr bwMode="auto">
            <a:xfrm>
              <a:off x="340" y="2341"/>
              <a:ext cx="1315"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类型</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2000" b="1" i="0" u="none" strike="noStrike" kern="1200" cap="none" spc="0" normalizeH="0" baseline="0" noProof="0">
                  <a:ln>
                    <a:noFill/>
                  </a:ln>
                  <a:solidFill>
                    <a:srgbClr val="000000"/>
                  </a:solidFill>
                  <a:effectLst/>
                  <a:uLnTx/>
                  <a:uFillTx/>
                  <a:latin typeface="Times" charset="0"/>
                  <a:ea typeface="SimSun" charset="0"/>
                </a:rPr>
                <a:t>|</a:t>
              </a:r>
            </a:p>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SimSun" charset="0"/>
                </a:rPr>
                <a:t>原型</a:t>
              </a:r>
            </a:p>
          </p:txBody>
        </p:sp>
      </p:grpSp>
    </p:spTree>
    <p:extLst>
      <p:ext uri="{BB962C8B-B14F-4D97-AF65-F5344CB8AC3E}">
        <p14:creationId xmlns:p14="http://schemas.microsoft.com/office/powerpoint/2010/main" val="2242582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21241">
                                            <p:txEl>
                                              <p:pRg st="0" end="0"/>
                                            </p:txEl>
                                          </p:spTgt>
                                        </p:tgtEl>
                                        <p:attrNameLst>
                                          <p:attrName>style.visibility</p:attrName>
                                        </p:attrNameLst>
                                      </p:cBhvr>
                                      <p:to>
                                        <p:strVal val="visible"/>
                                      </p:to>
                                    </p:set>
                                    <p:anim calcmode="lin" valueType="num">
                                      <p:cBhvr>
                                        <p:cTn id="15" dur="500" fill="hold"/>
                                        <p:tgtEl>
                                          <p:spTgt spid="5212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212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212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212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blinds(horizontal)">
                                      <p:cBhvr>
                                        <p:cTn id="91" dur="500"/>
                                        <p:tgtEl>
                                          <p:spTgt spid="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blinds(horizontal)">
                                      <p:cBhvr>
                                        <p:cTn id="96" dur="5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blinds(horizontal)">
                                      <p:cBhvr>
                                        <p:cTn id="101" dur="500"/>
                                        <p:tgtEl>
                                          <p:spTgt spid="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nodeType="click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blinds(horizontal)">
                                      <p:cBhvr>
                                        <p:cTn id="10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p:bldP spid="521225" grpId="0"/>
      <p:bldP spid="521226" grpId="0"/>
      <p:bldP spid="521227" grpId="0"/>
      <p:bldP spid="521228" grpId="0"/>
      <p:bldP spid="521230" grpId="0"/>
      <p:bldP spid="521231" grpId="0"/>
      <p:bldP spid="521232" grpId="0"/>
      <p:bldP spid="521233" grpId="0"/>
      <p:bldP spid="521241" grpId="0" build="p"/>
      <p:bldP spid="2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神施加的管教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7001114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eaLnBrk="1" hangingPunct="1">
              <a:defRPr/>
            </a:pPr>
            <a:r>
              <a:rPr lang="zh-CN" altLang="en-US" sz="3600" b="1" dirty="0">
                <a:ea typeface="ＭＳ Ｐゴシック" charset="0"/>
              </a:rPr>
              <a:t>亚拿尼亚和撒非拉</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eaLnBrk="1" hangingPunct="1">
              <a:spcBef>
                <a:spcPct val="0"/>
              </a:spcBef>
              <a:buFontTx/>
              <a:buNone/>
              <a:defRPr/>
            </a:pPr>
            <a:r>
              <a:rPr lang="zh-CN" altLang="en-US" sz="3600" dirty="0">
                <a:solidFill>
                  <a:srgbClr val="FFFFFF"/>
                </a:solidFill>
                <a:effectLst>
                  <a:outerShdw blurRad="38100" dist="38100" dir="2700000" algn="tl">
                    <a:srgbClr val="000000"/>
                  </a:outerShdw>
                </a:effectLst>
                <a:latin typeface="Arial"/>
                <a:ea typeface="ＭＳ Ｐゴシック" charset="0"/>
                <a:cs typeface="Arial"/>
              </a:rPr>
              <a:t>使徒行传 </a:t>
            </a:r>
            <a:r>
              <a:rPr lang="en-US" sz="3600" dirty="0">
                <a:solidFill>
                  <a:srgbClr val="FFFFFF"/>
                </a:solidFill>
                <a:effectLst>
                  <a:outerShdw blurRad="38100" dist="38100" dir="2700000" algn="tl">
                    <a:srgbClr val="000000"/>
                  </a:outerShdw>
                </a:effectLst>
                <a:latin typeface="Arial"/>
                <a:ea typeface="ＭＳ Ｐゴシック" charset="0"/>
                <a:cs typeface="Arial"/>
              </a:rPr>
              <a:t>5 </a:t>
            </a:r>
          </a:p>
        </p:txBody>
      </p:sp>
      <p:pic>
        <p:nvPicPr>
          <p:cNvPr id="3" name="Picture 2"/>
          <p:cNvPicPr>
            <a:picLocks noChangeAspect="1"/>
          </p:cNvPicPr>
          <p:nvPr/>
        </p:nvPicPr>
        <p:blipFill rotWithShape="1">
          <a:blip r:embed="rId4"/>
          <a:srcRect l="12476" r="24228"/>
          <a:stretch/>
        </p:blipFill>
        <p:spPr>
          <a:xfrm>
            <a:off x="179512" y="764704"/>
            <a:ext cx="4847281" cy="5067300"/>
          </a:xfrm>
          <a:prstGeom prst="rect">
            <a:avLst/>
          </a:prstGeom>
        </p:spPr>
      </p:pic>
    </p:spTree>
    <p:extLst>
      <p:ext uri="{BB962C8B-B14F-4D97-AF65-F5344CB8AC3E}">
        <p14:creationId xmlns:p14="http://schemas.microsoft.com/office/powerpoint/2010/main" val="7482130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zh-CN" altLang="en-US" dirty="0"/>
              <a:t>奖励可以丢失！</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dirty="0">
                <a:latin typeface="MS PGothic" panose="020B0600070205080204" pitchFamily="34" charset="-128"/>
                <a:ea typeface="MS PGothic" panose="020B0600070205080204" pitchFamily="34" charset="-128"/>
              </a:rPr>
              <a:t>“请注意，你不要失去我们所努力的工，要勤奋，使你收到满足的赏赐。”（约翰二书第</a:t>
            </a:r>
            <a:r>
              <a:rPr lang="en-US" altLang="zh-CN" sz="3200" dirty="0">
                <a:latin typeface="MS PGothic" panose="020B0600070205080204" pitchFamily="34" charset="-128"/>
                <a:ea typeface="MS PGothic" panose="020B0600070205080204" pitchFamily="34" charset="-128"/>
              </a:rPr>
              <a:t>8</a:t>
            </a:r>
            <a:r>
              <a:rPr lang="zh-CN" altLang="en-US" sz="3200" dirty="0">
                <a:latin typeface="MS PGothic" panose="020B0600070205080204" pitchFamily="34" charset="-128"/>
                <a:ea typeface="MS PGothic" panose="020B0600070205080204" pitchFamily="34" charset="-128"/>
              </a:rPr>
              <a:t>节</a:t>
            </a:r>
            <a:r>
              <a:rPr lang="en-US" altLang="zh-CN" sz="3200" dirty="0">
                <a:latin typeface="MS PGothic" panose="020B0600070205080204" pitchFamily="34" charset="-128"/>
                <a:ea typeface="MS PGothic" panose="020B0600070205080204" pitchFamily="34" charset="-128"/>
              </a:rPr>
              <a:t>NLT</a:t>
            </a:r>
            <a:r>
              <a:rPr lang="zh-CN" altLang="en-US" sz="3200" dirty="0">
                <a:latin typeface="MS PGothic" panose="020B0600070205080204" pitchFamily="34" charset="-128"/>
                <a:ea typeface="MS PGothic" panose="020B0600070205080204" pitchFamily="34" charset="-128"/>
              </a:rPr>
              <a:t>）</a:t>
            </a:r>
            <a:endParaRPr lang="en-US" sz="3200" b="1" dirty="0">
              <a:effectLst>
                <a:glow rad="165100">
                  <a:prstClr val="black"/>
                </a:glo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422585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519557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8951706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神如何</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预备</a:t>
            </a:r>
            <a:r>
              <a:rPr lang="zh-CN" altLang="en-US" sz="5400" b="1" dirty="0">
                <a:effectLst>
                  <a:glow rad="127000">
                    <a:schemeClr val="tx1"/>
                  </a:glow>
                </a:effectLst>
                <a:latin typeface="Arial" charset="0"/>
                <a:ea typeface="ＭＳ Ｐゴシック" charset="0"/>
                <a:cs typeface="ＭＳ Ｐゴシック" charset="0"/>
              </a:rPr>
              <a:t>我们来侍奉祂</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99780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整顿</a:t>
            </a:r>
            <a:r>
              <a:rPr lang="zh-CN" altLang="en-US" sz="4800" b="1" dirty="0">
                <a:effectLst>
                  <a:glow rad="127000">
                    <a:schemeClr val="tx1"/>
                  </a:glow>
                </a:effectLst>
                <a:latin typeface="Arial" charset="0"/>
                <a:ea typeface="ＭＳ Ｐゴシック" charset="0"/>
                <a:cs typeface="ＭＳ Ｐゴシック" charset="0"/>
              </a:rPr>
              <a:t>我们以成圣。</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a:extLst>
              <a:ext uri="{FF2B5EF4-FFF2-40B4-BE49-F238E27FC236}">
                <a16:creationId xmlns:a16="http://schemas.microsoft.com/office/drawing/2014/main" id="{9E4926EF-B3A4-3844-BD46-5F5EA95EC910}"/>
              </a:ext>
            </a:extLst>
          </p:cNvPr>
          <p:cNvSpPr txBox="1">
            <a:spLocks noChangeArrowheads="1"/>
          </p:cNvSpPr>
          <p:nvPr/>
        </p:nvSpPr>
        <p:spPr bwMode="auto">
          <a:xfrm>
            <a:off x="1517915" y="6195193"/>
            <a:ext cx="739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buNone/>
              <a:defRPr/>
            </a:pPr>
            <a:r>
              <a:rPr lang="ko-KR" altLang="en-US" sz="3200" dirty="0" err="1">
                <a:solidFill>
                  <a:srgbClr val="FFFFFF"/>
                </a:solidFill>
                <a:latin typeface="Arial"/>
                <a:ea typeface="Arial" pitchFamily="-111" charset="0"/>
                <a:cs typeface="Arial"/>
              </a:rPr>
              <a:t>民数记</a:t>
            </a:r>
            <a:r>
              <a:rPr lang="en-US" sz="3200" b="1" dirty="0">
                <a:solidFill>
                  <a:srgbClr val="FFFFFF"/>
                </a:solidFill>
                <a:latin typeface="Arial"/>
                <a:ea typeface="Arial" pitchFamily="-111" charset="0"/>
                <a:cs typeface="Arial"/>
              </a:rPr>
              <a:t> 1:1–10:10</a:t>
            </a:r>
          </a:p>
        </p:txBody>
      </p:sp>
    </p:spTree>
    <p:extLst>
      <p:ext uri="{BB962C8B-B14F-4D97-AF65-F5344CB8AC3E}">
        <p14:creationId xmlns:p14="http://schemas.microsoft.com/office/powerpoint/2010/main" val="421231787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警告</a:t>
            </a:r>
            <a:r>
              <a:rPr lang="zh-CN" altLang="en-US" sz="4800" b="1" dirty="0">
                <a:effectLst>
                  <a:glow rad="127000">
                    <a:schemeClr val="tx1"/>
                  </a:glow>
                </a:effectLst>
                <a:latin typeface="Arial" charset="0"/>
                <a:ea typeface="ＭＳ Ｐゴシック" charset="0"/>
                <a:cs typeface="ＭＳ Ｐゴシック" charset="0"/>
              </a:rPr>
              <a:t>我们不信的代价。</a:t>
            </a:r>
            <a:endParaRPr lang="en-US" sz="4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buNone/>
              <a:defRPr/>
            </a:pPr>
            <a:r>
              <a:rPr lang="zh-CN" altLang="en-US" sz="4800" dirty="0">
                <a:solidFill>
                  <a:srgbClr val="000000"/>
                </a:solidFill>
                <a:latin typeface="Arial" charset="0"/>
                <a:ea typeface="ＭＳ Ｐゴシック" charset="0"/>
                <a:cs typeface="ＭＳ Ｐゴシック" charset="0"/>
              </a:rPr>
              <a:t>预备</a:t>
            </a:r>
            <a:br>
              <a:rPr lang="en-US" sz="4800" dirty="0">
                <a:solidFill>
                  <a:srgbClr val="000000"/>
                </a:solidFill>
                <a:latin typeface="Arial" charset="0"/>
                <a:ea typeface="ＭＳ Ｐゴシック" charset="0"/>
                <a:cs typeface="ＭＳ Ｐゴシック" charset="0"/>
              </a:rPr>
            </a:br>
            <a:r>
              <a:rPr lang="zh-CN" altLang="en-US" sz="4800" dirty="0">
                <a:solidFill>
                  <a:srgbClr val="000000"/>
                </a:solidFill>
                <a:latin typeface="Arial" charset="0"/>
                <a:ea typeface="ＭＳ Ｐゴシック" charset="0"/>
                <a:cs typeface="ＭＳ Ｐゴシック" charset="0"/>
              </a:rPr>
              <a:t>灾难来临</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Text Box 4">
            <a:extLst>
              <a:ext uri="{FF2B5EF4-FFF2-40B4-BE49-F238E27FC236}">
                <a16:creationId xmlns:a16="http://schemas.microsoft.com/office/drawing/2014/main" id="{C725C501-EEE2-234C-927B-DA64FA83DCAF}"/>
              </a:ext>
            </a:extLst>
          </p:cNvPr>
          <p:cNvSpPr txBox="1">
            <a:spLocks noChangeArrowheads="1"/>
          </p:cNvSpPr>
          <p:nvPr/>
        </p:nvSpPr>
        <p:spPr bwMode="auto">
          <a:xfrm>
            <a:off x="1517915" y="6195193"/>
            <a:ext cx="7391400" cy="584775"/>
          </a:xfrm>
          <a:prstGeom prst="rect">
            <a:avLst/>
          </a:prstGeom>
          <a:noFill/>
          <a:ln w="9525">
            <a:noFill/>
            <a:miter lim="800000"/>
            <a:headEnd/>
            <a:tailEnd/>
          </a:ln>
          <a:effectLst/>
        </p:spPr>
        <p:txBody>
          <a:bodyPr wrap="square">
            <a:spAutoFit/>
          </a:bodyPr>
          <a:lstStyle>
            <a:defPPr>
              <a:defRPr lang="en-US"/>
            </a:defPPr>
            <a:lvl1pPr marL="0" defTabSz="914400" eaLnBrk="1" latinLnBrk="0" hangingPunct="1">
              <a:defRPr sz="3200">
                <a:solidFill>
                  <a:srgbClr val="000000"/>
                </a:solidFill>
                <a:latin typeface="Arial"/>
                <a:ea typeface="Arial"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pPr>
              <a:buNone/>
            </a:pPr>
            <a:r>
              <a:rPr lang="ko-KR" altLang="en-US" dirty="0" err="1"/>
              <a:t>民数记</a:t>
            </a:r>
            <a:r>
              <a:rPr lang="en-US" dirty="0"/>
              <a:t> 10:11–25:18</a:t>
            </a:r>
          </a:p>
        </p:txBody>
      </p:sp>
    </p:spTree>
    <p:extLst>
      <p:ext uri="{BB962C8B-B14F-4D97-AF65-F5344CB8AC3E}">
        <p14:creationId xmlns:p14="http://schemas.microsoft.com/office/powerpoint/2010/main" val="153509080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6" r="9804"/>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III.</a:t>
            </a:r>
            <a:r>
              <a:rPr lang="zh-CN" altLang="en-US" b="1" dirty="0">
                <a:solidFill>
                  <a:schemeClr val="tx2"/>
                </a:solidFill>
                <a:effectLst>
                  <a:glow rad="127000">
                    <a:schemeClr val="bg1"/>
                  </a:glow>
                </a:effectLst>
                <a:latin typeface="Arial" charset="0"/>
                <a:ea typeface="ＭＳ Ｐゴシック" charset="0"/>
                <a:cs typeface="ＭＳ Ｐゴシック" charset="0"/>
              </a:rPr>
              <a:t>神</a:t>
            </a:r>
            <a:r>
              <a:rPr lang="zh-CN" altLang="en-US" b="1" dirty="0">
                <a:solidFill>
                  <a:srgbClr val="0000FF"/>
                </a:solidFill>
                <a:effectLst>
                  <a:glow rad="127000">
                    <a:schemeClr val="bg1"/>
                  </a:glow>
                </a:effectLst>
                <a:latin typeface="Arial" charset="0"/>
                <a:ea typeface="ＭＳ Ｐゴシック" charset="0"/>
                <a:cs typeface="ＭＳ Ｐゴシック" charset="0"/>
              </a:rPr>
              <a:t>奖赏</a:t>
            </a:r>
            <a:r>
              <a:rPr lang="zh-CN" altLang="en-US" b="1" dirty="0">
                <a:solidFill>
                  <a:schemeClr val="tx2"/>
                </a:solidFill>
                <a:effectLst>
                  <a:glow rad="127000">
                    <a:schemeClr val="bg1"/>
                  </a:glow>
                </a:effectLst>
                <a:latin typeface="Arial" charset="0"/>
                <a:ea typeface="ＭＳ Ｐゴシック" charset="0"/>
                <a:cs typeface="ＭＳ Ｐゴシック" charset="0"/>
              </a:rPr>
              <a:t>我们的信实。</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Text Box 4">
            <a:extLst>
              <a:ext uri="{FF2B5EF4-FFF2-40B4-BE49-F238E27FC236}">
                <a16:creationId xmlns:a16="http://schemas.microsoft.com/office/drawing/2014/main" id="{89D9DA4E-EA81-DB45-99EA-7A36471AC0AC}"/>
              </a:ext>
            </a:extLst>
          </p:cNvPr>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a:buNone/>
              <a:defRPr/>
            </a:pPr>
            <a:r>
              <a:rPr lang="ko-KR" altLang="en-US" sz="3200" dirty="0" err="1">
                <a:solidFill>
                  <a:srgbClr val="000000"/>
                </a:solidFill>
                <a:latin typeface="Arial"/>
                <a:ea typeface="Arial" pitchFamily="-111" charset="0"/>
                <a:cs typeface="Arial"/>
              </a:rPr>
              <a:t>民数记</a:t>
            </a:r>
            <a:r>
              <a:rPr lang="en-US" sz="3200" b="1" dirty="0">
                <a:solidFill>
                  <a:srgbClr val="000000"/>
                </a:solidFill>
                <a:latin typeface="Arial"/>
                <a:ea typeface="Arial" pitchFamily="-111" charset="0"/>
                <a:cs typeface="Arial"/>
              </a:rPr>
              <a:t> 26–36</a:t>
            </a:r>
          </a:p>
        </p:txBody>
      </p:sp>
    </p:spTree>
    <p:extLst>
      <p:ext uri="{BB962C8B-B14F-4D97-AF65-F5344CB8AC3E}">
        <p14:creationId xmlns:p14="http://schemas.microsoft.com/office/powerpoint/2010/main" val="6757510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830997"/>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4800" b="1">
                <a:solidFill>
                  <a:schemeClr val="bg1"/>
                </a:solidFill>
                <a:effectLst>
                  <a:glow rad="101600">
                    <a:schemeClr val="tx1">
                      <a:alpha val="97000"/>
                    </a:schemeClr>
                  </a:glow>
                </a:effectLst>
                <a:latin typeface="Arial" charset="0"/>
                <a:ea typeface="MS PGothic" charset="0"/>
                <a:cs typeface="Arial"/>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algn="ctr" defTabSz="457200">
              <a:spcBef>
                <a:spcPct val="0"/>
              </a:spcBef>
              <a:buFontTx/>
              <a:buNone/>
            </a:pPr>
            <a:r>
              <a:rPr lang="zh-CN" altLang="en-US" sz="6000" dirty="0">
                <a:solidFill>
                  <a:srgbClr val="FFFFFF"/>
                </a:solidFill>
                <a:effectLst>
                  <a:glow rad="101600">
                    <a:srgbClr val="000000">
                      <a:alpha val="97000"/>
                    </a:srgbClr>
                  </a:glow>
                </a:effectLst>
              </a:rPr>
              <a:t>出埃及的路线</a:t>
            </a:r>
            <a:endParaRPr lang="en-US" sz="6000" dirty="0">
              <a:solidFill>
                <a:srgbClr val="FFFFFF"/>
              </a:solidFill>
              <a:effectLst>
                <a:glow rad="101600">
                  <a:srgbClr val="000000">
                    <a:alpha val="97000"/>
                  </a:srgbClr>
                </a:glow>
              </a:effectLst>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zh-CN" altLang="en-US" sz="2800" dirty="0">
                <a:solidFill>
                  <a:srgbClr val="000000"/>
                </a:solidFill>
                <a:effectLst>
                  <a:glow rad="266700">
                    <a:srgbClr val="FFFFFF">
                      <a:alpha val="75000"/>
                    </a:srgbClr>
                  </a:glow>
                </a:effectLst>
                <a:latin typeface="Arial"/>
                <a:cs typeface="Arial"/>
              </a:rPr>
              <a:t>西奈山</a:t>
            </a:r>
            <a:endParaRPr lang="en-US" sz="2800" dirty="0">
              <a:solidFill>
                <a:srgbClr val="000000"/>
              </a:solidFill>
              <a:effectLst>
                <a:glow rad="266700">
                  <a:srgbClr val="FFFFFF">
                    <a:alpha val="75000"/>
                  </a:srgbClr>
                </a:glow>
              </a:effectLst>
              <a:latin typeface="Arial"/>
              <a:cs typeface="Arial"/>
            </a:endParaRP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zh-CN" altLang="en-US" sz="3200" dirty="0">
                <a:solidFill>
                  <a:srgbClr val="000000"/>
                </a:solidFill>
                <a:effectLst>
                  <a:glow rad="266700">
                    <a:srgbClr val="FFFFFF">
                      <a:alpha val="75000"/>
                    </a:srgbClr>
                  </a:glow>
                </a:effectLst>
                <a:latin typeface="Arial"/>
                <a:cs typeface="Arial"/>
              </a:rPr>
              <a:t>加低斯巴尼</a:t>
            </a:r>
          </a:p>
        </p:txBody>
      </p:sp>
      <p:sp>
        <p:nvSpPr>
          <p:cNvPr id="110599" name="Rectangle 14"/>
          <p:cNvSpPr>
            <a:spLocks noGrp="1" noChangeArrowheads="1"/>
          </p:cNvSpPr>
          <p:nvPr>
            <p:ph type="title" idx="4294967295"/>
          </p:nvPr>
        </p:nvSpPr>
        <p:spPr>
          <a:xfrm>
            <a:off x="0" y="0"/>
            <a:ext cx="9144000" cy="685800"/>
          </a:xfrm>
        </p:spPr>
        <p:txBody>
          <a:bodyPr/>
          <a:lstStyle/>
          <a:p>
            <a:pPr algn="l" eaLnBrk="1" hangingPunct="1">
              <a:defRPr/>
            </a:pPr>
            <a:r>
              <a:rPr lang="zh-CN" altLang="en-US" sz="4000" b="1" dirty="0">
                <a:effectLst>
                  <a:glow rad="101600">
                    <a:schemeClr val="tx1">
                      <a:alpha val="97000"/>
                    </a:schemeClr>
                  </a:glow>
                </a:effectLst>
                <a:latin typeface="Arial" charset="0"/>
              </a:rPr>
              <a:t>民数记之前的故事</a:t>
            </a:r>
          </a:p>
        </p:txBody>
      </p:sp>
      <p:sp>
        <p:nvSpPr>
          <p:cNvPr id="18" name="Text Box 9"/>
          <p:cNvSpPr txBox="1">
            <a:spLocks noChangeArrowheads="1"/>
          </p:cNvSpPr>
          <p:nvPr/>
        </p:nvSpPr>
        <p:spPr bwMode="auto">
          <a:xfrm>
            <a:off x="2843808" y="4242719"/>
            <a:ext cx="252028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利非订</a:t>
            </a:r>
          </a:p>
          <a:p>
            <a:pPr eaLnBrk="1" hangingPunct="1">
              <a:buFontTx/>
              <a:buNone/>
              <a:defRPr/>
            </a:pP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以琳</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玛拉</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zh-CN" altLang="en-US" sz="2800" dirty="0">
                <a:solidFill>
                  <a:srgbClr val="000000"/>
                </a:solidFill>
                <a:effectLst>
                  <a:glow rad="266700">
                    <a:srgbClr val="FFFFFF">
                      <a:alpha val="75000"/>
                    </a:srgbClr>
                  </a:glow>
                </a:effectLst>
                <a:latin typeface="Arial"/>
                <a:cs typeface="Arial"/>
              </a:rPr>
              <a:t>寻的旷野</a:t>
            </a:r>
          </a:p>
        </p:txBody>
      </p:sp>
      <p:sp>
        <p:nvSpPr>
          <p:cNvPr id="22" name="Text Box 9"/>
          <p:cNvSpPr txBox="1">
            <a:spLocks noChangeArrowheads="1"/>
          </p:cNvSpPr>
          <p:nvPr/>
        </p:nvSpPr>
        <p:spPr bwMode="auto">
          <a:xfrm>
            <a:off x="611560" y="2185700"/>
            <a:ext cx="252028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兰塞</a:t>
            </a:r>
          </a:p>
          <a:p>
            <a:pPr eaLnBrk="1" hangingPunct="1">
              <a:buFontTx/>
              <a:buNone/>
              <a:defRPr/>
            </a:pPr>
            <a:endParaRPr lang="en-US" sz="2800" dirty="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锁安城</a:t>
            </a:r>
            <a:endParaRPr lang="en-US" sz="2800" dirty="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zh-CN" altLang="en-US" sz="2800" dirty="0">
                <a:solidFill>
                  <a:srgbClr val="000000"/>
                </a:solidFill>
                <a:effectLst>
                  <a:glow rad="266700">
                    <a:srgbClr val="FFFFFF">
                      <a:alpha val="75000"/>
                    </a:srgbClr>
                  </a:glow>
                </a:effectLst>
                <a:latin typeface="Arial"/>
                <a:cs typeface="Arial"/>
              </a:rPr>
              <a:t>歌珊</a:t>
            </a:r>
            <a:endParaRPr lang="en-US" sz="2800" dirty="0">
              <a:solidFill>
                <a:srgbClr val="000000"/>
              </a:solidFill>
              <a:effectLst>
                <a:glow rad="266700">
                  <a:srgbClr val="FFFFFF">
                    <a:alpha val="75000"/>
                  </a:srgbClr>
                </a:glow>
              </a:effectLst>
              <a:latin typeface="Arial"/>
              <a:cs typeface="Arial"/>
            </a:endParaRP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1" hangingPunct="1">
              <a:buFontTx/>
              <a:buNone/>
              <a:defRPr/>
            </a:pPr>
            <a:r>
              <a:rPr lang="zh-CN" altLang="en-US" sz="3200" dirty="0">
                <a:solidFill>
                  <a:srgbClr val="000000"/>
                </a:solidFill>
                <a:effectLst>
                  <a:glow rad="266700">
                    <a:srgbClr val="FFFFFF">
                      <a:alpha val="75000"/>
                    </a:srgbClr>
                  </a:glow>
                </a:effectLst>
                <a:latin typeface="Arial"/>
                <a:cs typeface="Arial"/>
              </a:rPr>
              <a:t>米甸</a:t>
            </a:r>
            <a:endParaRPr lang="en-US" sz="32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2689991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94" name="Text Box 10"/>
          <p:cNvSpPr txBox="1">
            <a:spLocks noChangeArrowheads="1"/>
          </p:cNvSpPr>
          <p:nvPr/>
        </p:nvSpPr>
        <p:spPr bwMode="auto">
          <a:xfrm>
            <a:off x="0" y="2286000"/>
            <a:ext cx="3352800" cy="1373188"/>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 typeface="Wingdings" charset="0"/>
              <a:buNone/>
              <a:defRPr/>
            </a:pPr>
            <a:r>
              <a:rPr lang="zh-CN" altLang="en-US" sz="2800">
                <a:solidFill>
                  <a:srgbClr val="FFFFFF"/>
                </a:solidFill>
                <a:latin typeface="Times" charset="0"/>
              </a:rPr>
              <a:t>神</a:t>
            </a:r>
            <a:r>
              <a:rPr lang="zh-CN" altLang="en-US" sz="2800" u="sng">
                <a:solidFill>
                  <a:srgbClr val="FFFFFF"/>
                </a:solidFill>
                <a:latin typeface="Times" charset="0"/>
              </a:rPr>
              <a:t>预备</a:t>
            </a:r>
            <a:r>
              <a:rPr lang="zh-CN" altLang="en-US" sz="2800">
                <a:solidFill>
                  <a:srgbClr val="FFFFFF"/>
                </a:solidFill>
                <a:latin typeface="Times" charset="0"/>
              </a:rPr>
              <a:t>以色列行在与神所立的约中</a:t>
            </a:r>
            <a:r>
              <a:rPr lang="en-US" altLang="zh-CN" sz="2800">
                <a:solidFill>
                  <a:srgbClr val="FFFFFF"/>
                </a:solidFill>
                <a:latin typeface="Times" charset="0"/>
              </a:rPr>
              <a:t>    (1-10:10)</a:t>
            </a:r>
            <a:r>
              <a:rPr lang="zh-CN" altLang="en-US" sz="2800">
                <a:solidFill>
                  <a:srgbClr val="FFFFFF"/>
                </a:solidFill>
                <a:latin typeface="Times" charset="0"/>
              </a:rPr>
              <a:t>。</a:t>
            </a:r>
          </a:p>
        </p:txBody>
      </p:sp>
      <p:sp>
        <p:nvSpPr>
          <p:cNvPr id="41995" name="Text Box 11"/>
          <p:cNvSpPr txBox="1">
            <a:spLocks noChangeArrowheads="1"/>
          </p:cNvSpPr>
          <p:nvPr/>
        </p:nvSpPr>
        <p:spPr bwMode="auto">
          <a:xfrm>
            <a:off x="2209800" y="4343400"/>
            <a:ext cx="4419600" cy="1373188"/>
          </a:xfrm>
          <a:prstGeom prst="rect">
            <a:avLst/>
          </a:prstGeom>
          <a:gradFill rotWithShape="1">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 typeface="Wingdings" charset="0"/>
              <a:buNone/>
              <a:defRPr/>
            </a:pPr>
            <a:r>
              <a:rPr lang="zh-CN" altLang="en-US" sz="2800">
                <a:solidFill>
                  <a:srgbClr val="FFFFFF"/>
                </a:solidFill>
                <a:latin typeface="Times" charset="0"/>
              </a:rPr>
              <a:t>可是以色列民因着他们的不信，延迟进入迦南地的时间</a:t>
            </a:r>
            <a:r>
              <a:rPr lang="en-US" altLang="zh-CN" sz="2800">
                <a:solidFill>
                  <a:srgbClr val="FFFFFF"/>
                </a:solidFill>
                <a:latin typeface="Times" charset="0"/>
              </a:rPr>
              <a:t>       (10:11- 25:18)</a:t>
            </a:r>
            <a:r>
              <a:rPr lang="zh-CN" altLang="en-US" sz="2800">
                <a:solidFill>
                  <a:srgbClr val="FFFFFF"/>
                </a:solidFill>
                <a:latin typeface="Times" charset="0"/>
              </a:rPr>
              <a:t>。</a:t>
            </a:r>
          </a:p>
        </p:txBody>
      </p:sp>
      <p:sp>
        <p:nvSpPr>
          <p:cNvPr id="112644"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defRPr/>
            </a:pPr>
            <a:r>
              <a:rPr lang="en-US" altLang="zh-CN" sz="2400">
                <a:solidFill>
                  <a:srgbClr val="333333"/>
                </a:solidFill>
                <a:latin typeface="Arial" charset="0"/>
                <a:cs typeface="Times New Roman" charset="0"/>
              </a:rPr>
              <a:t>136</a:t>
            </a:r>
          </a:p>
        </p:txBody>
      </p:sp>
      <p:sp>
        <p:nvSpPr>
          <p:cNvPr id="112645" name="Rectangle 3"/>
          <p:cNvSpPr>
            <a:spLocks noGrp="1" noChangeArrowheads="1"/>
          </p:cNvSpPr>
          <p:nvPr>
            <p:ph type="title"/>
          </p:nvPr>
        </p:nvSpPr>
        <p:spPr>
          <a:xfrm>
            <a:off x="1981200" y="228600"/>
            <a:ext cx="5257800" cy="685800"/>
          </a:xfrm>
          <a:solidFill>
            <a:srgbClr val="000000"/>
          </a:solidFill>
        </p:spPr>
        <p:txBody>
          <a:bodyPr/>
          <a:lstStyle/>
          <a:p>
            <a:pPr algn="ctr"/>
            <a:r>
              <a:rPr lang="zh-CN" altLang="en-US">
                <a:solidFill>
                  <a:srgbClr val="FFFFFF"/>
                </a:solidFill>
                <a:latin typeface="Impact" charset="0"/>
                <a:ea typeface="SimSun" charset="0"/>
                <a:cs typeface="SimSun" charset="0"/>
              </a:rPr>
              <a:t>论点</a:t>
            </a:r>
          </a:p>
        </p:txBody>
      </p:sp>
      <p:sp>
        <p:nvSpPr>
          <p:cNvPr id="41992" name="Text Box 8"/>
          <p:cNvSpPr txBox="1">
            <a:spLocks noChangeArrowheads="1"/>
          </p:cNvSpPr>
          <p:nvPr/>
        </p:nvSpPr>
        <p:spPr bwMode="auto">
          <a:xfrm>
            <a:off x="0" y="5791200"/>
            <a:ext cx="9144000" cy="1311275"/>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 typeface="Wingdings" charset="0"/>
              <a:buNone/>
              <a:defRPr/>
            </a:pPr>
            <a:r>
              <a:rPr lang="zh-CN" altLang="en-US" sz="3200">
                <a:solidFill>
                  <a:srgbClr val="FFFFFF"/>
                </a:solidFill>
                <a:latin typeface="Times" charset="0"/>
              </a:rPr>
              <a:t>圣经的叙述不断地将</a:t>
            </a:r>
            <a:r>
              <a:rPr lang="zh-CN" altLang="en-US" sz="3200">
                <a:solidFill>
                  <a:srgbClr val="FFFFFF"/>
                </a:solidFill>
              </a:rPr>
              <a:t>神的信实</a:t>
            </a:r>
            <a:r>
              <a:rPr lang="zh-CN" altLang="en-US" sz="3200">
                <a:solidFill>
                  <a:srgbClr val="FFFFFF"/>
                </a:solidFill>
                <a:latin typeface="Times" charset="0"/>
              </a:rPr>
              <a:t>与民的不信来</a:t>
            </a:r>
            <a:r>
              <a:rPr lang="zh-CN" altLang="en-US" sz="3200">
                <a:solidFill>
                  <a:srgbClr val="FFFFFF"/>
                </a:solidFill>
              </a:rPr>
              <a:t>对照</a:t>
            </a:r>
            <a:endParaRPr lang="zh-CN" altLang="en-US" sz="3200">
              <a:solidFill>
                <a:srgbClr val="FFFFFF"/>
              </a:solidFill>
              <a:latin typeface="Times" charset="0"/>
            </a:endParaRPr>
          </a:p>
          <a:p>
            <a:pPr algn="ctr">
              <a:buFont typeface="Wingdings" charset="0"/>
              <a:buNone/>
              <a:defRPr/>
            </a:pPr>
            <a:endParaRPr lang="zh-CN" altLang="en-US" sz="3200">
              <a:solidFill>
                <a:srgbClr val="FFFFFF"/>
              </a:solidFill>
              <a:latin typeface="Times" charset="0"/>
            </a:endParaRPr>
          </a:p>
        </p:txBody>
      </p:sp>
      <p:sp>
        <p:nvSpPr>
          <p:cNvPr id="41993" name="Text Box 9"/>
          <p:cNvSpPr txBox="1">
            <a:spLocks noChangeArrowheads="1"/>
          </p:cNvSpPr>
          <p:nvPr/>
        </p:nvSpPr>
        <p:spPr bwMode="auto">
          <a:xfrm>
            <a:off x="0" y="908050"/>
            <a:ext cx="9144000" cy="1311275"/>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 typeface="Wingdings" charset="0"/>
              <a:buNone/>
              <a:defRPr/>
            </a:pPr>
            <a:r>
              <a:rPr lang="zh-CN" altLang="en-US" sz="3200">
                <a:solidFill>
                  <a:srgbClr val="FFFFFF"/>
                </a:solidFill>
                <a:latin typeface="Times" charset="0"/>
              </a:rPr>
              <a:t>利未记记载以色列国的敬拜，</a:t>
            </a:r>
          </a:p>
          <a:p>
            <a:pPr algn="ctr">
              <a:buFont typeface="Wingdings" charset="0"/>
              <a:buNone/>
              <a:defRPr/>
            </a:pPr>
            <a:r>
              <a:rPr lang="zh-CN" altLang="en-US" sz="3200">
                <a:solidFill>
                  <a:srgbClr val="FFFFFF"/>
                </a:solidFill>
                <a:latin typeface="Times" charset="0"/>
              </a:rPr>
              <a:t>而民数记则记载以色列国与神的同行</a:t>
            </a:r>
            <a:endParaRPr lang="en-US" altLang="zh-CN" sz="3200">
              <a:solidFill>
                <a:srgbClr val="FFFFFF"/>
              </a:solidFill>
              <a:latin typeface="Times" charset="0"/>
            </a:endParaRPr>
          </a:p>
        </p:txBody>
      </p:sp>
      <p:sp>
        <p:nvSpPr>
          <p:cNvPr id="41996" name="Text Box 12"/>
          <p:cNvSpPr txBox="1">
            <a:spLocks noChangeArrowheads="1"/>
          </p:cNvSpPr>
          <p:nvPr/>
        </p:nvSpPr>
        <p:spPr bwMode="auto">
          <a:xfrm>
            <a:off x="5715000" y="2286000"/>
            <a:ext cx="3429000" cy="1800225"/>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 typeface="Wingdings" charset="0"/>
              <a:buNone/>
              <a:defRPr/>
            </a:pPr>
            <a:r>
              <a:rPr lang="zh-CN" altLang="en-US" sz="2800">
                <a:solidFill>
                  <a:srgbClr val="FFFFFF"/>
                </a:solidFill>
                <a:latin typeface="Times" charset="0"/>
              </a:rPr>
              <a:t>神忠于他所立的约，所以他预备了新的一代进迦南地           </a:t>
            </a:r>
            <a:r>
              <a:rPr lang="en-US" altLang="zh-CN" sz="2800">
                <a:solidFill>
                  <a:srgbClr val="FFFFFF"/>
                </a:solidFill>
                <a:latin typeface="Times" charset="0"/>
              </a:rPr>
              <a:t>(26-36</a:t>
            </a:r>
            <a:r>
              <a:rPr lang="zh-CN" altLang="en-US" sz="2800">
                <a:solidFill>
                  <a:srgbClr val="FFFFFF"/>
                </a:solidFill>
                <a:latin typeface="Times" charset="0"/>
              </a:rPr>
              <a:t>章</a:t>
            </a:r>
            <a:r>
              <a:rPr lang="en-US" altLang="zh-CN" sz="2800">
                <a:solidFill>
                  <a:srgbClr val="FFFFFF"/>
                </a:solidFill>
                <a:latin typeface="Times" charset="0"/>
              </a:rPr>
              <a:t>)</a:t>
            </a:r>
            <a:r>
              <a:rPr lang="zh-CN" altLang="en-US" sz="2800">
                <a:solidFill>
                  <a:srgbClr val="FFFFFF"/>
                </a:solidFill>
                <a:latin typeface="Times" charset="0"/>
              </a:rPr>
              <a:t>。</a:t>
            </a:r>
          </a:p>
        </p:txBody>
      </p:sp>
    </p:spTree>
    <p:extLst>
      <p:ext uri="{BB962C8B-B14F-4D97-AF65-F5344CB8AC3E}">
        <p14:creationId xmlns:p14="http://schemas.microsoft.com/office/powerpoint/2010/main" val="1418456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 calcmode="lin" valueType="num">
                                      <p:cBhvr additive="base">
                                        <p:cTn id="7" dur="500" fill="hold"/>
                                        <p:tgtEl>
                                          <p:spTgt spid="419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93">
                                            <p:txEl>
                                              <p:pRg st="1" end="1"/>
                                            </p:txEl>
                                          </p:spTgt>
                                        </p:tgtEl>
                                        <p:attrNameLst>
                                          <p:attrName>style.visibility</p:attrName>
                                        </p:attrNameLst>
                                      </p:cBhvr>
                                      <p:to>
                                        <p:strVal val="visible"/>
                                      </p:to>
                                    </p:set>
                                    <p:anim calcmode="lin" valueType="num">
                                      <p:cBhvr additive="base">
                                        <p:cTn id="13" dur="500" fill="hold"/>
                                        <p:tgtEl>
                                          <p:spTgt spid="4199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9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9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9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autoUpdateAnimBg="0"/>
      <p:bldP spid="41995" grpId="0" animBg="1" autoUpdateAnimBg="0"/>
      <p:bldP spid="41992" grpId="0" animBg="1" autoUpdateAnimBg="0"/>
      <p:bldP spid="41993" grpId="0" build="p" autoUpdateAnimBg="0"/>
      <p:bldP spid="41996"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buFontTx/>
              <a:buNone/>
              <a:defRPr/>
            </a:pPr>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959077"/>
            <a:ext cx="9144000" cy="37395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buFont typeface="Wingdings" charset="0"/>
              <a:buNone/>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 预备占领迦南地</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0"/>
              </a:spcBef>
              <a:buFontTx/>
              <a:buNone/>
              <a:defRPr/>
            </a:pPr>
            <a:r>
              <a:rPr lang="en-US" dirty="0">
                <a:solidFill>
                  <a:srgbClr val="FFFFFF"/>
                </a:solidFill>
                <a:cs typeface="Arial" charset="0"/>
              </a:rPr>
              <a:t>135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buFont typeface="Wingdings" charset="0"/>
              <a:buNone/>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民数记</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7243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6326188" y="5955620"/>
            <a:ext cx="804176" cy="90238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2823423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140</a:t>
            </a:r>
          </a:p>
        </p:txBody>
      </p:sp>
      <p:sp>
        <p:nvSpPr>
          <p:cNvPr id="201731" name="Rectangle 109"/>
          <p:cNvSpPr>
            <a:spLocks noGrp="1" noChangeArrowheads="1"/>
          </p:cNvSpPr>
          <p:nvPr>
            <p:ph type="title" idx="4294967295"/>
          </p:nvPr>
        </p:nvSpPr>
        <p:spPr>
          <a:xfrm>
            <a:off x="228600" y="152400"/>
            <a:ext cx="7772400" cy="609600"/>
          </a:xfrm>
          <a:solidFill>
            <a:schemeClr val="accent1"/>
          </a:solidFill>
          <a:ln>
            <a:solidFill>
              <a:schemeClr val="tx1"/>
            </a:solidFill>
            <a:miter lim="800000"/>
            <a:headEnd/>
            <a:tailEnd/>
          </a:ln>
        </p:spPr>
        <p:txBody>
          <a:bodyPr anchor="ctr" anchorCtr="1"/>
          <a:lstStyle/>
          <a:p>
            <a:pPr algn="ctr"/>
            <a:r>
              <a:rPr lang="zh-CN" altLang="en-US" sz="3800" b="1">
                <a:solidFill>
                  <a:srgbClr val="000000"/>
                </a:solidFill>
                <a:latin typeface="Impact" charset="0"/>
                <a:ea typeface="SimSun" charset="0"/>
                <a:cs typeface="SimSun" charset="0"/>
              </a:rPr>
              <a:t>旷野中人口的变化</a:t>
            </a:r>
          </a:p>
        </p:txBody>
      </p:sp>
      <p:grpSp>
        <p:nvGrpSpPr>
          <p:cNvPr id="201732" name="Group 202"/>
          <p:cNvGrpSpPr>
            <a:grpSpLocks/>
          </p:cNvGrpSpPr>
          <p:nvPr/>
        </p:nvGrpSpPr>
        <p:grpSpPr bwMode="auto">
          <a:xfrm>
            <a:off x="250825" y="1628775"/>
            <a:ext cx="9142413" cy="4445000"/>
            <a:chOff x="64" y="1262"/>
            <a:chExt cx="5250" cy="2588"/>
          </a:xfrm>
        </p:grpSpPr>
        <p:sp>
          <p:nvSpPr>
            <p:cNvPr id="201780" name="Rectangle 115"/>
            <p:cNvSpPr>
              <a:spLocks noChangeArrowheads="1"/>
            </p:cNvSpPr>
            <p:nvPr/>
          </p:nvSpPr>
          <p:spPr bwMode="auto">
            <a:xfrm>
              <a:off x="64" y="1262"/>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流便</a:t>
              </a:r>
              <a:endParaRPr lang="en-US" altLang="zh-CN" sz="2400">
                <a:latin typeface="Times" charset="0"/>
              </a:endParaRPr>
            </a:p>
          </p:txBody>
        </p:sp>
        <p:sp>
          <p:nvSpPr>
            <p:cNvPr id="201781" name="Rectangle 116"/>
            <p:cNvSpPr>
              <a:spLocks noChangeArrowheads="1"/>
            </p:cNvSpPr>
            <p:nvPr/>
          </p:nvSpPr>
          <p:spPr bwMode="auto">
            <a:xfrm>
              <a:off x="864" y="1262"/>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46,500</a:t>
              </a:r>
            </a:p>
          </p:txBody>
        </p:sp>
        <p:sp>
          <p:nvSpPr>
            <p:cNvPr id="201782" name="Rectangle 117"/>
            <p:cNvSpPr>
              <a:spLocks noChangeArrowheads="1"/>
            </p:cNvSpPr>
            <p:nvPr/>
          </p:nvSpPr>
          <p:spPr bwMode="auto">
            <a:xfrm>
              <a:off x="2358" y="1262"/>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43,730</a:t>
              </a:r>
            </a:p>
          </p:txBody>
        </p:sp>
        <p:sp>
          <p:nvSpPr>
            <p:cNvPr id="201783" name="Rectangle 118"/>
            <p:cNvSpPr>
              <a:spLocks noChangeArrowheads="1"/>
            </p:cNvSpPr>
            <p:nvPr/>
          </p:nvSpPr>
          <p:spPr bwMode="auto">
            <a:xfrm>
              <a:off x="3852" y="1262"/>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(2,770)</a:t>
              </a:r>
            </a:p>
          </p:txBody>
        </p:sp>
        <p:sp>
          <p:nvSpPr>
            <p:cNvPr id="201784" name="Rectangle 119"/>
            <p:cNvSpPr>
              <a:spLocks noChangeArrowheads="1"/>
            </p:cNvSpPr>
            <p:nvPr/>
          </p:nvSpPr>
          <p:spPr bwMode="auto">
            <a:xfrm>
              <a:off x="64" y="1498"/>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西缅</a:t>
              </a:r>
              <a:endParaRPr lang="en-US" altLang="zh-CN" sz="2400">
                <a:latin typeface="Times" charset="0"/>
              </a:endParaRPr>
            </a:p>
          </p:txBody>
        </p:sp>
        <p:sp>
          <p:nvSpPr>
            <p:cNvPr id="201785" name="Rectangle 120"/>
            <p:cNvSpPr>
              <a:spLocks noChangeArrowheads="1"/>
            </p:cNvSpPr>
            <p:nvPr/>
          </p:nvSpPr>
          <p:spPr bwMode="auto">
            <a:xfrm>
              <a:off x="864" y="149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59,300</a:t>
              </a:r>
            </a:p>
          </p:txBody>
        </p:sp>
        <p:sp>
          <p:nvSpPr>
            <p:cNvPr id="201786" name="Rectangle 121"/>
            <p:cNvSpPr>
              <a:spLocks noChangeArrowheads="1"/>
            </p:cNvSpPr>
            <p:nvPr/>
          </p:nvSpPr>
          <p:spPr bwMode="auto">
            <a:xfrm>
              <a:off x="2358" y="149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22,200</a:t>
              </a:r>
            </a:p>
          </p:txBody>
        </p:sp>
        <p:sp>
          <p:nvSpPr>
            <p:cNvPr id="201787" name="Rectangle 122"/>
            <p:cNvSpPr>
              <a:spLocks noChangeArrowheads="1"/>
            </p:cNvSpPr>
            <p:nvPr/>
          </p:nvSpPr>
          <p:spPr bwMode="auto">
            <a:xfrm>
              <a:off x="3852" y="1498"/>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(37,100)</a:t>
              </a:r>
            </a:p>
          </p:txBody>
        </p:sp>
        <p:sp>
          <p:nvSpPr>
            <p:cNvPr id="201788" name="Rectangle 123"/>
            <p:cNvSpPr>
              <a:spLocks noChangeArrowheads="1"/>
            </p:cNvSpPr>
            <p:nvPr/>
          </p:nvSpPr>
          <p:spPr bwMode="auto">
            <a:xfrm>
              <a:off x="64" y="1733"/>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迦得</a:t>
              </a:r>
              <a:endParaRPr lang="en-US" altLang="zh-CN" sz="2400">
                <a:latin typeface="Times" charset="0"/>
              </a:endParaRPr>
            </a:p>
          </p:txBody>
        </p:sp>
        <p:sp>
          <p:nvSpPr>
            <p:cNvPr id="201789" name="Rectangle 124"/>
            <p:cNvSpPr>
              <a:spLocks noChangeArrowheads="1"/>
            </p:cNvSpPr>
            <p:nvPr/>
          </p:nvSpPr>
          <p:spPr bwMode="auto">
            <a:xfrm>
              <a:off x="864" y="173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45,650</a:t>
              </a:r>
            </a:p>
          </p:txBody>
        </p:sp>
        <p:sp>
          <p:nvSpPr>
            <p:cNvPr id="201790" name="Rectangle 125"/>
            <p:cNvSpPr>
              <a:spLocks noChangeArrowheads="1"/>
            </p:cNvSpPr>
            <p:nvPr/>
          </p:nvSpPr>
          <p:spPr bwMode="auto">
            <a:xfrm>
              <a:off x="2358" y="173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40,500</a:t>
              </a:r>
            </a:p>
          </p:txBody>
        </p:sp>
        <p:sp>
          <p:nvSpPr>
            <p:cNvPr id="201791" name="Rectangle 126"/>
            <p:cNvSpPr>
              <a:spLocks noChangeArrowheads="1"/>
            </p:cNvSpPr>
            <p:nvPr/>
          </p:nvSpPr>
          <p:spPr bwMode="auto">
            <a:xfrm>
              <a:off x="3852" y="1733"/>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(5,150)</a:t>
              </a:r>
            </a:p>
          </p:txBody>
        </p:sp>
        <p:sp>
          <p:nvSpPr>
            <p:cNvPr id="201792" name="Rectangle 127"/>
            <p:cNvSpPr>
              <a:spLocks noChangeArrowheads="1"/>
            </p:cNvSpPr>
            <p:nvPr/>
          </p:nvSpPr>
          <p:spPr bwMode="auto">
            <a:xfrm>
              <a:off x="64" y="1968"/>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Arial Narrow" charset="0"/>
                </a:rPr>
                <a:t>犹大</a:t>
              </a:r>
            </a:p>
          </p:txBody>
        </p:sp>
        <p:sp>
          <p:nvSpPr>
            <p:cNvPr id="201793" name="Rectangle 128"/>
            <p:cNvSpPr>
              <a:spLocks noChangeArrowheads="1"/>
            </p:cNvSpPr>
            <p:nvPr/>
          </p:nvSpPr>
          <p:spPr bwMode="auto">
            <a:xfrm>
              <a:off x="864" y="196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74,600</a:t>
              </a:r>
            </a:p>
          </p:txBody>
        </p:sp>
        <p:sp>
          <p:nvSpPr>
            <p:cNvPr id="201794" name="Rectangle 129"/>
            <p:cNvSpPr>
              <a:spLocks noChangeArrowheads="1"/>
            </p:cNvSpPr>
            <p:nvPr/>
          </p:nvSpPr>
          <p:spPr bwMode="auto">
            <a:xfrm>
              <a:off x="2358" y="196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76,500</a:t>
              </a:r>
            </a:p>
          </p:txBody>
        </p:sp>
        <p:sp>
          <p:nvSpPr>
            <p:cNvPr id="201795" name="Rectangle 130"/>
            <p:cNvSpPr>
              <a:spLocks noChangeArrowheads="1"/>
            </p:cNvSpPr>
            <p:nvPr/>
          </p:nvSpPr>
          <p:spPr bwMode="auto">
            <a:xfrm>
              <a:off x="3852" y="1968"/>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1,900</a:t>
              </a:r>
            </a:p>
          </p:txBody>
        </p:sp>
        <p:sp>
          <p:nvSpPr>
            <p:cNvPr id="201796" name="Rectangle 131"/>
            <p:cNvSpPr>
              <a:spLocks noChangeArrowheads="1"/>
            </p:cNvSpPr>
            <p:nvPr/>
          </p:nvSpPr>
          <p:spPr bwMode="auto">
            <a:xfrm>
              <a:off x="64" y="2203"/>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以萨迦</a:t>
              </a:r>
              <a:endParaRPr lang="en-US" altLang="zh-CN" sz="2400">
                <a:latin typeface="Times" charset="0"/>
              </a:endParaRPr>
            </a:p>
          </p:txBody>
        </p:sp>
        <p:sp>
          <p:nvSpPr>
            <p:cNvPr id="201797" name="Rectangle 132"/>
            <p:cNvSpPr>
              <a:spLocks noChangeArrowheads="1"/>
            </p:cNvSpPr>
            <p:nvPr/>
          </p:nvSpPr>
          <p:spPr bwMode="auto">
            <a:xfrm>
              <a:off x="864" y="220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54,400</a:t>
              </a:r>
            </a:p>
          </p:txBody>
        </p:sp>
        <p:sp>
          <p:nvSpPr>
            <p:cNvPr id="201798" name="Rectangle 133"/>
            <p:cNvSpPr>
              <a:spLocks noChangeArrowheads="1"/>
            </p:cNvSpPr>
            <p:nvPr/>
          </p:nvSpPr>
          <p:spPr bwMode="auto">
            <a:xfrm>
              <a:off x="2358" y="220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64,300</a:t>
              </a:r>
            </a:p>
          </p:txBody>
        </p:sp>
        <p:sp>
          <p:nvSpPr>
            <p:cNvPr id="201799" name="Rectangle 134"/>
            <p:cNvSpPr>
              <a:spLocks noChangeArrowheads="1"/>
            </p:cNvSpPr>
            <p:nvPr/>
          </p:nvSpPr>
          <p:spPr bwMode="auto">
            <a:xfrm>
              <a:off x="3852" y="2203"/>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9,900</a:t>
              </a:r>
            </a:p>
          </p:txBody>
        </p:sp>
        <p:sp>
          <p:nvSpPr>
            <p:cNvPr id="201800" name="Rectangle 135"/>
            <p:cNvSpPr>
              <a:spLocks noChangeArrowheads="1"/>
            </p:cNvSpPr>
            <p:nvPr/>
          </p:nvSpPr>
          <p:spPr bwMode="auto">
            <a:xfrm>
              <a:off x="64" y="2438"/>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西布伦</a:t>
              </a:r>
              <a:endParaRPr lang="en-US" altLang="zh-CN" sz="2400">
                <a:latin typeface="Times" charset="0"/>
              </a:endParaRPr>
            </a:p>
          </p:txBody>
        </p:sp>
        <p:sp>
          <p:nvSpPr>
            <p:cNvPr id="201801" name="Rectangle 136"/>
            <p:cNvSpPr>
              <a:spLocks noChangeArrowheads="1"/>
            </p:cNvSpPr>
            <p:nvPr/>
          </p:nvSpPr>
          <p:spPr bwMode="auto">
            <a:xfrm>
              <a:off x="864" y="2438"/>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57,400</a:t>
              </a:r>
            </a:p>
          </p:txBody>
        </p:sp>
        <p:sp>
          <p:nvSpPr>
            <p:cNvPr id="201802" name="Rectangle 137"/>
            <p:cNvSpPr>
              <a:spLocks noChangeArrowheads="1"/>
            </p:cNvSpPr>
            <p:nvPr/>
          </p:nvSpPr>
          <p:spPr bwMode="auto">
            <a:xfrm>
              <a:off x="2358" y="2438"/>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60,500</a:t>
              </a:r>
            </a:p>
          </p:txBody>
        </p:sp>
        <p:sp>
          <p:nvSpPr>
            <p:cNvPr id="201803" name="Rectangle 138"/>
            <p:cNvSpPr>
              <a:spLocks noChangeArrowheads="1"/>
            </p:cNvSpPr>
            <p:nvPr/>
          </p:nvSpPr>
          <p:spPr bwMode="auto">
            <a:xfrm>
              <a:off x="3852" y="2438"/>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3,100</a:t>
              </a:r>
            </a:p>
          </p:txBody>
        </p:sp>
        <p:sp>
          <p:nvSpPr>
            <p:cNvPr id="201804" name="Rectangle 139"/>
            <p:cNvSpPr>
              <a:spLocks noChangeArrowheads="1"/>
            </p:cNvSpPr>
            <p:nvPr/>
          </p:nvSpPr>
          <p:spPr bwMode="auto">
            <a:xfrm>
              <a:off x="64" y="2674"/>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以法莲</a:t>
              </a:r>
              <a:endParaRPr lang="en-US" altLang="zh-CN" sz="2400">
                <a:latin typeface="Times" charset="0"/>
              </a:endParaRPr>
            </a:p>
          </p:txBody>
        </p:sp>
        <p:sp>
          <p:nvSpPr>
            <p:cNvPr id="201805" name="Rectangle 140"/>
            <p:cNvSpPr>
              <a:spLocks noChangeArrowheads="1"/>
            </p:cNvSpPr>
            <p:nvPr/>
          </p:nvSpPr>
          <p:spPr bwMode="auto">
            <a:xfrm>
              <a:off x="864" y="267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40,500</a:t>
              </a:r>
            </a:p>
          </p:txBody>
        </p:sp>
        <p:sp>
          <p:nvSpPr>
            <p:cNvPr id="201806" name="Rectangle 141"/>
            <p:cNvSpPr>
              <a:spLocks noChangeArrowheads="1"/>
            </p:cNvSpPr>
            <p:nvPr/>
          </p:nvSpPr>
          <p:spPr bwMode="auto">
            <a:xfrm>
              <a:off x="2358" y="267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32,500</a:t>
              </a:r>
            </a:p>
          </p:txBody>
        </p:sp>
        <p:sp>
          <p:nvSpPr>
            <p:cNvPr id="201807" name="Rectangle 142"/>
            <p:cNvSpPr>
              <a:spLocks noChangeArrowheads="1"/>
            </p:cNvSpPr>
            <p:nvPr/>
          </p:nvSpPr>
          <p:spPr bwMode="auto">
            <a:xfrm>
              <a:off x="3852" y="2674"/>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(8,000)</a:t>
              </a:r>
            </a:p>
          </p:txBody>
        </p:sp>
        <p:sp>
          <p:nvSpPr>
            <p:cNvPr id="201808" name="Rectangle 143"/>
            <p:cNvSpPr>
              <a:spLocks noChangeArrowheads="1"/>
            </p:cNvSpPr>
            <p:nvPr/>
          </p:nvSpPr>
          <p:spPr bwMode="auto">
            <a:xfrm>
              <a:off x="64" y="2909"/>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玛拿西</a:t>
              </a:r>
              <a:endParaRPr lang="en-US" altLang="zh-CN" sz="2400">
                <a:latin typeface="Times" charset="0"/>
              </a:endParaRPr>
            </a:p>
          </p:txBody>
        </p:sp>
        <p:sp>
          <p:nvSpPr>
            <p:cNvPr id="201809" name="Rectangle 144"/>
            <p:cNvSpPr>
              <a:spLocks noChangeArrowheads="1"/>
            </p:cNvSpPr>
            <p:nvPr/>
          </p:nvSpPr>
          <p:spPr bwMode="auto">
            <a:xfrm>
              <a:off x="864" y="290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32,200</a:t>
              </a:r>
            </a:p>
          </p:txBody>
        </p:sp>
        <p:sp>
          <p:nvSpPr>
            <p:cNvPr id="201810" name="Rectangle 145"/>
            <p:cNvSpPr>
              <a:spLocks noChangeArrowheads="1"/>
            </p:cNvSpPr>
            <p:nvPr/>
          </p:nvSpPr>
          <p:spPr bwMode="auto">
            <a:xfrm>
              <a:off x="2358" y="290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52,700</a:t>
              </a:r>
            </a:p>
          </p:txBody>
        </p:sp>
        <p:sp>
          <p:nvSpPr>
            <p:cNvPr id="201811" name="Rectangle 146"/>
            <p:cNvSpPr>
              <a:spLocks noChangeArrowheads="1"/>
            </p:cNvSpPr>
            <p:nvPr/>
          </p:nvSpPr>
          <p:spPr bwMode="auto">
            <a:xfrm>
              <a:off x="3852" y="2909"/>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20,500</a:t>
              </a:r>
            </a:p>
          </p:txBody>
        </p:sp>
        <p:sp>
          <p:nvSpPr>
            <p:cNvPr id="201812" name="Rectangle 147"/>
            <p:cNvSpPr>
              <a:spLocks noChangeArrowheads="1"/>
            </p:cNvSpPr>
            <p:nvPr/>
          </p:nvSpPr>
          <p:spPr bwMode="auto">
            <a:xfrm>
              <a:off x="64" y="3144"/>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便雅悯</a:t>
              </a:r>
              <a:endParaRPr lang="en-US" altLang="zh-CN" sz="2400">
                <a:latin typeface="Times" charset="0"/>
              </a:endParaRPr>
            </a:p>
          </p:txBody>
        </p:sp>
        <p:sp>
          <p:nvSpPr>
            <p:cNvPr id="201813" name="Rectangle 148"/>
            <p:cNvSpPr>
              <a:spLocks noChangeArrowheads="1"/>
            </p:cNvSpPr>
            <p:nvPr/>
          </p:nvSpPr>
          <p:spPr bwMode="auto">
            <a:xfrm>
              <a:off x="864" y="314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35,400</a:t>
              </a:r>
            </a:p>
          </p:txBody>
        </p:sp>
        <p:sp>
          <p:nvSpPr>
            <p:cNvPr id="201814" name="Rectangle 149"/>
            <p:cNvSpPr>
              <a:spLocks noChangeArrowheads="1"/>
            </p:cNvSpPr>
            <p:nvPr/>
          </p:nvSpPr>
          <p:spPr bwMode="auto">
            <a:xfrm>
              <a:off x="2358" y="314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45,600</a:t>
              </a:r>
            </a:p>
          </p:txBody>
        </p:sp>
        <p:sp>
          <p:nvSpPr>
            <p:cNvPr id="201815" name="Rectangle 150"/>
            <p:cNvSpPr>
              <a:spLocks noChangeArrowheads="1"/>
            </p:cNvSpPr>
            <p:nvPr/>
          </p:nvSpPr>
          <p:spPr bwMode="auto">
            <a:xfrm>
              <a:off x="3852" y="3144"/>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10,200</a:t>
              </a:r>
            </a:p>
          </p:txBody>
        </p:sp>
        <p:sp>
          <p:nvSpPr>
            <p:cNvPr id="201816" name="Rectangle 151"/>
            <p:cNvSpPr>
              <a:spLocks noChangeArrowheads="1"/>
            </p:cNvSpPr>
            <p:nvPr/>
          </p:nvSpPr>
          <p:spPr bwMode="auto">
            <a:xfrm>
              <a:off x="64" y="3379"/>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但</a:t>
              </a:r>
              <a:endParaRPr lang="en-US" altLang="zh-CN" sz="2400">
                <a:latin typeface="Times" charset="0"/>
              </a:endParaRPr>
            </a:p>
          </p:txBody>
        </p:sp>
        <p:sp>
          <p:nvSpPr>
            <p:cNvPr id="201817" name="Rectangle 152"/>
            <p:cNvSpPr>
              <a:spLocks noChangeArrowheads="1"/>
            </p:cNvSpPr>
            <p:nvPr/>
          </p:nvSpPr>
          <p:spPr bwMode="auto">
            <a:xfrm>
              <a:off x="864" y="337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62,700</a:t>
              </a:r>
            </a:p>
          </p:txBody>
        </p:sp>
        <p:sp>
          <p:nvSpPr>
            <p:cNvPr id="201818" name="Rectangle 153"/>
            <p:cNvSpPr>
              <a:spLocks noChangeArrowheads="1"/>
            </p:cNvSpPr>
            <p:nvPr/>
          </p:nvSpPr>
          <p:spPr bwMode="auto">
            <a:xfrm>
              <a:off x="2358" y="337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64,400</a:t>
              </a:r>
            </a:p>
          </p:txBody>
        </p:sp>
        <p:sp>
          <p:nvSpPr>
            <p:cNvPr id="201819" name="Rectangle 154"/>
            <p:cNvSpPr>
              <a:spLocks noChangeArrowheads="1"/>
            </p:cNvSpPr>
            <p:nvPr/>
          </p:nvSpPr>
          <p:spPr bwMode="auto">
            <a:xfrm>
              <a:off x="3852" y="3379"/>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1,700</a:t>
              </a:r>
            </a:p>
          </p:txBody>
        </p:sp>
        <p:sp>
          <p:nvSpPr>
            <p:cNvPr id="201820" name="Rectangle 155"/>
            <p:cNvSpPr>
              <a:spLocks noChangeArrowheads="1"/>
            </p:cNvSpPr>
            <p:nvPr/>
          </p:nvSpPr>
          <p:spPr bwMode="auto">
            <a:xfrm>
              <a:off x="64" y="3614"/>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亚设</a:t>
              </a:r>
              <a:endParaRPr lang="en-US" altLang="zh-CN" sz="2400">
                <a:latin typeface="Times" charset="0"/>
              </a:endParaRPr>
            </a:p>
          </p:txBody>
        </p:sp>
        <p:sp>
          <p:nvSpPr>
            <p:cNvPr id="201821" name="Rectangle 156"/>
            <p:cNvSpPr>
              <a:spLocks noChangeArrowheads="1"/>
            </p:cNvSpPr>
            <p:nvPr/>
          </p:nvSpPr>
          <p:spPr bwMode="auto">
            <a:xfrm>
              <a:off x="864" y="3614"/>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41,500</a:t>
              </a:r>
            </a:p>
          </p:txBody>
        </p:sp>
        <p:sp>
          <p:nvSpPr>
            <p:cNvPr id="201822" name="Rectangle 157"/>
            <p:cNvSpPr>
              <a:spLocks noChangeArrowheads="1"/>
            </p:cNvSpPr>
            <p:nvPr/>
          </p:nvSpPr>
          <p:spPr bwMode="auto">
            <a:xfrm>
              <a:off x="2358" y="3614"/>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53,400</a:t>
              </a:r>
            </a:p>
          </p:txBody>
        </p:sp>
        <p:sp>
          <p:nvSpPr>
            <p:cNvPr id="201823" name="Rectangle 158"/>
            <p:cNvSpPr>
              <a:spLocks noChangeArrowheads="1"/>
            </p:cNvSpPr>
            <p:nvPr/>
          </p:nvSpPr>
          <p:spPr bwMode="auto">
            <a:xfrm>
              <a:off x="3852" y="3614"/>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11,900</a:t>
              </a:r>
            </a:p>
          </p:txBody>
        </p:sp>
      </p:grpSp>
      <p:grpSp>
        <p:nvGrpSpPr>
          <p:cNvPr id="201733" name="Group 203"/>
          <p:cNvGrpSpPr>
            <a:grpSpLocks/>
          </p:cNvGrpSpPr>
          <p:nvPr/>
        </p:nvGrpSpPr>
        <p:grpSpPr bwMode="auto">
          <a:xfrm>
            <a:off x="250825" y="836613"/>
            <a:ext cx="9144000" cy="766762"/>
            <a:chOff x="0" y="960"/>
            <a:chExt cx="5760" cy="302"/>
          </a:xfrm>
        </p:grpSpPr>
        <p:grpSp>
          <p:nvGrpSpPr>
            <p:cNvPr id="201760" name="Group 170"/>
            <p:cNvGrpSpPr>
              <a:grpSpLocks/>
            </p:cNvGrpSpPr>
            <p:nvPr/>
          </p:nvGrpSpPr>
          <p:grpSpPr bwMode="auto">
            <a:xfrm>
              <a:off x="0" y="960"/>
              <a:ext cx="928" cy="302"/>
              <a:chOff x="0" y="0"/>
              <a:chExt cx="626" cy="518"/>
            </a:xfrm>
          </p:grpSpPr>
          <p:sp>
            <p:nvSpPr>
              <p:cNvPr id="201776" name="Rectangle 169"/>
              <p:cNvSpPr>
                <a:spLocks noChangeArrowheads="1"/>
              </p:cNvSpPr>
              <p:nvPr/>
            </p:nvSpPr>
            <p:spPr bwMode="auto">
              <a:xfrm>
                <a:off x="0" y="0"/>
                <a:ext cx="626"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201777" name="Group 168"/>
              <p:cNvGrpSpPr>
                <a:grpSpLocks/>
              </p:cNvGrpSpPr>
              <p:nvPr/>
            </p:nvGrpSpPr>
            <p:grpSpPr bwMode="auto">
              <a:xfrm>
                <a:off x="0" y="0"/>
                <a:ext cx="626" cy="518"/>
                <a:chOff x="0" y="0"/>
                <a:chExt cx="626" cy="518"/>
              </a:xfrm>
            </p:grpSpPr>
            <p:sp>
              <p:nvSpPr>
                <p:cNvPr id="201778" name="Rectangle 111"/>
                <p:cNvSpPr>
                  <a:spLocks noChangeArrowheads="1"/>
                </p:cNvSpPr>
                <p:nvPr/>
              </p:nvSpPr>
              <p:spPr bwMode="auto">
                <a:xfrm>
                  <a:off x="43" y="0"/>
                  <a:ext cx="540"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Times" charset="0"/>
                    </a:rPr>
                    <a:t>支派</a:t>
                  </a:r>
                </a:p>
              </p:txBody>
            </p:sp>
            <p:sp>
              <p:nvSpPr>
                <p:cNvPr id="201779" name="Rectangle 167"/>
                <p:cNvSpPr>
                  <a:spLocks noChangeArrowheads="1"/>
                </p:cNvSpPr>
                <p:nvPr/>
              </p:nvSpPr>
              <p:spPr bwMode="auto">
                <a:xfrm>
                  <a:off x="0" y="0"/>
                  <a:ext cx="62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201761" name="Group 174"/>
            <p:cNvGrpSpPr>
              <a:grpSpLocks/>
            </p:cNvGrpSpPr>
            <p:nvPr/>
          </p:nvGrpSpPr>
          <p:grpSpPr bwMode="auto">
            <a:xfrm>
              <a:off x="928" y="960"/>
              <a:ext cx="1621" cy="302"/>
              <a:chOff x="626" y="0"/>
              <a:chExt cx="1094" cy="518"/>
            </a:xfrm>
          </p:grpSpPr>
          <p:sp>
            <p:nvSpPr>
              <p:cNvPr id="201772" name="Rectangle 173"/>
              <p:cNvSpPr>
                <a:spLocks noChangeArrowheads="1"/>
              </p:cNvSpPr>
              <p:nvPr/>
            </p:nvSpPr>
            <p:spPr bwMode="auto">
              <a:xfrm>
                <a:off x="626" y="0"/>
                <a:ext cx="1094"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201773" name="Group 172"/>
              <p:cNvGrpSpPr>
                <a:grpSpLocks/>
              </p:cNvGrpSpPr>
              <p:nvPr/>
            </p:nvGrpSpPr>
            <p:grpSpPr bwMode="auto">
              <a:xfrm>
                <a:off x="626" y="0"/>
                <a:ext cx="1094" cy="518"/>
                <a:chOff x="626" y="0"/>
                <a:chExt cx="1094" cy="518"/>
              </a:xfrm>
            </p:grpSpPr>
            <p:sp>
              <p:nvSpPr>
                <p:cNvPr id="201774" name="Rectangle 112"/>
                <p:cNvSpPr>
                  <a:spLocks noChangeArrowheads="1"/>
                </p:cNvSpPr>
                <p:nvPr/>
              </p:nvSpPr>
              <p:spPr bwMode="auto">
                <a:xfrm>
                  <a:off x="669" y="0"/>
                  <a:ext cx="1008"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200">
                      <a:solidFill>
                        <a:srgbClr val="FFFFFF"/>
                      </a:solidFill>
                      <a:latin typeface="Arial Narrow" charset="0"/>
                    </a:rPr>
                    <a:t>民数记</a:t>
                  </a:r>
                  <a:r>
                    <a:rPr lang="en-US" altLang="zh-CN" sz="2200">
                      <a:solidFill>
                        <a:srgbClr val="FFFFFF"/>
                      </a:solidFill>
                      <a:latin typeface="Arial Narrow" charset="0"/>
                    </a:rPr>
                    <a:t>1</a:t>
                  </a:r>
                  <a:r>
                    <a:rPr lang="zh-CN" altLang="en-US" sz="2200">
                      <a:solidFill>
                        <a:srgbClr val="FFFFFF"/>
                      </a:solidFill>
                      <a:latin typeface="Arial Narrow" charset="0"/>
                    </a:rPr>
                    <a:t>章 </a:t>
                  </a:r>
                  <a:r>
                    <a:rPr lang="en-US" altLang="zh-CN" sz="2200">
                      <a:solidFill>
                        <a:srgbClr val="FFFFFF"/>
                      </a:solidFill>
                      <a:latin typeface="Arial Narrow" charset="0"/>
                    </a:rPr>
                    <a:t>(</a:t>
                  </a:r>
                  <a:r>
                    <a:rPr lang="zh-CN" altLang="en-US" sz="2200">
                      <a:solidFill>
                        <a:srgbClr val="FFFFFF"/>
                      </a:solidFill>
                      <a:latin typeface="Arial Narrow" charset="0"/>
                    </a:rPr>
                    <a:t>主前</a:t>
                  </a:r>
                  <a:r>
                    <a:rPr lang="en-US" altLang="zh-CN" sz="2200">
                      <a:solidFill>
                        <a:srgbClr val="FFFFFF"/>
                      </a:solidFill>
                      <a:latin typeface="Arial Narrow" charset="0"/>
                    </a:rPr>
                    <a:t>1444</a:t>
                  </a:r>
                  <a:r>
                    <a:rPr lang="zh-CN" altLang="en-US" sz="2200">
                      <a:solidFill>
                        <a:srgbClr val="FFFFFF"/>
                      </a:solidFill>
                      <a:latin typeface="Arial Narrow" charset="0"/>
                    </a:rPr>
                    <a:t>年</a:t>
                  </a:r>
                  <a:r>
                    <a:rPr lang="en-US" altLang="zh-CN" sz="2200">
                      <a:solidFill>
                        <a:srgbClr val="FFFFFF"/>
                      </a:solidFill>
                      <a:latin typeface="Arial Narrow" charset="0"/>
                    </a:rPr>
                    <a:t>)</a:t>
                  </a:r>
                  <a:r>
                    <a:rPr lang="zh-CN" altLang="en-US" sz="2200">
                      <a:solidFill>
                        <a:srgbClr val="FFFFFF"/>
                      </a:solidFill>
                      <a:latin typeface="Arial Narrow" charset="0"/>
                    </a:rPr>
                    <a:t> 游荡开始</a:t>
                  </a:r>
                </a:p>
              </p:txBody>
            </p:sp>
            <p:sp>
              <p:nvSpPr>
                <p:cNvPr id="201775" name="Rectangle 171"/>
                <p:cNvSpPr>
                  <a:spLocks noChangeArrowheads="1"/>
                </p:cNvSpPr>
                <p:nvPr/>
              </p:nvSpPr>
              <p:spPr bwMode="auto">
                <a:xfrm>
                  <a:off x="626" y="0"/>
                  <a:ext cx="109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201762" name="Group 178"/>
            <p:cNvGrpSpPr>
              <a:grpSpLocks/>
            </p:cNvGrpSpPr>
            <p:nvPr/>
          </p:nvGrpSpPr>
          <p:grpSpPr bwMode="auto">
            <a:xfrm>
              <a:off x="2549" y="960"/>
              <a:ext cx="1622" cy="302"/>
              <a:chOff x="1720" y="0"/>
              <a:chExt cx="1094" cy="518"/>
            </a:xfrm>
          </p:grpSpPr>
          <p:sp>
            <p:nvSpPr>
              <p:cNvPr id="201768" name="Rectangle 177"/>
              <p:cNvSpPr>
                <a:spLocks noChangeArrowheads="1"/>
              </p:cNvSpPr>
              <p:nvPr/>
            </p:nvSpPr>
            <p:spPr bwMode="auto">
              <a:xfrm>
                <a:off x="1720" y="0"/>
                <a:ext cx="1094"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201769" name="Group 176"/>
              <p:cNvGrpSpPr>
                <a:grpSpLocks/>
              </p:cNvGrpSpPr>
              <p:nvPr/>
            </p:nvGrpSpPr>
            <p:grpSpPr bwMode="auto">
              <a:xfrm>
                <a:off x="1720" y="0"/>
                <a:ext cx="1094" cy="518"/>
                <a:chOff x="1720" y="0"/>
                <a:chExt cx="1094" cy="518"/>
              </a:xfrm>
            </p:grpSpPr>
            <p:sp>
              <p:nvSpPr>
                <p:cNvPr id="201770" name="Rectangle 113"/>
                <p:cNvSpPr>
                  <a:spLocks noChangeArrowheads="1"/>
                </p:cNvSpPr>
                <p:nvPr/>
              </p:nvSpPr>
              <p:spPr bwMode="auto">
                <a:xfrm>
                  <a:off x="1763" y="0"/>
                  <a:ext cx="1008"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000">
                      <a:solidFill>
                        <a:srgbClr val="FFFFFF"/>
                      </a:solidFill>
                      <a:latin typeface="Times" charset="0"/>
                    </a:rPr>
                    <a:t>民数记</a:t>
                  </a:r>
                  <a:r>
                    <a:rPr lang="en-US" altLang="zh-CN" sz="2000">
                      <a:solidFill>
                        <a:srgbClr val="FFFFFF"/>
                      </a:solidFill>
                      <a:latin typeface="Times" charset="0"/>
                    </a:rPr>
                    <a:t>26</a:t>
                  </a:r>
                  <a:r>
                    <a:rPr lang="zh-CN" altLang="en-US" sz="2000">
                      <a:solidFill>
                        <a:srgbClr val="FFFFFF"/>
                      </a:solidFill>
                      <a:latin typeface="Times" charset="0"/>
                    </a:rPr>
                    <a:t>章 </a:t>
                  </a:r>
                  <a:r>
                    <a:rPr lang="en-US" altLang="zh-CN" sz="2000">
                      <a:solidFill>
                        <a:srgbClr val="FFFFFF"/>
                      </a:solidFill>
                      <a:latin typeface="Arial Narrow" charset="0"/>
                    </a:rPr>
                    <a:t>(</a:t>
                  </a:r>
                  <a:r>
                    <a:rPr lang="zh-CN" altLang="en-US" sz="2000">
                      <a:solidFill>
                        <a:srgbClr val="FFFFFF"/>
                      </a:solidFill>
                      <a:latin typeface="Times" charset="0"/>
                    </a:rPr>
                    <a:t>主前</a:t>
                  </a:r>
                  <a:r>
                    <a:rPr lang="en-US" altLang="zh-CN" sz="2000">
                      <a:solidFill>
                        <a:srgbClr val="FFFFFF"/>
                      </a:solidFill>
                      <a:latin typeface="Arial Narrow" charset="0"/>
                    </a:rPr>
                    <a:t>1406)</a:t>
                  </a:r>
                  <a:r>
                    <a:rPr lang="zh-CN" altLang="en-US" sz="2000">
                      <a:solidFill>
                        <a:srgbClr val="FFFFFF"/>
                      </a:solidFill>
                      <a:latin typeface="Arial Narrow" charset="0"/>
                    </a:rPr>
                    <a:t>游荡</a:t>
                  </a:r>
                  <a:r>
                    <a:rPr lang="zh-CN" altLang="en-US" sz="2000">
                      <a:solidFill>
                        <a:srgbClr val="FFFFFF"/>
                      </a:solidFill>
                      <a:latin typeface="Times" charset="0"/>
                    </a:rPr>
                    <a:t>结束</a:t>
                  </a:r>
                </a:p>
              </p:txBody>
            </p:sp>
            <p:sp>
              <p:nvSpPr>
                <p:cNvPr id="201771" name="Rectangle 175"/>
                <p:cNvSpPr>
                  <a:spLocks noChangeArrowheads="1"/>
                </p:cNvSpPr>
                <p:nvPr/>
              </p:nvSpPr>
              <p:spPr bwMode="auto">
                <a:xfrm>
                  <a:off x="1720" y="0"/>
                  <a:ext cx="109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201763" name="Group 182"/>
            <p:cNvGrpSpPr>
              <a:grpSpLocks/>
            </p:cNvGrpSpPr>
            <p:nvPr/>
          </p:nvGrpSpPr>
          <p:grpSpPr bwMode="auto">
            <a:xfrm>
              <a:off x="4171" y="960"/>
              <a:ext cx="1589" cy="302"/>
              <a:chOff x="2814" y="0"/>
              <a:chExt cx="1072" cy="518"/>
            </a:xfrm>
          </p:grpSpPr>
          <p:sp>
            <p:nvSpPr>
              <p:cNvPr id="201764" name="Rectangle 181"/>
              <p:cNvSpPr>
                <a:spLocks noChangeArrowheads="1"/>
              </p:cNvSpPr>
              <p:nvPr/>
            </p:nvSpPr>
            <p:spPr bwMode="auto">
              <a:xfrm>
                <a:off x="2814" y="0"/>
                <a:ext cx="1072"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201765" name="Group 180"/>
              <p:cNvGrpSpPr>
                <a:grpSpLocks/>
              </p:cNvGrpSpPr>
              <p:nvPr/>
            </p:nvGrpSpPr>
            <p:grpSpPr bwMode="auto">
              <a:xfrm>
                <a:off x="2814" y="0"/>
                <a:ext cx="1072" cy="518"/>
                <a:chOff x="2814" y="0"/>
                <a:chExt cx="1072" cy="518"/>
              </a:xfrm>
            </p:grpSpPr>
            <p:sp>
              <p:nvSpPr>
                <p:cNvPr id="201766" name="Rectangle 114"/>
                <p:cNvSpPr>
                  <a:spLocks noChangeArrowheads="1"/>
                </p:cNvSpPr>
                <p:nvPr/>
              </p:nvSpPr>
              <p:spPr bwMode="auto">
                <a:xfrm>
                  <a:off x="2857" y="0"/>
                  <a:ext cx="986"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Arial Narrow" charset="0"/>
                    </a:rPr>
                    <a:t>增加</a:t>
                  </a:r>
                </a:p>
                <a:p>
                  <a:pPr algn="ctr" eaLnBrk="1" hangingPunct="1">
                    <a:spcBef>
                      <a:spcPct val="0"/>
                    </a:spcBef>
                    <a:buFontTx/>
                    <a:buNone/>
                  </a:pPr>
                  <a:r>
                    <a:rPr lang="en-US" altLang="zh-CN" sz="2400">
                      <a:solidFill>
                        <a:srgbClr val="FFFFFF"/>
                      </a:solidFill>
                      <a:latin typeface="Arial Narrow" charset="0"/>
                    </a:rPr>
                    <a:t>(</a:t>
                  </a:r>
                  <a:r>
                    <a:rPr lang="zh-CN" altLang="en-US" sz="2400">
                      <a:solidFill>
                        <a:srgbClr val="FFFFFF"/>
                      </a:solidFill>
                      <a:latin typeface="Arial Narrow" charset="0"/>
                    </a:rPr>
                    <a:t>减少</a:t>
                  </a:r>
                  <a:r>
                    <a:rPr lang="en-US" altLang="zh-CN" sz="2400">
                      <a:solidFill>
                        <a:srgbClr val="FFFFFF"/>
                      </a:solidFill>
                      <a:latin typeface="Arial Narrow" charset="0"/>
                    </a:rPr>
                    <a:t>)</a:t>
                  </a:r>
                </a:p>
              </p:txBody>
            </p:sp>
            <p:sp>
              <p:nvSpPr>
                <p:cNvPr id="201767" name="Rectangle 179"/>
                <p:cNvSpPr>
                  <a:spLocks noChangeArrowheads="1"/>
                </p:cNvSpPr>
                <p:nvPr/>
              </p:nvSpPr>
              <p:spPr bwMode="auto">
                <a:xfrm>
                  <a:off x="2814" y="0"/>
                  <a:ext cx="107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grpSp>
        <p:nvGrpSpPr>
          <p:cNvPr id="201734" name="Group 201"/>
          <p:cNvGrpSpPr>
            <a:grpSpLocks/>
          </p:cNvGrpSpPr>
          <p:nvPr/>
        </p:nvGrpSpPr>
        <p:grpSpPr bwMode="auto">
          <a:xfrm>
            <a:off x="250825" y="6049963"/>
            <a:ext cx="9144000" cy="808037"/>
            <a:chOff x="0" y="3850"/>
            <a:chExt cx="5760" cy="470"/>
          </a:xfrm>
        </p:grpSpPr>
        <p:grpSp>
          <p:nvGrpSpPr>
            <p:cNvPr id="201736" name="Group 184"/>
            <p:cNvGrpSpPr>
              <a:grpSpLocks/>
            </p:cNvGrpSpPr>
            <p:nvPr/>
          </p:nvGrpSpPr>
          <p:grpSpPr bwMode="auto">
            <a:xfrm>
              <a:off x="0" y="3850"/>
              <a:ext cx="928" cy="235"/>
              <a:chOff x="0" y="4951"/>
              <a:chExt cx="626" cy="403"/>
            </a:xfrm>
          </p:grpSpPr>
          <p:sp>
            <p:nvSpPr>
              <p:cNvPr id="201758" name="Rectangle 159"/>
              <p:cNvSpPr>
                <a:spLocks noChangeArrowheads="1"/>
              </p:cNvSpPr>
              <p:nvPr/>
            </p:nvSpPr>
            <p:spPr bwMode="auto">
              <a:xfrm>
                <a:off x="43" y="4951"/>
                <a:ext cx="54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拿弗他利</a:t>
                </a:r>
                <a:endParaRPr lang="en-US" altLang="zh-CN" sz="2400">
                  <a:latin typeface="Times" charset="0"/>
                </a:endParaRPr>
              </a:p>
            </p:txBody>
          </p:sp>
          <p:sp>
            <p:nvSpPr>
              <p:cNvPr id="201759" name="Rectangle 183"/>
              <p:cNvSpPr>
                <a:spLocks noChangeArrowheads="1"/>
              </p:cNvSpPr>
              <p:nvPr/>
            </p:nvSpPr>
            <p:spPr bwMode="auto">
              <a:xfrm>
                <a:off x="0" y="4951"/>
                <a:ext cx="62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37" name="Group 186"/>
            <p:cNvGrpSpPr>
              <a:grpSpLocks/>
            </p:cNvGrpSpPr>
            <p:nvPr/>
          </p:nvGrpSpPr>
          <p:grpSpPr bwMode="auto">
            <a:xfrm>
              <a:off x="928" y="3850"/>
              <a:ext cx="1621" cy="235"/>
              <a:chOff x="626" y="4951"/>
              <a:chExt cx="1094" cy="403"/>
            </a:xfrm>
          </p:grpSpPr>
          <p:sp>
            <p:nvSpPr>
              <p:cNvPr id="201756" name="Rectangle 160"/>
              <p:cNvSpPr>
                <a:spLocks noChangeArrowheads="1"/>
              </p:cNvSpPr>
              <p:nvPr/>
            </p:nvSpPr>
            <p:spPr bwMode="auto">
              <a:xfrm>
                <a:off x="669" y="4951"/>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53,400</a:t>
                </a:r>
              </a:p>
            </p:txBody>
          </p:sp>
          <p:sp>
            <p:nvSpPr>
              <p:cNvPr id="201757" name="Rectangle 185"/>
              <p:cNvSpPr>
                <a:spLocks noChangeArrowheads="1"/>
              </p:cNvSpPr>
              <p:nvPr/>
            </p:nvSpPr>
            <p:spPr bwMode="auto">
              <a:xfrm>
                <a:off x="626" y="4951"/>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38" name="Group 188"/>
            <p:cNvGrpSpPr>
              <a:grpSpLocks/>
            </p:cNvGrpSpPr>
            <p:nvPr/>
          </p:nvGrpSpPr>
          <p:grpSpPr bwMode="auto">
            <a:xfrm>
              <a:off x="2549" y="3850"/>
              <a:ext cx="1622" cy="235"/>
              <a:chOff x="1720" y="4951"/>
              <a:chExt cx="1094" cy="403"/>
            </a:xfrm>
          </p:grpSpPr>
          <p:sp>
            <p:nvSpPr>
              <p:cNvPr id="201754" name="Rectangle 161"/>
              <p:cNvSpPr>
                <a:spLocks noChangeArrowheads="1"/>
              </p:cNvSpPr>
              <p:nvPr/>
            </p:nvSpPr>
            <p:spPr bwMode="auto">
              <a:xfrm>
                <a:off x="1763" y="4951"/>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45,400</a:t>
                </a:r>
              </a:p>
            </p:txBody>
          </p:sp>
          <p:sp>
            <p:nvSpPr>
              <p:cNvPr id="201755" name="Rectangle 187"/>
              <p:cNvSpPr>
                <a:spLocks noChangeArrowheads="1"/>
              </p:cNvSpPr>
              <p:nvPr/>
            </p:nvSpPr>
            <p:spPr bwMode="auto">
              <a:xfrm>
                <a:off x="1720" y="4951"/>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39" name="Group 190"/>
            <p:cNvGrpSpPr>
              <a:grpSpLocks/>
            </p:cNvGrpSpPr>
            <p:nvPr/>
          </p:nvGrpSpPr>
          <p:grpSpPr bwMode="auto">
            <a:xfrm>
              <a:off x="4171" y="3850"/>
              <a:ext cx="1589" cy="235"/>
              <a:chOff x="2814" y="4951"/>
              <a:chExt cx="1072" cy="403"/>
            </a:xfrm>
          </p:grpSpPr>
          <p:sp>
            <p:nvSpPr>
              <p:cNvPr id="201752" name="Rectangle 162"/>
              <p:cNvSpPr>
                <a:spLocks noChangeArrowheads="1"/>
              </p:cNvSpPr>
              <p:nvPr/>
            </p:nvSpPr>
            <p:spPr bwMode="auto">
              <a:xfrm>
                <a:off x="2857" y="4951"/>
                <a:ext cx="98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(8,000)</a:t>
                </a:r>
              </a:p>
            </p:txBody>
          </p:sp>
          <p:sp>
            <p:nvSpPr>
              <p:cNvPr id="201753" name="Rectangle 189"/>
              <p:cNvSpPr>
                <a:spLocks noChangeArrowheads="1"/>
              </p:cNvSpPr>
              <p:nvPr/>
            </p:nvSpPr>
            <p:spPr bwMode="auto">
              <a:xfrm>
                <a:off x="2814" y="4951"/>
                <a:ext cx="107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40" name="Group 192"/>
            <p:cNvGrpSpPr>
              <a:grpSpLocks/>
            </p:cNvGrpSpPr>
            <p:nvPr/>
          </p:nvGrpSpPr>
          <p:grpSpPr bwMode="auto">
            <a:xfrm>
              <a:off x="0" y="4085"/>
              <a:ext cx="928" cy="235"/>
              <a:chOff x="0" y="5354"/>
              <a:chExt cx="626" cy="403"/>
            </a:xfrm>
          </p:grpSpPr>
          <p:sp>
            <p:nvSpPr>
              <p:cNvPr id="201750" name="Rectangle 163"/>
              <p:cNvSpPr>
                <a:spLocks noChangeArrowheads="1"/>
              </p:cNvSpPr>
              <p:nvPr/>
            </p:nvSpPr>
            <p:spPr bwMode="auto">
              <a:xfrm>
                <a:off x="43" y="5354"/>
                <a:ext cx="540"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Arial Narrow" charset="0"/>
                  </a:rPr>
                  <a:t>总数</a:t>
                </a:r>
              </a:p>
            </p:txBody>
          </p:sp>
          <p:sp>
            <p:nvSpPr>
              <p:cNvPr id="201751" name="Rectangle 191"/>
              <p:cNvSpPr>
                <a:spLocks noChangeArrowheads="1"/>
              </p:cNvSpPr>
              <p:nvPr/>
            </p:nvSpPr>
            <p:spPr bwMode="auto">
              <a:xfrm>
                <a:off x="0" y="5354"/>
                <a:ext cx="62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41" name="Group 194"/>
            <p:cNvGrpSpPr>
              <a:grpSpLocks/>
            </p:cNvGrpSpPr>
            <p:nvPr/>
          </p:nvGrpSpPr>
          <p:grpSpPr bwMode="auto">
            <a:xfrm>
              <a:off x="928" y="4085"/>
              <a:ext cx="1621" cy="235"/>
              <a:chOff x="626" y="5354"/>
              <a:chExt cx="1094" cy="403"/>
            </a:xfrm>
          </p:grpSpPr>
          <p:sp>
            <p:nvSpPr>
              <p:cNvPr id="201748" name="Rectangle 164"/>
              <p:cNvSpPr>
                <a:spLocks noChangeArrowheads="1"/>
              </p:cNvSpPr>
              <p:nvPr/>
            </p:nvSpPr>
            <p:spPr bwMode="auto">
              <a:xfrm>
                <a:off x="669" y="5354"/>
                <a:ext cx="1008"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603,550</a:t>
                </a:r>
              </a:p>
            </p:txBody>
          </p:sp>
          <p:sp>
            <p:nvSpPr>
              <p:cNvPr id="201749" name="Rectangle 193"/>
              <p:cNvSpPr>
                <a:spLocks noChangeArrowheads="1"/>
              </p:cNvSpPr>
              <p:nvPr/>
            </p:nvSpPr>
            <p:spPr bwMode="auto">
              <a:xfrm>
                <a:off x="626" y="5354"/>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42" name="Group 196"/>
            <p:cNvGrpSpPr>
              <a:grpSpLocks/>
            </p:cNvGrpSpPr>
            <p:nvPr/>
          </p:nvGrpSpPr>
          <p:grpSpPr bwMode="auto">
            <a:xfrm>
              <a:off x="2549" y="4085"/>
              <a:ext cx="1622" cy="235"/>
              <a:chOff x="1720" y="5354"/>
              <a:chExt cx="1094" cy="403"/>
            </a:xfrm>
          </p:grpSpPr>
          <p:sp>
            <p:nvSpPr>
              <p:cNvPr id="201746" name="Rectangle 165"/>
              <p:cNvSpPr>
                <a:spLocks noChangeArrowheads="1"/>
              </p:cNvSpPr>
              <p:nvPr/>
            </p:nvSpPr>
            <p:spPr bwMode="auto">
              <a:xfrm>
                <a:off x="1763" y="5354"/>
                <a:ext cx="1008"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601,730</a:t>
                </a:r>
              </a:p>
            </p:txBody>
          </p:sp>
          <p:sp>
            <p:nvSpPr>
              <p:cNvPr id="201747" name="Rectangle 195"/>
              <p:cNvSpPr>
                <a:spLocks noChangeArrowheads="1"/>
              </p:cNvSpPr>
              <p:nvPr/>
            </p:nvSpPr>
            <p:spPr bwMode="auto">
              <a:xfrm>
                <a:off x="1720" y="5354"/>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201743" name="Group 198"/>
            <p:cNvGrpSpPr>
              <a:grpSpLocks/>
            </p:cNvGrpSpPr>
            <p:nvPr/>
          </p:nvGrpSpPr>
          <p:grpSpPr bwMode="auto">
            <a:xfrm>
              <a:off x="4171" y="4085"/>
              <a:ext cx="1589" cy="235"/>
              <a:chOff x="2814" y="5354"/>
              <a:chExt cx="1072" cy="403"/>
            </a:xfrm>
          </p:grpSpPr>
          <p:sp>
            <p:nvSpPr>
              <p:cNvPr id="201744" name="Rectangle 166"/>
              <p:cNvSpPr>
                <a:spLocks noChangeArrowheads="1"/>
              </p:cNvSpPr>
              <p:nvPr/>
            </p:nvSpPr>
            <p:spPr bwMode="auto">
              <a:xfrm>
                <a:off x="2857" y="5354"/>
                <a:ext cx="986"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(1,820)</a:t>
                </a:r>
              </a:p>
            </p:txBody>
          </p:sp>
          <p:sp>
            <p:nvSpPr>
              <p:cNvPr id="201745" name="Rectangle 197"/>
              <p:cNvSpPr>
                <a:spLocks noChangeArrowheads="1"/>
              </p:cNvSpPr>
              <p:nvPr/>
            </p:nvSpPr>
            <p:spPr bwMode="auto">
              <a:xfrm>
                <a:off x="2814" y="5354"/>
                <a:ext cx="107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sp>
        <p:nvSpPr>
          <p:cNvPr id="13519" name="Oval 207"/>
          <p:cNvSpPr>
            <a:spLocks noChangeArrowheads="1"/>
          </p:cNvSpPr>
          <p:nvPr/>
        </p:nvSpPr>
        <p:spPr bwMode="auto">
          <a:xfrm>
            <a:off x="6934200" y="1844675"/>
            <a:ext cx="2209800" cy="66675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zh-CN" altLang="en-US" sz="2400">
              <a:latin typeface="Time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但</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犹大</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西缅</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流本</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迦得</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玛拿西</a:t>
            </a:r>
            <a:endParaRPr lang="en-US" sz="2000" dirty="0">
              <a:solidFill>
                <a:srgbClr val="FFFFFF"/>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以法莲</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玛拿西</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拿弗他利</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亚设</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西布伦</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以萨迦</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buFontTx/>
              <a:buNone/>
            </a:pPr>
            <a:r>
              <a:rPr lang="en-US"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buFontTx/>
              <a:buNone/>
              <a:defRPr/>
            </a:pPr>
            <a:r>
              <a:rPr lang="zh-CN" altLang="en-US" sz="2000"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i="1" dirty="0">
                <a:solidFill>
                  <a:srgbClr val="FFFFFF"/>
                </a:solidFill>
                <a:effectLst>
                  <a:glow rad="127000">
                    <a:srgbClr val="000000"/>
                  </a:glow>
                </a:effectLst>
                <a:latin typeface="Arial" charset="0"/>
                <a:ea typeface="ＭＳ Ｐゴシック" charset="0"/>
                <a:cs typeface="ＭＳ Ｐゴシック" charset="0"/>
              </a:rPr>
              <a:t>26</a:t>
            </a:r>
            <a:br>
              <a:rPr lang="en-US" sz="2000" i="1" dirty="0">
                <a:solidFill>
                  <a:srgbClr val="FFFFFF"/>
                </a:solidFill>
                <a:effectLst>
                  <a:glow rad="127000">
                    <a:srgbClr val="000000"/>
                  </a:glow>
                </a:effectLst>
                <a:latin typeface="Arial" charset="0"/>
                <a:ea typeface="ＭＳ Ｐゴシック" charset="0"/>
                <a:cs typeface="ＭＳ Ｐゴシック" charset="0"/>
              </a:rPr>
            </a:br>
            <a:r>
              <a:rPr lang="zh-CN" altLang="en-US" sz="2000" i="1" dirty="0">
                <a:solidFill>
                  <a:srgbClr val="FFFFFF"/>
                </a:solidFill>
                <a:effectLst>
                  <a:glow rad="127000">
                    <a:srgbClr val="000000"/>
                  </a:glow>
                </a:effectLst>
                <a:latin typeface="Arial" charset="0"/>
                <a:ea typeface="ＭＳ Ｐゴシック" charset="0"/>
                <a:cs typeface="ＭＳ Ｐゴシック" charset="0"/>
              </a:rPr>
              <a:t>约书亚</a:t>
            </a:r>
            <a:r>
              <a:rPr lang="en-US" sz="2000" i="1" dirty="0">
                <a:solidFill>
                  <a:srgbClr val="FFFFFF"/>
                </a:solidFill>
                <a:effectLst>
                  <a:glow rad="127000">
                    <a:srgbClr val="000000"/>
                  </a:glow>
                </a:effectLst>
                <a:latin typeface="Arial" charset="0"/>
                <a:ea typeface="ＭＳ Ｐゴシック" charset="0"/>
                <a:cs typeface="ＭＳ Ｐゴシック" charset="0"/>
              </a:rPr>
              <a:t> 13:1–19:48</a:t>
            </a:r>
            <a:endParaRPr lang="en-US" sz="2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便雅悯</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Aft>
                <a:spcPts val="0"/>
              </a:spcAft>
              <a:buFontTx/>
              <a:buNone/>
              <a:defRPr/>
            </a:pPr>
            <a:r>
              <a:rPr lang="zh-CN" altLang="en-US" sz="2000" dirty="0">
                <a:solidFill>
                  <a:srgbClr val="FFFFFF"/>
                </a:solidFill>
                <a:effectLst>
                  <a:glow rad="101600">
                    <a:srgbClr val="000000">
                      <a:alpha val="75000"/>
                    </a:srgbClr>
                  </a:glow>
                </a:effectLst>
                <a:latin typeface="Arial"/>
                <a:ea typeface="ＭＳ Ｐゴシック" charset="0"/>
                <a:cs typeface="Arial"/>
              </a:rPr>
              <a:t>利未</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23,000</a:t>
            </a:r>
            <a:br>
              <a:rPr lang="en-US" sz="2000" dirty="0">
                <a:solidFill>
                  <a:srgbClr val="FFFFFF"/>
                </a:solidFill>
                <a:effectLst>
                  <a:glow rad="101600">
                    <a:srgbClr val="000000">
                      <a:alpha val="75000"/>
                    </a:srgbClr>
                  </a:glow>
                </a:effectLst>
                <a:latin typeface="Arial"/>
                <a:ea typeface="ＭＳ Ｐゴシック" charset="0"/>
                <a:cs typeface="Arial"/>
              </a:rPr>
            </a:br>
            <a:r>
              <a:rPr lang="en-US" sz="2000" dirty="0">
                <a:solidFill>
                  <a:srgbClr val="FFFFFF"/>
                </a:solidFill>
                <a:effectLst>
                  <a:glow rad="101600">
                    <a:srgbClr val="000000">
                      <a:alpha val="75000"/>
                    </a:srgbClr>
                  </a:glow>
                </a:effectLst>
                <a:latin typeface="Arial"/>
                <a:ea typeface="ＭＳ Ｐゴシック" charset="0"/>
                <a:cs typeface="Arial"/>
              </a:rPr>
              <a:t>Spread Throughout Israel</a:t>
            </a:r>
          </a:p>
        </p:txBody>
      </p:sp>
    </p:spTree>
    <p:extLst>
      <p:ext uri="{BB962C8B-B14F-4D97-AF65-F5344CB8AC3E}">
        <p14:creationId xmlns:p14="http://schemas.microsoft.com/office/powerpoint/2010/main" val="1420991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8113084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7123453" y="5856288"/>
            <a:ext cx="953747" cy="1001712"/>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12385475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3705163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1362" name="Picture 2" descr="num 28 priest-offering-sacrif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410325"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Title 1"/>
          <p:cNvSpPr>
            <a:spLocks noGrp="1"/>
          </p:cNvSpPr>
          <p:nvPr>
            <p:ph type="title" idx="4294967295"/>
          </p:nvPr>
        </p:nvSpPr>
        <p:spPr>
          <a:xfrm>
            <a:off x="-36513" y="125413"/>
            <a:ext cx="9180513" cy="1143000"/>
          </a:xfrm>
          <a:solidFill>
            <a:schemeClr val="tx1"/>
          </a:solidFill>
        </p:spPr>
        <p:txBody>
          <a:bodyPr/>
          <a:lstStyle/>
          <a:p>
            <a:r>
              <a:rPr lang="zh-CN" altLang="en-US" sz="4000" b="1" dirty="0"/>
              <a:t>特殊的献祭 </a:t>
            </a:r>
            <a:r>
              <a:rPr lang="en-US" altLang="zh-CN" sz="4000" b="1" dirty="0"/>
              <a:t>(</a:t>
            </a:r>
            <a:r>
              <a:rPr lang="zh-CN" altLang="en-US" sz="4000" b="1" dirty="0"/>
              <a:t>民 </a:t>
            </a:r>
            <a:r>
              <a:rPr lang="en-US" altLang="zh-CN" sz="4000" b="1" dirty="0"/>
              <a:t>28:1-15)</a:t>
            </a:r>
          </a:p>
        </p:txBody>
      </p:sp>
      <p:sp>
        <p:nvSpPr>
          <p:cNvPr id="271364" name="Rectangle 3"/>
          <p:cNvSpPr>
            <a:spLocks noChangeArrowheads="1"/>
          </p:cNvSpPr>
          <p:nvPr/>
        </p:nvSpPr>
        <p:spPr bwMode="auto">
          <a:xfrm>
            <a:off x="6372225" y="1341438"/>
            <a:ext cx="2771775" cy="4572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zh-CN" altLang="en-US" sz="2400">
              <a:solidFill>
                <a:srgbClr val="000000"/>
              </a:solidFill>
              <a:latin typeface="Times" charset="0"/>
              <a:ea typeface="MS PGothic" charset="0"/>
              <a:cs typeface="Times New Roman" charset="0"/>
            </a:endParaRPr>
          </a:p>
        </p:txBody>
      </p:sp>
      <p:sp>
        <p:nvSpPr>
          <p:cNvPr id="5" name="Text Box 8"/>
          <p:cNvSpPr txBox="1">
            <a:spLocks noChangeArrowheads="1"/>
          </p:cNvSpPr>
          <p:nvPr/>
        </p:nvSpPr>
        <p:spPr bwMode="auto">
          <a:xfrm>
            <a:off x="5003800" y="1700213"/>
            <a:ext cx="4106863"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spcBef>
                <a:spcPct val="0"/>
              </a:spcBef>
            </a:pPr>
            <a:r>
              <a:rPr lang="zh-CN" altLang="en-US" sz="2800">
                <a:solidFill>
                  <a:srgbClr val="800000"/>
                </a:solidFill>
                <a:latin typeface="Tahoma" charset="0"/>
                <a:ea typeface="MS PGothic" charset="0"/>
                <a:cs typeface="Times New Roman" charset="0"/>
              </a:rPr>
              <a:t>介绍 </a:t>
            </a:r>
            <a:r>
              <a:rPr lang="en-US" altLang="zh-CN" sz="2800">
                <a:solidFill>
                  <a:srgbClr val="800000"/>
                </a:solidFill>
                <a:latin typeface="Tahoma" charset="0"/>
                <a:ea typeface="MS PGothic" charset="0"/>
                <a:cs typeface="Times New Roman" charset="0"/>
              </a:rPr>
              <a:t>(1-2)</a:t>
            </a:r>
          </a:p>
          <a:p>
            <a:pPr eaLnBrk="1" hangingPunct="1">
              <a:spcBef>
                <a:spcPct val="0"/>
              </a:spcBef>
            </a:pPr>
            <a:r>
              <a:rPr lang="zh-CN" altLang="en-US" sz="2800">
                <a:solidFill>
                  <a:srgbClr val="800000"/>
                </a:solidFill>
                <a:latin typeface="Tahoma" charset="0"/>
                <a:ea typeface="MS PGothic" charset="0"/>
                <a:cs typeface="Times New Roman" charset="0"/>
              </a:rPr>
              <a:t>日常 </a:t>
            </a:r>
            <a:r>
              <a:rPr lang="en-US" altLang="zh-CN" sz="2800">
                <a:solidFill>
                  <a:srgbClr val="800000"/>
                </a:solidFill>
                <a:latin typeface="Tahoma" charset="0"/>
                <a:ea typeface="MS PGothic" charset="0"/>
                <a:cs typeface="Times New Roman" charset="0"/>
              </a:rPr>
              <a:t>(3-8)</a:t>
            </a:r>
          </a:p>
          <a:p>
            <a:pPr eaLnBrk="1" hangingPunct="1">
              <a:spcBef>
                <a:spcPct val="0"/>
              </a:spcBef>
            </a:pPr>
            <a:r>
              <a:rPr lang="zh-CN" altLang="en-US" sz="2800">
                <a:solidFill>
                  <a:srgbClr val="800000"/>
                </a:solidFill>
                <a:latin typeface="Tahoma" charset="0"/>
                <a:ea typeface="MS PGothic" charset="0"/>
                <a:cs typeface="Times New Roman" charset="0"/>
              </a:rPr>
              <a:t>安息 </a:t>
            </a:r>
            <a:r>
              <a:rPr lang="en-US" altLang="zh-CN" sz="2800">
                <a:solidFill>
                  <a:srgbClr val="800000"/>
                </a:solidFill>
                <a:latin typeface="Tahoma" charset="0"/>
                <a:ea typeface="MS PGothic" charset="0"/>
                <a:cs typeface="Times New Roman" charset="0"/>
              </a:rPr>
              <a:t>(9-10)</a:t>
            </a:r>
          </a:p>
          <a:p>
            <a:pPr eaLnBrk="1" hangingPunct="1">
              <a:spcBef>
                <a:spcPct val="0"/>
              </a:spcBef>
            </a:pPr>
            <a:r>
              <a:rPr lang="zh-CN" altLang="en-US" sz="2800">
                <a:solidFill>
                  <a:srgbClr val="800000"/>
                </a:solidFill>
                <a:latin typeface="Tahoma" charset="0"/>
                <a:ea typeface="MS PGothic" charset="0"/>
                <a:cs typeface="Times New Roman" charset="0"/>
              </a:rPr>
              <a:t>每月 </a:t>
            </a:r>
            <a:r>
              <a:rPr lang="en-US" altLang="zh-CN" sz="2800">
                <a:solidFill>
                  <a:srgbClr val="800000"/>
                </a:solidFill>
                <a:latin typeface="Tahoma" charset="0"/>
                <a:ea typeface="MS PGothic" charset="0"/>
                <a:cs typeface="Times New Roman" charset="0"/>
              </a:rPr>
              <a:t>(11-15)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03816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zh-CN" altLang="en-US" sz="2800" dirty="0">
                <a:solidFill>
                  <a:srgbClr val="000000"/>
                </a:solidFill>
                <a:effectLst>
                  <a:glow rad="266700">
                    <a:srgbClr val="FFFFFF">
                      <a:alpha val="75000"/>
                    </a:srgbClr>
                  </a:glow>
                </a:effectLst>
                <a:latin typeface="Arial"/>
                <a:cs typeface="Arial"/>
              </a:rPr>
              <a:t>西奈山</a:t>
            </a:r>
            <a:endParaRPr lang="en-US" sz="2800" dirty="0">
              <a:solidFill>
                <a:srgbClr val="000000"/>
              </a:solidFill>
              <a:effectLst>
                <a:glow rad="266700">
                  <a:srgbClr val="FFFFFF">
                    <a:alpha val="75000"/>
                  </a:srgbClr>
                </a:glow>
              </a:effectLst>
              <a:latin typeface="Arial"/>
              <a:cs typeface="Arial"/>
            </a:endParaRPr>
          </a:p>
        </p:txBody>
      </p:sp>
      <p:sp>
        <p:nvSpPr>
          <p:cNvPr id="178180" name="Rectangle 14"/>
          <p:cNvSpPr>
            <a:spLocks noGrp="1" noChangeArrowheads="1"/>
          </p:cNvSpPr>
          <p:nvPr>
            <p:ph type="title" idx="4294967295"/>
          </p:nvPr>
        </p:nvSpPr>
        <p:spPr>
          <a:xfrm>
            <a:off x="0" y="-26987"/>
            <a:ext cx="9144000" cy="815724"/>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zh-CN" altLang="en-US" b="1" dirty="0">
                <a:effectLst>
                  <a:glow rad="101600">
                    <a:schemeClr val="tx1">
                      <a:alpha val="97000"/>
                    </a:schemeClr>
                  </a:glow>
                </a:effectLst>
                <a:latin typeface="Arial" charset="0"/>
              </a:rPr>
              <a:t>民数记故事的起点</a:t>
            </a:r>
            <a:endParaRPr lang="en-US" b="1" dirty="0">
              <a:effectLst>
                <a:glow rad="101600">
                  <a:schemeClr val="tx1">
                    <a:alpha val="97000"/>
                  </a:schemeClr>
                </a:glow>
              </a:effectLst>
              <a:latin typeface="Arial" charset="0"/>
            </a:endParaRPr>
          </a:p>
        </p:txBody>
      </p:sp>
      <p:sp>
        <p:nvSpPr>
          <p:cNvPr id="18" name="Text Box 9"/>
          <p:cNvSpPr txBox="1">
            <a:spLocks noChangeArrowheads="1"/>
          </p:cNvSpPr>
          <p:nvPr/>
        </p:nvSpPr>
        <p:spPr bwMode="auto">
          <a:xfrm>
            <a:off x="2843808" y="3861048"/>
            <a:ext cx="252028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利非订</a:t>
            </a:r>
          </a:p>
          <a:p>
            <a:pPr eaLnBrk="1" hangingPunct="1">
              <a:buFontTx/>
              <a:buNone/>
              <a:defRPr/>
            </a:pPr>
            <a:endParaRPr lang="en-US" sz="2800" dirty="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以琳</a:t>
            </a:r>
            <a:endParaRPr lang="en-US" sz="2800" dirty="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FontTx/>
              <a:buNone/>
              <a:defRPr/>
            </a:pPr>
            <a:r>
              <a:rPr lang="en-US" sz="2800" dirty="0">
                <a:solidFill>
                  <a:srgbClr val="000000"/>
                </a:solidFill>
                <a:effectLst>
                  <a:glow rad="266700">
                    <a:srgbClr val="FFFFFF">
                      <a:alpha val="75000"/>
                    </a:srgbClr>
                  </a:glow>
                </a:effectLst>
                <a:latin typeface="Arial"/>
                <a:cs typeface="Arial"/>
              </a:rPr>
              <a:t>• </a:t>
            </a:r>
            <a:r>
              <a:rPr lang="zh-CN" altLang="en-US" sz="2800" dirty="0">
                <a:solidFill>
                  <a:srgbClr val="000000"/>
                </a:solidFill>
                <a:effectLst>
                  <a:glow rad="266700">
                    <a:srgbClr val="FFFFFF">
                      <a:alpha val="75000"/>
                    </a:srgbClr>
                  </a:glow>
                </a:effectLst>
                <a:latin typeface="Arial"/>
                <a:cs typeface="Arial"/>
              </a:rPr>
              <a:t>玛拉</a:t>
            </a:r>
            <a:endParaRPr lang="en-US" sz="2800" dirty="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1" hangingPunct="1">
              <a:buFontTx/>
              <a:buNone/>
              <a:defRPr/>
            </a:pPr>
            <a:r>
              <a:rPr lang="zh-CN" altLang="en-US" sz="3600" dirty="0">
                <a:solidFill>
                  <a:srgbClr val="000000"/>
                </a:solidFill>
                <a:effectLst>
                  <a:glow rad="266700">
                    <a:srgbClr val="FFFFFF">
                      <a:alpha val="75000"/>
                    </a:srgbClr>
                  </a:glow>
                </a:effectLst>
                <a:latin typeface="Arial"/>
                <a:cs typeface="Arial"/>
              </a:rPr>
              <a:t>寻的旷野</a:t>
            </a: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1" hangingPunct="1">
              <a:buFontTx/>
              <a:buNone/>
              <a:defRPr/>
            </a:pPr>
            <a:r>
              <a:rPr lang="zh-CN" altLang="en-US" sz="3600" dirty="0">
                <a:solidFill>
                  <a:srgbClr val="000000"/>
                </a:solidFill>
                <a:effectLst>
                  <a:glow rad="266700">
                    <a:srgbClr val="FFFFFF">
                      <a:alpha val="75000"/>
                    </a:srgbClr>
                  </a:glow>
                </a:effectLst>
                <a:latin typeface="Arial"/>
                <a:cs typeface="Arial"/>
              </a:rPr>
              <a:t>米甸</a:t>
            </a:r>
            <a:endParaRPr lang="en-US" sz="3600" dirty="0">
              <a:solidFill>
                <a:srgbClr val="000000"/>
              </a:solidFill>
              <a:effectLst>
                <a:glow rad="266700">
                  <a:srgbClr val="FFFFFF">
                    <a:alpha val="75000"/>
                  </a:srgbClr>
                </a:glow>
              </a:effectLst>
              <a:latin typeface="Arial"/>
              <a:cs typeface="Arial"/>
            </a:endParaRPr>
          </a:p>
        </p:txBody>
      </p:sp>
    </p:spTree>
    <p:extLst>
      <p:ext uri="{BB962C8B-B14F-4D97-AF65-F5344CB8AC3E}">
        <p14:creationId xmlns:p14="http://schemas.microsoft.com/office/powerpoint/2010/main" val="3028576491"/>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idx="4294967295"/>
          </p:nvPr>
        </p:nvSpPr>
        <p:spPr>
          <a:xfrm>
            <a:off x="3200400" y="2438400"/>
            <a:ext cx="3048000" cy="1752600"/>
          </a:xfrm>
        </p:spPr>
        <p:txBody>
          <a:bodyPr/>
          <a:lstStyle/>
          <a:p>
            <a:r>
              <a:rPr kumimoji="1" lang="zh-CN" altLang="en-US" sz="4000">
                <a:solidFill>
                  <a:srgbClr val="DBBD71"/>
                </a:solidFill>
                <a:effectLst>
                  <a:outerShdw blurRad="38100" dist="38100" dir="2700000" algn="tl">
                    <a:srgbClr val="FFFFFF"/>
                  </a:outerShdw>
                </a:effectLst>
                <a:latin typeface="DFKai-SB" charset="0"/>
                <a:ea typeface="DFKai-SB" charset="0"/>
                <a:cs typeface="DFKai-SB" charset="0"/>
              </a:rPr>
              <a:t>民数记</a:t>
            </a:r>
            <a:r>
              <a:rPr kumimoji="1" lang="en-US" altLang="zh-CN" sz="4000">
                <a:solidFill>
                  <a:srgbClr val="DBBD71"/>
                </a:solidFill>
                <a:effectLst>
                  <a:outerShdw blurRad="38100" dist="38100" dir="2700000" algn="tl">
                    <a:srgbClr val="FFFFFF"/>
                  </a:outerShdw>
                </a:effectLst>
                <a:latin typeface="DFKai-SB" charset="0"/>
                <a:ea typeface="DFKai-SB" charset="0"/>
                <a:cs typeface="DFKai-SB" charset="0"/>
              </a:rPr>
              <a:t>28-29 </a:t>
            </a:r>
            <a:br>
              <a:rPr kumimoji="1" lang="en-US" altLang="zh-CN" sz="4000" b="1">
                <a:solidFill>
                  <a:srgbClr val="DBBD71"/>
                </a:solidFill>
                <a:effectLst>
                  <a:outerShdw blurRad="38100" dist="38100" dir="2700000" algn="tl">
                    <a:srgbClr val="FFFFFF"/>
                  </a:outerShdw>
                </a:effectLst>
              </a:rPr>
            </a:br>
            <a:r>
              <a:rPr kumimoji="1" lang="zh-CN" altLang="en-US" b="1">
                <a:solidFill>
                  <a:srgbClr val="DBBD71"/>
                </a:solidFill>
                <a:effectLst>
                  <a:outerShdw blurRad="38100" dist="38100" dir="2700000" algn="tl">
                    <a:srgbClr val="FFFFFF"/>
                  </a:outerShdw>
                </a:effectLst>
                <a:latin typeface="微軟正黑體" charset="0"/>
                <a:ea typeface="微軟正黑體" charset="0"/>
                <a:cs typeface="微軟正黑體" charset="0"/>
              </a:rPr>
              <a:t>节日</a:t>
            </a:r>
            <a:endParaRPr lang="zh-CN" altLang="en-US" b="1">
              <a:latin typeface="微軟正黑體" charset="0"/>
              <a:ea typeface="微軟正黑體" charset="0"/>
              <a:cs typeface="微軟正黑體"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ctr" eaLnBrk="1" hangingPunct="1">
              <a:spcBef>
                <a:spcPct val="0"/>
              </a:spcBef>
              <a:buFontTx/>
              <a:buNone/>
            </a:pPr>
            <a:endParaRPr kumimoji="1" lang="zh-CN" altLang="en-US" sz="4400" b="0">
              <a:solidFill>
                <a:srgbClr val="DBBD71"/>
              </a:solidFill>
              <a:effectLst>
                <a:outerShdw blurRad="38100" dist="38100" dir="2700000" algn="tl">
                  <a:srgbClr val="FFFFFF"/>
                </a:outerShdw>
              </a:effectLst>
              <a:latin typeface="Arial" charset="0"/>
              <a:ea typeface="MS PGothic" charset="0"/>
              <a:cs typeface="Times New Roman"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r" eaLnBrk="1" hangingPunct="1">
              <a:spcBef>
                <a:spcPct val="0"/>
              </a:spcBef>
              <a:buFontTx/>
              <a:buNone/>
            </a:pPr>
            <a:endParaRPr lang="zh-CN" altLang="en-US" sz="1800" b="0">
              <a:solidFill>
                <a:srgbClr val="000000"/>
              </a:solidFill>
              <a:latin typeface="Arial Narrow" charset="0"/>
              <a:cs typeface="Times New Roman" charset="0"/>
            </a:endParaRPr>
          </a:p>
        </p:txBody>
      </p:sp>
      <p:sp>
        <p:nvSpPr>
          <p:cNvPr id="34" name="Text Box 8"/>
          <p:cNvSpPr txBox="1">
            <a:spLocks noChangeArrowheads="1"/>
          </p:cNvSpPr>
          <p:nvPr/>
        </p:nvSpPr>
        <p:spPr bwMode="auto">
          <a:xfrm>
            <a:off x="6553200" y="6172200"/>
            <a:ext cx="2266950" cy="366713"/>
          </a:xfrm>
          <a:prstGeom prst="rect">
            <a:avLst/>
          </a:prstGeom>
          <a:noFill/>
          <a:ln w="9525">
            <a:noFill/>
            <a:miter lim="800000"/>
            <a:headEnd/>
            <a:tailEnd/>
          </a:ln>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ctr" eaLnBrk="1" hangingPunct="1">
              <a:spcBef>
                <a:spcPct val="0"/>
              </a:spcBef>
              <a:buFontTx/>
              <a:buNone/>
            </a:pPr>
            <a:r>
              <a:rPr lang="zh-CN" altLang="en-US" sz="1800" b="0">
                <a:solidFill>
                  <a:srgbClr val="FFFFFF"/>
                </a:solidFill>
                <a:latin typeface="微軟正黑體" charset="0"/>
                <a:ea typeface="微軟正黑體" charset="0"/>
                <a:cs typeface="Times New Roman" charset="0"/>
              </a:rPr>
              <a:t> 三个朝圣的节日</a:t>
            </a:r>
          </a:p>
        </p:txBody>
      </p:sp>
      <p:sp>
        <p:nvSpPr>
          <p:cNvPr id="36" name="Text Box 10"/>
          <p:cNvSpPr txBox="1">
            <a:spLocks noChangeArrowheads="1"/>
          </p:cNvSpPr>
          <p:nvPr/>
        </p:nvSpPr>
        <p:spPr bwMode="auto">
          <a:xfrm>
            <a:off x="6149975" y="1341438"/>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spcBef>
                <a:spcPct val="0"/>
              </a:spcBef>
              <a:buFontTx/>
              <a:buNone/>
            </a:pPr>
            <a:r>
              <a:rPr lang="zh-CN" altLang="en-US" sz="2400">
                <a:solidFill>
                  <a:srgbClr val="0000FF"/>
                </a:solidFill>
                <a:latin typeface="微軟正黑體" charset="0"/>
                <a:ea typeface="微軟正黑體" charset="0"/>
                <a:cs typeface="Times New Roman" charset="0"/>
              </a:rPr>
              <a:t>分别</a:t>
            </a:r>
            <a:endParaRPr lang="en-US" sz="2400">
              <a:solidFill>
                <a:srgbClr val="0000FF"/>
              </a:solidFill>
              <a:latin typeface="微軟正黑體" charset="0"/>
              <a:ea typeface="微軟正黑體" charset="0"/>
              <a:cs typeface="Times New Roman" charset="0"/>
            </a:endParaRPr>
          </a:p>
        </p:txBody>
      </p:sp>
      <p:sp>
        <p:nvSpPr>
          <p:cNvPr id="37" name="Text Box 11"/>
          <p:cNvSpPr txBox="1">
            <a:spLocks noChangeArrowheads="1"/>
          </p:cNvSpPr>
          <p:nvPr/>
        </p:nvSpPr>
        <p:spPr bwMode="auto">
          <a:xfrm>
            <a:off x="7026275" y="1700213"/>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zh-CN" altLang="en-US" sz="2400">
                <a:solidFill>
                  <a:srgbClr val="0000FF"/>
                </a:solidFill>
                <a:latin typeface="微軟正黑體" charset="0"/>
                <a:ea typeface="微軟正黑體" charset="0"/>
                <a:cs typeface="Times New Roman" charset="0"/>
              </a:rPr>
              <a:t>复活</a:t>
            </a:r>
          </a:p>
        </p:txBody>
      </p:sp>
      <p:sp>
        <p:nvSpPr>
          <p:cNvPr id="38" name="Text Box 12"/>
          <p:cNvSpPr txBox="1">
            <a:spLocks noChangeArrowheads="1"/>
          </p:cNvSpPr>
          <p:nvPr/>
        </p:nvSpPr>
        <p:spPr bwMode="auto">
          <a:xfrm>
            <a:off x="2349500" y="5876925"/>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zh-CN" altLang="en-US" sz="2400">
                <a:solidFill>
                  <a:srgbClr val="0000FF"/>
                </a:solidFill>
                <a:latin typeface="微軟正黑體" charset="0"/>
                <a:ea typeface="微軟正黑體" charset="0"/>
                <a:cs typeface="Times New Roman" charset="0"/>
              </a:rPr>
              <a:t>被提</a:t>
            </a:r>
          </a:p>
        </p:txBody>
      </p:sp>
      <p:sp>
        <p:nvSpPr>
          <p:cNvPr id="39" name="Text Box 13"/>
          <p:cNvSpPr txBox="1">
            <a:spLocks noChangeArrowheads="1"/>
          </p:cNvSpPr>
          <p:nvPr/>
        </p:nvSpPr>
        <p:spPr bwMode="auto">
          <a:xfrm>
            <a:off x="7678738" y="3284538"/>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zh-CN" altLang="en-US" sz="2400">
                <a:solidFill>
                  <a:srgbClr val="0000FF"/>
                </a:solidFill>
                <a:latin typeface="微軟正黑體" charset="0"/>
                <a:ea typeface="微軟正黑體" charset="0"/>
                <a:cs typeface="Times New Roman" charset="0"/>
              </a:rPr>
              <a:t>圣灵</a:t>
            </a:r>
          </a:p>
        </p:txBody>
      </p:sp>
      <p:sp>
        <p:nvSpPr>
          <p:cNvPr id="40" name="Text Box 14"/>
          <p:cNvSpPr txBox="1">
            <a:spLocks noChangeArrowheads="1"/>
          </p:cNvSpPr>
          <p:nvPr/>
        </p:nvSpPr>
        <p:spPr bwMode="auto">
          <a:xfrm>
            <a:off x="1557338" y="5373688"/>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zh-CN" altLang="en-US" sz="2400">
                <a:solidFill>
                  <a:srgbClr val="0000FF"/>
                </a:solidFill>
                <a:latin typeface="微軟正黑體" charset="0"/>
                <a:ea typeface="微軟正黑體" charset="0"/>
                <a:cs typeface="Times New Roman" charset="0"/>
              </a:rPr>
              <a:t>悔改</a:t>
            </a:r>
          </a:p>
        </p:txBody>
      </p:sp>
      <p:sp>
        <p:nvSpPr>
          <p:cNvPr id="41" name="Text Box 15"/>
          <p:cNvSpPr txBox="1">
            <a:spLocks noChangeArrowheads="1"/>
          </p:cNvSpPr>
          <p:nvPr/>
        </p:nvSpPr>
        <p:spPr bwMode="auto">
          <a:xfrm>
            <a:off x="1111250" y="4953000"/>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zh-CN" altLang="en-US" sz="2400">
                <a:solidFill>
                  <a:srgbClr val="0000FF"/>
                </a:solidFill>
                <a:latin typeface="微軟正黑體" charset="0"/>
                <a:ea typeface="微軟正黑體" charset="0"/>
                <a:cs typeface="Times New Roman" charset="0"/>
              </a:rPr>
              <a:t>国度</a:t>
            </a:r>
          </a:p>
        </p:txBody>
      </p:sp>
      <p:sp>
        <p:nvSpPr>
          <p:cNvPr id="42" name="Text Box 16"/>
          <p:cNvSpPr txBox="1">
            <a:spLocks noChangeArrowheads="1"/>
          </p:cNvSpPr>
          <p:nvPr/>
        </p:nvSpPr>
        <p:spPr bwMode="auto">
          <a:xfrm>
            <a:off x="3248025" y="5876925"/>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吹角节</a:t>
            </a:r>
            <a:r>
              <a:rPr lang="en-US" altLang="zh-CN" sz="2000">
                <a:solidFill>
                  <a:srgbClr val="336600"/>
                </a:solidFill>
                <a:latin typeface="DFKai-SB" charset="0"/>
                <a:ea typeface="DFKai-SB" charset="0"/>
                <a:cs typeface="Times New Roman" charset="0"/>
              </a:rPr>
              <a:t>)</a:t>
            </a:r>
          </a:p>
        </p:txBody>
      </p:sp>
      <p:sp>
        <p:nvSpPr>
          <p:cNvPr id="44" name="Text Box 18"/>
          <p:cNvSpPr txBox="1">
            <a:spLocks noChangeArrowheads="1"/>
          </p:cNvSpPr>
          <p:nvPr/>
        </p:nvSpPr>
        <p:spPr bwMode="auto">
          <a:xfrm>
            <a:off x="4852988" y="1327150"/>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无酵节</a:t>
            </a:r>
            <a:r>
              <a:rPr lang="en-US" altLang="zh-CN" sz="2000">
                <a:solidFill>
                  <a:srgbClr val="336600"/>
                </a:solidFill>
                <a:latin typeface="DFKai-SB" charset="0"/>
                <a:ea typeface="DFKai-SB" charset="0"/>
                <a:cs typeface="Times New Roman" charset="0"/>
              </a:rPr>
              <a:t>)</a:t>
            </a:r>
          </a:p>
        </p:txBody>
      </p:sp>
      <p:sp>
        <p:nvSpPr>
          <p:cNvPr id="46" name="Text Box 20"/>
          <p:cNvSpPr txBox="1">
            <a:spLocks noChangeArrowheads="1"/>
          </p:cNvSpPr>
          <p:nvPr/>
        </p:nvSpPr>
        <p:spPr bwMode="auto">
          <a:xfrm>
            <a:off x="5734050" y="1749425"/>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初熟节</a:t>
            </a:r>
            <a:r>
              <a:rPr lang="en-US" altLang="zh-CN" sz="2000">
                <a:solidFill>
                  <a:srgbClr val="336600"/>
                </a:solidFill>
                <a:latin typeface="DFKai-SB" charset="0"/>
                <a:ea typeface="DFKai-SB" charset="0"/>
                <a:cs typeface="Times New Roman" charset="0"/>
              </a:rPr>
              <a:t>)</a:t>
            </a:r>
          </a:p>
        </p:txBody>
      </p:sp>
      <p:sp>
        <p:nvSpPr>
          <p:cNvPr id="47" name="Text Box 21"/>
          <p:cNvSpPr txBox="1">
            <a:spLocks noChangeArrowheads="1"/>
          </p:cNvSpPr>
          <p:nvPr/>
        </p:nvSpPr>
        <p:spPr bwMode="auto">
          <a:xfrm>
            <a:off x="6234113" y="3352800"/>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五旬节</a:t>
            </a:r>
            <a:r>
              <a:rPr lang="en-US" altLang="zh-CN" sz="2000">
                <a:solidFill>
                  <a:srgbClr val="336600"/>
                </a:solidFill>
                <a:latin typeface="DFKai-SB" charset="0"/>
                <a:ea typeface="DFKai-SB" charset="0"/>
                <a:cs typeface="Times New Roman" charset="0"/>
              </a:rPr>
              <a:t>)</a:t>
            </a:r>
          </a:p>
        </p:txBody>
      </p:sp>
      <p:sp>
        <p:nvSpPr>
          <p:cNvPr id="48" name="Oval 22"/>
          <p:cNvSpPr>
            <a:spLocks noChangeArrowheads="1"/>
          </p:cNvSpPr>
          <p:nvPr/>
        </p:nvSpPr>
        <p:spPr bwMode="auto">
          <a:xfrm>
            <a:off x="6011863" y="3244850"/>
            <a:ext cx="1584325" cy="576263"/>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r" eaLnBrk="1" hangingPunct="1">
              <a:spcBef>
                <a:spcPct val="0"/>
              </a:spcBef>
              <a:buFontTx/>
              <a:buNone/>
            </a:pPr>
            <a:endParaRPr lang="zh-CN" altLang="en-US" sz="1800" b="0">
              <a:solidFill>
                <a:srgbClr val="000000"/>
              </a:solidFill>
              <a:latin typeface="Arial Narrow" charset="0"/>
              <a:cs typeface="Times New Roman"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eaLnBrk="1" fontAlgn="auto" hangingPunct="1">
              <a:spcBef>
                <a:spcPts val="0"/>
              </a:spcBef>
              <a:spcAft>
                <a:spcPts val="0"/>
              </a:spcAft>
              <a:buFontTx/>
              <a:buNone/>
              <a:defRPr/>
            </a:pPr>
            <a:r>
              <a:rPr lang="en-US" sz="2400" kern="0" dirty="0">
                <a:solidFill>
                  <a:srgbClr val="FFFFFF"/>
                </a:solidFill>
                <a:latin typeface="Arial" charset="0"/>
                <a:ea typeface="Times New Roman" charset="0"/>
                <a:cs typeface="Times New Roman" charset="0"/>
              </a:rPr>
              <a:t>134</a:t>
            </a:r>
          </a:p>
        </p:txBody>
      </p:sp>
      <p:sp>
        <p:nvSpPr>
          <p:cNvPr id="51" name="Text Box 18"/>
          <p:cNvSpPr txBox="1">
            <a:spLocks noChangeArrowheads="1"/>
          </p:cNvSpPr>
          <p:nvPr/>
        </p:nvSpPr>
        <p:spPr bwMode="auto">
          <a:xfrm>
            <a:off x="4040188" y="908050"/>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逾越节</a:t>
            </a:r>
            <a:r>
              <a:rPr lang="en-US" altLang="zh-CN" sz="2000">
                <a:solidFill>
                  <a:srgbClr val="336600"/>
                </a:solidFill>
                <a:latin typeface="DFKai-SB" charset="0"/>
                <a:ea typeface="DFKai-SB" charset="0"/>
                <a:cs typeface="Times New Roman" charset="0"/>
              </a:rPr>
              <a:t>)</a:t>
            </a:r>
          </a:p>
        </p:txBody>
      </p:sp>
      <p:sp>
        <p:nvSpPr>
          <p:cNvPr id="45" name="Oval 19"/>
          <p:cNvSpPr>
            <a:spLocks noChangeArrowheads="1"/>
          </p:cNvSpPr>
          <p:nvPr/>
        </p:nvSpPr>
        <p:spPr bwMode="auto">
          <a:xfrm>
            <a:off x="3840163" y="838200"/>
            <a:ext cx="16002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r" eaLnBrk="1" hangingPunct="1">
              <a:spcBef>
                <a:spcPct val="0"/>
              </a:spcBef>
              <a:buFontTx/>
              <a:buNone/>
            </a:pPr>
            <a:endParaRPr lang="zh-CN" altLang="en-US" sz="1800" b="0">
              <a:solidFill>
                <a:srgbClr val="000000"/>
              </a:solidFill>
              <a:latin typeface="Arial Narrow" charset="0"/>
              <a:cs typeface="Times New Roman" charset="0"/>
            </a:endParaRPr>
          </a:p>
        </p:txBody>
      </p:sp>
      <p:sp>
        <p:nvSpPr>
          <p:cNvPr id="52" name="Text Box 16"/>
          <p:cNvSpPr txBox="1">
            <a:spLocks noChangeArrowheads="1"/>
          </p:cNvSpPr>
          <p:nvPr/>
        </p:nvSpPr>
        <p:spPr bwMode="auto">
          <a:xfrm>
            <a:off x="2095500" y="5013325"/>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住棚节</a:t>
            </a:r>
            <a:r>
              <a:rPr lang="en-US" altLang="zh-CN" sz="2000">
                <a:solidFill>
                  <a:srgbClr val="336600"/>
                </a:solidFill>
                <a:latin typeface="DFKai-SB" charset="0"/>
                <a:ea typeface="DFKai-SB" charset="0"/>
                <a:cs typeface="Times New Roman" charset="0"/>
              </a:rPr>
              <a:t>)</a:t>
            </a:r>
          </a:p>
        </p:txBody>
      </p:sp>
      <p:sp>
        <p:nvSpPr>
          <p:cNvPr id="53" name="Text Box 16"/>
          <p:cNvSpPr txBox="1">
            <a:spLocks noChangeArrowheads="1"/>
          </p:cNvSpPr>
          <p:nvPr/>
        </p:nvSpPr>
        <p:spPr bwMode="auto">
          <a:xfrm>
            <a:off x="2527300" y="5445125"/>
            <a:ext cx="1200150" cy="396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r>
              <a:rPr lang="en-US" altLang="zh-CN" sz="2000">
                <a:solidFill>
                  <a:srgbClr val="336600"/>
                </a:solidFill>
                <a:latin typeface="DFKai-SB" charset="0"/>
                <a:ea typeface="DFKai-SB" charset="0"/>
                <a:cs typeface="Times New Roman" charset="0"/>
              </a:rPr>
              <a:t>(</a:t>
            </a:r>
            <a:r>
              <a:rPr lang="zh-CN" altLang="en-US" sz="2000">
                <a:solidFill>
                  <a:srgbClr val="336600"/>
                </a:solidFill>
                <a:latin typeface="DFKai-SB" charset="0"/>
                <a:ea typeface="DFKai-SB" charset="0"/>
                <a:cs typeface="Times New Roman" charset="0"/>
              </a:rPr>
              <a:t>赎罪日</a:t>
            </a:r>
            <a:r>
              <a:rPr lang="en-US" altLang="zh-CN" sz="2000">
                <a:solidFill>
                  <a:srgbClr val="336600"/>
                </a:solidFill>
                <a:latin typeface="DFKai-SB" charset="0"/>
                <a:ea typeface="DFKai-SB" charset="0"/>
                <a:cs typeface="Times New Roman" charset="0"/>
              </a:rPr>
              <a:t>)</a:t>
            </a:r>
          </a:p>
        </p:txBody>
      </p:sp>
      <p:sp>
        <p:nvSpPr>
          <p:cNvPr id="31" name="Oval 5"/>
          <p:cNvSpPr>
            <a:spLocks noChangeArrowheads="1"/>
          </p:cNvSpPr>
          <p:nvPr/>
        </p:nvSpPr>
        <p:spPr bwMode="auto">
          <a:xfrm>
            <a:off x="1828800" y="4940300"/>
            <a:ext cx="1590675"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r" eaLnBrk="1" hangingPunct="1">
              <a:spcBef>
                <a:spcPct val="0"/>
              </a:spcBef>
              <a:buFontTx/>
              <a:buNone/>
            </a:pPr>
            <a:endParaRPr lang="zh-CN" altLang="en-US" sz="1800" b="0">
              <a:solidFill>
                <a:srgbClr val="000000"/>
              </a:solidFill>
              <a:latin typeface="Arial Narrow" charset="0"/>
              <a:cs typeface="Times New Roman" charset="0"/>
            </a:endParaRPr>
          </a:p>
        </p:txBody>
      </p:sp>
      <p:sp>
        <p:nvSpPr>
          <p:cNvPr id="274456" name="TextBox 55"/>
          <p:cNvSpPr txBox="1">
            <a:spLocks noChangeArrowheads="1"/>
          </p:cNvSpPr>
          <p:nvPr/>
        </p:nvSpPr>
        <p:spPr bwMode="auto">
          <a:xfrm>
            <a:off x="-2514600" y="1828800"/>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a:spcBef>
                <a:spcPct val="0"/>
              </a:spcBef>
              <a:buFontTx/>
              <a:buNone/>
            </a:pPr>
            <a:endParaRPr lang="zh-CN" altLang="en-US" sz="1400" b="0">
              <a:solidFill>
                <a:srgbClr val="000000"/>
              </a:solidFill>
              <a:latin typeface="Arial Narrow" charset="0"/>
              <a:cs typeface="Times New Roman" charset="0"/>
            </a:endParaRPr>
          </a:p>
        </p:txBody>
      </p:sp>
      <p:sp>
        <p:nvSpPr>
          <p:cNvPr id="274457" name="Text Box 23"/>
          <p:cNvSpPr txBox="1">
            <a:spLocks noChangeArrowheads="1"/>
          </p:cNvSpPr>
          <p:nvPr/>
        </p:nvSpPr>
        <p:spPr bwMode="auto">
          <a:xfrm>
            <a:off x="304800" y="3125788"/>
            <a:ext cx="457200" cy="8223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ctr">
              <a:spcBef>
                <a:spcPct val="0"/>
              </a:spcBef>
              <a:buFontTx/>
              <a:buNone/>
            </a:pPr>
            <a:r>
              <a:rPr lang="zh-CN" altLang="en-US" sz="2400">
                <a:solidFill>
                  <a:schemeClr val="bg1"/>
                </a:solidFill>
                <a:latin typeface="微軟正黑體" charset="0"/>
                <a:ea typeface="微軟正黑體" charset="0"/>
                <a:cs typeface="Times New Roman" charset="0"/>
              </a:rPr>
              <a:t>冬季</a:t>
            </a:r>
          </a:p>
        </p:txBody>
      </p:sp>
      <p:sp>
        <p:nvSpPr>
          <p:cNvPr id="274458" name="Text Box 23"/>
          <p:cNvSpPr txBox="1">
            <a:spLocks noChangeArrowheads="1"/>
          </p:cNvSpPr>
          <p:nvPr/>
        </p:nvSpPr>
        <p:spPr bwMode="auto">
          <a:xfrm>
            <a:off x="8686800" y="3125788"/>
            <a:ext cx="457200" cy="8223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ctr" eaLnBrk="1" hangingPunct="1">
              <a:spcBef>
                <a:spcPct val="0"/>
              </a:spcBef>
              <a:buFontTx/>
              <a:buNone/>
            </a:pPr>
            <a:r>
              <a:rPr lang="zh-CN" altLang="en-US" sz="2400">
                <a:solidFill>
                  <a:schemeClr val="bg1"/>
                </a:solidFill>
                <a:latin typeface="微軟正黑體" charset="0"/>
                <a:ea typeface="微軟正黑體" charset="0"/>
                <a:cs typeface="Times New Roman" charset="0"/>
              </a:rPr>
              <a:t>夏季</a:t>
            </a:r>
          </a:p>
        </p:txBody>
      </p:sp>
      <p:sp>
        <p:nvSpPr>
          <p:cNvPr id="35" name="Text Box 9"/>
          <p:cNvSpPr txBox="1">
            <a:spLocks noChangeArrowheads="1"/>
          </p:cNvSpPr>
          <p:nvPr/>
        </p:nvSpPr>
        <p:spPr bwMode="auto">
          <a:xfrm>
            <a:off x="5324475" y="895350"/>
            <a:ext cx="7937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spcBef>
                <a:spcPct val="0"/>
              </a:spcBef>
              <a:buFontTx/>
              <a:buNone/>
            </a:pPr>
            <a:r>
              <a:rPr lang="zh-CN" altLang="en-US" sz="2400">
                <a:solidFill>
                  <a:srgbClr val="0000FF"/>
                </a:solidFill>
                <a:latin typeface="微軟正黑體" charset="0"/>
                <a:ea typeface="微軟正黑體" charset="0"/>
                <a:cs typeface="Times New Roman" charset="0"/>
              </a:rPr>
              <a:t>救赎</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8134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7894297" y="5997575"/>
            <a:ext cx="13684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3450902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3080611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以色列</a:t>
            </a:r>
            <a:endParaRPr lang="en-US" altLang="zh-CN" sz="2800" kern="0" dirty="0">
              <a:solidFill>
                <a:srgbClr val="FFFFFF"/>
              </a:solidFill>
              <a:effectLst>
                <a:glow rad="127000">
                  <a:srgbClr val="000000"/>
                </a:glow>
              </a:effectLst>
              <a:latin typeface="Arial" charset="0"/>
              <a:ea typeface="ＭＳ Ｐゴシック" charset="0"/>
              <a:cs typeface="ＭＳ Ｐゴシック" charset="0"/>
            </a:endParaRPr>
          </a:p>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的部落边界</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但</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0"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犹大</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1"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西缅</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2"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流本</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3"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4"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以法莲</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7"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拿弗他利</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8"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亚设</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9"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便雅悯</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0"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西布伦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1"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以萨迦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最后的预备 </a:t>
            </a:r>
            <a:br>
              <a:rPr kumimoji="1" lang="zh-CN" altLang="en-US" sz="2800" dirty="0">
                <a:latin typeface="Verdana" charset="0"/>
                <a:ea typeface="ＭＳ Ｐゴシック" charset="0"/>
                <a:cs typeface="ＭＳ Ｐゴシック" charset="0"/>
              </a:rPr>
            </a:br>
            <a:r>
              <a:rPr kumimoji="1" lang="en-US" altLang="zh-CN" sz="2800" dirty="0">
                <a:latin typeface="Verdana" charset="0"/>
                <a:ea typeface="ＭＳ Ｐゴシック" charset="0"/>
                <a:cs typeface="ＭＳ Ｐゴシック" charset="0"/>
              </a:rPr>
              <a:t>(31-36 </a:t>
            </a:r>
            <a:r>
              <a:rPr kumimoji="1" lang="zh-CN" altLang="en-US" sz="2800" dirty="0">
                <a:latin typeface="Verdana" charset="0"/>
                <a:ea typeface="ＭＳ Ｐゴシック" charset="0"/>
                <a:cs typeface="ＭＳ Ｐゴシック" charset="0"/>
              </a:rPr>
              <a:t>章</a:t>
            </a:r>
            <a:r>
              <a:rPr kumimoji="1" lang="en-US" altLang="zh-CN" sz="2800" dirty="0">
                <a:latin typeface="Verdana" charset="0"/>
                <a:ea typeface="ＭＳ Ｐゴシック" charset="0"/>
                <a:cs typeface="ＭＳ Ｐゴシック" charset="0"/>
              </a:rPr>
              <a:t>)</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成功跨过约旦河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(31-32)</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米甸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a:t>
            </a:r>
          </a:p>
        </p:txBody>
      </p:sp>
    </p:spTree>
    <p:extLst>
      <p:ext uri="{BB962C8B-B14F-4D97-AF65-F5344CB8AC3E}">
        <p14:creationId xmlns:p14="http://schemas.microsoft.com/office/powerpoint/2010/main" val="222681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dissolv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344070"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062111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东部</a:t>
            </a:r>
            <a:endParaRPr lang="en-US" altLang="zh-CN" sz="2800" kern="0" dirty="0">
              <a:solidFill>
                <a:srgbClr val="FFFFFF"/>
              </a:solidFill>
              <a:effectLst>
                <a:glow rad="127000">
                  <a:srgbClr val="000000"/>
                </a:glow>
              </a:effectLst>
              <a:latin typeface="Arial" charset="0"/>
              <a:ea typeface="ＭＳ Ｐゴシック" charset="0"/>
              <a:cs typeface="ＭＳ Ｐゴシック" charset="0"/>
            </a:endParaRPr>
          </a:p>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的部落</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流本</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最后的预备 </a:t>
            </a:r>
            <a:br>
              <a:rPr kumimoji="1" lang="zh-CN" altLang="en-US" sz="2800" dirty="0">
                <a:latin typeface="Verdana" charset="0"/>
                <a:ea typeface="ＭＳ Ｐゴシック" charset="0"/>
                <a:cs typeface="ＭＳ Ｐゴシック" charset="0"/>
              </a:rPr>
            </a:br>
            <a:r>
              <a:rPr kumimoji="1" lang="en-US" altLang="zh-CN" sz="2800" dirty="0">
                <a:latin typeface="Verdana" charset="0"/>
                <a:ea typeface="ＭＳ Ｐゴシック" charset="0"/>
                <a:cs typeface="ＭＳ Ｐゴシック" charset="0"/>
              </a:rPr>
              <a:t>(31-36 </a:t>
            </a:r>
            <a:r>
              <a:rPr kumimoji="1" lang="zh-CN" altLang="en-US" sz="2800" dirty="0">
                <a:latin typeface="Verdana" charset="0"/>
                <a:ea typeface="ＭＳ Ｐゴシック" charset="0"/>
                <a:cs typeface="ＭＳ Ｐゴシック" charset="0"/>
              </a:rPr>
              <a:t>章</a:t>
            </a:r>
            <a:r>
              <a:rPr kumimoji="1" lang="en-US" altLang="zh-CN" sz="2800" dirty="0">
                <a:latin typeface="Verdana" charset="0"/>
                <a:ea typeface="ＭＳ Ｐゴシック" charset="0"/>
                <a:cs typeface="ＭＳ Ｐゴシック" charset="0"/>
              </a:rPr>
              <a:t>)</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成功跨过约旦河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(31-32)</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米甸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(32)</a:t>
            </a:r>
          </a:p>
        </p:txBody>
      </p:sp>
    </p:spTree>
    <p:extLst>
      <p:ext uri="{BB962C8B-B14F-4D97-AF65-F5344CB8AC3E}">
        <p14:creationId xmlns:p14="http://schemas.microsoft.com/office/powerpoint/2010/main" val="297918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4070"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039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东部</a:t>
            </a:r>
            <a:endParaRPr lang="en-US" altLang="zh-CN" sz="2800" kern="0" dirty="0">
              <a:solidFill>
                <a:srgbClr val="FFFFFF"/>
              </a:solidFill>
              <a:effectLst>
                <a:glow rad="127000">
                  <a:srgbClr val="000000"/>
                </a:glow>
              </a:effectLst>
              <a:latin typeface="Arial" charset="0"/>
              <a:ea typeface="ＭＳ Ｐゴシック" charset="0"/>
              <a:cs typeface="ＭＳ Ｐゴシック" charset="0"/>
            </a:endParaRPr>
          </a:p>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的部落</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流本</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5"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最后的预备 </a:t>
            </a:r>
            <a:br>
              <a:rPr kumimoji="1" lang="zh-CN" altLang="en-US" sz="2800" dirty="0">
                <a:latin typeface="Verdana" charset="0"/>
                <a:ea typeface="ＭＳ Ｐゴシック" charset="0"/>
                <a:cs typeface="ＭＳ Ｐゴシック" charset="0"/>
              </a:rPr>
            </a:br>
            <a:r>
              <a:rPr kumimoji="1" lang="en-US" altLang="zh-CN" sz="2800" dirty="0">
                <a:latin typeface="Verdana" charset="0"/>
                <a:ea typeface="ＭＳ Ｐゴシック" charset="0"/>
                <a:cs typeface="ＭＳ Ｐゴシック" charset="0"/>
              </a:rPr>
              <a:t>(31-36 </a:t>
            </a:r>
            <a:r>
              <a:rPr kumimoji="1" lang="zh-CN" altLang="en-US" sz="2800" dirty="0">
                <a:latin typeface="Verdana" charset="0"/>
                <a:ea typeface="ＭＳ Ｐゴシック" charset="0"/>
                <a:cs typeface="ＭＳ Ｐゴシック" charset="0"/>
              </a:rPr>
              <a:t>章</a:t>
            </a:r>
            <a:r>
              <a:rPr kumimoji="1" lang="en-US" altLang="zh-CN" sz="2800" dirty="0">
                <a:latin typeface="Verdana" charset="0"/>
                <a:ea typeface="ＭＳ Ｐゴシック" charset="0"/>
                <a:cs typeface="ＭＳ Ｐゴシック" charset="0"/>
              </a:rPr>
              <a:t>)</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成功跨过约旦河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(31-32)</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米甸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(32)</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游荡的总结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(33:1-49)</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迦南四境之地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(33:50-36:13)</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(33:50-34:29)</a:t>
            </a:r>
          </a:p>
        </p:txBody>
      </p:sp>
    </p:spTree>
    <p:extLst>
      <p:ext uri="{BB962C8B-B14F-4D97-AF65-F5344CB8AC3E}">
        <p14:creationId xmlns:p14="http://schemas.microsoft.com/office/powerpoint/2010/main" val="3987949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407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44070"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7213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17"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zh-CN" altLang="en-US" sz="2400">
              <a:solidFill>
                <a:srgbClr val="000000"/>
              </a:solidFill>
              <a:latin typeface="Arial" charset="0"/>
              <a:ea typeface="MS PGothic" charset="0"/>
              <a:cs typeface="Arial" charset="0"/>
            </a:endParaRPr>
          </a:p>
        </p:txBody>
      </p:sp>
      <p:sp>
        <p:nvSpPr>
          <p:cNvPr id="243718" name="Text Box 9"/>
          <p:cNvSpPr txBox="1">
            <a:spLocks noChangeArrowheads="1"/>
          </p:cNvSpPr>
          <p:nvPr/>
        </p:nvSpPr>
        <p:spPr bwMode="auto">
          <a:xfrm>
            <a:off x="2987675" y="4433888"/>
            <a:ext cx="1727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a:solidFill>
                  <a:srgbClr val="3333CC"/>
                </a:solidFill>
                <a:latin typeface="Arial" charset="0"/>
                <a:ea typeface="MS PGothic" charset="0"/>
                <a:cs typeface="Arial" charset="0"/>
              </a:rPr>
              <a:t>西奈山</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21" name="Text Box 12"/>
          <p:cNvSpPr txBox="1">
            <a:spLocks noChangeArrowheads="1"/>
          </p:cNvSpPr>
          <p:nvPr/>
        </p:nvSpPr>
        <p:spPr bwMode="auto">
          <a:xfrm>
            <a:off x="2339975" y="1976438"/>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dirty="0">
                <a:solidFill>
                  <a:srgbClr val="3333CC"/>
                </a:solidFill>
                <a:latin typeface="Arial" charset="0"/>
                <a:ea typeface="MS PGothic" charset="0"/>
                <a:cs typeface="Arial" charset="0"/>
              </a:rPr>
              <a:t>加低斯巴尼</a:t>
            </a:r>
          </a:p>
        </p:txBody>
      </p:sp>
      <p:sp>
        <p:nvSpPr>
          <p:cNvPr id="243722" name="Text Box 13"/>
          <p:cNvSpPr txBox="1">
            <a:spLocks noChangeArrowheads="1"/>
          </p:cNvSpPr>
          <p:nvPr/>
        </p:nvSpPr>
        <p:spPr bwMode="auto">
          <a:xfrm>
            <a:off x="5316538" y="1912938"/>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a:solidFill>
                  <a:srgbClr val="3333CC"/>
                </a:solidFill>
                <a:latin typeface="Arial" charset="0"/>
                <a:ea typeface="MS PGothic" charset="0"/>
                <a:cs typeface="Arial" charset="0"/>
              </a:rPr>
              <a:t>何珥山</a:t>
            </a:r>
          </a:p>
        </p:txBody>
      </p:sp>
      <p:sp>
        <p:nvSpPr>
          <p:cNvPr id="243723" name="Rectangle 14"/>
          <p:cNvSpPr>
            <a:spLocks noGrp="1" noChangeArrowheads="1"/>
          </p:cNvSpPr>
          <p:nvPr>
            <p:ph type="title" idx="4294967295"/>
          </p:nvPr>
        </p:nvSpPr>
        <p:spPr>
          <a:xfrm>
            <a:off x="0" y="0"/>
            <a:ext cx="5364163" cy="1628775"/>
          </a:xfrm>
        </p:spPr>
        <p:txBody>
          <a:bodyPr/>
          <a:lstStyle/>
          <a:p>
            <a:pPr algn="l"/>
            <a:r>
              <a:rPr lang="zh-CN" altLang="en-US" sz="4800" b="1"/>
              <a:t>民数记故事的终点</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25"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rgbClr val="3333CC"/>
                </a:solidFill>
                <a:latin typeface="Arial" charset="0"/>
                <a:ea typeface="MS PGothic" charset="0"/>
                <a:cs typeface="Arial" charset="0"/>
              </a:rPr>
              <a:t>摩押</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buFontTx/>
              <a:buNone/>
              <a:defRPr/>
            </a:pPr>
            <a:endParaRPr lang="en-US" sz="2400" b="0" kern="0">
              <a:solidFill>
                <a:srgbClr val="FFFFFF"/>
              </a:solidFill>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en-US" sz="4400"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a:spcBef>
                <a:spcPct val="0"/>
              </a:spcBef>
              <a:buFontTx/>
              <a:buNone/>
            </a:pPr>
            <a:endParaRPr lang="en-US" sz="2400" b="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a:spcBef>
                <a:spcPct val="0"/>
              </a:spcBef>
              <a:buFontTx/>
              <a:buNone/>
            </a:pPr>
            <a:endParaRPr lang="en-US" sz="2400" b="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a:spcBef>
                <a:spcPct val="0"/>
              </a:spcBef>
              <a:buFontTx/>
              <a:buNone/>
            </a:pPr>
            <a:endParaRPr lang="zh-CN" altLang="en-US" sz="2400" b="0">
              <a:solidFill>
                <a:srgbClr val="FFFFFF"/>
              </a:solidFill>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buFontTx/>
              <a:buNone/>
              <a:defRPr/>
            </a:pPr>
            <a:r>
              <a:rPr lang="zh-CN" altLang="en-US" sz="2800" u="sng" dirty="0">
                <a:solidFill>
                  <a:srgbClr val="FFFFFF"/>
                </a:solidFill>
                <a:effectLst>
                  <a:outerShdw blurRad="38100" dist="38100" dir="2700000" algn="tl">
                    <a:srgbClr val="000000"/>
                  </a:outerShdw>
                </a:effectLst>
                <a:cs typeface="Arial" charset="0"/>
              </a:rPr>
              <a:t>创世记 </a:t>
            </a:r>
            <a:r>
              <a:rPr lang="en-US" altLang="zh-CN" sz="2800" u="sng" dirty="0">
                <a:solidFill>
                  <a:srgbClr val="FFFFFF"/>
                </a:solidFill>
                <a:effectLst>
                  <a:outerShdw blurRad="38100" dist="38100" dir="2700000" algn="tl">
                    <a:srgbClr val="000000"/>
                  </a:outerShdw>
                </a:effectLst>
                <a:cs typeface="Arial" charset="0"/>
              </a:rPr>
              <a:t>15:18 </a:t>
            </a:r>
          </a:p>
          <a:p>
            <a:pPr>
              <a:spcBef>
                <a:spcPct val="0"/>
              </a:spcBef>
              <a:buFontTx/>
              <a:buNone/>
              <a:defRPr/>
            </a:pPr>
            <a:r>
              <a:rPr lang="zh-CN" altLang="en-US" sz="3200"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dirty="0">
                <a:solidFill>
                  <a:srgbClr val="FFFFFF"/>
                </a:solidFill>
                <a:effectLst>
                  <a:outerShdw blurRad="38100" dist="38100" dir="2700000" algn="tl">
                    <a:srgbClr val="000000"/>
                  </a:outerShdw>
                </a:effectLst>
                <a:cs typeface="Arial" charset="0"/>
              </a:rPr>
              <a:t>(</a:t>
            </a:r>
            <a:r>
              <a:rPr lang="zh-CN" altLang="en-US" sz="3200" dirty="0">
                <a:solidFill>
                  <a:srgbClr val="FFFFFF"/>
                </a:solidFill>
                <a:effectLst>
                  <a:outerShdw blurRad="38100" dist="38100" dir="2700000" algn="tl">
                    <a:srgbClr val="000000"/>
                  </a:outerShdw>
                </a:effectLst>
                <a:cs typeface="Arial" charset="0"/>
              </a:rPr>
              <a:t>新译本</a:t>
            </a:r>
            <a:r>
              <a:rPr lang="en-US" altLang="zh-CN" sz="3200"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黎巴嫩</a:t>
            </a:r>
            <a:endParaRPr lang="en-US" sz="4400"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以色列</a:t>
            </a:r>
            <a:endParaRPr lang="en-US" sz="4400"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埃及</a:t>
            </a:r>
            <a:endParaRPr lang="en-US" sz="4400"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叙利亚</a:t>
            </a:r>
            <a:endParaRPr lang="en-US" sz="4400"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约旦</a:t>
            </a:r>
            <a:endParaRPr lang="en-US" sz="4400"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FontTx/>
              <a:buNone/>
            </a:pPr>
            <a:r>
              <a:rPr lang="en-US" kern="0">
                <a:solidFill>
                  <a:srgbClr val="FFFFFF"/>
                </a:solidFill>
              </a:rPr>
              <a:t>531e</a:t>
            </a:r>
          </a:p>
        </p:txBody>
      </p:sp>
    </p:spTree>
    <p:extLst>
      <p:ext uri="{BB962C8B-B14F-4D97-AF65-F5344CB8AC3E}">
        <p14:creationId xmlns:p14="http://schemas.microsoft.com/office/powerpoint/2010/main" val="3455076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摩西的应许之地边界（民数记 </a:t>
            </a:r>
            <a:r>
              <a:rPr kumimoji="1" lang="en-US" altLang="zh-CN" sz="3200" b="1" dirty="0">
                <a:solidFill>
                  <a:schemeClr val="bg1"/>
                </a:solidFill>
                <a:latin typeface="Arial" charset="0"/>
              </a:rPr>
              <a:t>34</a:t>
            </a:r>
            <a:r>
              <a:rPr kumimoji="1" lang="zh-CN" altLang="en-US" sz="3200" b="1" dirty="0">
                <a:solidFill>
                  <a:schemeClr val="bg1"/>
                </a:solidFill>
                <a:latin typeface="Arial" charset="0"/>
              </a:rPr>
              <a:t>）</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a:spcBef>
                <a:spcPct val="0"/>
              </a:spcBef>
              <a:buFontTx/>
              <a:buNone/>
            </a:pPr>
            <a:endParaRPr lang="en-US" sz="2400" b="0">
              <a:solidFill>
                <a:srgbClr val="FFFFFF"/>
              </a:solidFill>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a:spcBef>
                <a:spcPct val="0"/>
              </a:spcBef>
              <a:buFontTx/>
              <a:buNone/>
            </a:pPr>
            <a:endParaRPr lang="en-US" sz="2400" b="0">
              <a:solidFill>
                <a:srgbClr val="FFFFFF"/>
              </a:solidFill>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a:spcBef>
                <a:spcPct val="0"/>
              </a:spcBef>
              <a:buFontTx/>
              <a:buNone/>
            </a:pPr>
            <a:endParaRPr lang="zh-CN" altLang="en-US" sz="2400" b="0">
              <a:solidFill>
                <a:srgbClr val="FFFFFF"/>
              </a:solidFill>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黎巴嫩</a:t>
            </a:r>
            <a:endParaRPr lang="en-US" sz="4400"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以色列</a:t>
            </a:r>
            <a:endParaRPr lang="en-US" sz="4400"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埃及</a:t>
            </a:r>
            <a:endParaRPr lang="en-US" sz="4400"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叙利亚</a:t>
            </a:r>
            <a:endParaRPr lang="en-US" sz="4400"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Aft>
                <a:spcPts val="0"/>
              </a:spcAft>
              <a:buFontTx/>
              <a:buNone/>
              <a:defRPr/>
            </a:pPr>
            <a:r>
              <a:rPr lang="zh-CN" altLang="en-US" sz="4400" dirty="0">
                <a:solidFill>
                  <a:srgbClr val="FFFFFF"/>
                </a:solidFill>
                <a:effectLst>
                  <a:glow rad="203200">
                    <a:srgbClr val="000514">
                      <a:alpha val="88000"/>
                    </a:srgbClr>
                  </a:glow>
                </a:effectLst>
                <a:latin typeface="Arial"/>
                <a:cs typeface="Arial"/>
              </a:rPr>
              <a:t>约旦</a:t>
            </a:r>
            <a:endParaRPr lang="en-US" sz="4400"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FontTx/>
              <a:buNone/>
            </a:pPr>
            <a:r>
              <a:rPr lang="en-US" kern="0">
                <a:solidFill>
                  <a:srgbClr val="FFFFFF"/>
                </a:solidFill>
              </a:rPr>
              <a:t>531e</a:t>
            </a:r>
          </a:p>
        </p:txBody>
      </p:sp>
    </p:spTree>
    <p:extLst>
      <p:ext uri="{BB962C8B-B14F-4D97-AF65-F5344CB8AC3E}">
        <p14:creationId xmlns:p14="http://schemas.microsoft.com/office/powerpoint/2010/main" val="9232046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0"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东部的部落</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6"/>
          <p:cNvSpPr txBox="1">
            <a:spLocks noChangeArrowheads="1"/>
          </p:cNvSpPr>
          <p:nvPr/>
        </p:nvSpPr>
        <p:spPr bwMode="auto">
          <a:xfrm>
            <a:off x="3466556" y="4465245"/>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16" name="Text Box 8"/>
          <p:cNvSpPr txBox="1">
            <a:spLocks noChangeArrowheads="1"/>
          </p:cNvSpPr>
          <p:nvPr/>
        </p:nvSpPr>
        <p:spPr bwMode="auto">
          <a:xfrm rot="17032332">
            <a:off x="2897506" y="3544878"/>
            <a:ext cx="1669792"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2000" b="0" i="0" u="none" strike="noStrike" dirty="0">
                <a:solidFill>
                  <a:srgbClr val="2A2B2E"/>
                </a:solidFill>
                <a:effectLst/>
                <a:highlight>
                  <a:srgbClr val="FFFFFF"/>
                </a:highlight>
                <a:latin typeface="PingFang SC" panose="020B0400000000000000" pitchFamily="34" charset="-122"/>
                <a:ea typeface="PingFang SC" panose="020B0400000000000000" pitchFamily="34" charset="-122"/>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最后的准备</a:t>
            </a:r>
            <a:r>
              <a:rPr kumimoji="1" lang="en-US" sz="2800" dirty="0">
                <a:latin typeface="Verdana" charset="0"/>
                <a:ea typeface="ＭＳ Ｐゴシック" charset="0"/>
                <a:cs typeface="ＭＳ Ｐゴシック" charset="0"/>
              </a:rPr>
              <a:t>(31–36)</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约旦河东定居</a:t>
            </a:r>
            <a:r>
              <a:rPr kumimoji="1" lang="en-US" sz="2400" b="0" dirty="0">
                <a:solidFill>
                  <a:srgbClr val="FFDB96"/>
                </a:solidFill>
                <a:latin typeface="Verdana" pitchFamily="-111" charset="0"/>
                <a:ea typeface="ＭＳ Ｐゴシック" pitchFamily="-111" charset="-128"/>
                <a:cs typeface="ＭＳ Ｐゴシック" pitchFamily="-111" charset="-128"/>
              </a:rPr>
              <a:t>(31–32)</a:t>
            </a:r>
          </a:p>
          <a:p>
            <a:pPr marL="746125" lvl="1" indent="-2889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Times New Roman" pitchFamily="-111" charset="0"/>
              </a:rPr>
              <a:t>米甸人</a:t>
            </a:r>
            <a:r>
              <a:rPr kumimoji="1" lang="en-US" sz="2400" b="0" dirty="0">
                <a:solidFill>
                  <a:srgbClr val="FFDB96"/>
                </a:solidFill>
                <a:latin typeface="Verdana" pitchFamily="-111" charset="0"/>
                <a:ea typeface="ＭＳ Ｐゴシック" pitchFamily="-111" charset="-128"/>
                <a:cs typeface="Times New Roman" pitchFamily="-111" charset="0"/>
              </a:rPr>
              <a:t>(31)</a:t>
            </a:r>
          </a:p>
          <a:p>
            <a:pPr marL="746125" lvl="1" indent="-288925" eaLnBrk="1" hangingPunct="1">
              <a:spcBef>
                <a:spcPct val="20000"/>
              </a:spcBef>
              <a:buSzPct val="90000"/>
              <a:buFont typeface="Wingdings" pitchFamily="-111" charset="2"/>
              <a:buChar char=""/>
              <a:defRPr/>
            </a:pPr>
            <a:r>
              <a:rPr kumimoji="1" lang="en-US" sz="2400" b="0" dirty="0" err="1">
                <a:solidFill>
                  <a:srgbClr val="FFDB96"/>
                </a:solidFill>
                <a:latin typeface="Verdana" pitchFamily="-111" charset="0"/>
                <a:ea typeface="ＭＳ Ｐゴシック" pitchFamily="-111" charset="-128"/>
                <a:cs typeface="Times New Roman" pitchFamily="-111" charset="0"/>
              </a:rPr>
              <a:t>遗产</a:t>
            </a:r>
            <a:r>
              <a:rPr kumimoji="1" lang="en-US" sz="2400" b="0" dirty="0">
                <a:solidFill>
                  <a:srgbClr val="FFDB96"/>
                </a:solidFill>
                <a:latin typeface="Verdana" pitchFamily="-111" charset="0"/>
                <a:ea typeface="ＭＳ Ｐゴシック" pitchFamily="-111" charset="-128"/>
                <a:cs typeface="Times New Roman" pitchFamily="-111" charset="0"/>
              </a:rPr>
              <a:t> (32)</a:t>
            </a:r>
          </a:p>
          <a:p>
            <a:pPr marL="339725" indent="-339725" eaLnBrk="1" hangingPunct="1">
              <a:spcBef>
                <a:spcPct val="20000"/>
              </a:spcBef>
              <a:buSzPct val="90000"/>
              <a:buFont typeface="Wingdings" pitchFamily="-111" charset="2"/>
              <a:buChar char=""/>
              <a:defRPr/>
            </a:pPr>
            <a:r>
              <a:rPr kumimoji="1" lang="en-US" sz="2400" b="0" dirty="0" err="1">
                <a:solidFill>
                  <a:srgbClr val="FFDB96"/>
                </a:solidFill>
                <a:latin typeface="Verdana" pitchFamily="-111" charset="0"/>
                <a:ea typeface="ＭＳ Ｐゴシック" pitchFamily="-111" charset="-128"/>
                <a:cs typeface="ＭＳ Ｐゴシック" pitchFamily="-111" charset="-128"/>
              </a:rPr>
              <a:t>游荡概要</a:t>
            </a:r>
            <a:r>
              <a:rPr kumimoji="1" lang="en-US" sz="2400" b="0" dirty="0">
                <a:solidFill>
                  <a:srgbClr val="FFDB96"/>
                </a:solidFill>
                <a:latin typeface="Verdana" pitchFamily="-111" charset="0"/>
                <a:ea typeface="ＭＳ Ｐゴシック" pitchFamily="-111" charset="-128"/>
                <a:cs typeface="ＭＳ Ｐゴシック" pitchFamily="-111" charset="-128"/>
              </a:rPr>
              <a:t>(33:1-49)</a:t>
            </a:r>
          </a:p>
          <a:p>
            <a:pPr marL="339725" indent="-339725" eaLnBrk="1" hangingPunct="1">
              <a:spcBef>
                <a:spcPct val="20000"/>
              </a:spcBef>
              <a:buSzPct val="90000"/>
              <a:buFont typeface="Wingdings" pitchFamily="-111" charset="2"/>
              <a:buChar char=""/>
              <a:defRPr/>
            </a:pPr>
            <a:r>
              <a:rPr lang="zh-CN" altLang="en-US" sz="2400" dirty="0"/>
              <a:t> 迦南地的定义（</a:t>
            </a:r>
            <a:r>
              <a:rPr lang="en-US" altLang="zh-CN" sz="2400" dirty="0"/>
              <a:t>33:50–36:13</a:t>
            </a:r>
            <a:r>
              <a:rPr lang="zh-CN" altLang="en-US" sz="2400" dirty="0"/>
              <a:t>）</a:t>
            </a:r>
            <a:br>
              <a:rPr lang="zh-CN" altLang="en-US" sz="2400" dirty="0"/>
            </a:br>
            <a:r>
              <a:rPr lang="zh-CN" altLang="en-US" sz="2400" dirty="0"/>
              <a:t>➤ 继承（</a:t>
            </a:r>
            <a:r>
              <a:rPr lang="en-US" altLang="zh-CN" sz="2400" dirty="0"/>
              <a:t>33:50–34:29</a:t>
            </a:r>
            <a:r>
              <a:rPr lang="zh-CN" altLang="en-US" sz="2400" dirty="0"/>
              <a:t>）</a:t>
            </a:r>
            <a:endParaRPr kumimoji="1" lang="en-US" sz="2400" b="0" dirty="0">
              <a:solidFill>
                <a:srgbClr val="FFDB96"/>
              </a:solidFill>
              <a:latin typeface="Verdana" pitchFamily="-111" charset="0"/>
              <a:ea typeface="ＭＳ Ｐゴシック" pitchFamily="-111" charset="-128"/>
              <a:cs typeface="Times New Roman" pitchFamily="-111" charset="0"/>
            </a:endParaRPr>
          </a:p>
        </p:txBody>
      </p:sp>
      <p:sp>
        <p:nvSpPr>
          <p:cNvPr id="17" name="Text Box 19"/>
          <p:cNvSpPr txBox="1">
            <a:spLocks noChangeArrowheads="1"/>
          </p:cNvSpPr>
          <p:nvPr/>
        </p:nvSpPr>
        <p:spPr bwMode="auto">
          <a:xfrm>
            <a:off x="3426354" y="48891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en-US" sz="2000" kern="0" dirty="0" err="1">
                <a:solidFill>
                  <a:srgbClr val="66FF33"/>
                </a:solidFill>
                <a:effectLst>
                  <a:glow rad="101600">
                    <a:srgbClr val="000000">
                      <a:alpha val="75000"/>
                    </a:srgbClr>
                  </a:glow>
                </a:effectLst>
                <a:latin typeface="Arial"/>
                <a:ea typeface="ＭＳ Ｐゴシック"/>
                <a:cs typeface="Arial"/>
              </a:rPr>
              <a:t>摩押</a:t>
            </a:r>
            <a:endParaRPr lang="en-US" sz="2000" kern="0" dirty="0">
              <a:solidFill>
                <a:srgbClr val="66FF33"/>
              </a:solidFill>
              <a:effectLst>
                <a:glow rad="101600">
                  <a:srgbClr val="000000">
                    <a:alpha val="75000"/>
                  </a:srgbClr>
                </a:glow>
              </a:effectLst>
              <a:latin typeface="Arial"/>
              <a:ea typeface="ＭＳ Ｐゴシック"/>
              <a:cs typeface="Arial"/>
            </a:endParaRPr>
          </a:p>
        </p:txBody>
      </p:sp>
      <p:sp>
        <p:nvSpPr>
          <p:cNvPr id="18" name="Text Box 21"/>
          <p:cNvSpPr txBox="1">
            <a:spLocks noChangeArrowheads="1"/>
          </p:cNvSpPr>
          <p:nvPr/>
        </p:nvSpPr>
        <p:spPr bwMode="auto">
          <a:xfrm>
            <a:off x="3352949" y="5682597"/>
            <a:ext cx="1450446" cy="40011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en-US" sz="2000" kern="0" dirty="0" err="1">
                <a:solidFill>
                  <a:srgbClr val="66FF33"/>
                </a:solidFill>
                <a:effectLst>
                  <a:glow rad="101600">
                    <a:srgbClr val="000000">
                      <a:alpha val="75000"/>
                    </a:srgbClr>
                  </a:glow>
                </a:effectLst>
                <a:latin typeface="Arial"/>
                <a:ea typeface="ＭＳ Ｐゴシック"/>
                <a:cs typeface="Arial"/>
              </a:rPr>
              <a:t>以东</a:t>
            </a:r>
            <a:endParaRPr lang="en-US" sz="2000" kern="0" dirty="0">
              <a:solidFill>
                <a:srgbClr val="66FF33"/>
              </a:solidFill>
              <a:effectLst>
                <a:glow rad="101600">
                  <a:srgbClr val="000000">
                    <a:alpha val="75000"/>
                  </a:srgbClr>
                </a:glow>
              </a:effectLst>
              <a:latin typeface="Arial"/>
              <a:ea typeface="ＭＳ Ｐゴシック"/>
              <a:cs typeface="Arial"/>
            </a:endParaRPr>
          </a:p>
        </p:txBody>
      </p:sp>
      <p:sp>
        <p:nvSpPr>
          <p:cNvPr id="2" name="Freeform 1"/>
          <p:cNvSpPr/>
          <p:nvPr/>
        </p:nvSpPr>
        <p:spPr>
          <a:xfrm>
            <a:off x="1660827" y="5254509"/>
            <a:ext cx="1657435" cy="835133"/>
          </a:xfrm>
          <a:custGeom>
            <a:avLst/>
            <a:gdLst>
              <a:gd name="connsiteX0" fmla="*/ 3222675 w 3222675"/>
              <a:gd name="connsiteY0" fmla="*/ 295741 h 1300485"/>
              <a:gd name="connsiteX1" fmla="*/ 3195365 w 3222675"/>
              <a:gd name="connsiteY1" fmla="*/ 418632 h 1300485"/>
              <a:gd name="connsiteX2" fmla="*/ 3168054 w 3222675"/>
              <a:gd name="connsiteY2" fmla="*/ 500559 h 1300485"/>
              <a:gd name="connsiteX3" fmla="*/ 3140743 w 3222675"/>
              <a:gd name="connsiteY3" fmla="*/ 596141 h 1300485"/>
              <a:gd name="connsiteX4" fmla="*/ 3099777 w 3222675"/>
              <a:gd name="connsiteY4" fmla="*/ 732687 h 1300485"/>
              <a:gd name="connsiteX5" fmla="*/ 3058811 w 3222675"/>
              <a:gd name="connsiteY5" fmla="*/ 814614 h 1300485"/>
              <a:gd name="connsiteX6" fmla="*/ 3017844 w 3222675"/>
              <a:gd name="connsiteY6" fmla="*/ 896541 h 1300485"/>
              <a:gd name="connsiteX7" fmla="*/ 2976878 w 3222675"/>
              <a:gd name="connsiteY7" fmla="*/ 910196 h 1300485"/>
              <a:gd name="connsiteX8" fmla="*/ 2963223 w 3222675"/>
              <a:gd name="connsiteY8" fmla="*/ 951159 h 1300485"/>
              <a:gd name="connsiteX9" fmla="*/ 2853980 w 3222675"/>
              <a:gd name="connsiteY9" fmla="*/ 1005778 h 1300485"/>
              <a:gd name="connsiteX10" fmla="*/ 2813013 w 3222675"/>
              <a:gd name="connsiteY10" fmla="*/ 1019432 h 1300485"/>
              <a:gd name="connsiteX11" fmla="*/ 2690115 w 3222675"/>
              <a:gd name="connsiteY11" fmla="*/ 1060396 h 1300485"/>
              <a:gd name="connsiteX12" fmla="*/ 2649148 w 3222675"/>
              <a:gd name="connsiteY12" fmla="*/ 1074050 h 1300485"/>
              <a:gd name="connsiteX13" fmla="*/ 2608182 w 3222675"/>
              <a:gd name="connsiteY13" fmla="*/ 1087705 h 1300485"/>
              <a:gd name="connsiteX14" fmla="*/ 2498939 w 3222675"/>
              <a:gd name="connsiteY14" fmla="*/ 1115014 h 1300485"/>
              <a:gd name="connsiteX15" fmla="*/ 2457973 w 3222675"/>
              <a:gd name="connsiteY15" fmla="*/ 1128669 h 1300485"/>
              <a:gd name="connsiteX16" fmla="*/ 2376040 w 3222675"/>
              <a:gd name="connsiteY16" fmla="*/ 1142323 h 1300485"/>
              <a:gd name="connsiteX17" fmla="*/ 2335074 w 3222675"/>
              <a:gd name="connsiteY17" fmla="*/ 1155978 h 1300485"/>
              <a:gd name="connsiteX18" fmla="*/ 2280453 w 3222675"/>
              <a:gd name="connsiteY18" fmla="*/ 1169632 h 1300485"/>
              <a:gd name="connsiteX19" fmla="*/ 2116588 w 3222675"/>
              <a:gd name="connsiteY19" fmla="*/ 1251560 h 1300485"/>
              <a:gd name="connsiteX20" fmla="*/ 2075622 w 3222675"/>
              <a:gd name="connsiteY20" fmla="*/ 1265214 h 1300485"/>
              <a:gd name="connsiteX21" fmla="*/ 1788858 w 3222675"/>
              <a:gd name="connsiteY21" fmla="*/ 1278869 h 1300485"/>
              <a:gd name="connsiteX22" fmla="*/ 819324 w 3222675"/>
              <a:gd name="connsiteY22" fmla="*/ 1237905 h 1300485"/>
              <a:gd name="connsiteX23" fmla="*/ 778358 w 3222675"/>
              <a:gd name="connsiteY23" fmla="*/ 1224251 h 1300485"/>
              <a:gd name="connsiteX24" fmla="*/ 737392 w 3222675"/>
              <a:gd name="connsiteY24" fmla="*/ 1210596 h 1300485"/>
              <a:gd name="connsiteX25" fmla="*/ 696426 w 3222675"/>
              <a:gd name="connsiteY25" fmla="*/ 1196941 h 1300485"/>
              <a:gd name="connsiteX26" fmla="*/ 655459 w 3222675"/>
              <a:gd name="connsiteY26" fmla="*/ 1169632 h 1300485"/>
              <a:gd name="connsiteX27" fmla="*/ 669115 w 3222675"/>
              <a:gd name="connsiteY27" fmla="*/ 1005778 h 1300485"/>
              <a:gd name="connsiteX28" fmla="*/ 669115 w 3222675"/>
              <a:gd name="connsiteY28" fmla="*/ 787305 h 1300485"/>
              <a:gd name="connsiteX29" fmla="*/ 600838 w 3222675"/>
              <a:gd name="connsiteY29" fmla="*/ 773650 h 1300485"/>
              <a:gd name="connsiteX30" fmla="*/ 518905 w 3222675"/>
              <a:gd name="connsiteY30" fmla="*/ 746341 h 1300485"/>
              <a:gd name="connsiteX31" fmla="*/ 450628 w 3222675"/>
              <a:gd name="connsiteY31" fmla="*/ 691723 h 1300485"/>
              <a:gd name="connsiteX32" fmla="*/ 409662 w 3222675"/>
              <a:gd name="connsiteY32" fmla="*/ 650759 h 1300485"/>
              <a:gd name="connsiteX33" fmla="*/ 327730 w 3222675"/>
              <a:gd name="connsiteY33" fmla="*/ 623450 h 1300485"/>
              <a:gd name="connsiteX34" fmla="*/ 286764 w 3222675"/>
              <a:gd name="connsiteY34" fmla="*/ 609796 h 1300485"/>
              <a:gd name="connsiteX35" fmla="*/ 204831 w 3222675"/>
              <a:gd name="connsiteY35" fmla="*/ 527868 h 1300485"/>
              <a:gd name="connsiteX36" fmla="*/ 163865 w 3222675"/>
              <a:gd name="connsiteY36" fmla="*/ 486905 h 1300485"/>
              <a:gd name="connsiteX37" fmla="*/ 81933 w 3222675"/>
              <a:gd name="connsiteY37" fmla="*/ 364014 h 1300485"/>
              <a:gd name="connsiteX38" fmla="*/ 54622 w 3222675"/>
              <a:gd name="connsiteY38" fmla="*/ 323050 h 1300485"/>
              <a:gd name="connsiteX39" fmla="*/ 27311 w 3222675"/>
              <a:gd name="connsiteY39" fmla="*/ 282086 h 1300485"/>
              <a:gd name="connsiteX40" fmla="*/ 13655 w 3222675"/>
              <a:gd name="connsiteY40" fmla="*/ 241123 h 1300485"/>
              <a:gd name="connsiteX41" fmla="*/ 0 w 3222675"/>
              <a:gd name="connsiteY41" fmla="*/ 36304 h 13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22675" h="1300485">
                <a:moveTo>
                  <a:pt x="3222675" y="295741"/>
                </a:moveTo>
                <a:cubicBezTo>
                  <a:pt x="3214879" y="334718"/>
                  <a:pt x="3206935" y="380068"/>
                  <a:pt x="3195365" y="418632"/>
                </a:cubicBezTo>
                <a:cubicBezTo>
                  <a:pt x="3187093" y="446204"/>
                  <a:pt x="3175036" y="472632"/>
                  <a:pt x="3168054" y="500559"/>
                </a:cubicBezTo>
                <a:cubicBezTo>
                  <a:pt x="3125350" y="671355"/>
                  <a:pt x="3179934" y="458978"/>
                  <a:pt x="3140743" y="596141"/>
                </a:cubicBezTo>
                <a:cubicBezTo>
                  <a:pt x="3099479" y="740562"/>
                  <a:pt x="3164664" y="538041"/>
                  <a:pt x="3099777" y="732687"/>
                </a:cubicBezTo>
                <a:cubicBezTo>
                  <a:pt x="3065456" y="835643"/>
                  <a:pt x="3111750" y="708742"/>
                  <a:pt x="3058811" y="814614"/>
                </a:cubicBezTo>
                <a:cubicBezTo>
                  <a:pt x="3042319" y="847596"/>
                  <a:pt x="3050455" y="870454"/>
                  <a:pt x="3017844" y="896541"/>
                </a:cubicBezTo>
                <a:cubicBezTo>
                  <a:pt x="3006604" y="905532"/>
                  <a:pt x="2990533" y="905644"/>
                  <a:pt x="2976878" y="910196"/>
                </a:cubicBezTo>
                <a:cubicBezTo>
                  <a:pt x="2972326" y="923850"/>
                  <a:pt x="2970628" y="938817"/>
                  <a:pt x="2963223" y="951159"/>
                </a:cubicBezTo>
                <a:cubicBezTo>
                  <a:pt x="2939389" y="990881"/>
                  <a:pt x="2894833" y="992161"/>
                  <a:pt x="2853980" y="1005778"/>
                </a:cubicBezTo>
                <a:lnTo>
                  <a:pt x="2813013" y="1019432"/>
                </a:lnTo>
                <a:lnTo>
                  <a:pt x="2690115" y="1060396"/>
                </a:lnTo>
                <a:lnTo>
                  <a:pt x="2649148" y="1074050"/>
                </a:lnTo>
                <a:cubicBezTo>
                  <a:pt x="2635493" y="1078601"/>
                  <a:pt x="2622146" y="1084214"/>
                  <a:pt x="2608182" y="1087705"/>
                </a:cubicBezTo>
                <a:cubicBezTo>
                  <a:pt x="2571768" y="1096808"/>
                  <a:pt x="2534548" y="1103145"/>
                  <a:pt x="2498939" y="1115014"/>
                </a:cubicBezTo>
                <a:cubicBezTo>
                  <a:pt x="2485284" y="1119566"/>
                  <a:pt x="2472024" y="1125547"/>
                  <a:pt x="2457973" y="1128669"/>
                </a:cubicBezTo>
                <a:cubicBezTo>
                  <a:pt x="2430945" y="1134675"/>
                  <a:pt x="2403351" y="1137772"/>
                  <a:pt x="2376040" y="1142323"/>
                </a:cubicBezTo>
                <a:cubicBezTo>
                  <a:pt x="2362385" y="1146875"/>
                  <a:pt x="2348914" y="1152024"/>
                  <a:pt x="2335074" y="1155978"/>
                </a:cubicBezTo>
                <a:cubicBezTo>
                  <a:pt x="2317029" y="1161133"/>
                  <a:pt x="2297239" y="1161239"/>
                  <a:pt x="2280453" y="1169632"/>
                </a:cubicBezTo>
                <a:cubicBezTo>
                  <a:pt x="2068685" y="1275510"/>
                  <a:pt x="2322523" y="1182920"/>
                  <a:pt x="2116588" y="1251560"/>
                </a:cubicBezTo>
                <a:cubicBezTo>
                  <a:pt x="2102933" y="1256111"/>
                  <a:pt x="2090000" y="1264529"/>
                  <a:pt x="2075622" y="1265214"/>
                </a:cubicBezTo>
                <a:lnTo>
                  <a:pt x="1788858" y="1278869"/>
                </a:lnTo>
                <a:cubicBezTo>
                  <a:pt x="872440" y="1264771"/>
                  <a:pt x="1181979" y="1358780"/>
                  <a:pt x="819324" y="1237905"/>
                </a:cubicBezTo>
                <a:lnTo>
                  <a:pt x="778358" y="1224251"/>
                </a:lnTo>
                <a:lnTo>
                  <a:pt x="737392" y="1210596"/>
                </a:lnTo>
                <a:cubicBezTo>
                  <a:pt x="723737" y="1206044"/>
                  <a:pt x="708403" y="1204925"/>
                  <a:pt x="696426" y="1196941"/>
                </a:cubicBezTo>
                <a:lnTo>
                  <a:pt x="655459" y="1169632"/>
                </a:lnTo>
                <a:cubicBezTo>
                  <a:pt x="660011" y="1115014"/>
                  <a:pt x="662317" y="1060162"/>
                  <a:pt x="669115" y="1005778"/>
                </a:cubicBezTo>
                <a:cubicBezTo>
                  <a:pt x="680422" y="915325"/>
                  <a:pt x="730006" y="919228"/>
                  <a:pt x="669115" y="787305"/>
                </a:cubicBezTo>
                <a:cubicBezTo>
                  <a:pt x="659388" y="766232"/>
                  <a:pt x="623230" y="779757"/>
                  <a:pt x="600838" y="773650"/>
                </a:cubicBezTo>
                <a:cubicBezTo>
                  <a:pt x="573064" y="766076"/>
                  <a:pt x="518905" y="746341"/>
                  <a:pt x="518905" y="746341"/>
                </a:cubicBezTo>
                <a:cubicBezTo>
                  <a:pt x="457828" y="654731"/>
                  <a:pt x="529778" y="744486"/>
                  <a:pt x="450628" y="691723"/>
                </a:cubicBezTo>
                <a:cubicBezTo>
                  <a:pt x="434560" y="681012"/>
                  <a:pt x="426543" y="660137"/>
                  <a:pt x="409662" y="650759"/>
                </a:cubicBezTo>
                <a:cubicBezTo>
                  <a:pt x="384497" y="636779"/>
                  <a:pt x="355041" y="632553"/>
                  <a:pt x="327730" y="623450"/>
                </a:cubicBezTo>
                <a:lnTo>
                  <a:pt x="286764" y="609796"/>
                </a:lnTo>
                <a:lnTo>
                  <a:pt x="204831" y="527868"/>
                </a:lnTo>
                <a:cubicBezTo>
                  <a:pt x="191176" y="514214"/>
                  <a:pt x="174577" y="502972"/>
                  <a:pt x="163865" y="486905"/>
                </a:cubicBezTo>
                <a:lnTo>
                  <a:pt x="81933" y="364014"/>
                </a:lnTo>
                <a:lnTo>
                  <a:pt x="54622" y="323050"/>
                </a:lnTo>
                <a:cubicBezTo>
                  <a:pt x="45518" y="309395"/>
                  <a:pt x="32501" y="297655"/>
                  <a:pt x="27311" y="282086"/>
                </a:cubicBezTo>
                <a:lnTo>
                  <a:pt x="13655" y="241123"/>
                </a:lnTo>
                <a:cubicBezTo>
                  <a:pt x="-284" y="18108"/>
                  <a:pt x="0" y="-50316"/>
                  <a:pt x="0" y="36304"/>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a:buFont typeface="Wingdings" pitchFamily="-111" charset="2"/>
              <a:buChar char="§"/>
            </a:pPr>
            <a:endParaRPr lang="en-US" sz="2400">
              <a:solidFill>
                <a:srgbClr val="FFFFFF"/>
              </a:solidFill>
              <a:latin typeface="Times" pitchFamily="-111" charset="0"/>
              <a:ea typeface="Times New Roman" pitchFamily="-111" charset="0"/>
              <a:cs typeface="Times New Roman" pitchFamily="-111" charset="0"/>
            </a:endParaRPr>
          </a:p>
        </p:txBody>
      </p:sp>
      <p:sp>
        <p:nvSpPr>
          <p:cNvPr id="3" name="Freeform 2"/>
          <p:cNvSpPr/>
          <p:nvPr/>
        </p:nvSpPr>
        <p:spPr>
          <a:xfrm>
            <a:off x="1660828" y="928510"/>
            <a:ext cx="2196234" cy="4342917"/>
          </a:xfrm>
          <a:custGeom>
            <a:avLst/>
            <a:gdLst>
              <a:gd name="connsiteX0" fmla="*/ 0 w 2990533"/>
              <a:gd name="connsiteY0" fmla="*/ 5407203 h 5407203"/>
              <a:gd name="connsiteX1" fmla="*/ 150209 w 2990533"/>
              <a:gd name="connsiteY1" fmla="*/ 5366240 h 5407203"/>
              <a:gd name="connsiteX2" fmla="*/ 191175 w 2990533"/>
              <a:gd name="connsiteY2" fmla="*/ 5352585 h 5407203"/>
              <a:gd name="connsiteX3" fmla="*/ 259452 w 2990533"/>
              <a:gd name="connsiteY3" fmla="*/ 5297967 h 5407203"/>
              <a:gd name="connsiteX4" fmla="*/ 341385 w 2990533"/>
              <a:gd name="connsiteY4" fmla="*/ 5243349 h 5407203"/>
              <a:gd name="connsiteX5" fmla="*/ 423317 w 2990533"/>
              <a:gd name="connsiteY5" fmla="*/ 5229694 h 5407203"/>
              <a:gd name="connsiteX6" fmla="*/ 477939 w 2990533"/>
              <a:gd name="connsiteY6" fmla="*/ 5216040 h 5407203"/>
              <a:gd name="connsiteX7" fmla="*/ 559871 w 2990533"/>
              <a:gd name="connsiteY7" fmla="*/ 5202385 h 5407203"/>
              <a:gd name="connsiteX8" fmla="*/ 641804 w 2990533"/>
              <a:gd name="connsiteY8" fmla="*/ 5175076 h 5407203"/>
              <a:gd name="connsiteX9" fmla="*/ 723736 w 2990533"/>
              <a:gd name="connsiteY9" fmla="*/ 5120458 h 5407203"/>
              <a:gd name="connsiteX10" fmla="*/ 805669 w 2990533"/>
              <a:gd name="connsiteY10" fmla="*/ 5038530 h 5407203"/>
              <a:gd name="connsiteX11" fmla="*/ 873946 w 2990533"/>
              <a:gd name="connsiteY11" fmla="*/ 4970258 h 5407203"/>
              <a:gd name="connsiteX12" fmla="*/ 928567 w 2990533"/>
              <a:gd name="connsiteY12" fmla="*/ 4888330 h 5407203"/>
              <a:gd name="connsiteX13" fmla="*/ 969533 w 2990533"/>
              <a:gd name="connsiteY13" fmla="*/ 4847367 h 5407203"/>
              <a:gd name="connsiteX14" fmla="*/ 1024155 w 2990533"/>
              <a:gd name="connsiteY14" fmla="*/ 4765439 h 5407203"/>
              <a:gd name="connsiteX15" fmla="*/ 1147054 w 2990533"/>
              <a:gd name="connsiteY15" fmla="*/ 4642548 h 5407203"/>
              <a:gd name="connsiteX16" fmla="*/ 1188020 w 2990533"/>
              <a:gd name="connsiteY16" fmla="*/ 4601585 h 5407203"/>
              <a:gd name="connsiteX17" fmla="*/ 1228986 w 2990533"/>
              <a:gd name="connsiteY17" fmla="*/ 4574276 h 5407203"/>
              <a:gd name="connsiteX18" fmla="*/ 1297263 w 2990533"/>
              <a:gd name="connsiteY18" fmla="*/ 4519657 h 5407203"/>
              <a:gd name="connsiteX19" fmla="*/ 1365540 w 2990533"/>
              <a:gd name="connsiteY19" fmla="*/ 4437730 h 5407203"/>
              <a:gd name="connsiteX20" fmla="*/ 1447473 w 2990533"/>
              <a:gd name="connsiteY20" fmla="*/ 4314839 h 5407203"/>
              <a:gd name="connsiteX21" fmla="*/ 1474783 w 2990533"/>
              <a:gd name="connsiteY21" fmla="*/ 4273875 h 5407203"/>
              <a:gd name="connsiteX22" fmla="*/ 1502094 w 2990533"/>
              <a:gd name="connsiteY22" fmla="*/ 4232912 h 5407203"/>
              <a:gd name="connsiteX23" fmla="*/ 1515750 w 2990533"/>
              <a:gd name="connsiteY23" fmla="*/ 4191948 h 5407203"/>
              <a:gd name="connsiteX24" fmla="*/ 1556716 w 2990533"/>
              <a:gd name="connsiteY24" fmla="*/ 4150984 h 5407203"/>
              <a:gd name="connsiteX25" fmla="*/ 1584027 w 2990533"/>
              <a:gd name="connsiteY25" fmla="*/ 4110021 h 5407203"/>
              <a:gd name="connsiteX26" fmla="*/ 1597682 w 2990533"/>
              <a:gd name="connsiteY26" fmla="*/ 4069057 h 5407203"/>
              <a:gd name="connsiteX27" fmla="*/ 1652304 w 2990533"/>
              <a:gd name="connsiteY27" fmla="*/ 3987130 h 5407203"/>
              <a:gd name="connsiteX28" fmla="*/ 1706925 w 2990533"/>
              <a:gd name="connsiteY28" fmla="*/ 3905202 h 5407203"/>
              <a:gd name="connsiteX29" fmla="*/ 1734236 w 2990533"/>
              <a:gd name="connsiteY29" fmla="*/ 3864239 h 5407203"/>
              <a:gd name="connsiteX30" fmla="*/ 1761547 w 2990533"/>
              <a:gd name="connsiteY30" fmla="*/ 3823275 h 5407203"/>
              <a:gd name="connsiteX31" fmla="*/ 1788858 w 2990533"/>
              <a:gd name="connsiteY31" fmla="*/ 3727693 h 5407203"/>
              <a:gd name="connsiteX32" fmla="*/ 1816168 w 2990533"/>
              <a:gd name="connsiteY32" fmla="*/ 3673075 h 5407203"/>
              <a:gd name="connsiteX33" fmla="*/ 1843479 w 2990533"/>
              <a:gd name="connsiteY33" fmla="*/ 3577493 h 5407203"/>
              <a:gd name="connsiteX34" fmla="*/ 1870790 w 2990533"/>
              <a:gd name="connsiteY34" fmla="*/ 3522875 h 5407203"/>
              <a:gd name="connsiteX35" fmla="*/ 1898101 w 2990533"/>
              <a:gd name="connsiteY35" fmla="*/ 3372675 h 5407203"/>
              <a:gd name="connsiteX36" fmla="*/ 1925412 w 2990533"/>
              <a:gd name="connsiteY36" fmla="*/ 3290747 h 5407203"/>
              <a:gd name="connsiteX37" fmla="*/ 1966378 w 2990533"/>
              <a:gd name="connsiteY37" fmla="*/ 3167856 h 5407203"/>
              <a:gd name="connsiteX38" fmla="*/ 1980033 w 2990533"/>
              <a:gd name="connsiteY38" fmla="*/ 3126893 h 5407203"/>
              <a:gd name="connsiteX39" fmla="*/ 2021000 w 2990533"/>
              <a:gd name="connsiteY39" fmla="*/ 2949384 h 5407203"/>
              <a:gd name="connsiteX40" fmla="*/ 2048310 w 2990533"/>
              <a:gd name="connsiteY40" fmla="*/ 2785529 h 5407203"/>
              <a:gd name="connsiteX41" fmla="*/ 2061966 w 2990533"/>
              <a:gd name="connsiteY41" fmla="*/ 2662638 h 5407203"/>
              <a:gd name="connsiteX42" fmla="*/ 2089277 w 2990533"/>
              <a:gd name="connsiteY42" fmla="*/ 2553401 h 5407203"/>
              <a:gd name="connsiteX43" fmla="*/ 2116587 w 2990533"/>
              <a:gd name="connsiteY43" fmla="*/ 2471474 h 5407203"/>
              <a:gd name="connsiteX44" fmla="*/ 2130243 w 2990533"/>
              <a:gd name="connsiteY44" fmla="*/ 2403201 h 5407203"/>
              <a:gd name="connsiteX45" fmla="*/ 2143898 w 2990533"/>
              <a:gd name="connsiteY45" fmla="*/ 2293965 h 5407203"/>
              <a:gd name="connsiteX46" fmla="*/ 2157554 w 2990533"/>
              <a:gd name="connsiteY46" fmla="*/ 2253001 h 5407203"/>
              <a:gd name="connsiteX47" fmla="*/ 2171209 w 2990533"/>
              <a:gd name="connsiteY47" fmla="*/ 2184728 h 5407203"/>
              <a:gd name="connsiteX48" fmla="*/ 2184864 w 2990533"/>
              <a:gd name="connsiteY48" fmla="*/ 2075492 h 5407203"/>
              <a:gd name="connsiteX49" fmla="*/ 2212175 w 2990533"/>
              <a:gd name="connsiteY49" fmla="*/ 1993565 h 5407203"/>
              <a:gd name="connsiteX50" fmla="*/ 2225831 w 2990533"/>
              <a:gd name="connsiteY50" fmla="*/ 1925292 h 5407203"/>
              <a:gd name="connsiteX51" fmla="*/ 2239486 w 2990533"/>
              <a:gd name="connsiteY51" fmla="*/ 1870674 h 5407203"/>
              <a:gd name="connsiteX52" fmla="*/ 2253141 w 2990533"/>
              <a:gd name="connsiteY52" fmla="*/ 1802401 h 5407203"/>
              <a:gd name="connsiteX53" fmla="*/ 2266797 w 2990533"/>
              <a:gd name="connsiteY53" fmla="*/ 1747783 h 5407203"/>
              <a:gd name="connsiteX54" fmla="*/ 2280452 w 2990533"/>
              <a:gd name="connsiteY54" fmla="*/ 1652201 h 5407203"/>
              <a:gd name="connsiteX55" fmla="*/ 2307763 w 2990533"/>
              <a:gd name="connsiteY55" fmla="*/ 1570274 h 5407203"/>
              <a:gd name="connsiteX56" fmla="*/ 2321418 w 2990533"/>
              <a:gd name="connsiteY56" fmla="*/ 1529310 h 5407203"/>
              <a:gd name="connsiteX57" fmla="*/ 2335074 w 2990533"/>
              <a:gd name="connsiteY57" fmla="*/ 1488346 h 5407203"/>
              <a:gd name="connsiteX58" fmla="*/ 2376040 w 2990533"/>
              <a:gd name="connsiteY58" fmla="*/ 1515655 h 5407203"/>
              <a:gd name="connsiteX59" fmla="*/ 2512594 w 2990533"/>
              <a:gd name="connsiteY59" fmla="*/ 1515655 h 5407203"/>
              <a:gd name="connsiteX60" fmla="*/ 2526249 w 2990533"/>
              <a:gd name="connsiteY60" fmla="*/ 1365455 h 5407203"/>
              <a:gd name="connsiteX61" fmla="*/ 2512594 w 2990533"/>
              <a:gd name="connsiteY61" fmla="*/ 1324492 h 5407203"/>
              <a:gd name="connsiteX62" fmla="*/ 2526249 w 2990533"/>
              <a:gd name="connsiteY62" fmla="*/ 1051400 h 5407203"/>
              <a:gd name="connsiteX63" fmla="*/ 2567216 w 2990533"/>
              <a:gd name="connsiteY63" fmla="*/ 928509 h 5407203"/>
              <a:gd name="connsiteX64" fmla="*/ 2580871 w 2990533"/>
              <a:gd name="connsiteY64" fmla="*/ 873891 h 5407203"/>
              <a:gd name="connsiteX65" fmla="*/ 2608182 w 2990533"/>
              <a:gd name="connsiteY65" fmla="*/ 791964 h 5407203"/>
              <a:gd name="connsiteX66" fmla="*/ 2621837 w 2990533"/>
              <a:gd name="connsiteY66" fmla="*/ 737346 h 5407203"/>
              <a:gd name="connsiteX67" fmla="*/ 2690114 w 2990533"/>
              <a:gd name="connsiteY67" fmla="*/ 641764 h 5407203"/>
              <a:gd name="connsiteX68" fmla="*/ 2785702 w 2990533"/>
              <a:gd name="connsiteY68" fmla="*/ 532527 h 5407203"/>
              <a:gd name="connsiteX69" fmla="*/ 2813013 w 2990533"/>
              <a:gd name="connsiteY69" fmla="*/ 491564 h 5407203"/>
              <a:gd name="connsiteX70" fmla="*/ 2853979 w 2990533"/>
              <a:gd name="connsiteY70" fmla="*/ 409636 h 5407203"/>
              <a:gd name="connsiteX71" fmla="*/ 2867635 w 2990533"/>
              <a:gd name="connsiteY71" fmla="*/ 368673 h 5407203"/>
              <a:gd name="connsiteX72" fmla="*/ 2922256 w 2990533"/>
              <a:gd name="connsiteY72" fmla="*/ 286745 h 5407203"/>
              <a:gd name="connsiteX73" fmla="*/ 2963222 w 2990533"/>
              <a:gd name="connsiteY73" fmla="*/ 150200 h 5407203"/>
              <a:gd name="connsiteX74" fmla="*/ 2990533 w 2990533"/>
              <a:gd name="connsiteY74" fmla="*/ 68273 h 5407203"/>
              <a:gd name="connsiteX75" fmla="*/ 2990533 w 2990533"/>
              <a:gd name="connsiteY75" fmla="*/ 0 h 540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0533" h="5407203">
                <a:moveTo>
                  <a:pt x="0" y="5407203"/>
                </a:moveTo>
                <a:cubicBezTo>
                  <a:pt x="96503" y="5387904"/>
                  <a:pt x="46261" y="5400887"/>
                  <a:pt x="150209" y="5366240"/>
                </a:cubicBezTo>
                <a:lnTo>
                  <a:pt x="191175" y="5352585"/>
                </a:lnTo>
                <a:cubicBezTo>
                  <a:pt x="241637" y="5276896"/>
                  <a:pt x="189614" y="5336763"/>
                  <a:pt x="259452" y="5297967"/>
                </a:cubicBezTo>
                <a:cubicBezTo>
                  <a:pt x="288145" y="5282028"/>
                  <a:pt x="309009" y="5248745"/>
                  <a:pt x="341385" y="5243349"/>
                </a:cubicBezTo>
                <a:cubicBezTo>
                  <a:pt x="368696" y="5238797"/>
                  <a:pt x="396167" y="5235124"/>
                  <a:pt x="423317" y="5229694"/>
                </a:cubicBezTo>
                <a:cubicBezTo>
                  <a:pt x="441720" y="5226014"/>
                  <a:pt x="459536" y="5219720"/>
                  <a:pt x="477939" y="5216040"/>
                </a:cubicBezTo>
                <a:cubicBezTo>
                  <a:pt x="505089" y="5210610"/>
                  <a:pt x="533010" y="5209100"/>
                  <a:pt x="559871" y="5202385"/>
                </a:cubicBezTo>
                <a:cubicBezTo>
                  <a:pt x="587800" y="5195403"/>
                  <a:pt x="641804" y="5175076"/>
                  <a:pt x="641804" y="5175076"/>
                </a:cubicBezTo>
                <a:cubicBezTo>
                  <a:pt x="669115" y="5156870"/>
                  <a:pt x="700526" y="5143666"/>
                  <a:pt x="723736" y="5120458"/>
                </a:cubicBezTo>
                <a:cubicBezTo>
                  <a:pt x="751047" y="5093149"/>
                  <a:pt x="784244" y="5070665"/>
                  <a:pt x="805669" y="5038530"/>
                </a:cubicBezTo>
                <a:cubicBezTo>
                  <a:pt x="842083" y="4983912"/>
                  <a:pt x="819324" y="5006669"/>
                  <a:pt x="873946" y="4970258"/>
                </a:cubicBezTo>
                <a:cubicBezTo>
                  <a:pt x="892153" y="4942949"/>
                  <a:pt x="905357" y="4911538"/>
                  <a:pt x="928567" y="4888330"/>
                </a:cubicBezTo>
                <a:cubicBezTo>
                  <a:pt x="942222" y="4874676"/>
                  <a:pt x="957677" y="4862610"/>
                  <a:pt x="969533" y="4847367"/>
                </a:cubicBezTo>
                <a:cubicBezTo>
                  <a:pt x="989685" y="4821459"/>
                  <a:pt x="1000945" y="4788647"/>
                  <a:pt x="1024155" y="4765439"/>
                </a:cubicBezTo>
                <a:lnTo>
                  <a:pt x="1147054" y="4642548"/>
                </a:lnTo>
                <a:cubicBezTo>
                  <a:pt x="1160709" y="4628894"/>
                  <a:pt x="1171952" y="4612296"/>
                  <a:pt x="1188020" y="4601585"/>
                </a:cubicBezTo>
                <a:cubicBezTo>
                  <a:pt x="1201675" y="4592482"/>
                  <a:pt x="1216171" y="4584528"/>
                  <a:pt x="1228986" y="4574276"/>
                </a:cubicBezTo>
                <a:cubicBezTo>
                  <a:pt x="1326275" y="4496449"/>
                  <a:pt x="1171174" y="4603711"/>
                  <a:pt x="1297263" y="4519657"/>
                </a:cubicBezTo>
                <a:cubicBezTo>
                  <a:pt x="1394859" y="4373275"/>
                  <a:pt x="1242869" y="4595440"/>
                  <a:pt x="1365540" y="4437730"/>
                </a:cubicBezTo>
                <a:lnTo>
                  <a:pt x="1447473" y="4314839"/>
                </a:lnTo>
                <a:lnTo>
                  <a:pt x="1474783" y="4273875"/>
                </a:lnTo>
                <a:cubicBezTo>
                  <a:pt x="1483886" y="4260221"/>
                  <a:pt x="1496904" y="4248481"/>
                  <a:pt x="1502094" y="4232912"/>
                </a:cubicBezTo>
                <a:cubicBezTo>
                  <a:pt x="1506646" y="4219257"/>
                  <a:pt x="1507766" y="4203924"/>
                  <a:pt x="1515750" y="4191948"/>
                </a:cubicBezTo>
                <a:cubicBezTo>
                  <a:pt x="1526462" y="4175881"/>
                  <a:pt x="1544353" y="4165819"/>
                  <a:pt x="1556716" y="4150984"/>
                </a:cubicBezTo>
                <a:cubicBezTo>
                  <a:pt x="1567222" y="4138377"/>
                  <a:pt x="1574923" y="4123675"/>
                  <a:pt x="1584027" y="4110021"/>
                </a:cubicBezTo>
                <a:cubicBezTo>
                  <a:pt x="1588579" y="4096366"/>
                  <a:pt x="1590692" y="4081639"/>
                  <a:pt x="1597682" y="4069057"/>
                </a:cubicBezTo>
                <a:cubicBezTo>
                  <a:pt x="1613623" y="4040366"/>
                  <a:pt x="1634097" y="4014439"/>
                  <a:pt x="1652304" y="3987130"/>
                </a:cubicBezTo>
                <a:lnTo>
                  <a:pt x="1706925" y="3905202"/>
                </a:lnTo>
                <a:lnTo>
                  <a:pt x="1734236" y="3864239"/>
                </a:lnTo>
                <a:lnTo>
                  <a:pt x="1761547" y="3823275"/>
                </a:lnTo>
                <a:cubicBezTo>
                  <a:pt x="1768478" y="3795551"/>
                  <a:pt x="1777102" y="3755123"/>
                  <a:pt x="1788858" y="3727693"/>
                </a:cubicBezTo>
                <a:cubicBezTo>
                  <a:pt x="1796877" y="3708984"/>
                  <a:pt x="1808149" y="3691784"/>
                  <a:pt x="1816168" y="3673075"/>
                </a:cubicBezTo>
                <a:cubicBezTo>
                  <a:pt x="1849191" y="3596025"/>
                  <a:pt x="1808820" y="3669912"/>
                  <a:pt x="1843479" y="3577493"/>
                </a:cubicBezTo>
                <a:cubicBezTo>
                  <a:pt x="1850627" y="3558434"/>
                  <a:pt x="1861686" y="3541081"/>
                  <a:pt x="1870790" y="3522875"/>
                </a:cubicBezTo>
                <a:cubicBezTo>
                  <a:pt x="1875253" y="3496099"/>
                  <a:pt x="1889919" y="3402673"/>
                  <a:pt x="1898101" y="3372675"/>
                </a:cubicBezTo>
                <a:cubicBezTo>
                  <a:pt x="1905676" y="3344903"/>
                  <a:pt x="1916308" y="3318056"/>
                  <a:pt x="1925412" y="3290747"/>
                </a:cubicBezTo>
                <a:lnTo>
                  <a:pt x="1966378" y="3167856"/>
                </a:lnTo>
                <a:cubicBezTo>
                  <a:pt x="1970930" y="3154202"/>
                  <a:pt x="1976542" y="3140856"/>
                  <a:pt x="1980033" y="3126893"/>
                </a:cubicBezTo>
                <a:cubicBezTo>
                  <a:pt x="1992575" y="3076727"/>
                  <a:pt x="2012595" y="3004013"/>
                  <a:pt x="2021000" y="2949384"/>
                </a:cubicBezTo>
                <a:cubicBezTo>
                  <a:pt x="2046575" y="2783158"/>
                  <a:pt x="2020849" y="2895369"/>
                  <a:pt x="2048310" y="2785529"/>
                </a:cubicBezTo>
                <a:cubicBezTo>
                  <a:pt x="2052862" y="2744565"/>
                  <a:pt x="2054803" y="2703227"/>
                  <a:pt x="2061966" y="2662638"/>
                </a:cubicBezTo>
                <a:cubicBezTo>
                  <a:pt x="2068489" y="2625676"/>
                  <a:pt x="2077408" y="2589008"/>
                  <a:pt x="2089277" y="2553401"/>
                </a:cubicBezTo>
                <a:cubicBezTo>
                  <a:pt x="2098380" y="2526092"/>
                  <a:pt x="2110941" y="2499701"/>
                  <a:pt x="2116587" y="2471474"/>
                </a:cubicBezTo>
                <a:cubicBezTo>
                  <a:pt x="2121139" y="2448716"/>
                  <a:pt x="2126714" y="2426140"/>
                  <a:pt x="2130243" y="2403201"/>
                </a:cubicBezTo>
                <a:cubicBezTo>
                  <a:pt x="2135823" y="2366932"/>
                  <a:pt x="2137333" y="2330068"/>
                  <a:pt x="2143898" y="2293965"/>
                </a:cubicBezTo>
                <a:cubicBezTo>
                  <a:pt x="2146473" y="2279804"/>
                  <a:pt x="2154063" y="2266965"/>
                  <a:pt x="2157554" y="2253001"/>
                </a:cubicBezTo>
                <a:cubicBezTo>
                  <a:pt x="2163183" y="2230486"/>
                  <a:pt x="2167680" y="2207666"/>
                  <a:pt x="2171209" y="2184728"/>
                </a:cubicBezTo>
                <a:cubicBezTo>
                  <a:pt x="2176789" y="2148459"/>
                  <a:pt x="2177175" y="2111373"/>
                  <a:pt x="2184864" y="2075492"/>
                </a:cubicBezTo>
                <a:cubicBezTo>
                  <a:pt x="2190896" y="2047345"/>
                  <a:pt x="2206529" y="2021792"/>
                  <a:pt x="2212175" y="1993565"/>
                </a:cubicBezTo>
                <a:cubicBezTo>
                  <a:pt x="2216727" y="1970807"/>
                  <a:pt x="2220796" y="1947948"/>
                  <a:pt x="2225831" y="1925292"/>
                </a:cubicBezTo>
                <a:cubicBezTo>
                  <a:pt x="2229902" y="1906973"/>
                  <a:pt x="2235415" y="1888993"/>
                  <a:pt x="2239486" y="1870674"/>
                </a:cubicBezTo>
                <a:cubicBezTo>
                  <a:pt x="2244521" y="1848018"/>
                  <a:pt x="2248106" y="1825057"/>
                  <a:pt x="2253141" y="1802401"/>
                </a:cubicBezTo>
                <a:cubicBezTo>
                  <a:pt x="2257212" y="1784082"/>
                  <a:pt x="2263440" y="1766247"/>
                  <a:pt x="2266797" y="1747783"/>
                </a:cubicBezTo>
                <a:cubicBezTo>
                  <a:pt x="2272555" y="1716118"/>
                  <a:pt x="2273215" y="1683561"/>
                  <a:pt x="2280452" y="1652201"/>
                </a:cubicBezTo>
                <a:cubicBezTo>
                  <a:pt x="2286925" y="1624152"/>
                  <a:pt x="2298659" y="1597583"/>
                  <a:pt x="2307763" y="1570274"/>
                </a:cubicBezTo>
                <a:lnTo>
                  <a:pt x="2321418" y="1529310"/>
                </a:lnTo>
                <a:lnTo>
                  <a:pt x="2335074" y="1488346"/>
                </a:lnTo>
                <a:cubicBezTo>
                  <a:pt x="2348729" y="1497449"/>
                  <a:pt x="2361361" y="1508316"/>
                  <a:pt x="2376040" y="1515655"/>
                </a:cubicBezTo>
                <a:cubicBezTo>
                  <a:pt x="2429004" y="1542136"/>
                  <a:pt x="2444205" y="1525425"/>
                  <a:pt x="2512594" y="1515655"/>
                </a:cubicBezTo>
                <a:cubicBezTo>
                  <a:pt x="2543825" y="1421969"/>
                  <a:pt x="2548308" y="1453685"/>
                  <a:pt x="2526249" y="1365455"/>
                </a:cubicBezTo>
                <a:cubicBezTo>
                  <a:pt x="2522758" y="1351492"/>
                  <a:pt x="2517146" y="1338146"/>
                  <a:pt x="2512594" y="1324492"/>
                </a:cubicBezTo>
                <a:cubicBezTo>
                  <a:pt x="2517146" y="1233461"/>
                  <a:pt x="2515801" y="1141944"/>
                  <a:pt x="2526249" y="1051400"/>
                </a:cubicBezTo>
                <a:cubicBezTo>
                  <a:pt x="2529176" y="1026030"/>
                  <a:pt x="2558924" y="961676"/>
                  <a:pt x="2567216" y="928509"/>
                </a:cubicBezTo>
                <a:cubicBezTo>
                  <a:pt x="2571768" y="910303"/>
                  <a:pt x="2575478" y="891866"/>
                  <a:pt x="2580871" y="873891"/>
                </a:cubicBezTo>
                <a:cubicBezTo>
                  <a:pt x="2589143" y="846319"/>
                  <a:pt x="2601200" y="819891"/>
                  <a:pt x="2608182" y="791964"/>
                </a:cubicBezTo>
                <a:cubicBezTo>
                  <a:pt x="2612734" y="773758"/>
                  <a:pt x="2616444" y="755321"/>
                  <a:pt x="2621837" y="737346"/>
                </a:cubicBezTo>
                <a:cubicBezTo>
                  <a:pt x="2650159" y="642943"/>
                  <a:pt x="2623609" y="663930"/>
                  <a:pt x="2690114" y="641764"/>
                </a:cubicBezTo>
                <a:cubicBezTo>
                  <a:pt x="2758392" y="596249"/>
                  <a:pt x="2721976" y="628111"/>
                  <a:pt x="2785702" y="532527"/>
                </a:cubicBezTo>
                <a:lnTo>
                  <a:pt x="2813013" y="491564"/>
                </a:lnTo>
                <a:cubicBezTo>
                  <a:pt x="2847332" y="388611"/>
                  <a:pt x="2801041" y="515504"/>
                  <a:pt x="2853979" y="409636"/>
                </a:cubicBezTo>
                <a:cubicBezTo>
                  <a:pt x="2860416" y="396763"/>
                  <a:pt x="2860645" y="381255"/>
                  <a:pt x="2867635" y="368673"/>
                </a:cubicBezTo>
                <a:cubicBezTo>
                  <a:pt x="2883576" y="339982"/>
                  <a:pt x="2922256" y="286745"/>
                  <a:pt x="2922256" y="286745"/>
                </a:cubicBezTo>
                <a:cubicBezTo>
                  <a:pt x="2942893" y="204206"/>
                  <a:pt x="2929979" y="249922"/>
                  <a:pt x="2963222" y="150200"/>
                </a:cubicBezTo>
                <a:cubicBezTo>
                  <a:pt x="2963223" y="150198"/>
                  <a:pt x="2990533" y="68276"/>
                  <a:pt x="2990533" y="68273"/>
                </a:cubicBezTo>
                <a:lnTo>
                  <a:pt x="2990533" y="0"/>
                </a:ln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a:buFont typeface="Wingdings" pitchFamily="-111" charset="2"/>
              <a:buChar char="§"/>
            </a:pPr>
            <a:endParaRPr lang="en-US" sz="2400">
              <a:solidFill>
                <a:srgbClr val="FFFFFF"/>
              </a:solidFill>
              <a:latin typeface="Times" pitchFamily="-111" charset="0"/>
              <a:ea typeface="Times New Roman" pitchFamily="-111" charset="0"/>
              <a:cs typeface="Times New Roman" pitchFamily="-111" charset="0"/>
            </a:endParaRPr>
          </a:p>
        </p:txBody>
      </p:sp>
      <p:sp>
        <p:nvSpPr>
          <p:cNvPr id="4" name="Freeform 3"/>
          <p:cNvSpPr/>
          <p:nvPr/>
        </p:nvSpPr>
        <p:spPr>
          <a:xfrm>
            <a:off x="3804711" y="802512"/>
            <a:ext cx="983189" cy="251996"/>
          </a:xfrm>
          <a:custGeom>
            <a:avLst/>
            <a:gdLst>
              <a:gd name="connsiteX0" fmla="*/ 0 w 983189"/>
              <a:gd name="connsiteY0" fmla="*/ 122891 h 150200"/>
              <a:gd name="connsiteX1" fmla="*/ 68277 w 983189"/>
              <a:gd name="connsiteY1" fmla="*/ 109236 h 150200"/>
              <a:gd name="connsiteX2" fmla="*/ 191176 w 983189"/>
              <a:gd name="connsiteY2" fmla="*/ 81927 h 150200"/>
              <a:gd name="connsiteX3" fmla="*/ 273108 w 983189"/>
              <a:gd name="connsiteY3" fmla="*/ 27309 h 150200"/>
              <a:gd name="connsiteX4" fmla="*/ 355041 w 983189"/>
              <a:gd name="connsiteY4" fmla="*/ 0 h 150200"/>
              <a:gd name="connsiteX5" fmla="*/ 450629 w 983189"/>
              <a:gd name="connsiteY5" fmla="*/ 13654 h 150200"/>
              <a:gd name="connsiteX6" fmla="*/ 546216 w 983189"/>
              <a:gd name="connsiteY6" fmla="*/ 122891 h 150200"/>
              <a:gd name="connsiteX7" fmla="*/ 587183 w 983189"/>
              <a:gd name="connsiteY7" fmla="*/ 150200 h 150200"/>
              <a:gd name="connsiteX8" fmla="*/ 737392 w 983189"/>
              <a:gd name="connsiteY8" fmla="*/ 136545 h 150200"/>
              <a:gd name="connsiteX9" fmla="*/ 778358 w 983189"/>
              <a:gd name="connsiteY9" fmla="*/ 122891 h 150200"/>
              <a:gd name="connsiteX10" fmla="*/ 832980 w 983189"/>
              <a:gd name="connsiteY10" fmla="*/ 109236 h 150200"/>
              <a:gd name="connsiteX11" fmla="*/ 873946 w 983189"/>
              <a:gd name="connsiteY11" fmla="*/ 95582 h 150200"/>
              <a:gd name="connsiteX12" fmla="*/ 983189 w 983189"/>
              <a:gd name="connsiteY12" fmla="*/ 54618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189" h="150200">
                <a:moveTo>
                  <a:pt x="0" y="122891"/>
                </a:moveTo>
                <a:lnTo>
                  <a:pt x="68277" y="109236"/>
                </a:lnTo>
                <a:cubicBezTo>
                  <a:pt x="91414" y="105030"/>
                  <a:pt x="161890" y="98196"/>
                  <a:pt x="191176" y="81927"/>
                </a:cubicBezTo>
                <a:cubicBezTo>
                  <a:pt x="219869" y="65988"/>
                  <a:pt x="241969" y="37688"/>
                  <a:pt x="273108" y="27309"/>
                </a:cubicBezTo>
                <a:lnTo>
                  <a:pt x="355041" y="0"/>
                </a:lnTo>
                <a:cubicBezTo>
                  <a:pt x="386904" y="4551"/>
                  <a:pt x="419800" y="4406"/>
                  <a:pt x="450629" y="13654"/>
                </a:cubicBezTo>
                <a:cubicBezTo>
                  <a:pt x="523045" y="35377"/>
                  <a:pt x="474212" y="74892"/>
                  <a:pt x="546216" y="122891"/>
                </a:cubicBezTo>
                <a:lnTo>
                  <a:pt x="587183" y="150200"/>
                </a:lnTo>
                <a:cubicBezTo>
                  <a:pt x="637253" y="145648"/>
                  <a:pt x="687621" y="143655"/>
                  <a:pt x="737392" y="136545"/>
                </a:cubicBezTo>
                <a:cubicBezTo>
                  <a:pt x="751641" y="134510"/>
                  <a:pt x="764518" y="126845"/>
                  <a:pt x="778358" y="122891"/>
                </a:cubicBezTo>
                <a:cubicBezTo>
                  <a:pt x="796404" y="117735"/>
                  <a:pt x="814934" y="114392"/>
                  <a:pt x="832980" y="109236"/>
                </a:cubicBezTo>
                <a:cubicBezTo>
                  <a:pt x="846820" y="105282"/>
                  <a:pt x="859832" y="98405"/>
                  <a:pt x="873946" y="95582"/>
                </a:cubicBezTo>
                <a:cubicBezTo>
                  <a:pt x="982963" y="73780"/>
                  <a:pt x="954079" y="112836"/>
                  <a:pt x="983189" y="54618"/>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a:buFont typeface="Wingdings" pitchFamily="-111" charset="2"/>
              <a:buChar char="§"/>
            </a:pPr>
            <a:endParaRPr lang="en-US" sz="2400">
              <a:solidFill>
                <a:srgbClr val="FFFFFF"/>
              </a:solidFill>
              <a:latin typeface="Times" pitchFamily="-111" charset="0"/>
              <a:ea typeface="Times New Roman" pitchFamily="-111" charset="0"/>
              <a:cs typeface="Times New Roman" pitchFamily="-111" charset="0"/>
            </a:endParaRPr>
          </a:p>
        </p:txBody>
      </p:sp>
      <p:sp>
        <p:nvSpPr>
          <p:cNvPr id="5" name="Freeform 4"/>
          <p:cNvSpPr/>
          <p:nvPr/>
        </p:nvSpPr>
        <p:spPr>
          <a:xfrm>
            <a:off x="3318262" y="1010437"/>
            <a:ext cx="1447474" cy="4278870"/>
          </a:xfrm>
          <a:custGeom>
            <a:avLst/>
            <a:gdLst>
              <a:gd name="connsiteX0" fmla="*/ 1379196 w 1379196"/>
              <a:gd name="connsiteY0" fmla="*/ 0 h 4355803"/>
              <a:gd name="connsiteX1" fmla="*/ 1310919 w 1379196"/>
              <a:gd name="connsiteY1" fmla="*/ 136546 h 4355803"/>
              <a:gd name="connsiteX2" fmla="*/ 1215331 w 1379196"/>
              <a:gd name="connsiteY2" fmla="*/ 286746 h 4355803"/>
              <a:gd name="connsiteX3" fmla="*/ 1188020 w 1379196"/>
              <a:gd name="connsiteY3" fmla="*/ 327709 h 4355803"/>
              <a:gd name="connsiteX4" fmla="*/ 1160710 w 1379196"/>
              <a:gd name="connsiteY4" fmla="*/ 368673 h 4355803"/>
              <a:gd name="connsiteX5" fmla="*/ 1119743 w 1379196"/>
              <a:gd name="connsiteY5" fmla="*/ 409637 h 4355803"/>
              <a:gd name="connsiteX6" fmla="*/ 1078777 w 1379196"/>
              <a:gd name="connsiteY6" fmla="*/ 491564 h 4355803"/>
              <a:gd name="connsiteX7" fmla="*/ 1051466 w 1379196"/>
              <a:gd name="connsiteY7" fmla="*/ 573491 h 4355803"/>
              <a:gd name="connsiteX8" fmla="*/ 1024156 w 1379196"/>
              <a:gd name="connsiteY8" fmla="*/ 628110 h 4355803"/>
              <a:gd name="connsiteX9" fmla="*/ 983189 w 1379196"/>
              <a:gd name="connsiteY9" fmla="*/ 778310 h 4355803"/>
              <a:gd name="connsiteX10" fmla="*/ 969534 w 1379196"/>
              <a:gd name="connsiteY10" fmla="*/ 819273 h 4355803"/>
              <a:gd name="connsiteX11" fmla="*/ 942223 w 1379196"/>
              <a:gd name="connsiteY11" fmla="*/ 928510 h 4355803"/>
              <a:gd name="connsiteX12" fmla="*/ 901257 w 1379196"/>
              <a:gd name="connsiteY12" fmla="*/ 1010437 h 4355803"/>
              <a:gd name="connsiteX13" fmla="*/ 873946 w 1379196"/>
              <a:gd name="connsiteY13" fmla="*/ 1092364 h 4355803"/>
              <a:gd name="connsiteX14" fmla="*/ 846635 w 1379196"/>
              <a:gd name="connsiteY14" fmla="*/ 1174292 h 4355803"/>
              <a:gd name="connsiteX15" fmla="*/ 832980 w 1379196"/>
              <a:gd name="connsiteY15" fmla="*/ 1215255 h 4355803"/>
              <a:gd name="connsiteX16" fmla="*/ 805669 w 1379196"/>
              <a:gd name="connsiteY16" fmla="*/ 1351801 h 4355803"/>
              <a:gd name="connsiteX17" fmla="*/ 792014 w 1379196"/>
              <a:gd name="connsiteY17" fmla="*/ 1392765 h 4355803"/>
              <a:gd name="connsiteX18" fmla="*/ 764703 w 1379196"/>
              <a:gd name="connsiteY18" fmla="*/ 1433728 h 4355803"/>
              <a:gd name="connsiteX19" fmla="*/ 751047 w 1379196"/>
              <a:gd name="connsiteY19" fmla="*/ 1474692 h 4355803"/>
              <a:gd name="connsiteX20" fmla="*/ 723737 w 1379196"/>
              <a:gd name="connsiteY20" fmla="*/ 1515656 h 4355803"/>
              <a:gd name="connsiteX21" fmla="*/ 682770 w 1379196"/>
              <a:gd name="connsiteY21" fmla="*/ 1597583 h 4355803"/>
              <a:gd name="connsiteX22" fmla="*/ 655460 w 1379196"/>
              <a:gd name="connsiteY22" fmla="*/ 1679510 h 4355803"/>
              <a:gd name="connsiteX23" fmla="*/ 600838 w 1379196"/>
              <a:gd name="connsiteY23" fmla="*/ 1761438 h 4355803"/>
              <a:gd name="connsiteX24" fmla="*/ 559872 w 1379196"/>
              <a:gd name="connsiteY24" fmla="*/ 1843365 h 4355803"/>
              <a:gd name="connsiteX25" fmla="*/ 518906 w 1379196"/>
              <a:gd name="connsiteY25" fmla="*/ 1870674 h 4355803"/>
              <a:gd name="connsiteX26" fmla="*/ 491595 w 1379196"/>
              <a:gd name="connsiteY26" fmla="*/ 1911638 h 4355803"/>
              <a:gd name="connsiteX27" fmla="*/ 423318 w 1379196"/>
              <a:gd name="connsiteY27" fmla="*/ 1993565 h 4355803"/>
              <a:gd name="connsiteX28" fmla="*/ 396007 w 1379196"/>
              <a:gd name="connsiteY28" fmla="*/ 2075492 h 4355803"/>
              <a:gd name="connsiteX29" fmla="*/ 382352 w 1379196"/>
              <a:gd name="connsiteY29" fmla="*/ 2116456 h 4355803"/>
              <a:gd name="connsiteX30" fmla="*/ 368696 w 1379196"/>
              <a:gd name="connsiteY30" fmla="*/ 2157420 h 4355803"/>
              <a:gd name="connsiteX31" fmla="*/ 355041 w 1379196"/>
              <a:gd name="connsiteY31" fmla="*/ 2212038 h 4355803"/>
              <a:gd name="connsiteX32" fmla="*/ 273108 w 1379196"/>
              <a:gd name="connsiteY32" fmla="*/ 2403202 h 4355803"/>
              <a:gd name="connsiteX33" fmla="*/ 245798 w 1379196"/>
              <a:gd name="connsiteY33" fmla="*/ 2485129 h 4355803"/>
              <a:gd name="connsiteX34" fmla="*/ 218487 w 1379196"/>
              <a:gd name="connsiteY34" fmla="*/ 2648984 h 4355803"/>
              <a:gd name="connsiteX35" fmla="*/ 191176 w 1379196"/>
              <a:gd name="connsiteY35" fmla="*/ 2785529 h 4355803"/>
              <a:gd name="connsiteX36" fmla="*/ 177520 w 1379196"/>
              <a:gd name="connsiteY36" fmla="*/ 2826493 h 4355803"/>
              <a:gd name="connsiteX37" fmla="*/ 163865 w 1379196"/>
              <a:gd name="connsiteY37" fmla="*/ 2894766 h 4355803"/>
              <a:gd name="connsiteX38" fmla="*/ 136554 w 1379196"/>
              <a:gd name="connsiteY38" fmla="*/ 2976693 h 4355803"/>
              <a:gd name="connsiteX39" fmla="*/ 122899 w 1379196"/>
              <a:gd name="connsiteY39" fmla="*/ 3017657 h 4355803"/>
              <a:gd name="connsiteX40" fmla="*/ 95588 w 1379196"/>
              <a:gd name="connsiteY40" fmla="*/ 3099584 h 4355803"/>
              <a:gd name="connsiteX41" fmla="*/ 81933 w 1379196"/>
              <a:gd name="connsiteY41" fmla="*/ 3140548 h 4355803"/>
              <a:gd name="connsiteX42" fmla="*/ 40966 w 1379196"/>
              <a:gd name="connsiteY42" fmla="*/ 3345366 h 4355803"/>
              <a:gd name="connsiteX43" fmla="*/ 27311 w 1379196"/>
              <a:gd name="connsiteY43" fmla="*/ 3386330 h 4355803"/>
              <a:gd name="connsiteX44" fmla="*/ 54622 w 1379196"/>
              <a:gd name="connsiteY44" fmla="*/ 3959821 h 4355803"/>
              <a:gd name="connsiteX45" fmla="*/ 40966 w 1379196"/>
              <a:gd name="connsiteY45" fmla="*/ 4219257 h 4355803"/>
              <a:gd name="connsiteX46" fmla="*/ 27311 w 1379196"/>
              <a:gd name="connsiteY46" fmla="*/ 4260221 h 4355803"/>
              <a:gd name="connsiteX47" fmla="*/ 13656 w 1379196"/>
              <a:gd name="connsiteY47" fmla="*/ 4314839 h 4355803"/>
              <a:gd name="connsiteX48" fmla="*/ 0 w 1379196"/>
              <a:gd name="connsiteY48" fmla="*/ 4355803 h 43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9196" h="4355803">
                <a:moveTo>
                  <a:pt x="1379196" y="0"/>
                </a:moveTo>
                <a:cubicBezTo>
                  <a:pt x="1356437" y="45515"/>
                  <a:pt x="1337891" y="93394"/>
                  <a:pt x="1310919" y="136546"/>
                </a:cubicBezTo>
                <a:cubicBezTo>
                  <a:pt x="1233968" y="259659"/>
                  <a:pt x="1266452" y="210070"/>
                  <a:pt x="1215331" y="286746"/>
                </a:cubicBezTo>
                <a:lnTo>
                  <a:pt x="1188020" y="327709"/>
                </a:lnTo>
                <a:cubicBezTo>
                  <a:pt x="1178916" y="341364"/>
                  <a:pt x="1172315" y="357069"/>
                  <a:pt x="1160710" y="368673"/>
                </a:cubicBezTo>
                <a:lnTo>
                  <a:pt x="1119743" y="409637"/>
                </a:lnTo>
                <a:cubicBezTo>
                  <a:pt x="1069946" y="559019"/>
                  <a:pt x="1149364" y="332755"/>
                  <a:pt x="1078777" y="491564"/>
                </a:cubicBezTo>
                <a:cubicBezTo>
                  <a:pt x="1067085" y="517869"/>
                  <a:pt x="1064340" y="547744"/>
                  <a:pt x="1051466" y="573491"/>
                </a:cubicBezTo>
                <a:cubicBezTo>
                  <a:pt x="1042363" y="591697"/>
                  <a:pt x="1031716" y="609211"/>
                  <a:pt x="1024156" y="628110"/>
                </a:cubicBezTo>
                <a:cubicBezTo>
                  <a:pt x="985095" y="725757"/>
                  <a:pt x="1006046" y="686887"/>
                  <a:pt x="983189" y="778310"/>
                </a:cubicBezTo>
                <a:cubicBezTo>
                  <a:pt x="979698" y="792273"/>
                  <a:pt x="973321" y="805387"/>
                  <a:pt x="969534" y="819273"/>
                </a:cubicBezTo>
                <a:cubicBezTo>
                  <a:pt x="959658" y="855483"/>
                  <a:pt x="954093" y="892903"/>
                  <a:pt x="942223" y="928510"/>
                </a:cubicBezTo>
                <a:cubicBezTo>
                  <a:pt x="892426" y="1077892"/>
                  <a:pt x="971844" y="851628"/>
                  <a:pt x="901257" y="1010437"/>
                </a:cubicBezTo>
                <a:cubicBezTo>
                  <a:pt x="889565" y="1036742"/>
                  <a:pt x="883050" y="1065055"/>
                  <a:pt x="873946" y="1092364"/>
                </a:cubicBezTo>
                <a:lnTo>
                  <a:pt x="846635" y="1174292"/>
                </a:lnTo>
                <a:cubicBezTo>
                  <a:pt x="842083" y="1187946"/>
                  <a:pt x="835346" y="1201058"/>
                  <a:pt x="832980" y="1215255"/>
                </a:cubicBezTo>
                <a:cubicBezTo>
                  <a:pt x="822250" y="1279631"/>
                  <a:pt x="821965" y="1294768"/>
                  <a:pt x="805669" y="1351801"/>
                </a:cubicBezTo>
                <a:cubicBezTo>
                  <a:pt x="801715" y="1365640"/>
                  <a:pt x="798451" y="1379891"/>
                  <a:pt x="792014" y="1392765"/>
                </a:cubicBezTo>
                <a:cubicBezTo>
                  <a:pt x="784674" y="1407443"/>
                  <a:pt x="772043" y="1419050"/>
                  <a:pt x="764703" y="1433728"/>
                </a:cubicBezTo>
                <a:cubicBezTo>
                  <a:pt x="758266" y="1446602"/>
                  <a:pt x="757484" y="1461818"/>
                  <a:pt x="751047" y="1474692"/>
                </a:cubicBezTo>
                <a:cubicBezTo>
                  <a:pt x="743707" y="1489370"/>
                  <a:pt x="731077" y="1500978"/>
                  <a:pt x="723737" y="1515656"/>
                </a:cubicBezTo>
                <a:cubicBezTo>
                  <a:pt x="667205" y="1628713"/>
                  <a:pt x="761035" y="1480193"/>
                  <a:pt x="682770" y="1597583"/>
                </a:cubicBezTo>
                <a:cubicBezTo>
                  <a:pt x="673667" y="1624892"/>
                  <a:pt x="671428" y="1655559"/>
                  <a:pt x="655460" y="1679510"/>
                </a:cubicBezTo>
                <a:lnTo>
                  <a:pt x="600838" y="1761438"/>
                </a:lnTo>
                <a:cubicBezTo>
                  <a:pt x="589732" y="1794756"/>
                  <a:pt x="586344" y="1816895"/>
                  <a:pt x="559872" y="1843365"/>
                </a:cubicBezTo>
                <a:cubicBezTo>
                  <a:pt x="548267" y="1854969"/>
                  <a:pt x="532561" y="1861571"/>
                  <a:pt x="518906" y="1870674"/>
                </a:cubicBezTo>
                <a:cubicBezTo>
                  <a:pt x="509802" y="1884329"/>
                  <a:pt x="502102" y="1899031"/>
                  <a:pt x="491595" y="1911638"/>
                </a:cubicBezTo>
                <a:cubicBezTo>
                  <a:pt x="460968" y="1948388"/>
                  <a:pt x="442692" y="1949976"/>
                  <a:pt x="423318" y="1993565"/>
                </a:cubicBezTo>
                <a:cubicBezTo>
                  <a:pt x="411626" y="2019870"/>
                  <a:pt x="405111" y="2048183"/>
                  <a:pt x="396007" y="2075492"/>
                </a:cubicBezTo>
                <a:lnTo>
                  <a:pt x="382352" y="2116456"/>
                </a:lnTo>
                <a:cubicBezTo>
                  <a:pt x="377800" y="2130111"/>
                  <a:pt x="372187" y="2143456"/>
                  <a:pt x="368696" y="2157420"/>
                </a:cubicBezTo>
                <a:cubicBezTo>
                  <a:pt x="364144" y="2175626"/>
                  <a:pt x="362259" y="2194715"/>
                  <a:pt x="355041" y="2212038"/>
                </a:cubicBezTo>
                <a:cubicBezTo>
                  <a:pt x="242548" y="2482003"/>
                  <a:pt x="345111" y="2187206"/>
                  <a:pt x="273108" y="2403202"/>
                </a:cubicBezTo>
                <a:lnTo>
                  <a:pt x="245798" y="2485129"/>
                </a:lnTo>
                <a:lnTo>
                  <a:pt x="218487" y="2648984"/>
                </a:lnTo>
                <a:cubicBezTo>
                  <a:pt x="207759" y="2713349"/>
                  <a:pt x="207470" y="2728504"/>
                  <a:pt x="191176" y="2785529"/>
                </a:cubicBezTo>
                <a:cubicBezTo>
                  <a:pt x="187222" y="2799369"/>
                  <a:pt x="181011" y="2812529"/>
                  <a:pt x="177520" y="2826493"/>
                </a:cubicBezTo>
                <a:cubicBezTo>
                  <a:pt x="171891" y="2849008"/>
                  <a:pt x="169972" y="2872375"/>
                  <a:pt x="163865" y="2894766"/>
                </a:cubicBezTo>
                <a:cubicBezTo>
                  <a:pt x="156290" y="2922538"/>
                  <a:pt x="145658" y="2949384"/>
                  <a:pt x="136554" y="2976693"/>
                </a:cubicBezTo>
                <a:lnTo>
                  <a:pt x="122899" y="3017657"/>
                </a:lnTo>
                <a:lnTo>
                  <a:pt x="95588" y="3099584"/>
                </a:lnTo>
                <a:cubicBezTo>
                  <a:pt x="91036" y="3113239"/>
                  <a:pt x="84299" y="3126351"/>
                  <a:pt x="81933" y="3140548"/>
                </a:cubicBezTo>
                <a:cubicBezTo>
                  <a:pt x="70492" y="3209185"/>
                  <a:pt x="60125" y="3278313"/>
                  <a:pt x="40966" y="3345366"/>
                </a:cubicBezTo>
                <a:cubicBezTo>
                  <a:pt x="37012" y="3359205"/>
                  <a:pt x="31863" y="3372675"/>
                  <a:pt x="27311" y="3386330"/>
                </a:cubicBezTo>
                <a:cubicBezTo>
                  <a:pt x="40139" y="3578743"/>
                  <a:pt x="54622" y="3765594"/>
                  <a:pt x="54622" y="3959821"/>
                </a:cubicBezTo>
                <a:cubicBezTo>
                  <a:pt x="54622" y="4046419"/>
                  <a:pt x="48807" y="4133014"/>
                  <a:pt x="40966" y="4219257"/>
                </a:cubicBezTo>
                <a:cubicBezTo>
                  <a:pt x="39663" y="4233591"/>
                  <a:pt x="31265" y="4246382"/>
                  <a:pt x="27311" y="4260221"/>
                </a:cubicBezTo>
                <a:cubicBezTo>
                  <a:pt x="22155" y="4278265"/>
                  <a:pt x="18812" y="4296795"/>
                  <a:pt x="13656" y="4314839"/>
                </a:cubicBezTo>
                <a:cubicBezTo>
                  <a:pt x="9702" y="4328679"/>
                  <a:pt x="0" y="4355803"/>
                  <a:pt x="0" y="4355803"/>
                </a:cubicBezTo>
              </a:path>
            </a:pathLst>
          </a:custGeom>
          <a:ln w="76200" cmpd="sng">
            <a:solidFill>
              <a:srgbClr val="FFFFFF"/>
            </a:solidFill>
          </a:ln>
          <a:effectLst>
            <a:glow rad="228600">
              <a:srgbClr val="000000"/>
            </a:glow>
          </a:effectLst>
        </p:spPr>
        <p:txBody>
          <a:bodyPr vert="horz" wrap="square" lIns="91440" tIns="45720" rIns="91440" bIns="45720" numCol="1" rtlCol="0" anchor="t" anchorCtr="0" compatLnSpc="1">
            <a:prstTxWarp prst="textNoShape">
              <a:avLst/>
            </a:prstTxWarp>
            <a:spAutoFit/>
          </a:bodyPr>
          <a:lstStyle/>
          <a:p>
            <a:pPr indent="-914400">
              <a:buFont typeface="Wingdings" pitchFamily="-111" charset="2"/>
              <a:buChar char="§"/>
            </a:pPr>
            <a:endParaRPr lang="en-US" sz="2400">
              <a:solidFill>
                <a:srgbClr val="FFFFFF"/>
              </a:solidFill>
              <a:latin typeface="Times" pitchFamily="-111" charset="0"/>
              <a:ea typeface="Times New Roman" pitchFamily="-111" charset="0"/>
              <a:cs typeface="Times New Roman" pitchFamily="-111" charset="0"/>
            </a:endParaRPr>
          </a:p>
        </p:txBody>
      </p:sp>
      <p:sp>
        <p:nvSpPr>
          <p:cNvPr id="15" name="Text Box 7"/>
          <p:cNvSpPr txBox="1">
            <a:spLocks noChangeArrowheads="1"/>
          </p:cNvSpPr>
          <p:nvPr/>
        </p:nvSpPr>
        <p:spPr bwMode="auto">
          <a:xfrm>
            <a:off x="3433213" y="4078554"/>
            <a:ext cx="166979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p>
          <a:p>
            <a:pPr eaLnBrk="1" fontAlgn="auto" hangingPunct="1">
              <a:spcAft>
                <a:spcPts val="0"/>
              </a:spcAft>
              <a:buNone/>
              <a:defRPr/>
            </a:pPr>
            <a:endParaRPr lang="en-US" sz="1800" kern="0" dirty="0">
              <a:solidFill>
                <a:srgbClr val="FFFFFF"/>
              </a:solidFill>
              <a:effectLst>
                <a:glow rad="101600">
                  <a:srgbClr val="000000">
                    <a:alpha val="75000"/>
                  </a:srgbClr>
                </a:glow>
              </a:effectLst>
              <a:latin typeface="Arial"/>
              <a:ea typeface="ＭＳ Ｐゴシック"/>
              <a:cs typeface="Arial"/>
            </a:endParaRPr>
          </a:p>
          <a:p>
            <a:pPr eaLnBrk="1" fontAlgn="auto" hangingPunct="1">
              <a:spcAft>
                <a:spcPts val="0"/>
              </a:spcAft>
              <a:buNone/>
              <a:defRPr/>
            </a:pPr>
            <a:endParaRPr lang="en-US" sz="1800" kern="0" dirty="0">
              <a:solidFill>
                <a:srgbClr val="FFFFFF"/>
              </a:solidFill>
              <a:effectLst>
                <a:glow rad="101600">
                  <a:srgbClr val="000000">
                    <a:alpha val="75000"/>
                  </a:srgbClr>
                </a:glow>
              </a:effectLst>
              <a:latin typeface="Arial"/>
              <a:ea typeface="ＭＳ Ｐゴシック"/>
              <a:cs typeface="Arial"/>
            </a:endParaRPr>
          </a:p>
        </p:txBody>
      </p:sp>
    </p:spTree>
    <p:extLst>
      <p:ext uri="{BB962C8B-B14F-4D97-AF65-F5344CB8AC3E}">
        <p14:creationId xmlns:p14="http://schemas.microsoft.com/office/powerpoint/2010/main" val="892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13198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3"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以色列</a:t>
            </a:r>
            <a:endParaRPr lang="en-US" altLang="zh-CN" sz="2800" kern="0" dirty="0">
              <a:solidFill>
                <a:srgbClr val="FFFFFF"/>
              </a:solidFill>
              <a:effectLst>
                <a:glow rad="127000">
                  <a:srgbClr val="000000"/>
                </a:glow>
              </a:effectLst>
              <a:latin typeface="Arial" charset="0"/>
              <a:ea typeface="ＭＳ Ｐゴシック" charset="0"/>
              <a:cs typeface="ＭＳ Ｐゴシック" charset="0"/>
            </a:endParaRPr>
          </a:p>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的部落边界</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但</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5"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犹大</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6"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西缅</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7"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流本</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8"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9"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0"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以法莲</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1"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拿弗他利</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3"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亚设</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4"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便雅悯</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5"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西布伦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6"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以萨迦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最后的预备 </a:t>
            </a:r>
            <a:br>
              <a:rPr kumimoji="1" lang="zh-CN" altLang="en-US" sz="2800" dirty="0">
                <a:latin typeface="Verdana" charset="0"/>
                <a:ea typeface="ＭＳ Ｐゴシック" charset="0"/>
                <a:cs typeface="ＭＳ Ｐゴシック" charset="0"/>
              </a:rPr>
            </a:br>
            <a:r>
              <a:rPr kumimoji="1" lang="en-US" altLang="zh-CN" sz="2800" dirty="0">
                <a:latin typeface="Verdana" charset="0"/>
                <a:ea typeface="ＭＳ Ｐゴシック" charset="0"/>
                <a:cs typeface="ＭＳ Ｐゴシック" charset="0"/>
              </a:rPr>
              <a:t>(31-36 </a:t>
            </a:r>
            <a:r>
              <a:rPr kumimoji="1" lang="zh-CN" altLang="en-US" sz="2800" dirty="0">
                <a:latin typeface="Verdana" charset="0"/>
                <a:ea typeface="ＭＳ Ｐゴシック" charset="0"/>
                <a:cs typeface="ＭＳ Ｐゴシック" charset="0"/>
              </a:rPr>
              <a:t>章</a:t>
            </a:r>
            <a:r>
              <a:rPr kumimoji="1" lang="en-US" altLang="zh-CN" sz="2800" dirty="0">
                <a:latin typeface="Verdana" charset="0"/>
                <a:ea typeface="ＭＳ Ｐゴシック" charset="0"/>
                <a:cs typeface="ＭＳ Ｐゴシック" charset="0"/>
              </a:rPr>
              <a:t>)</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成功跨过约旦河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(31-32)</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米甸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(32)</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游荡的总结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(33:1-49)</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迦南四境之地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(33:50-36:13)</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(33:50-34:29)</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利未人的城邑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(35)</a:t>
            </a:r>
          </a:p>
        </p:txBody>
      </p:sp>
    </p:spTree>
    <p:extLst>
      <p:ext uri="{BB962C8B-B14F-4D97-AF65-F5344CB8AC3E}">
        <p14:creationId xmlns:p14="http://schemas.microsoft.com/office/powerpoint/2010/main" val="60073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dissolv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dissolv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buFontTx/>
              <a:buNone/>
            </a:pPr>
            <a:r>
              <a:rPr lang="en-US"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buFontTx/>
              <a:buNone/>
              <a:defRPr/>
            </a:pPr>
            <a:r>
              <a:rPr lang="en-US" sz="2400" dirty="0">
                <a:solidFill>
                  <a:srgbClr val="FFFFFF"/>
                </a:solidFill>
                <a:effectLst>
                  <a:glow rad="127000">
                    <a:srgbClr val="000000"/>
                  </a:glow>
                </a:effectLst>
                <a:latin typeface="Arial" charset="0"/>
                <a:ea typeface="ＭＳ Ｐゴシック" charset="0"/>
                <a:cs typeface="ＭＳ Ｐゴシック" charset="0"/>
              </a:rPr>
              <a:t>6 </a:t>
            </a:r>
            <a:r>
              <a:rPr lang="zh-CN" altLang="en-US" sz="2400" dirty="0">
                <a:solidFill>
                  <a:srgbClr val="FFFFFF"/>
                </a:solidFill>
                <a:effectLst>
                  <a:glow rad="127000">
                    <a:srgbClr val="000000"/>
                  </a:glow>
                </a:effectLst>
                <a:latin typeface="Arial" charset="0"/>
                <a:ea typeface="ＭＳ Ｐゴシック" charset="0"/>
                <a:cs typeface="ＭＳ Ｐゴシック" charset="0"/>
              </a:rPr>
              <a:t>逃城</a:t>
            </a:r>
            <a:endParaRPr lang="en-US" sz="2400"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buFontTx/>
              <a:buNone/>
              <a:defRPr/>
            </a:pPr>
            <a:r>
              <a:rPr lang="zh-CN" altLang="en-US" sz="3600" dirty="0">
                <a:solidFill>
                  <a:srgbClr val="FFFFFF"/>
                </a:solidFill>
                <a:effectLst>
                  <a:glow rad="127000">
                    <a:srgbClr val="000000"/>
                  </a:glow>
                </a:effectLst>
                <a:latin typeface="Arial" charset="0"/>
                <a:ea typeface="ＭＳ Ｐゴシック" charset="0"/>
                <a:cs typeface="ＭＳ Ｐゴシック" charset="0"/>
              </a:rPr>
              <a:t>民数记 </a:t>
            </a:r>
            <a:r>
              <a:rPr lang="en-US" sz="3600" dirty="0">
                <a:solidFill>
                  <a:srgbClr val="FFFFFF"/>
                </a:solidFill>
                <a:effectLst>
                  <a:glow rad="127000">
                    <a:srgbClr val="000000"/>
                  </a:glow>
                </a:effectLst>
                <a:latin typeface="Arial" charset="0"/>
                <a:ea typeface="ＭＳ Ｐゴシック" charset="0"/>
                <a:cs typeface="ＭＳ Ｐゴシック" charset="0"/>
              </a:rPr>
              <a:t>35</a:t>
            </a:r>
          </a:p>
        </p:txBody>
      </p:sp>
    </p:spTree>
    <p:extLst>
      <p:ext uri="{BB962C8B-B14F-4D97-AF65-F5344CB8AC3E}">
        <p14:creationId xmlns:p14="http://schemas.microsoft.com/office/powerpoint/2010/main" val="155059420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0"/>
              </a:spcBef>
              <a:buFontTx/>
              <a:buNone/>
            </a:pPr>
            <a:r>
              <a:rPr lang="en-US" dirty="0">
                <a:solidFill>
                  <a:srgbClr val="333333"/>
                </a:solidFill>
                <a:latin typeface="Arial" charset="0"/>
                <a:cs typeface="Arial" charset="0"/>
              </a:rPr>
              <a:t>142</a:t>
            </a:r>
          </a:p>
        </p:txBody>
      </p:sp>
      <p:sp>
        <p:nvSpPr>
          <p:cNvPr id="4" name="TextBox 3"/>
          <p:cNvSpPr txBox="1"/>
          <p:nvPr/>
        </p:nvSpPr>
        <p:spPr>
          <a:xfrm>
            <a:off x="2882900" y="4787900"/>
            <a:ext cx="2317750" cy="523220"/>
          </a:xfrm>
          <a:prstGeom prst="rect">
            <a:avLst/>
          </a:prstGeom>
          <a:noFill/>
        </p:spPr>
        <p:txBody>
          <a:bodyPr>
            <a:spAutoFit/>
          </a:bodyPr>
          <a:lstStyle/>
          <a:p>
            <a:pPr algn="r" eaLnBrk="1" hangingPunct="1">
              <a:spcBef>
                <a:spcPct val="0"/>
              </a:spcBef>
              <a:buFontTx/>
              <a:buNone/>
              <a:defRPr/>
            </a:pPr>
            <a:r>
              <a:rPr lang="en-US" sz="2800"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希伯伦</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4" name="TextBox 13"/>
          <p:cNvSpPr txBox="1"/>
          <p:nvPr/>
        </p:nvSpPr>
        <p:spPr>
          <a:xfrm>
            <a:off x="2603500" y="2971800"/>
            <a:ext cx="2886075" cy="523220"/>
          </a:xfrm>
          <a:prstGeom prst="rect">
            <a:avLst/>
          </a:prstGeom>
          <a:noFill/>
        </p:spPr>
        <p:txBody>
          <a:bodyPr>
            <a:spAutoFit/>
          </a:bodyPr>
          <a:lstStyle/>
          <a:p>
            <a:pPr algn="r" eaLnBrk="1" hangingPunct="1">
              <a:spcBef>
                <a:spcPct val="0"/>
              </a:spcBef>
              <a:buNone/>
              <a:defRPr/>
            </a:pPr>
            <a:r>
              <a:rPr lang="zh-CN" alt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示剑 </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18" name="TextBox 17"/>
          <p:cNvSpPr txBox="1"/>
          <p:nvPr/>
        </p:nvSpPr>
        <p:spPr>
          <a:xfrm>
            <a:off x="4080624" y="629579"/>
            <a:ext cx="2052638" cy="523220"/>
          </a:xfrm>
          <a:prstGeom prst="rect">
            <a:avLst/>
          </a:prstGeom>
          <a:noFill/>
        </p:spPr>
        <p:txBody>
          <a:bodyPr>
            <a:spAutoFit/>
          </a:bodyPr>
          <a:lstStyle/>
          <a:p>
            <a:pPr algn="r" eaLnBrk="1" hangingPunct="1">
              <a:spcBef>
                <a:spcPct val="0"/>
              </a:spcBef>
              <a:buNone/>
              <a:defRPr/>
            </a:pPr>
            <a:r>
              <a:rPr lang="zh-CN" alt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基低斯</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22" name="TextBox 21"/>
          <p:cNvSpPr txBox="1"/>
          <p:nvPr/>
        </p:nvSpPr>
        <p:spPr>
          <a:xfrm>
            <a:off x="7253288" y="1454150"/>
            <a:ext cx="2093912" cy="523220"/>
          </a:xfrm>
          <a:prstGeom prst="rect">
            <a:avLst/>
          </a:prstGeom>
          <a:noFill/>
        </p:spPr>
        <p:txBody>
          <a:bodyPr>
            <a:spAutoFit/>
          </a:bodyPr>
          <a:lstStyle/>
          <a:p>
            <a:pPr eaLnBrk="1" hangingPunct="1">
              <a:spcBef>
                <a:spcPct val="0"/>
              </a:spcBef>
              <a:buNone/>
              <a:defRPr/>
            </a:pPr>
            <a:r>
              <a:rPr lang="zh-CN" alt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rPr>
              <a:t>戈兰</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26" name="TextBox 25"/>
          <p:cNvSpPr txBox="1"/>
          <p:nvPr/>
        </p:nvSpPr>
        <p:spPr>
          <a:xfrm>
            <a:off x="7594600" y="2552700"/>
            <a:ext cx="1803400" cy="523875"/>
          </a:xfrm>
          <a:prstGeom prst="rect">
            <a:avLst/>
          </a:prstGeom>
          <a:noFill/>
        </p:spPr>
        <p:txBody>
          <a:bodyPr>
            <a:spAutoFit/>
          </a:bodyPr>
          <a:lstStyle/>
          <a:p>
            <a:pPr eaLnBrk="1" hangingPunct="1">
              <a:spcBef>
                <a:spcPct val="0"/>
              </a:spcBef>
              <a:buFontTx/>
              <a:buNone/>
              <a:defRPr/>
            </a:pPr>
            <a:r>
              <a:rPr lang="en-US" sz="2800"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拉末</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eaLnBrk="1" hangingPunct="1">
              <a:spcBef>
                <a:spcPct val="0"/>
              </a:spcBef>
              <a:buFontTx/>
              <a:buNone/>
              <a:defRPr/>
            </a:pPr>
            <a:r>
              <a:rPr lang="en-US" sz="2800" dirty="0" err="1">
                <a:solidFill>
                  <a:srgbClr val="FFFFFF"/>
                </a:solidFill>
                <a:effectLst>
                  <a:outerShdw blurRad="50800" dist="88900" dir="2700000" algn="tl" rotWithShape="0">
                    <a:srgbClr val="000000">
                      <a:alpha val="96000"/>
                    </a:srgbClr>
                  </a:outerShdw>
                </a:effectLst>
                <a:latin typeface="Arial"/>
                <a:ea typeface="ＭＳ Ｐゴシック" charset="0"/>
                <a:cs typeface="Arial"/>
              </a:rPr>
              <a:t>比悉</a:t>
            </a:r>
            <a:endParaRPr lang="en-US" sz="2800" dirty="0">
              <a:solidFill>
                <a:srgbClr val="FFFFFF"/>
              </a:solidFill>
              <a:effectLst>
                <a:outerShdw blurRad="50800" dist="88900" dir="2700000" algn="tl" rotWithShape="0">
                  <a:srgbClr val="000000">
                    <a:alpha val="96000"/>
                  </a:srgbClr>
                </a:outerShdw>
              </a:effectLst>
              <a:latin typeface="Arial"/>
              <a:ea typeface="ＭＳ Ｐゴシック" charset="0"/>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333333"/>
              </a:solidFill>
              <a:latin typeface="Times" charset="0"/>
              <a:ea typeface="ＭＳ Ｐゴシック" charset="0"/>
              <a:cs typeface="Times New Roman" charset="0"/>
            </a:endParaRPr>
          </a:p>
        </p:txBody>
      </p:sp>
      <p:sp>
        <p:nvSpPr>
          <p:cNvPr id="324621" name="Text Box 100"/>
          <p:cNvSpPr txBox="1">
            <a:spLocks noChangeArrowheads="1"/>
          </p:cNvSpPr>
          <p:nvPr/>
        </p:nvSpPr>
        <p:spPr bwMode="auto">
          <a:xfrm>
            <a:off x="6238875" y="5534561"/>
            <a:ext cx="2746375" cy="1323439"/>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Wingdings" charset="0"/>
              <a:buNone/>
            </a:pPr>
            <a:r>
              <a:rPr lang="zh-CN" altLang="en-US" sz="3200" i="1" dirty="0">
                <a:solidFill>
                  <a:srgbClr val="FFFFFF"/>
                </a:solidFill>
                <a:latin typeface="Arial" charset="0"/>
                <a:cs typeface="Arial" charset="0"/>
              </a:rPr>
              <a:t>民数记 </a:t>
            </a:r>
            <a:r>
              <a:rPr lang="en-US" sz="3200" i="1" dirty="0">
                <a:solidFill>
                  <a:srgbClr val="FFFFFF"/>
                </a:solidFill>
                <a:latin typeface="Arial" charset="0"/>
                <a:cs typeface="Arial" charset="0"/>
              </a:rPr>
              <a:t>35; </a:t>
            </a:r>
          </a:p>
          <a:p>
            <a:pPr>
              <a:buFont typeface="Wingdings" charset="0"/>
              <a:buNone/>
            </a:pPr>
            <a:r>
              <a:rPr lang="zh-CN" altLang="en-US" sz="3200" i="1" dirty="0">
                <a:solidFill>
                  <a:srgbClr val="FFFFFF"/>
                </a:solidFill>
                <a:latin typeface="Arial" charset="0"/>
                <a:cs typeface="Arial" charset="0"/>
              </a:rPr>
              <a:t>约书亚 </a:t>
            </a:r>
            <a:r>
              <a:rPr lang="en-US" sz="3200" i="1" dirty="0">
                <a:solidFill>
                  <a:srgbClr val="FFFFFF"/>
                </a:solidFill>
                <a:latin typeface="Arial" charset="0"/>
                <a:cs typeface="Arial" charset="0"/>
              </a:rPr>
              <a:t>20:1-9</a:t>
            </a:r>
          </a:p>
        </p:txBody>
      </p:sp>
      <p:sp>
        <p:nvSpPr>
          <p:cNvPr id="324622" name="TextBox 8"/>
          <p:cNvSpPr txBox="1">
            <a:spLocks noChangeArrowheads="1"/>
          </p:cNvSpPr>
          <p:nvPr/>
        </p:nvSpPr>
        <p:spPr bwMode="auto">
          <a:xfrm>
            <a:off x="74303" y="152315"/>
            <a:ext cx="2291512"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buFontTx/>
              <a:buNone/>
            </a:pPr>
            <a:r>
              <a:rPr lang="zh-CN" altLang="en-US" sz="2000" dirty="0">
                <a:solidFill>
                  <a:srgbClr val="FFFFFF"/>
                </a:solidFill>
                <a:latin typeface="Arial" charset="0"/>
                <a:cs typeface="Arial" charset="0"/>
              </a:rPr>
              <a:t>以色列生活在一种游牧文化中，家庭成员会对犯错的家人进行个人报复（血仇）。</a:t>
            </a:r>
          </a:p>
          <a:p>
            <a:pPr eaLnBrk="1" hangingPunct="1">
              <a:spcBef>
                <a:spcPct val="0"/>
              </a:spcBef>
              <a:buFontTx/>
              <a:buNone/>
            </a:pPr>
            <a:r>
              <a:rPr lang="zh-CN" altLang="en-US" sz="2000" dirty="0">
                <a:solidFill>
                  <a:srgbClr val="FFFFFF"/>
                </a:solidFill>
                <a:latin typeface="Arial" charset="0"/>
                <a:cs typeface="Arial" charset="0"/>
              </a:rPr>
              <a:t>然而，这个国家还没有准备好通过客观的村庄议会（民法）进行法律程序。</a:t>
            </a:r>
          </a:p>
          <a:p>
            <a:pPr eaLnBrk="1" hangingPunct="1">
              <a:spcBef>
                <a:spcPct val="0"/>
              </a:spcBef>
              <a:buFontTx/>
              <a:buNone/>
            </a:pPr>
            <a:r>
              <a:rPr lang="zh-CN" altLang="en-US" sz="2000" dirty="0">
                <a:solidFill>
                  <a:srgbClr val="FFFFFF"/>
                </a:solidFill>
                <a:latin typeface="Arial" charset="0"/>
                <a:cs typeface="Arial" charset="0"/>
              </a:rPr>
              <a:t>因此，上帝设立了一个中间步骤，即六个附近的城市，误杀人的人可以逃到那里。</a:t>
            </a:r>
            <a:endParaRPr lang="en-US" sz="2000" dirty="0">
              <a:solidFill>
                <a:srgbClr val="FFFFFF"/>
              </a:solidFill>
              <a:latin typeface="Arial" charset="0"/>
              <a:cs typeface="Arial" charset="0"/>
            </a:endParaRP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zh-CN" altLang="en-US" sz="3600" b="1" dirty="0">
                <a:solidFill>
                  <a:srgbClr val="FFFFFF"/>
                </a:solidFill>
                <a:latin typeface="Arial" charset="0"/>
                <a:ea typeface="SimSun" charset="0"/>
                <a:cs typeface="SimSun" charset="0"/>
              </a:rPr>
              <a:t>逃城</a:t>
            </a:r>
            <a:endParaRPr lang="en-US" sz="3600" b="1" dirty="0">
              <a:solidFill>
                <a:srgbClr val="FFFFFF"/>
              </a:solidFill>
              <a:latin typeface="Arial" charset="0"/>
              <a:ea typeface="SimSun" charset="0"/>
              <a:cs typeface="SimSun"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buFontTx/>
              <a:buNone/>
            </a:pPr>
            <a:endParaRPr kumimoji="1" lang="en-US" sz="2000">
              <a:solidFill>
                <a:srgbClr val="000000"/>
              </a:solidFill>
              <a:latin typeface="Arial" charset="0"/>
              <a:cs typeface="Arial" charset="0"/>
            </a:endParaRPr>
          </a:p>
        </p:txBody>
      </p:sp>
    </p:spTree>
    <p:extLst>
      <p:ext uri="{BB962C8B-B14F-4D97-AF65-F5344CB8AC3E}">
        <p14:creationId xmlns:p14="http://schemas.microsoft.com/office/powerpoint/2010/main" val="20284185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3" name="Rectangle 2"/>
          <p:cNvSpPr txBox="1">
            <a:spLocks noChangeArrowheads="1"/>
          </p:cNvSpPr>
          <p:nvPr/>
        </p:nvSpPr>
        <p:spPr bwMode="auto">
          <a:xfrm>
            <a:off x="-1" y="43012"/>
            <a:ext cx="2153479" cy="27215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以色列</a:t>
            </a:r>
            <a:endParaRPr lang="en-US" altLang="zh-CN" sz="2800" kern="0" dirty="0">
              <a:solidFill>
                <a:srgbClr val="FFFFFF"/>
              </a:solidFill>
              <a:effectLst>
                <a:glow rad="127000">
                  <a:srgbClr val="000000"/>
                </a:glow>
              </a:effectLst>
              <a:latin typeface="Arial" charset="0"/>
              <a:ea typeface="ＭＳ Ｐゴシック" charset="0"/>
              <a:cs typeface="ＭＳ Ｐゴシック" charset="0"/>
            </a:endParaRPr>
          </a:p>
          <a:p>
            <a:pPr>
              <a:buFontTx/>
              <a:buNone/>
              <a:defRPr/>
            </a:pPr>
            <a:r>
              <a:rPr lang="zh-CN" altLang="en-US" sz="2800" kern="0" dirty="0">
                <a:solidFill>
                  <a:srgbClr val="FFFFFF"/>
                </a:solidFill>
                <a:effectLst>
                  <a:glow rad="127000">
                    <a:srgbClr val="000000"/>
                  </a:glow>
                </a:effectLst>
                <a:latin typeface="Arial" charset="0"/>
                <a:ea typeface="ＭＳ Ｐゴシック" charset="0"/>
                <a:cs typeface="ＭＳ Ｐゴシック" charset="0"/>
              </a:rPr>
              <a:t>的部落边界</a:t>
            </a:r>
            <a:endParaRPr lang="en-US" sz="28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但</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5"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犹大</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6"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西缅</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7"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流本</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8" name="Text Box 7"/>
          <p:cNvSpPr txBox="1">
            <a:spLocks noChangeArrowheads="1"/>
          </p:cNvSpPr>
          <p:nvPr/>
        </p:nvSpPr>
        <p:spPr bwMode="auto">
          <a:xfrm>
            <a:off x="3906780" y="2965052"/>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迦得</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29" name="Text Box 8"/>
          <p:cNvSpPr txBox="1">
            <a:spLocks noChangeArrowheads="1"/>
          </p:cNvSpPr>
          <p:nvPr/>
        </p:nvSpPr>
        <p:spPr bwMode="auto">
          <a:xfrm rot="17032332">
            <a:off x="3540462" y="1727733"/>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0"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以法莲</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1"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玛拿西</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拿弗他利</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3"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亚设</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4"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便雅悯</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5"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西布伦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6"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eaLnBrk="1" fontAlgn="auto" hangingPunct="1">
              <a:spcAft>
                <a:spcPts val="0"/>
              </a:spcAft>
              <a:buFontTx/>
              <a:buNone/>
              <a:defRPr/>
            </a:pPr>
            <a:r>
              <a:rPr lang="zh-CN" altLang="en-US" sz="1800" kern="0" dirty="0">
                <a:solidFill>
                  <a:srgbClr val="FFFFFF"/>
                </a:solidFill>
                <a:effectLst>
                  <a:glow rad="101600">
                    <a:srgbClr val="000000">
                      <a:alpha val="75000"/>
                    </a:srgbClr>
                  </a:glow>
                </a:effectLst>
                <a:latin typeface="Arial"/>
                <a:ea typeface="ＭＳ Ｐゴシック"/>
                <a:cs typeface="Arial"/>
              </a:rPr>
              <a:t>以萨迦</a:t>
            </a:r>
            <a:endParaRPr lang="en-US" sz="1800" kern="0" dirty="0">
              <a:solidFill>
                <a:srgbClr val="FFFFFF"/>
              </a:solidFill>
              <a:effectLst>
                <a:glow rad="101600">
                  <a:srgbClr val="000000">
                    <a:alpha val="75000"/>
                  </a:srgbClr>
                </a:glow>
              </a:effectLst>
              <a:latin typeface="Arial"/>
              <a:ea typeface="ＭＳ Ｐゴシック"/>
              <a:cs typeface="Arial"/>
            </a:endParaRPr>
          </a:p>
        </p:txBody>
      </p:sp>
      <p:sp>
        <p:nvSpPr>
          <p:cNvPr id="32256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endParaRPr lang="en-US" sz="2400">
              <a:solidFill>
                <a:srgbClr val="FFDB96"/>
              </a:solidFill>
              <a:latin typeface="Times" charset="0"/>
              <a:ea typeface="ＭＳ Ｐゴシック" charset="0"/>
              <a:cs typeface="Times New Roman" charset="0"/>
            </a:endParaRPr>
          </a:p>
        </p:txBody>
      </p:sp>
      <p:sp>
        <p:nvSpPr>
          <p:cNvPr id="344066" name="Rectangle 2"/>
          <p:cNvSpPr>
            <a:spLocks noGrp="1" noChangeArrowheads="1"/>
          </p:cNvSpPr>
          <p:nvPr>
            <p:ph type="ctrTitle"/>
          </p:nvPr>
        </p:nvSpPr>
        <p:spPr>
          <a:xfrm>
            <a:off x="5029200" y="304800"/>
            <a:ext cx="3760788" cy="1143000"/>
          </a:xfrm>
        </p:spPr>
        <p:txBody>
          <a:bodyPr/>
          <a:lstStyle/>
          <a:p>
            <a:pPr eaLnBrk="1" hangingPunct="1">
              <a:defRPr/>
            </a:pPr>
            <a:r>
              <a:rPr kumimoji="1" lang="zh-CN" altLang="en-US" sz="2800" dirty="0">
                <a:latin typeface="Verdana" charset="0"/>
                <a:ea typeface="ＭＳ Ｐゴシック" charset="0"/>
                <a:cs typeface="ＭＳ Ｐゴシック" charset="0"/>
              </a:rPr>
              <a:t>最后的预备 </a:t>
            </a:r>
            <a:br>
              <a:rPr kumimoji="1" lang="zh-CN" altLang="en-US" sz="2800" dirty="0">
                <a:latin typeface="Verdana" charset="0"/>
                <a:ea typeface="ＭＳ Ｐゴシック" charset="0"/>
                <a:cs typeface="ＭＳ Ｐゴシック" charset="0"/>
              </a:rPr>
            </a:br>
            <a:r>
              <a:rPr kumimoji="1" lang="en-US" altLang="zh-CN" sz="2800" dirty="0">
                <a:latin typeface="Verdana" charset="0"/>
                <a:ea typeface="ＭＳ Ｐゴシック" charset="0"/>
                <a:cs typeface="ＭＳ Ｐゴシック" charset="0"/>
              </a:rPr>
              <a:t>(31-36 </a:t>
            </a:r>
            <a:r>
              <a:rPr kumimoji="1" lang="zh-CN" altLang="en-US" sz="2800" dirty="0">
                <a:latin typeface="Verdana" charset="0"/>
                <a:ea typeface="ＭＳ Ｐゴシック" charset="0"/>
                <a:cs typeface="ＭＳ Ｐゴシック" charset="0"/>
              </a:rPr>
              <a:t>章</a:t>
            </a:r>
            <a:r>
              <a:rPr kumimoji="1" lang="en-US" altLang="zh-CN" sz="2800" dirty="0">
                <a:latin typeface="Verdana" charset="0"/>
                <a:ea typeface="ＭＳ Ｐゴシック" charset="0"/>
                <a:cs typeface="ＭＳ Ｐゴシック" charset="0"/>
              </a:rPr>
              <a:t>)</a:t>
            </a:r>
            <a:endParaRPr kumimoji="1" lang="en-US" dirty="0">
              <a:latin typeface="Verdana" charset="0"/>
              <a:ea typeface="ＭＳ Ｐゴシック" charset="0"/>
              <a:cs typeface="ＭＳ Ｐゴシック" charset="0"/>
            </a:endParaRPr>
          </a:p>
        </p:txBody>
      </p:sp>
      <p:sp>
        <p:nvSpPr>
          <p:cNvPr id="344070" name="Rectangle 6"/>
          <p:cNvSpPr>
            <a:spLocks noChangeArrowheads="1"/>
          </p:cNvSpPr>
          <p:nvPr/>
        </p:nvSpPr>
        <p:spPr bwMode="auto">
          <a:xfrm>
            <a:off x="4876800" y="1447800"/>
            <a:ext cx="3962400" cy="5410200"/>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成功跨过约旦河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(31-32)</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米甸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(31)</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(32)</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游荡的总结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(33:1-49)</a:t>
            </a:r>
          </a:p>
          <a:p>
            <a:pPr marL="339725"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迦南四境之地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(33:50-36:13)</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地业</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(33:50-34:29)</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利未人的城邑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(35)</a:t>
            </a:r>
          </a:p>
          <a:p>
            <a:pPr marL="796925" lvl="1" indent="-339725" eaLnBrk="1" hangingPunct="1">
              <a:spcBef>
                <a:spcPct val="20000"/>
              </a:spcBef>
              <a:buSzPct val="90000"/>
              <a:buFont typeface="Wingdings" pitchFamily="-111" charset="2"/>
              <a:buChar char=""/>
              <a:defRPr/>
            </a:pPr>
            <a:r>
              <a:rPr kumimoji="1" lang="zh-CN" altLang="en-US" sz="2400" b="0" dirty="0">
                <a:solidFill>
                  <a:srgbClr val="FFDB96"/>
                </a:solidFill>
                <a:latin typeface="Verdana" pitchFamily="-111" charset="0"/>
                <a:ea typeface="ＭＳ Ｐゴシック" pitchFamily="-111" charset="-128"/>
                <a:cs typeface="ＭＳ Ｐゴシック" pitchFamily="-111" charset="-128"/>
              </a:rPr>
              <a:t>众女儿 </a:t>
            </a:r>
            <a:r>
              <a:rPr kumimoji="1" lang="en-US" altLang="zh-CN" sz="2400" b="0" dirty="0">
                <a:solidFill>
                  <a:srgbClr val="FFDB96"/>
                </a:solidFill>
                <a:latin typeface="Verdana" pitchFamily="-111" charset="0"/>
                <a:ea typeface="ＭＳ Ｐゴシック" pitchFamily="-111" charset="-128"/>
                <a:cs typeface="ＭＳ Ｐゴシック" pitchFamily="-111" charset="-128"/>
              </a:rPr>
              <a:t>(36)</a:t>
            </a:r>
          </a:p>
        </p:txBody>
      </p:sp>
    </p:spTree>
    <p:extLst>
      <p:ext uri="{BB962C8B-B14F-4D97-AF65-F5344CB8AC3E}">
        <p14:creationId xmlns:p14="http://schemas.microsoft.com/office/powerpoint/2010/main" val="28420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dissolv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dissolv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9086412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Num 36 Zelophehad abstrac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3813"/>
            <a:ext cx="49530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9" name="Title 1"/>
          <p:cNvSpPr>
            <a:spLocks noGrp="1"/>
          </p:cNvSpPr>
          <p:nvPr>
            <p:ph type="title" idx="4294967295"/>
          </p:nvPr>
        </p:nvSpPr>
        <p:spPr>
          <a:xfrm>
            <a:off x="15875" y="34925"/>
            <a:ext cx="4124325" cy="2962275"/>
          </a:xfrm>
        </p:spPr>
        <p:txBody>
          <a:bodyPr/>
          <a:lstStyle/>
          <a:p>
            <a:r>
              <a:rPr lang="zh-CN" altLang="en-US"/>
              <a:t>西罗非哈的</a:t>
            </a:r>
            <a:br>
              <a:rPr lang="zh-CN" altLang="en-US"/>
            </a:br>
            <a:r>
              <a:rPr lang="zh-CN" altLang="en-US"/>
              <a:t>女儿们 </a:t>
            </a:r>
            <a:r>
              <a:rPr lang="en-US" altLang="zh-CN"/>
              <a:t>(</a:t>
            </a:r>
            <a:r>
              <a:rPr lang="zh-CN" altLang="en-US"/>
              <a:t>民 </a:t>
            </a:r>
            <a:r>
              <a:rPr lang="en-US" altLang="zh-CN"/>
              <a:t>36)</a:t>
            </a:r>
          </a:p>
        </p:txBody>
      </p:sp>
      <p:pic>
        <p:nvPicPr>
          <p:cNvPr id="280580" name="Picture 3" descr="Num 36 Zelophehad shadow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57563"/>
            <a:ext cx="682307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81" name="Text Box 5"/>
          <p:cNvSpPr txBox="1">
            <a:spLocks noChangeArrowheads="1"/>
          </p:cNvSpPr>
          <p:nvPr/>
        </p:nvSpPr>
        <p:spPr bwMode="auto">
          <a:xfrm>
            <a:off x="539750" y="6332538"/>
            <a:ext cx="1008063" cy="336550"/>
          </a:xfrm>
          <a:prstGeom prst="rect">
            <a:avLst/>
          </a:prstGeom>
          <a:solidFill>
            <a:schemeClr val="bg1"/>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914400">
              <a:defRPr sz="1600" b="1">
                <a:solidFill>
                  <a:schemeClr val="tx1"/>
                </a:solidFill>
                <a:latin typeface="Bwhebb" charset="0"/>
                <a:ea typeface="SimSun" charset="0"/>
                <a:cs typeface="SimSun" charset="0"/>
              </a:defRPr>
            </a:lvl1pPr>
            <a:lvl2pPr>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r>
              <a:rPr lang="zh-CN" altLang="en-US">
                <a:solidFill>
                  <a:srgbClr val="000000"/>
                </a:solidFill>
              </a:rPr>
              <a:t>玛拉</a:t>
            </a:r>
            <a:endParaRPr lang="zh-CN" altLang="en-US"/>
          </a:p>
        </p:txBody>
      </p:sp>
      <p:sp>
        <p:nvSpPr>
          <p:cNvPr id="280582" name="Text Box 6"/>
          <p:cNvSpPr txBox="1">
            <a:spLocks noChangeArrowheads="1"/>
          </p:cNvSpPr>
          <p:nvPr/>
        </p:nvSpPr>
        <p:spPr bwMode="auto">
          <a:xfrm>
            <a:off x="1979613" y="6381750"/>
            <a:ext cx="1008062" cy="336550"/>
          </a:xfrm>
          <a:prstGeom prst="rect">
            <a:avLst/>
          </a:prstGeom>
          <a:solidFill>
            <a:schemeClr val="bg1"/>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914400">
              <a:defRPr sz="1600" b="1">
                <a:solidFill>
                  <a:schemeClr val="tx1"/>
                </a:solidFill>
                <a:latin typeface="Bwhebb" charset="0"/>
                <a:ea typeface="SimSun" charset="0"/>
                <a:cs typeface="SimSun" charset="0"/>
              </a:defRPr>
            </a:lvl1pPr>
            <a:lvl2pPr>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r>
              <a:rPr lang="zh-CN" altLang="en-US"/>
              <a:t>挪阿 </a:t>
            </a:r>
          </a:p>
        </p:txBody>
      </p:sp>
      <p:sp>
        <p:nvSpPr>
          <p:cNvPr id="280585" name="Text Box 9"/>
          <p:cNvSpPr txBox="1">
            <a:spLocks noChangeArrowheads="1"/>
          </p:cNvSpPr>
          <p:nvPr/>
        </p:nvSpPr>
        <p:spPr bwMode="auto">
          <a:xfrm>
            <a:off x="4643438" y="6381750"/>
            <a:ext cx="1008062" cy="336550"/>
          </a:xfrm>
          <a:prstGeom prst="rect">
            <a:avLst/>
          </a:prstGeom>
          <a:solidFill>
            <a:schemeClr val="bg1"/>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914400">
              <a:defRPr sz="1600" b="1">
                <a:solidFill>
                  <a:schemeClr val="tx1"/>
                </a:solidFill>
                <a:latin typeface="Bwhebb" charset="0"/>
                <a:ea typeface="SimSun" charset="0"/>
                <a:cs typeface="SimSun" charset="0"/>
              </a:defRPr>
            </a:lvl1pPr>
            <a:lvl2pPr>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r>
              <a:rPr lang="zh-CN" altLang="en-US"/>
              <a:t>密迦 </a:t>
            </a:r>
          </a:p>
        </p:txBody>
      </p:sp>
      <p:sp>
        <p:nvSpPr>
          <p:cNvPr id="280586" name="Text Box 10"/>
          <p:cNvSpPr txBox="1">
            <a:spLocks noChangeArrowheads="1"/>
          </p:cNvSpPr>
          <p:nvPr/>
        </p:nvSpPr>
        <p:spPr bwMode="auto">
          <a:xfrm>
            <a:off x="3276600" y="6381750"/>
            <a:ext cx="1008063" cy="336550"/>
          </a:xfrm>
          <a:prstGeom prst="rect">
            <a:avLst/>
          </a:prstGeom>
          <a:solidFill>
            <a:schemeClr val="bg1"/>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914400">
              <a:defRPr sz="1600" b="1">
                <a:solidFill>
                  <a:schemeClr val="tx1"/>
                </a:solidFill>
                <a:latin typeface="Bwhebb" charset="0"/>
                <a:ea typeface="SimSun" charset="0"/>
                <a:cs typeface="SimSun" charset="0"/>
              </a:defRPr>
            </a:lvl1pPr>
            <a:lvl2pPr>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r>
              <a:rPr lang="zh-CN" altLang="en-US"/>
              <a:t>得撒 </a:t>
            </a:r>
          </a:p>
        </p:txBody>
      </p:sp>
      <p:sp>
        <p:nvSpPr>
          <p:cNvPr id="280587" name="Text Box 11"/>
          <p:cNvSpPr txBox="1">
            <a:spLocks noChangeArrowheads="1"/>
          </p:cNvSpPr>
          <p:nvPr/>
        </p:nvSpPr>
        <p:spPr bwMode="auto">
          <a:xfrm>
            <a:off x="5868988" y="6381750"/>
            <a:ext cx="1008062" cy="336550"/>
          </a:xfrm>
          <a:prstGeom prst="rect">
            <a:avLst/>
          </a:prstGeom>
          <a:solidFill>
            <a:schemeClr val="bg1"/>
          </a:solidFill>
          <a:ln>
            <a:noFill/>
          </a:ln>
          <a:effectLst/>
          <a:extLs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914400">
              <a:defRPr sz="1600" b="1">
                <a:solidFill>
                  <a:schemeClr val="tx1"/>
                </a:solidFill>
                <a:latin typeface="Bwhebb" charset="0"/>
                <a:ea typeface="SimSun" charset="0"/>
                <a:cs typeface="SimSun" charset="0"/>
              </a:defRPr>
            </a:lvl1pPr>
            <a:lvl2pPr>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r>
              <a:rPr lang="zh-CN" altLang="en-US"/>
              <a:t>曷拉 </a:t>
            </a: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Tree>
    <p:extLst>
      <p:ext uri="{BB962C8B-B14F-4D97-AF65-F5344CB8AC3E}">
        <p14:creationId xmlns:p14="http://schemas.microsoft.com/office/powerpoint/2010/main" val="30663901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17"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zh-CN" altLang="en-US" sz="2400">
              <a:solidFill>
                <a:srgbClr val="000000"/>
              </a:solidFill>
              <a:latin typeface="Arial" charset="0"/>
              <a:ea typeface="MS PGothic" charset="0"/>
              <a:cs typeface="Arial" charset="0"/>
            </a:endParaRPr>
          </a:p>
        </p:txBody>
      </p:sp>
      <p:sp>
        <p:nvSpPr>
          <p:cNvPr id="243718" name="Text Box 9"/>
          <p:cNvSpPr txBox="1">
            <a:spLocks noChangeArrowheads="1"/>
          </p:cNvSpPr>
          <p:nvPr/>
        </p:nvSpPr>
        <p:spPr bwMode="auto">
          <a:xfrm>
            <a:off x="2987675" y="4433888"/>
            <a:ext cx="1727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a:solidFill>
                  <a:srgbClr val="3333CC"/>
                </a:solidFill>
                <a:latin typeface="Arial" charset="0"/>
                <a:ea typeface="MS PGothic" charset="0"/>
                <a:cs typeface="Arial" charset="0"/>
              </a:rPr>
              <a:t>西奈山</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21" name="Text Box 12"/>
          <p:cNvSpPr txBox="1">
            <a:spLocks noChangeArrowheads="1"/>
          </p:cNvSpPr>
          <p:nvPr/>
        </p:nvSpPr>
        <p:spPr bwMode="auto">
          <a:xfrm>
            <a:off x="2339975" y="1976438"/>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dirty="0">
                <a:solidFill>
                  <a:srgbClr val="3333CC"/>
                </a:solidFill>
                <a:latin typeface="Arial" charset="0"/>
                <a:ea typeface="MS PGothic" charset="0"/>
                <a:cs typeface="Arial" charset="0"/>
              </a:rPr>
              <a:t>加低斯巴尼</a:t>
            </a:r>
          </a:p>
        </p:txBody>
      </p:sp>
      <p:sp>
        <p:nvSpPr>
          <p:cNvPr id="243722" name="Text Box 13"/>
          <p:cNvSpPr txBox="1">
            <a:spLocks noChangeArrowheads="1"/>
          </p:cNvSpPr>
          <p:nvPr/>
        </p:nvSpPr>
        <p:spPr bwMode="auto">
          <a:xfrm>
            <a:off x="5316538" y="1912938"/>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eaLnBrk="1" hangingPunct="1">
              <a:buFontTx/>
              <a:buNone/>
            </a:pPr>
            <a:r>
              <a:rPr lang="zh-CN" altLang="en-US" sz="3200">
                <a:solidFill>
                  <a:srgbClr val="3333CC"/>
                </a:solidFill>
                <a:latin typeface="Arial" charset="0"/>
                <a:ea typeface="MS PGothic" charset="0"/>
                <a:cs typeface="Arial" charset="0"/>
              </a:rPr>
              <a:t>何珥山</a:t>
            </a:r>
          </a:p>
        </p:txBody>
      </p:sp>
      <p:sp>
        <p:nvSpPr>
          <p:cNvPr id="243723" name="Rectangle 14"/>
          <p:cNvSpPr>
            <a:spLocks noGrp="1" noChangeArrowheads="1"/>
          </p:cNvSpPr>
          <p:nvPr>
            <p:ph type="title" idx="4294967295"/>
          </p:nvPr>
        </p:nvSpPr>
        <p:spPr>
          <a:xfrm>
            <a:off x="0" y="0"/>
            <a:ext cx="5364163" cy="1628775"/>
          </a:xfrm>
        </p:spPr>
        <p:txBody>
          <a:bodyPr/>
          <a:lstStyle/>
          <a:p>
            <a:pPr algn="l"/>
            <a:r>
              <a:rPr lang="zh-CN" altLang="en-US" sz="4800" b="1"/>
              <a:t>民数记故事的终点</a:t>
            </a: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solidFill>
                <a:srgbClr val="000000"/>
              </a:solidFill>
              <a:latin typeface="Arial"/>
              <a:ea typeface="Times New Roman" pitchFamily="-111" charset="0"/>
              <a:cs typeface="Arial"/>
            </a:endParaRPr>
          </a:p>
        </p:txBody>
      </p:sp>
      <p:sp>
        <p:nvSpPr>
          <p:cNvPr id="243725"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742950" indent="-285750">
              <a:defRPr sz="1600" b="1">
                <a:solidFill>
                  <a:schemeClr val="tx1"/>
                </a:solidFill>
                <a:latin typeface="Bwhebb" charset="0"/>
                <a:ea typeface="SimSun" charset="0"/>
                <a:cs typeface="SimSun" charset="0"/>
              </a:defRPr>
            </a:lvl2pPr>
            <a:lvl3pPr marL="1143000" indent="-228600">
              <a:defRPr sz="1600" b="1">
                <a:solidFill>
                  <a:schemeClr val="tx1"/>
                </a:solidFill>
                <a:latin typeface="Bwhebb" charset="0"/>
                <a:ea typeface="SimSun" charset="0"/>
                <a:cs typeface="SimSun" charset="0"/>
              </a:defRPr>
            </a:lvl3pPr>
            <a:lvl4pPr marL="1600200" indent="-228600">
              <a:defRPr sz="1600" b="1">
                <a:solidFill>
                  <a:schemeClr val="tx1"/>
                </a:solidFill>
                <a:latin typeface="Bwhebb" charset="0"/>
                <a:ea typeface="SimSun" charset="0"/>
                <a:cs typeface="SimSun" charset="0"/>
              </a:defRPr>
            </a:lvl4pPr>
            <a:lvl5pPr marL="2057400" indent="-228600">
              <a:defRPr sz="1600" b="1">
                <a:solidFill>
                  <a:schemeClr val="tx1"/>
                </a:solidFill>
                <a:latin typeface="Bwhebb" charset="0"/>
                <a:ea typeface="SimSun" charset="0"/>
                <a:cs typeface="SimSun" charset="0"/>
              </a:defRPr>
            </a:lvl5pPr>
            <a:lvl6pPr marL="25146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6pPr>
            <a:lvl7pPr marL="29718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7pPr>
            <a:lvl8pPr marL="34290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8pPr>
            <a:lvl9pPr marL="3886200" indent="-228600" eaLnBrk="0" fontAlgn="base" hangingPunct="0">
              <a:spcBef>
                <a:spcPct val="50000"/>
              </a:spcBef>
              <a:spcAft>
                <a:spcPct val="0"/>
              </a:spcAft>
              <a:buFont typeface="Wingdings" charset="0"/>
              <a:buChar char="§"/>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rgbClr val="3333CC"/>
                </a:solidFill>
                <a:latin typeface="Arial" charset="0"/>
                <a:ea typeface="MS PGothic" charset="0"/>
                <a:cs typeface="Arial" charset="0"/>
              </a:rPr>
              <a:t>摩押</a:t>
            </a:r>
          </a:p>
        </p:txBody>
      </p:sp>
    </p:spTree>
    <p:extLst>
      <p:ext uri="{BB962C8B-B14F-4D97-AF65-F5344CB8AC3E}">
        <p14:creationId xmlns:p14="http://schemas.microsoft.com/office/powerpoint/2010/main" val="9004945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当你顺从时，上帝将继续引导你</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47700" y="2527300"/>
            <a:ext cx="7848600" cy="4330700"/>
          </a:xfrm>
          <a:prstGeom prst="rect">
            <a:avLst/>
          </a:prstGeom>
        </p:spPr>
      </p:pic>
    </p:spTree>
    <p:extLst>
      <p:ext uri="{BB962C8B-B14F-4D97-AF65-F5344CB8AC3E}">
        <p14:creationId xmlns:p14="http://schemas.microsoft.com/office/powerpoint/2010/main" val="2870080512"/>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25797" y="620688"/>
            <a:ext cx="9144000" cy="1689960"/>
          </a:xfrm>
        </p:spPr>
        <p:txBody>
          <a:bodyPr anchor="t"/>
          <a:lstStyle/>
          <a:p>
            <a:r>
              <a:rPr lang="zh-CN" altLang="en-US" b="1" dirty="0">
                <a:effectLst>
                  <a:glow rad="228600">
                    <a:schemeClr val="tx1"/>
                  </a:glow>
                </a:effectLst>
              </a:rPr>
              <a:t>你真的怀疑上帝会忘记奖励你吗？</a:t>
            </a:r>
            <a:endParaRPr lang="en-US" b="1" dirty="0">
              <a:effectLst>
                <a:glow rad="228600">
                  <a:schemeClr val="tx1"/>
                </a:glow>
              </a:effectLst>
            </a:endParaRPr>
          </a:p>
        </p:txBody>
      </p:sp>
    </p:spTree>
    <p:extLst>
      <p:ext uri="{BB962C8B-B14F-4D97-AF65-F5344CB8AC3E}">
        <p14:creationId xmlns:p14="http://schemas.microsoft.com/office/powerpoint/2010/main" val="166084246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897855" y="5535323"/>
            <a:ext cx="2405211" cy="1283848"/>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荣耀</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彼得前书</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5:4</a:t>
            </a:r>
          </a:p>
        </p:txBody>
      </p:sp>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在新约里的皇冠</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0" y="823421"/>
            <a:ext cx="2769833"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不可朽坏</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历代志上</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9:25</a:t>
            </a:r>
          </a:p>
        </p:txBody>
      </p:sp>
      <p:sp>
        <p:nvSpPr>
          <p:cNvPr id="5" name="Rectangle 2"/>
          <p:cNvSpPr txBox="1">
            <a:spLocks noChangeArrowheads="1"/>
          </p:cNvSpPr>
          <p:nvPr/>
        </p:nvSpPr>
        <p:spPr bwMode="auto">
          <a:xfrm>
            <a:off x="5642395" y="2489704"/>
            <a:ext cx="350160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希望</a:t>
            </a:r>
            <a:endPar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帖撒罗尼迦书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308194"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生命</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雅各书</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1:12; </a:t>
            </a:r>
            <a:b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b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启示录</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2:10</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公义</a:t>
            </a:r>
            <a:endParaRPr kumimoji="0" lang="en-US" altLang="zh-CN"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提摩太后书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4:8</a:t>
            </a:r>
          </a:p>
        </p:txBody>
      </p:sp>
    </p:spTree>
    <p:extLst>
      <p:ext uri="{BB962C8B-B14F-4D97-AF65-F5344CB8AC3E}">
        <p14:creationId xmlns:p14="http://schemas.microsoft.com/office/powerpoint/2010/main" val="20903278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altLang="zh-CN" b="1" dirty="0">
                <a:solidFill>
                  <a:srgbClr val="FFFF00"/>
                </a:solidFill>
                <a:effectLst>
                  <a:glow rad="165100">
                    <a:schemeClr val="tx1"/>
                  </a:glow>
                </a:effectLst>
                <a:ea typeface="ＭＳ Ｐゴシック" charset="0"/>
              </a:rPr>
              <a:t> </a:t>
            </a:r>
            <a:r>
              <a:rPr lang="en-US" b="1" dirty="0">
                <a:effectLst>
                  <a:glow rad="165100">
                    <a:schemeClr val="tx1"/>
                  </a:glow>
                </a:effectLst>
                <a:ea typeface="ＭＳ Ｐゴシック" charset="0"/>
              </a:rPr>
              <a:t>(</a:t>
            </a:r>
            <a:r>
              <a:rPr lang="zh-TW" altLang="en-US" b="1" dirty="0">
                <a:effectLst>
                  <a:glow rad="165100">
                    <a:schemeClr val="tx1"/>
                  </a:glow>
                </a:effectLst>
              </a:rPr>
              <a:t>启示录</a:t>
            </a:r>
            <a:r>
              <a:rPr lang="en-US" altLang="zh-TW" b="1" dirty="0">
                <a:effectLst>
                  <a:glow rad="165100">
                    <a:schemeClr val="tx1"/>
                  </a:glow>
                </a:effectLst>
              </a:rPr>
              <a:t> </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20962523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神如何</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预备</a:t>
            </a:r>
            <a:r>
              <a:rPr lang="zh-CN" altLang="en-US" sz="5400" b="1" dirty="0">
                <a:effectLst>
                  <a:glow rad="127000">
                    <a:schemeClr val="tx1"/>
                  </a:glow>
                </a:effectLst>
                <a:latin typeface="Arial" charset="0"/>
                <a:ea typeface="ＭＳ Ｐゴシック" charset="0"/>
                <a:cs typeface="ＭＳ Ｐゴシック" charset="0"/>
              </a:rPr>
              <a:t>我们来侍奉祂</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975342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40835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kern="0">
                <a:solidFill>
                  <a:srgbClr val="FFFFFF"/>
                </a:solidFill>
                <a:effectLst>
                  <a:glow rad="127000">
                    <a:srgbClr val="000000"/>
                  </a:glow>
                </a:effectLst>
                <a:latin typeface="Arial" charset="0"/>
                <a:ea typeface="ＭＳ Ｐゴシック" charset="0"/>
                <a:cs typeface="ＭＳ Ｐゴシック" charset="0"/>
              </a:rPr>
              <a:t>透过神信实</a:t>
            </a:r>
            <a:r>
              <a:rPr lang="zh-CN" altLang="en-US" kern="0">
                <a:solidFill>
                  <a:srgbClr val="FFFF00"/>
                </a:solidFill>
                <a:effectLst>
                  <a:glow rad="127000">
                    <a:srgbClr val="000000"/>
                  </a:glow>
                </a:effectLst>
                <a:latin typeface="Arial" charset="0"/>
                <a:ea typeface="ＭＳ Ｐゴシック" charset="0"/>
                <a:cs typeface="ＭＳ Ｐゴシック" charset="0"/>
              </a:rPr>
              <a:t>预备</a:t>
            </a:r>
            <a:r>
              <a:rPr lang="zh-CN" altLang="en-US" kern="0">
                <a:solidFill>
                  <a:srgbClr val="FFFFFF"/>
                </a:solidFill>
                <a:effectLst>
                  <a:glow rad="127000">
                    <a:srgbClr val="000000"/>
                  </a:glow>
                </a:effectLst>
                <a:latin typeface="Arial" charset="0"/>
                <a:ea typeface="ＭＳ Ｐゴシック" charset="0"/>
                <a:cs typeface="ＭＳ Ｐゴシック" charset="0"/>
              </a:rPr>
              <a:t>以色列民进迦南与他们在旷野背信悖逆的对照，教导以色列人神是透过信靠神的一代人来无条件实现与亚伯拉罕之约。</a:t>
            </a:r>
            <a:endParaRPr lang="zh-CN" altLang="en-US"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民数记</a:t>
            </a:r>
            <a:r>
              <a:rPr lang="en-US" sz="3600" b="1" dirty="0">
                <a:solidFill>
                  <a:srgbClr val="FFFFFF"/>
                </a:solidFill>
                <a:latin typeface="Arial"/>
                <a:cs typeface="Arial"/>
              </a:rPr>
              <a:t> </a:t>
            </a:r>
            <a:br>
              <a:rPr lang="en-US"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0"/>
              </a:spcBef>
              <a:buFontTx/>
              <a:buNone/>
              <a:defRPr/>
            </a:pPr>
            <a:r>
              <a:rPr lang="en-US" altLang="zh-CN" kern="0" dirty="0" err="1">
                <a:solidFill>
                  <a:srgbClr val="000000"/>
                </a:solidFill>
                <a:cs typeface="MS PGothic" charset="0"/>
              </a:rPr>
              <a:t>135</a:t>
            </a:r>
            <a:endParaRPr lang="en-US" altLang="zh-CN" kern="0" dirty="0">
              <a:solidFill>
                <a:srgbClr val="000000"/>
              </a:solidFill>
              <a:cs typeface="MS PGothic" charset="0"/>
            </a:endParaRPr>
          </a:p>
          <a:p>
            <a:pPr algn="ctr" eaLnBrk="1" hangingPunct="1">
              <a:spcBef>
                <a:spcPct val="0"/>
              </a:spcBef>
              <a:buFontTx/>
              <a:buNone/>
              <a:defRPr/>
            </a:pPr>
            <a:r>
              <a:rPr lang="en-US" altLang="zh-CN" kern="0" dirty="0">
                <a:solidFill>
                  <a:srgbClr val="000000"/>
                </a:solidFill>
                <a:cs typeface="MS PGothic" charset="0"/>
              </a:rPr>
              <a:t>41</a:t>
            </a:r>
          </a:p>
        </p:txBody>
      </p:sp>
    </p:spTree>
    <p:extLst>
      <p:ext uri="{BB962C8B-B14F-4D97-AF65-F5344CB8AC3E}">
        <p14:creationId xmlns:p14="http://schemas.microsoft.com/office/powerpoint/2010/main" val="2117490966"/>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425600"/>
            <a:ext cx="9144000" cy="2626560"/>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Wingdings" charset="0"/>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神通过整顿、警告和奖赏来装备我们作工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8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整顿</a:t>
            </a:r>
            <a:r>
              <a:rPr lang="zh-CN" altLang="en-US" sz="4800" b="1" dirty="0">
                <a:effectLst>
                  <a:glow rad="127000">
                    <a:schemeClr val="tx1"/>
                  </a:glow>
                </a:effectLst>
                <a:latin typeface="Arial" charset="0"/>
                <a:ea typeface="ＭＳ Ｐゴシック" charset="0"/>
                <a:cs typeface="ＭＳ Ｐゴシック" charset="0"/>
              </a:rPr>
              <a:t>我们以成圣。</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a:extLst>
              <a:ext uri="{FF2B5EF4-FFF2-40B4-BE49-F238E27FC236}">
                <a16:creationId xmlns:a16="http://schemas.microsoft.com/office/drawing/2014/main" id="{9E4926EF-B3A4-3844-BD46-5F5EA95EC910}"/>
              </a:ext>
            </a:extLst>
          </p:cNvPr>
          <p:cNvSpPr txBox="1">
            <a:spLocks noChangeArrowheads="1"/>
          </p:cNvSpPr>
          <p:nvPr/>
        </p:nvSpPr>
        <p:spPr bwMode="auto">
          <a:xfrm>
            <a:off x="1517915" y="6195193"/>
            <a:ext cx="739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 typeface="Wingdings" charset="0"/>
              <a:buNone/>
              <a:tabLst/>
              <a:defRPr/>
            </a:pPr>
            <a:r>
              <a:rPr kumimoji="0" lang="ko-KR" altLang="en-US" sz="3200" b="1" i="0" u="none" strike="noStrike" kern="1200" cap="none" spc="0" normalizeH="0" baseline="0" noProof="0" dirty="0" err="1">
                <a:ln>
                  <a:noFill/>
                </a:ln>
                <a:solidFill>
                  <a:srgbClr val="FFFFFF"/>
                </a:solidFill>
                <a:effectLst/>
                <a:uLnTx/>
                <a:uFillTx/>
                <a:latin typeface="Arial"/>
                <a:ea typeface="Arial" pitchFamily="-111" charset="0"/>
                <a:cs typeface="Arial"/>
              </a:rPr>
              <a:t>民数记</a:t>
            </a:r>
            <a:r>
              <a:rPr kumimoji="0" lang="en-US" sz="3200" b="1" i="0" u="none" strike="noStrike" kern="1200" cap="none" spc="0" normalizeH="0" baseline="0" noProof="0" dirty="0">
                <a:ln>
                  <a:noFill/>
                </a:ln>
                <a:solidFill>
                  <a:srgbClr val="FFFFFF"/>
                </a:solidFill>
                <a:effectLst/>
                <a:uLnTx/>
                <a:uFillTx/>
                <a:latin typeface="Arial"/>
                <a:ea typeface="Arial" pitchFamily="-111" charset="0"/>
                <a:cs typeface="Arial"/>
              </a:rPr>
              <a:t> 1:1–10:10</a:t>
            </a:r>
          </a:p>
        </p:txBody>
      </p:sp>
    </p:spTree>
    <p:extLst>
      <p:ext uri="{BB962C8B-B14F-4D97-AF65-F5344CB8AC3E}">
        <p14:creationId xmlns:p14="http://schemas.microsoft.com/office/powerpoint/2010/main" val="387242765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SimSun"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警告</a:t>
            </a:r>
            <a:r>
              <a:rPr lang="zh-CN" altLang="en-US" sz="4800" b="1" dirty="0">
                <a:effectLst>
                  <a:glow rad="127000">
                    <a:schemeClr val="tx1"/>
                  </a:glow>
                </a:effectLst>
                <a:latin typeface="Arial" charset="0"/>
                <a:ea typeface="ＭＳ Ｐゴシック" charset="0"/>
                <a:cs typeface="ＭＳ Ｐゴシック" charset="0"/>
              </a:rPr>
              <a:t>我们不信的代价。</a:t>
            </a:r>
            <a:endParaRPr lang="en-US" sz="4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Wingdings" charset="0"/>
              <a:buNone/>
              <a:tabLst/>
              <a:defRPr/>
            </a:pPr>
            <a:r>
              <a:rPr kumimoji="0" lang="zh-CN" alt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预备</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zh-CN" alt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灾难来临</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Text Box 4">
            <a:extLst>
              <a:ext uri="{FF2B5EF4-FFF2-40B4-BE49-F238E27FC236}">
                <a16:creationId xmlns:a16="http://schemas.microsoft.com/office/drawing/2014/main" id="{C725C501-EEE2-234C-927B-DA64FA83DCAF}"/>
              </a:ext>
            </a:extLst>
          </p:cNvPr>
          <p:cNvSpPr txBox="1">
            <a:spLocks noChangeArrowheads="1"/>
          </p:cNvSpPr>
          <p:nvPr/>
        </p:nvSpPr>
        <p:spPr bwMode="auto">
          <a:xfrm>
            <a:off x="1517915" y="6195193"/>
            <a:ext cx="7391400" cy="584775"/>
          </a:xfrm>
          <a:prstGeom prst="rect">
            <a:avLst/>
          </a:prstGeom>
          <a:noFill/>
          <a:ln w="9525">
            <a:noFill/>
            <a:miter lim="800000"/>
            <a:headEnd/>
            <a:tailEnd/>
          </a:ln>
          <a:effectLst/>
        </p:spPr>
        <p:txBody>
          <a:bodyPr wrap="square">
            <a:spAutoFit/>
          </a:bodyPr>
          <a:lstStyle>
            <a:defPPr>
              <a:defRPr lang="en-US"/>
            </a:defPPr>
            <a:lvl1pPr marL="0" defTabSz="914400" eaLnBrk="1" latinLnBrk="0" hangingPunct="1">
              <a:defRPr sz="3200">
                <a:solidFill>
                  <a:srgbClr val="000000"/>
                </a:solidFill>
                <a:latin typeface="Arial"/>
                <a:ea typeface="Arial"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 typeface="Wingdings" charset="0"/>
              <a:buNone/>
              <a:tabLst/>
              <a:defRPr/>
            </a:pPr>
            <a:r>
              <a:rPr kumimoji="0" lang="ko-KR" altLang="en-US" sz="3200" b="1" i="0" u="none" strike="noStrike" kern="1200" cap="none" spc="0" normalizeH="0" baseline="0" noProof="0" dirty="0" err="1">
                <a:ln>
                  <a:noFill/>
                </a:ln>
                <a:solidFill>
                  <a:srgbClr val="000000"/>
                </a:solidFill>
                <a:effectLst/>
                <a:uLnTx/>
                <a:uFillTx/>
                <a:latin typeface="Arial"/>
                <a:cs typeface="Arial"/>
              </a:rPr>
              <a:t>民数记</a:t>
            </a:r>
            <a:r>
              <a:rPr kumimoji="0" lang="en-US" sz="3200" b="1" i="0" u="none" strike="noStrike" kern="1200" cap="none" spc="0" normalizeH="0" baseline="0" noProof="0" dirty="0">
                <a:ln>
                  <a:noFill/>
                </a:ln>
                <a:solidFill>
                  <a:srgbClr val="000000"/>
                </a:solidFill>
                <a:effectLst/>
                <a:uLnTx/>
                <a:uFillTx/>
                <a:latin typeface="Arial"/>
                <a:cs typeface="Arial"/>
              </a:rPr>
              <a:t> 10:11–25:18</a:t>
            </a:r>
          </a:p>
        </p:txBody>
      </p:sp>
    </p:spTree>
    <p:extLst>
      <p:ext uri="{BB962C8B-B14F-4D97-AF65-F5344CB8AC3E}">
        <p14:creationId xmlns:p14="http://schemas.microsoft.com/office/powerpoint/2010/main" val="6541627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rgbClr val="000000"/>
            </a:gs>
          </a:gsLst>
          <a:lin ang="5400000" scaled="1"/>
        </a:gradFill>
        <a:effectLst/>
      </p:bgPr>
    </p:bg>
    <p:spTree>
      <p:nvGrpSpPr>
        <p:cNvPr id="1" name=""/>
        <p:cNvGrpSpPr/>
        <p:nvPr/>
      </p:nvGrpSpPr>
      <p:grpSpPr>
        <a:xfrm>
          <a:off x="0" y="0"/>
          <a:ext cx="0" cy="0"/>
          <a:chOff x="0" y="0"/>
          <a:chExt cx="0" cy="0"/>
        </a:xfrm>
      </p:grpSpPr>
      <p:sp>
        <p:nvSpPr>
          <p:cNvPr id="88067"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sz="2400">
                <a:latin typeface="Arial" charset="0"/>
                <a:cs typeface="Times New Roman" charset="0"/>
              </a:rPr>
              <a:t>135</a:t>
            </a:r>
          </a:p>
        </p:txBody>
      </p:sp>
      <p:pic>
        <p:nvPicPr>
          <p:cNvPr id="7" name="Picture 1" descr="chessboar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111"/>
          <p:cNvSpPr>
            <a:spLocks noGrp="1" noChangeArrowheads="1"/>
          </p:cNvSpPr>
          <p:nvPr>
            <p:ph type="title" idx="4294967295"/>
          </p:nvPr>
        </p:nvSpPr>
        <p:spPr>
          <a:xfrm>
            <a:off x="2051720" y="1861343"/>
            <a:ext cx="5486400" cy="830263"/>
          </a:xfrm>
          <a:solidFill>
            <a:srgbClr val="000000"/>
          </a:solidFill>
        </p:spPr>
        <p:txBody>
          <a:bodyPr/>
          <a:lstStyle/>
          <a:p>
            <a:pPr algn="ctr"/>
            <a:r>
              <a:rPr lang="zh-CN" altLang="en-US" sz="6000" b="1" dirty="0">
                <a:solidFill>
                  <a:srgbClr val="FFFFFF"/>
                </a:solidFill>
                <a:latin typeface="Times New Roman" charset="0"/>
                <a:ea typeface="SimSun" charset="0"/>
                <a:cs typeface="SimSun" charset="0"/>
              </a:rPr>
              <a:t>关键词</a:t>
            </a:r>
            <a:endParaRPr lang="en-US" sz="6000" b="1" dirty="0">
              <a:solidFill>
                <a:srgbClr val="FFFFFF"/>
              </a:solidFill>
              <a:latin typeface="Times New Roman" charset="0"/>
              <a:ea typeface="SimSun" charset="0"/>
              <a:cs typeface="SimSun" charset="0"/>
            </a:endParaRPr>
          </a:p>
        </p:txBody>
      </p:sp>
      <p:sp>
        <p:nvSpPr>
          <p:cNvPr id="31856" name="WordArt 112"/>
          <p:cNvSpPr>
            <a:spLocks noChangeArrowheads="1" noChangeShapeType="1" noTextEdit="1"/>
          </p:cNvSpPr>
          <p:nvPr/>
        </p:nvSpPr>
        <p:spPr bwMode="auto">
          <a:xfrm>
            <a:off x="2700338" y="2276475"/>
            <a:ext cx="4981575" cy="3700463"/>
          </a:xfrm>
          <a:prstGeom prst="rect">
            <a:avLst/>
          </a:prstGeom>
        </p:spPr>
        <p:txBody>
          <a:bodyPr wrap="none" fromWordArt="1">
            <a:prstTxWarp prst="textSlantUp">
              <a:avLst>
                <a:gd name="adj" fmla="val 32056"/>
              </a:avLst>
            </a:prstTxWarp>
          </a:bodyPr>
          <a:lstStyle/>
          <a:p>
            <a:pPr algn="ctr">
              <a:buFont typeface="Wingdings" charset="0"/>
              <a:buNone/>
            </a:pPr>
            <a:r>
              <a:rPr lang="zh-TW" altLang="en-US" sz="80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预备</a:t>
            </a:r>
            <a:endParaRPr lang="en-US" sz="80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856"/>
                                        </p:tgtEl>
                                        <p:attrNameLst>
                                          <p:attrName>style.visibility</p:attrName>
                                        </p:attrNameLst>
                                      </p:cBhvr>
                                      <p:to>
                                        <p:strVal val="visible"/>
                                      </p:to>
                                    </p:set>
                                    <p:anim calcmode="lin" valueType="num">
                                      <p:cBhvr>
                                        <p:cTn id="7" dur="5000" fill="hold"/>
                                        <p:tgtEl>
                                          <p:spTgt spid="31856"/>
                                        </p:tgtEl>
                                        <p:attrNameLst>
                                          <p:attrName>ppt_w</p:attrName>
                                        </p:attrNameLst>
                                      </p:cBhvr>
                                      <p:tavLst>
                                        <p:tav tm="0" fmla="#ppt_w*sin(2.5*pi*$)">
                                          <p:val>
                                            <p:fltVal val="0"/>
                                          </p:val>
                                        </p:tav>
                                        <p:tav tm="100000">
                                          <p:val>
                                            <p:fltVal val="1"/>
                                          </p:val>
                                        </p:tav>
                                      </p:tavLst>
                                    </p:anim>
                                    <p:anim calcmode="lin" valueType="num">
                                      <p:cBhvr>
                                        <p:cTn id="8" dur="5000" fill="hold"/>
                                        <p:tgtEl>
                                          <p:spTgt spid="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46" r="9804"/>
          <a:stretch/>
        </p:blipFill>
        <p:spPr>
          <a:xfrm>
            <a:off x="0" y="1"/>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21"/>
            <a:ext cx="9144000" cy="867219"/>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III.</a:t>
            </a:r>
            <a:r>
              <a:rPr lang="zh-CN" altLang="en-US" b="1" dirty="0">
                <a:solidFill>
                  <a:schemeClr val="tx2"/>
                </a:solidFill>
                <a:effectLst>
                  <a:glow rad="127000">
                    <a:schemeClr val="bg1"/>
                  </a:glow>
                </a:effectLst>
                <a:latin typeface="Arial" charset="0"/>
                <a:ea typeface="ＭＳ Ｐゴシック" charset="0"/>
                <a:cs typeface="ＭＳ Ｐゴシック" charset="0"/>
              </a:rPr>
              <a:t>神</a:t>
            </a:r>
            <a:r>
              <a:rPr lang="zh-CN" altLang="en-US" b="1" dirty="0">
                <a:solidFill>
                  <a:srgbClr val="0000FF"/>
                </a:solidFill>
                <a:effectLst>
                  <a:glow rad="127000">
                    <a:schemeClr val="bg1"/>
                  </a:glow>
                </a:effectLst>
                <a:latin typeface="Arial" charset="0"/>
                <a:ea typeface="ＭＳ Ｐゴシック" charset="0"/>
                <a:cs typeface="ＭＳ Ｐゴシック" charset="0"/>
              </a:rPr>
              <a:t>奖赏</a:t>
            </a:r>
            <a:r>
              <a:rPr lang="zh-CN" altLang="en-US" b="1" dirty="0">
                <a:solidFill>
                  <a:schemeClr val="tx2"/>
                </a:solidFill>
                <a:effectLst>
                  <a:glow rad="127000">
                    <a:schemeClr val="bg1"/>
                  </a:glow>
                </a:effectLst>
                <a:latin typeface="Arial" charset="0"/>
                <a:ea typeface="ＭＳ Ｐゴシック" charset="0"/>
                <a:cs typeface="ＭＳ Ｐゴシック" charset="0"/>
              </a:rPr>
              <a:t>我们的信实。</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Text Box 4">
            <a:extLst>
              <a:ext uri="{FF2B5EF4-FFF2-40B4-BE49-F238E27FC236}">
                <a16:creationId xmlns:a16="http://schemas.microsoft.com/office/drawing/2014/main" id="{89D9DA4E-EA81-DB45-99EA-7A36471AC0AC}"/>
              </a:ext>
            </a:extLst>
          </p:cNvPr>
          <p:cNvSpPr txBox="1">
            <a:spLocks noChangeArrowheads="1"/>
          </p:cNvSpPr>
          <p:nvPr/>
        </p:nvSpPr>
        <p:spPr bwMode="auto">
          <a:xfrm>
            <a:off x="331317" y="6195193"/>
            <a:ext cx="8577998" cy="579437"/>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ko-KR" altLang="en-US" sz="3200" b="1" i="0" u="none" strike="noStrike" kern="1200" cap="none" spc="0" normalizeH="0" baseline="0" noProof="0" dirty="0" err="1">
                <a:ln>
                  <a:noFill/>
                </a:ln>
                <a:solidFill>
                  <a:srgbClr val="000000"/>
                </a:solidFill>
                <a:effectLst/>
                <a:uLnTx/>
                <a:uFillTx/>
                <a:latin typeface="Arial"/>
                <a:ea typeface="Arial" pitchFamily="-111" charset="0"/>
                <a:cs typeface="Arial"/>
              </a:rPr>
              <a:t>民数记</a:t>
            </a:r>
            <a:r>
              <a:rPr kumimoji="0" lang="en-US" sz="3200" b="1" i="0" u="none" strike="noStrike" kern="1200" cap="none" spc="0" normalizeH="0" baseline="0" noProof="0" dirty="0">
                <a:ln>
                  <a:noFill/>
                </a:ln>
                <a:solidFill>
                  <a:srgbClr val="000000"/>
                </a:solidFill>
                <a:effectLst/>
                <a:uLnTx/>
                <a:uFillTx/>
                <a:latin typeface="Arial"/>
                <a:ea typeface="Arial" pitchFamily="-111" charset="0"/>
                <a:cs typeface="Arial"/>
              </a:rPr>
              <a:t> 26–36</a:t>
            </a:r>
          </a:p>
        </p:txBody>
      </p:sp>
    </p:spTree>
    <p:extLst>
      <p:ext uri="{BB962C8B-B14F-4D97-AF65-F5344CB8AC3E}">
        <p14:creationId xmlns:p14="http://schemas.microsoft.com/office/powerpoint/2010/main" val="1684575822"/>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4B4B4B-FCC7-4893-B4EC-3EE3C0205726}"/>
              </a:ext>
            </a:extLst>
          </p:cNvPr>
          <p:cNvPicPr>
            <a:picLocks noChangeAspect="1"/>
          </p:cNvPicPr>
          <p:nvPr/>
        </p:nvPicPr>
        <p:blipFill>
          <a:blip r:embed="rId3"/>
          <a:stretch>
            <a:fillRect/>
          </a:stretch>
        </p:blipFill>
        <p:spPr>
          <a:xfrm>
            <a:off x="-96465" y="0"/>
            <a:ext cx="9262891" cy="6858000"/>
          </a:xfrm>
          <a:prstGeom prst="rect">
            <a:avLst/>
          </a:prstGeom>
        </p:spPr>
      </p:pic>
      <p:sp>
        <p:nvSpPr>
          <p:cNvPr id="234498"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135</a:t>
            </a:r>
          </a:p>
        </p:txBody>
      </p:sp>
      <p:sp>
        <p:nvSpPr>
          <p:cNvPr id="234499" name="Rectangle 3"/>
          <p:cNvSpPr>
            <a:spLocks noGrp="1" noChangeArrowheads="1"/>
          </p:cNvSpPr>
          <p:nvPr>
            <p:ph type="title"/>
          </p:nvPr>
        </p:nvSpPr>
        <p:spPr>
          <a:xfrm>
            <a:off x="1828800" y="609600"/>
            <a:ext cx="5486400" cy="685800"/>
          </a:xfrm>
          <a:solidFill>
            <a:srgbClr val="000000"/>
          </a:solidFill>
        </p:spPr>
        <p:txBody>
          <a:bodyPr/>
          <a:lstStyle/>
          <a:p>
            <a:pPr algn="ctr"/>
            <a:r>
              <a:rPr lang="zh-CN" altLang="en-US" b="1">
                <a:solidFill>
                  <a:srgbClr val="FFFFFF"/>
                </a:solidFill>
                <a:latin typeface="Impact" charset="0"/>
                <a:ea typeface="SimSun" charset="0"/>
                <a:cs typeface="SimSun" charset="0"/>
              </a:rPr>
              <a:t>应用</a:t>
            </a:r>
          </a:p>
        </p:txBody>
      </p:sp>
      <p:sp>
        <p:nvSpPr>
          <p:cNvPr id="36869" name="Text Box 5" descr="Green marble"/>
          <p:cNvSpPr txBox="1">
            <a:spLocks noChangeArrowheads="1"/>
          </p:cNvSpPr>
          <p:nvPr/>
        </p:nvSpPr>
        <p:spPr bwMode="auto">
          <a:xfrm>
            <a:off x="990600" y="1939925"/>
            <a:ext cx="7542213" cy="3539430"/>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571500" indent="-571500" defTabSz="457200" latinLnBrk="0">
              <a:spcBef>
                <a:spcPct val="0"/>
              </a:spcBef>
              <a:buFont typeface="Arial"/>
              <a:buChar char="•"/>
              <a:defRPr sz="3200">
                <a:solidFill>
                  <a:srgbClr val="FFFFFF"/>
                </a:solidFill>
                <a:effectLst>
                  <a:glow rad="127000">
                    <a:srgbClr val="000000"/>
                  </a:glow>
                </a:effectLst>
                <a:latin typeface="Arial" charset="0"/>
                <a:ea typeface="ＭＳ Ｐゴシック" charset="0"/>
                <a:cs typeface="ＭＳ Ｐゴシック" charset="0"/>
              </a:defRPr>
            </a:lvl1pPr>
            <a:lvl2pPr algn="ctr" defTabSz="457200" latinLnBrk="0">
              <a:spcBef>
                <a:spcPct val="0"/>
              </a:spcBef>
              <a:defRPr sz="4400">
                <a:solidFill>
                  <a:schemeClr val="bg1"/>
                </a:solidFill>
                <a:latin typeface="Arial" charset="0"/>
                <a:ea typeface="ＭＳ Ｐゴシック" pitchFamily="-108" charset="-128"/>
                <a:cs typeface="ＭＳ Ｐゴシック" pitchFamily="-108" charset="-128"/>
              </a:defRPr>
            </a:lvl2pPr>
            <a:lvl3pPr algn="ctr" defTabSz="457200" latinLnBrk="0">
              <a:spcBef>
                <a:spcPct val="0"/>
              </a:spcBef>
              <a:defRPr sz="4400">
                <a:solidFill>
                  <a:schemeClr val="bg1"/>
                </a:solidFill>
                <a:latin typeface="Arial" charset="0"/>
                <a:ea typeface="ＭＳ Ｐゴシック" pitchFamily="-108" charset="-128"/>
                <a:cs typeface="ＭＳ Ｐゴシック" pitchFamily="-108" charset="-128"/>
              </a:defRPr>
            </a:lvl3pPr>
            <a:lvl4pPr algn="ctr" defTabSz="457200" latinLnBrk="0">
              <a:spcBef>
                <a:spcPct val="0"/>
              </a:spcBef>
              <a:defRPr sz="4400">
                <a:solidFill>
                  <a:schemeClr val="bg1"/>
                </a:solidFill>
                <a:latin typeface="Arial" charset="0"/>
                <a:ea typeface="ＭＳ Ｐゴシック" pitchFamily="-108" charset="-128"/>
                <a:cs typeface="ＭＳ Ｐゴシック" pitchFamily="-108" charset="-128"/>
              </a:defRPr>
            </a:lvl4pPr>
            <a:lvl5pPr algn="ctr" defTabSz="457200" latinLnBrk="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ea typeface="+mn-ea"/>
                <a:cs typeface="+mn-cs"/>
              </a:defRPr>
            </a:lvl6pPr>
            <a:lvl7pPr marL="914400" algn="ctr" eaLnBrk="0" fontAlgn="base" hangingPunct="0">
              <a:spcBef>
                <a:spcPct val="0"/>
              </a:spcBef>
              <a:spcAft>
                <a:spcPct val="0"/>
              </a:spcAft>
              <a:defRPr sz="4400">
                <a:solidFill>
                  <a:schemeClr val="tx2"/>
                </a:solidFill>
                <a:latin typeface="Times New Roman" pitchFamily="-112" charset="0"/>
                <a:ea typeface="+mn-ea"/>
                <a:cs typeface="+mn-cs"/>
              </a:defRPr>
            </a:lvl7pPr>
            <a:lvl8pPr marL="1371600" algn="ctr" eaLnBrk="0" fontAlgn="base" hangingPunct="0">
              <a:spcBef>
                <a:spcPct val="0"/>
              </a:spcBef>
              <a:spcAft>
                <a:spcPct val="0"/>
              </a:spcAft>
              <a:defRPr sz="4400">
                <a:solidFill>
                  <a:schemeClr val="tx2"/>
                </a:solidFill>
                <a:latin typeface="Times New Roman" pitchFamily="-112" charset="0"/>
                <a:ea typeface="+mn-ea"/>
                <a:cs typeface="+mn-cs"/>
              </a:defRPr>
            </a:lvl8pPr>
            <a:lvl9pPr marL="1828800" algn="ctr" eaLnBrk="0" fontAlgn="base" hangingPunct="0">
              <a:spcBef>
                <a:spcPct val="0"/>
              </a:spcBef>
              <a:spcAft>
                <a:spcPct val="0"/>
              </a:spcAft>
              <a:defRPr sz="4400">
                <a:solidFill>
                  <a:schemeClr val="tx2"/>
                </a:solidFill>
                <a:latin typeface="Times New Roman" pitchFamily="-112" charset="0"/>
                <a:ea typeface="+mn-ea"/>
                <a:cs typeface="+mn-cs"/>
              </a:defRPr>
            </a:lvl9pPr>
          </a:lstStyle>
          <a:p>
            <a:r>
              <a:rPr lang="zh-CN" altLang="en-US"/>
              <a:t>我们作为信徒需要明白，神已经为我们提供了去遵循神旨意所需的一切事情。可是，不顺服的行为会受到惩戒。</a:t>
            </a:r>
          </a:p>
          <a:p>
            <a:r>
              <a:rPr lang="zh-CN" altLang="en-US"/>
              <a:t>无论经由我们或者不经由我们，神的旨意都会被成就</a:t>
            </a:r>
          </a:p>
          <a:p>
            <a:r>
              <a:rPr lang="zh-CN" altLang="en-US"/>
              <a:t>我们是委身于神的还是时常抱怨的人？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 calcmode="lin" valueType="num">
                                      <p:cBhvr additive="base">
                                        <p:cTn id="19" dur="500" fill="hold"/>
                                        <p:tgtEl>
                                          <p:spTgt spid="368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200"/>
            <a:ext cx="9144000" cy="53147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9787"/>
            <a:ext cx="9144000" cy="1569863"/>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预备好</a:t>
            </a:r>
            <a:r>
              <a:rPr lang="en-US"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神此刻正在如何引导或警告你</a:t>
            </a:r>
            <a:r>
              <a:rPr lang="en-US" sz="40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1818492"/>
            <a:ext cx="9144000" cy="2771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Wingdings" charset="0"/>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祂怎样说</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走这条路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l" defTabSz="457200" rtl="0" eaLnBrk="0" fontAlgn="base" latinLnBrk="0" hangingPunct="0">
              <a:lnSpc>
                <a:spcPct val="100000"/>
              </a:lnSpc>
              <a:spcBef>
                <a:spcPct val="0"/>
              </a:spcBef>
              <a:spcAft>
                <a:spcPct val="0"/>
              </a:spcAft>
              <a:buClrTx/>
              <a:buSzTx/>
              <a:buFont typeface="Wingdings" charset="0"/>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祂怎样说</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不要走那条路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656582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54415230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童子军</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20385"/>
            <a:ext cx="9168002" cy="5129050"/>
          </a:xfrm>
          <a:prstGeom prst="rect">
            <a:avLst/>
          </a:prstGeom>
        </p:spPr>
      </p:pic>
    </p:spTree>
    <p:extLst>
      <p:ext uri="{BB962C8B-B14F-4D97-AF65-F5344CB8AC3E}">
        <p14:creationId xmlns:p14="http://schemas.microsoft.com/office/powerpoint/2010/main" val="199659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algn="r" defTabSz="914400" eaLnBrk="1" latinLnBrk="0" hangingPunct="1">
              <a:defRPr sz="3200">
                <a:solidFill>
                  <a:srgbClr val="FFFFFF"/>
                </a:solidFill>
                <a:latin typeface="Arial"/>
                <a:ea typeface="Arial"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r>
              <a:rPr lang="zh-CN" altLang="en-US" dirty="0"/>
              <a:t>林前</a:t>
            </a:r>
            <a:r>
              <a:rPr lang="en-US" altLang="zh-CN" dirty="0"/>
              <a:t>10 :1-13</a:t>
            </a:r>
          </a:p>
        </p:txBody>
      </p:sp>
      <p:sp>
        <p:nvSpPr>
          <p:cNvPr id="291845" name="Rectangle 5"/>
          <p:cNvSpPr>
            <a:spLocks noGrp="1" noChangeArrowheads="1"/>
          </p:cNvSpPr>
          <p:nvPr>
            <p:ph type="title" idx="4294967295"/>
          </p:nvPr>
        </p:nvSpPr>
        <p:spPr>
          <a:xfrm>
            <a:off x="914400" y="0"/>
            <a:ext cx="7772400" cy="823913"/>
          </a:xfrm>
          <a:noFill/>
          <a:ln>
            <a:noFill/>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p>
            <a:pPr eaLnBrk="1" hangingPunct="1">
              <a:spcBef>
                <a:spcPct val="50000"/>
              </a:spcBef>
            </a:pPr>
            <a:r>
              <a:rPr lang="ja-JP" altLang="en-US" sz="5400" b="1" dirty="0">
                <a:solidFill>
                  <a:srgbClr val="FFFFFF"/>
                </a:solidFill>
                <a:latin typeface="Arial"/>
                <a:ea typeface="+mj-ea"/>
                <a:cs typeface="Arial"/>
              </a:rPr>
              <a:t>水从磐石而</a:t>
            </a:r>
            <a:r>
              <a:rPr lang="zh-CN" altLang="en-US" sz="5400" b="1" dirty="0">
                <a:solidFill>
                  <a:srgbClr val="FFFFFF"/>
                </a:solidFill>
                <a:latin typeface="Arial"/>
                <a:ea typeface="+mj-ea"/>
                <a:cs typeface="Arial"/>
              </a:rPr>
              <a:t>出</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2373"/>
            <a:ext cx="9017000" cy="6015627"/>
          </a:xfrm>
          <a:prstGeom prst="rect">
            <a:avLst/>
          </a:prstGeom>
        </p:spPr>
      </p:pic>
      <p:sp>
        <p:nvSpPr>
          <p:cNvPr id="285700" name="Text Box 4"/>
          <p:cNvSpPr txBox="1">
            <a:spLocks noChangeArrowheads="1"/>
          </p:cNvSpPr>
          <p:nvPr/>
        </p:nvSpPr>
        <p:spPr bwMode="auto">
          <a:xfrm>
            <a:off x="280687" y="1844824"/>
            <a:ext cx="4953000" cy="2554545"/>
          </a:xfrm>
          <a:prstGeom prst="rect">
            <a:avLst/>
          </a:prstGeom>
          <a:noFill/>
          <a:ln w="9525">
            <a:noFill/>
            <a:miter lim="800000"/>
            <a:headEnd/>
            <a:tailEnd/>
          </a:ln>
          <a:effectLst/>
        </p:spPr>
        <p:txBody>
          <a:bodyPr>
            <a:spAutoFit/>
          </a:bodyPr>
          <a:lstStyle/>
          <a:p>
            <a:pPr eaLnBrk="1" hangingPunct="1">
              <a:buNone/>
              <a:defRPr/>
            </a:pPr>
            <a:r>
              <a:rPr kumimoji="0" lang="ru-RU" sz="4000" b="1" i="1"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a:t>
            </a:r>
            <a:r>
              <a:rPr kumimoji="0" lang="zh-CN" altLang="en-US" sz="4000" b="1" i="1"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并且知道你是从小明白圣经，这圣经能使你因信基督耶稣，有得救的智慧。  </a:t>
            </a:r>
            <a:r>
              <a:rPr kumimoji="0" lang="ru-RU" sz="4000" b="1" i="1"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a:t>
            </a:r>
            <a:r>
              <a:rPr kumimoji="0" lang="en-US" sz="4000" b="1" i="1"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 </a:t>
            </a:r>
          </a:p>
        </p:txBody>
      </p:sp>
      <p:sp>
        <p:nvSpPr>
          <p:cNvPr id="285701" name="Text Box 5"/>
          <p:cNvSpPr txBox="1">
            <a:spLocks noChangeArrowheads="1"/>
          </p:cNvSpPr>
          <p:nvPr/>
        </p:nvSpPr>
        <p:spPr bwMode="auto">
          <a:xfrm>
            <a:off x="305637" y="6117500"/>
            <a:ext cx="5778531" cy="52387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提摩太后书</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rPr>
              <a:t>3:15</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Arial" pitchFamily="-111" charset="0"/>
              <a:cs typeface="Arial"/>
            </a:endParaRPr>
          </a:p>
        </p:txBody>
      </p:sp>
      <p:sp>
        <p:nvSpPr>
          <p:cNvPr id="285702" name="Rectangle 6"/>
          <p:cNvSpPr>
            <a:spLocks noGrp="1" noChangeArrowheads="1"/>
          </p:cNvSpPr>
          <p:nvPr>
            <p:ph type="title" idx="4294967295"/>
          </p:nvPr>
        </p:nvSpPr>
        <p:spPr>
          <a:xfrm>
            <a:off x="0" y="38088"/>
            <a:ext cx="9144000" cy="76993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altLang="zh-CN" dirty="0"/>
              <a:t>《</a:t>
            </a:r>
            <a:r>
              <a:rPr lang="zh-CN" altLang="en-US" dirty="0"/>
              <a:t>民数记</a:t>
            </a:r>
            <a:r>
              <a:rPr lang="en-US" altLang="zh-CN" dirty="0"/>
              <a:t>》</a:t>
            </a:r>
            <a:r>
              <a:rPr lang="zh-CN" altLang="en-US" dirty="0"/>
              <a:t>带来智慧</a:t>
            </a:r>
            <a:endParaRPr lang="en-US" sz="4800" b="1" dirty="0">
              <a:solidFill>
                <a:srgbClr val="FFFFFF"/>
              </a:solidFill>
              <a:ea typeface="ＭＳ Ｐゴシック" charset="0"/>
            </a:endParaRPr>
          </a:p>
        </p:txBody>
      </p:sp>
    </p:spTree>
    <p:extLst>
      <p:ext uri="{BB962C8B-B14F-4D97-AF65-F5344CB8AC3E}">
        <p14:creationId xmlns:p14="http://schemas.microsoft.com/office/powerpoint/2010/main" val="3309081294"/>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0" name="Text Box 4"/>
          <p:cNvSpPr txBox="1">
            <a:spLocks noChangeArrowheads="1"/>
          </p:cNvSpPr>
          <p:nvPr/>
        </p:nvSpPr>
        <p:spPr bwMode="auto">
          <a:xfrm>
            <a:off x="4932363" y="1325563"/>
            <a:ext cx="4059237" cy="4111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algn="r" defTabSz="914400" eaLnBrk="1" latinLnBrk="0" hangingPunct="1">
              <a:defRPr sz="3600" i="1">
                <a:solidFill>
                  <a:srgbClr val="FFFFFF"/>
                </a:solidFill>
                <a:latin typeface="Arial"/>
                <a:ea typeface="Times New Roman"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r>
              <a:rPr lang="en-US" altLang="zh-CN" dirty="0"/>
              <a:t>. . . </a:t>
            </a:r>
            <a:r>
              <a:rPr lang="en-US" dirty="0" err="1"/>
              <a:t>并且知道你是从小明白圣经，这圣经能使你因信基督耶稣，有得救的智慧</a:t>
            </a:r>
            <a:r>
              <a:rPr lang="zh-CN" altLang="en-US" dirty="0"/>
              <a:t>。</a:t>
            </a:r>
          </a:p>
        </p:txBody>
      </p:sp>
      <p:sp>
        <p:nvSpPr>
          <p:cNvPr id="285701" name="Text Box 5"/>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algn="r" defTabSz="914400" eaLnBrk="1" latinLnBrk="0" hangingPunct="1">
              <a:defRPr sz="2800">
                <a:solidFill>
                  <a:srgbClr val="FFFFFF"/>
                </a:solidFill>
                <a:latin typeface="Arial"/>
                <a:ea typeface="Arial"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r>
              <a:rPr lang="zh-CN" altLang="en-US" dirty="0"/>
              <a:t>提摩太后书</a:t>
            </a:r>
            <a:r>
              <a:rPr lang="en-US" altLang="zh-CN" dirty="0"/>
              <a:t>3:15</a:t>
            </a:r>
            <a:r>
              <a:rPr lang="en-US" altLang="ja-JP" dirty="0"/>
              <a:t> </a:t>
            </a:r>
            <a:endParaRPr lang="en-US" altLang="zh-CN" dirty="0"/>
          </a:p>
        </p:txBody>
      </p:sp>
      <p:sp>
        <p:nvSpPr>
          <p:cNvPr id="285702" name="Rectangle 6"/>
          <p:cNvSpPr>
            <a:spLocks noGrp="1" noChangeArrowheads="1"/>
          </p:cNvSpPr>
          <p:nvPr>
            <p:ph type="title" idx="4294967295"/>
          </p:nvPr>
        </p:nvSpPr>
        <p:spPr>
          <a:xfrm>
            <a:off x="0" y="166688"/>
            <a:ext cx="9144000" cy="823912"/>
          </a:xfrm>
          <a:noFill/>
          <a:ln>
            <a:noFill/>
          </a:ln>
          <a:effectLst>
            <a:outerShdw blurRad="63500" dist="35921"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民数记中的智慧</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r>
              <a:rPr kumimoji="1" lang="zh-CN" altLang="en-US" sz="4800" b="1" dirty="0">
                <a:solidFill>
                  <a:schemeClr val="bg1"/>
                </a:solidFill>
                <a:latin typeface="Times New Roman" charset="0"/>
                <a:ea typeface="SimSun" charset="0"/>
                <a:cs typeface="SimSun" charset="0"/>
              </a:rPr>
              <a:t>民族的诞生</a:t>
            </a:r>
            <a:endParaRPr kumimoji="1" lang="zh-CN" altLang="en-US" dirty="0">
              <a:latin typeface="Times New Roman" charset="0"/>
              <a:ea typeface="SimSun" charset="0"/>
              <a:cs typeface="SimSun"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出埃及记</a:t>
            </a:r>
            <a:endParaRPr lang="zh-CN" altLang="en-US" sz="2400" b="0">
              <a:solidFill>
                <a:schemeClr val="tx2"/>
              </a:solidFill>
              <a:latin typeface="Arial Rounded MT Bold"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利未记</a:t>
            </a: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民数记</a:t>
            </a:r>
            <a:endParaRPr lang="zh-CN" altLang="en-US" sz="2400" b="0">
              <a:solidFill>
                <a:schemeClr val="tx2"/>
              </a:solidFill>
              <a:latin typeface="Arial Rounded MT Bold"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形成</a:t>
            </a:r>
            <a:endParaRPr lang="zh-CN" altLang="en-US" sz="2400" b="0">
              <a:solidFill>
                <a:schemeClr val="tx2"/>
              </a:solidFill>
              <a:latin typeface="Arial Rounded MT Bold"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成圣</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预备</a:t>
            </a:r>
            <a:endParaRPr lang="zh-CN" altLang="en-US" sz="2400" b="0">
              <a:solidFill>
                <a:schemeClr val="tx2"/>
              </a:solidFill>
              <a:latin typeface="Arial Rounded MT Bold"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救赎</a:t>
            </a:r>
            <a:endParaRPr lang="zh-CN" altLang="en-US" sz="2400" b="0">
              <a:solidFill>
                <a:schemeClr val="tx2"/>
              </a:solidFill>
              <a:latin typeface="Arial Rounded MT Bold"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指示</a:t>
            </a:r>
            <a:endParaRPr lang="zh-CN" altLang="en-US" sz="2400" b="0">
              <a:solidFill>
                <a:schemeClr val="tx2"/>
              </a:solidFill>
              <a:latin typeface="Arial Rounded MT Bold"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同行</a:t>
            </a:r>
            <a:endParaRPr lang="zh-CN" altLang="en-US" sz="2400" b="0">
              <a:solidFill>
                <a:schemeClr val="tx2"/>
              </a:solidFill>
              <a:latin typeface="Arial Rounded MT Bold"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约书亚记</a:t>
            </a:r>
            <a:endParaRPr lang="zh-CN" altLang="en-US" sz="2400" b="0">
              <a:solidFill>
                <a:schemeClr val="tx2"/>
              </a:solidFill>
              <a:latin typeface="Arial Rounded MT Bold"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占领</a:t>
            </a:r>
            <a:endParaRPr lang="zh-CN" altLang="en-US" sz="2400" b="0">
              <a:solidFill>
                <a:schemeClr val="tx2"/>
              </a:solidFill>
              <a:latin typeface="Arial Rounded MT Bold"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eaLnBrk="1" hangingPunct="1">
              <a:spcBef>
                <a:spcPct val="0"/>
              </a:spcBef>
              <a:buFontTx/>
              <a:buNone/>
            </a:pPr>
            <a:r>
              <a:rPr lang="zh-CN" altLang="en-US" sz="2800">
                <a:solidFill>
                  <a:schemeClr val="bg1"/>
                </a:solidFill>
                <a:latin typeface="Arial Rounded MT Bold" charset="0"/>
              </a:rPr>
              <a:t>安息</a:t>
            </a:r>
            <a:endParaRPr lang="zh-CN" altLang="en-US" sz="2400" b="0">
              <a:solidFill>
                <a:schemeClr val="tx2"/>
              </a:solidFill>
              <a:latin typeface="Arial Rounded MT Bold" charset="0"/>
            </a:endParaRPr>
          </a:p>
        </p:txBody>
      </p:sp>
      <p:sp>
        <p:nvSpPr>
          <p:cNvPr id="104464" name="WordArt 1042"/>
          <p:cNvSpPr>
            <a:spLocks noChangeArrowheads="1" noChangeShapeType="1" noTextEdit="1"/>
          </p:cNvSpPr>
          <p:nvPr/>
        </p:nvSpPr>
        <p:spPr bwMode="auto">
          <a:xfrm>
            <a:off x="0" y="2276475"/>
            <a:ext cx="1041400" cy="558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buFont typeface="Wingdings" charset="0"/>
              <a:buNone/>
            </a:pP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他们</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04465" name="WordArt 1043"/>
          <p:cNvSpPr>
            <a:spLocks noChangeArrowheads="1" noChangeShapeType="1" noTextEdit="1"/>
          </p:cNvSpPr>
          <p:nvPr/>
        </p:nvSpPr>
        <p:spPr bwMode="auto">
          <a:xfrm>
            <a:off x="0" y="3716338"/>
            <a:ext cx="9906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buFont typeface="Wingdings" charset="0"/>
              <a:buNone/>
            </a:pP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我们</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135</a:t>
            </a:r>
          </a:p>
        </p:txBody>
      </p:sp>
      <p:sp>
        <p:nvSpPr>
          <p:cNvPr id="92163" name="Rectangle 3"/>
          <p:cNvSpPr>
            <a:spLocks noGrp="1" noChangeArrowheads="1"/>
          </p:cNvSpPr>
          <p:nvPr>
            <p:ph type="title" idx="4294967295"/>
          </p:nvPr>
        </p:nvSpPr>
        <p:spPr>
          <a:xfrm>
            <a:off x="3348038" y="476250"/>
            <a:ext cx="2520950" cy="890588"/>
          </a:xfrm>
          <a:solidFill>
            <a:srgbClr val="000000"/>
          </a:solidFill>
        </p:spPr>
        <p:txBody>
          <a:bodyPr/>
          <a:lstStyle/>
          <a:p>
            <a:pPr algn="ctr"/>
            <a:r>
              <a:rPr lang="zh-CN" altLang="en-US" sz="5400" b="1">
                <a:solidFill>
                  <a:srgbClr val="FFFFFF"/>
                </a:solidFill>
                <a:latin typeface="SimSun" charset="0"/>
                <a:ea typeface="SimSun" charset="0"/>
                <a:cs typeface="SimSun" charset="0"/>
              </a:rPr>
              <a:t>总结</a:t>
            </a:r>
          </a:p>
        </p:txBody>
      </p:sp>
      <p:sp>
        <p:nvSpPr>
          <p:cNvPr id="35844" name="Text Box 4"/>
          <p:cNvSpPr txBox="1">
            <a:spLocks noChangeArrowheads="1"/>
          </p:cNvSpPr>
          <p:nvPr/>
        </p:nvSpPr>
        <p:spPr bwMode="auto">
          <a:xfrm>
            <a:off x="539750" y="1773238"/>
            <a:ext cx="7993063" cy="378565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None/>
            </a:pPr>
            <a:r>
              <a:rPr lang="zh-CN" altLang="en-US" sz="4800">
                <a:solidFill>
                  <a:srgbClr val="FFFFFF"/>
                </a:solidFill>
                <a:latin typeface="Arial" charset="0"/>
                <a:cs typeface="Arial" charset="0"/>
              </a:rPr>
              <a:t>透过神信实预备以色列民进迦南与他们在旷野背信悖逆的对照，教导以色列人神是透过信靠神的一代人来无条件实现与亚伯拉罕之约。</a:t>
            </a:r>
            <a:endParaRPr lang="zh-CN" altLang="en-US" sz="4800" dirty="0">
              <a:solidFill>
                <a:srgbClr val="FFFFFF"/>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神如何</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预备</a:t>
            </a:r>
            <a:r>
              <a:rPr lang="zh-CN" altLang="en-US" sz="5400" b="1" dirty="0">
                <a:effectLst>
                  <a:glow rad="127000">
                    <a:schemeClr val="tx1"/>
                  </a:glow>
                </a:effectLst>
                <a:latin typeface="Arial" charset="0"/>
                <a:ea typeface="ＭＳ Ｐゴシック" charset="0"/>
                <a:cs typeface="ＭＳ Ｐゴシック" charset="0"/>
              </a:rPr>
              <a:t>我们来侍奉祂</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buNone/>
              <a:defRPr/>
            </a:pPr>
            <a:r>
              <a:rPr lang="en-US" sz="5400" dirty="0">
                <a:solidFill>
                  <a:srgbClr val="FFFFFF"/>
                </a:solidFill>
                <a:effectLst>
                  <a:glow rad="127000">
                    <a:srgbClr val="000000"/>
                  </a:glow>
                </a:effectLst>
                <a:latin typeface="Arial" charset="0"/>
                <a:ea typeface="ＭＳ Ｐゴシック" charset="0"/>
                <a:cs typeface="ＭＳ Ｐゴシック" charset="0"/>
              </a:rPr>
              <a:t>3</a:t>
            </a:r>
            <a:r>
              <a:rPr lang="zh-CN" altLang="en-US" sz="5400" dirty="0">
                <a:solidFill>
                  <a:srgbClr val="FFFFFF"/>
                </a:solidFill>
                <a:effectLst>
                  <a:glow rad="127000">
                    <a:srgbClr val="000000"/>
                  </a:glow>
                </a:effectLst>
                <a:latin typeface="Arial" charset="0"/>
                <a:ea typeface="ＭＳ Ｐゴシック" charset="0"/>
                <a:cs typeface="ＭＳ Ｐゴシック" charset="0"/>
              </a:rPr>
              <a:t>个方法</a:t>
            </a:r>
            <a:endParaRPr lang="en-US" sz="54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243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整顿</a:t>
            </a:r>
            <a:r>
              <a:rPr lang="zh-CN" altLang="en-US" sz="4800" b="1" dirty="0">
                <a:effectLst>
                  <a:glow rad="127000">
                    <a:schemeClr val="tx1"/>
                  </a:glow>
                </a:effectLst>
                <a:latin typeface="Arial" charset="0"/>
                <a:ea typeface="ＭＳ Ｐゴシック" charset="0"/>
                <a:cs typeface="ＭＳ Ｐゴシック" charset="0"/>
              </a:rPr>
              <a:t>我们以成圣。</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a:extLst>
              <a:ext uri="{FF2B5EF4-FFF2-40B4-BE49-F238E27FC236}">
                <a16:creationId xmlns:a16="http://schemas.microsoft.com/office/drawing/2014/main" id="{9E4926EF-B3A4-3844-BD46-5F5EA95EC910}"/>
              </a:ext>
            </a:extLst>
          </p:cNvPr>
          <p:cNvSpPr txBox="1">
            <a:spLocks noChangeArrowheads="1"/>
          </p:cNvSpPr>
          <p:nvPr/>
        </p:nvSpPr>
        <p:spPr bwMode="auto">
          <a:xfrm>
            <a:off x="1517915" y="6195193"/>
            <a:ext cx="739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buNone/>
              <a:defRPr/>
            </a:pPr>
            <a:r>
              <a:rPr lang="ko-KR" altLang="en-US" sz="3200" dirty="0" err="1">
                <a:solidFill>
                  <a:srgbClr val="FFFFFF"/>
                </a:solidFill>
                <a:latin typeface="Arial"/>
                <a:ea typeface="Arial" pitchFamily="-111" charset="0"/>
                <a:cs typeface="Arial"/>
              </a:rPr>
              <a:t>民数记</a:t>
            </a:r>
            <a:r>
              <a:rPr lang="en-US" sz="3200" b="1" dirty="0">
                <a:solidFill>
                  <a:srgbClr val="FFFFFF"/>
                </a:solidFill>
                <a:latin typeface="Arial"/>
                <a:ea typeface="Arial" pitchFamily="-111" charset="0"/>
                <a:cs typeface="Arial"/>
              </a:rPr>
              <a:t> 1:1–10:10</a:t>
            </a:r>
          </a:p>
        </p:txBody>
      </p:sp>
    </p:spTree>
    <p:extLst>
      <p:ext uri="{BB962C8B-B14F-4D97-AF65-F5344CB8AC3E}">
        <p14:creationId xmlns:p14="http://schemas.microsoft.com/office/powerpoint/2010/main" val="24101623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84957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1588" y="6029325"/>
            <a:ext cx="13684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zh-CN" altLang="en-US" sz="2400">
              <a:latin typeface="Times" charset="0"/>
              <a:cs typeface="Times New Roman" charset="0"/>
            </a:endParaRPr>
          </a:p>
        </p:txBody>
      </p:sp>
    </p:spTree>
    <p:extLst>
      <p:ext uri="{BB962C8B-B14F-4D97-AF65-F5344CB8AC3E}">
        <p14:creationId xmlns:p14="http://schemas.microsoft.com/office/powerpoint/2010/main" val="300990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87043965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0"/>
            <a:ext cx="7454997" cy="6858000"/>
          </a:xfrm>
          <a:prstGeom prst="rect">
            <a:avLst/>
          </a:prstGeom>
        </p:spPr>
      </p:pic>
      <p:sp>
        <p:nvSpPr>
          <p:cNvPr id="900098" name="Rectangle 2"/>
          <p:cNvSpPr>
            <a:spLocks noGrp="1" noChangeArrowheads="1"/>
          </p:cNvSpPr>
          <p:nvPr>
            <p:ph type="ctrTitle"/>
          </p:nvPr>
        </p:nvSpPr>
        <p:spPr>
          <a:xfrm>
            <a:off x="198712" y="354240"/>
            <a:ext cx="4907327" cy="2669760"/>
          </a:xfrm>
          <a:solidFill>
            <a:srgbClr val="000090"/>
          </a:solidFill>
          <a:effectLst/>
        </p:spPr>
        <p:txBody>
          <a:bodyPr/>
          <a:lstStyle/>
          <a:p>
            <a:pPr algn="l">
              <a:defRPr/>
            </a:pPr>
            <a:r>
              <a:rPr lang="zh-CN" altLang="en-US" sz="7200" b="1" dirty="0">
                <a:effectLst/>
                <a:latin typeface="Arial" charset="0"/>
                <a:ea typeface="ＭＳ Ｐゴシック" charset="0"/>
                <a:cs typeface="ＭＳ Ｐゴシック" charset="0"/>
              </a:rPr>
              <a:t>做好准备</a:t>
            </a:r>
            <a:endParaRPr lang="en-US" sz="72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8062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140</a:t>
            </a:r>
          </a:p>
        </p:txBody>
      </p:sp>
      <p:sp>
        <p:nvSpPr>
          <p:cNvPr id="120835" name="Rectangle 109"/>
          <p:cNvSpPr>
            <a:spLocks noGrp="1" noChangeArrowheads="1"/>
          </p:cNvSpPr>
          <p:nvPr>
            <p:ph type="title"/>
          </p:nvPr>
        </p:nvSpPr>
        <p:spPr>
          <a:xfrm>
            <a:off x="228600" y="152400"/>
            <a:ext cx="7772400" cy="609600"/>
          </a:xfrm>
          <a:solidFill>
            <a:schemeClr val="accent1"/>
          </a:solidFill>
          <a:ln>
            <a:solidFill>
              <a:schemeClr val="tx1"/>
            </a:solidFill>
            <a:miter lim="800000"/>
            <a:headEnd/>
            <a:tailEnd/>
          </a:ln>
        </p:spPr>
        <p:txBody>
          <a:bodyPr anchor="ctr" anchorCtr="1"/>
          <a:lstStyle/>
          <a:p>
            <a:pPr algn="ctr"/>
            <a:r>
              <a:rPr lang="zh-CN" altLang="en-US" sz="3800" b="1">
                <a:solidFill>
                  <a:srgbClr val="000000"/>
                </a:solidFill>
                <a:latin typeface="Impact" charset="0"/>
                <a:ea typeface="SimSun" charset="0"/>
                <a:cs typeface="SimSun" charset="0"/>
              </a:rPr>
              <a:t>旷野中人口的变化</a:t>
            </a:r>
          </a:p>
        </p:txBody>
      </p:sp>
      <p:grpSp>
        <p:nvGrpSpPr>
          <p:cNvPr id="120836" name="Group 202"/>
          <p:cNvGrpSpPr>
            <a:grpSpLocks/>
          </p:cNvGrpSpPr>
          <p:nvPr/>
        </p:nvGrpSpPr>
        <p:grpSpPr bwMode="auto">
          <a:xfrm>
            <a:off x="250825" y="1628775"/>
            <a:ext cx="9142413" cy="4445000"/>
            <a:chOff x="64" y="1262"/>
            <a:chExt cx="5250" cy="2588"/>
          </a:xfrm>
        </p:grpSpPr>
        <p:sp>
          <p:nvSpPr>
            <p:cNvPr id="120884" name="Rectangle 115"/>
            <p:cNvSpPr>
              <a:spLocks noChangeArrowheads="1"/>
            </p:cNvSpPr>
            <p:nvPr/>
          </p:nvSpPr>
          <p:spPr bwMode="auto">
            <a:xfrm>
              <a:off x="64" y="1262"/>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流便</a:t>
              </a:r>
              <a:endParaRPr lang="en-US" altLang="zh-CN" sz="2400">
                <a:latin typeface="Times" charset="0"/>
              </a:endParaRPr>
            </a:p>
          </p:txBody>
        </p:sp>
        <p:sp>
          <p:nvSpPr>
            <p:cNvPr id="120885" name="Rectangle 116"/>
            <p:cNvSpPr>
              <a:spLocks noChangeArrowheads="1"/>
            </p:cNvSpPr>
            <p:nvPr/>
          </p:nvSpPr>
          <p:spPr bwMode="auto">
            <a:xfrm>
              <a:off x="864" y="1262"/>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46,500</a:t>
              </a:r>
            </a:p>
          </p:txBody>
        </p:sp>
        <p:sp>
          <p:nvSpPr>
            <p:cNvPr id="120886" name="Rectangle 117"/>
            <p:cNvSpPr>
              <a:spLocks noChangeArrowheads="1"/>
            </p:cNvSpPr>
            <p:nvPr/>
          </p:nvSpPr>
          <p:spPr bwMode="auto">
            <a:xfrm>
              <a:off x="2358" y="1262"/>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43,730</a:t>
              </a:r>
            </a:p>
          </p:txBody>
        </p:sp>
        <p:sp>
          <p:nvSpPr>
            <p:cNvPr id="120887" name="Rectangle 118"/>
            <p:cNvSpPr>
              <a:spLocks noChangeArrowheads="1"/>
            </p:cNvSpPr>
            <p:nvPr/>
          </p:nvSpPr>
          <p:spPr bwMode="auto">
            <a:xfrm>
              <a:off x="3852" y="1262"/>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(2,770)</a:t>
              </a:r>
            </a:p>
          </p:txBody>
        </p:sp>
        <p:sp>
          <p:nvSpPr>
            <p:cNvPr id="120888" name="Rectangle 119"/>
            <p:cNvSpPr>
              <a:spLocks noChangeArrowheads="1"/>
            </p:cNvSpPr>
            <p:nvPr/>
          </p:nvSpPr>
          <p:spPr bwMode="auto">
            <a:xfrm>
              <a:off x="64" y="1498"/>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西缅</a:t>
              </a:r>
              <a:endParaRPr lang="en-US" altLang="zh-CN" sz="2400">
                <a:latin typeface="Times" charset="0"/>
              </a:endParaRPr>
            </a:p>
          </p:txBody>
        </p:sp>
        <p:sp>
          <p:nvSpPr>
            <p:cNvPr id="120889" name="Rectangle 120"/>
            <p:cNvSpPr>
              <a:spLocks noChangeArrowheads="1"/>
            </p:cNvSpPr>
            <p:nvPr/>
          </p:nvSpPr>
          <p:spPr bwMode="auto">
            <a:xfrm>
              <a:off x="864" y="149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59,300</a:t>
              </a:r>
            </a:p>
          </p:txBody>
        </p:sp>
        <p:sp>
          <p:nvSpPr>
            <p:cNvPr id="120890" name="Rectangle 121"/>
            <p:cNvSpPr>
              <a:spLocks noChangeArrowheads="1"/>
            </p:cNvSpPr>
            <p:nvPr/>
          </p:nvSpPr>
          <p:spPr bwMode="auto">
            <a:xfrm>
              <a:off x="2358" y="149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22,200</a:t>
              </a:r>
            </a:p>
          </p:txBody>
        </p:sp>
        <p:sp>
          <p:nvSpPr>
            <p:cNvPr id="120891" name="Rectangle 122"/>
            <p:cNvSpPr>
              <a:spLocks noChangeArrowheads="1"/>
            </p:cNvSpPr>
            <p:nvPr/>
          </p:nvSpPr>
          <p:spPr bwMode="auto">
            <a:xfrm>
              <a:off x="3852" y="1498"/>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(37,100)</a:t>
              </a:r>
            </a:p>
          </p:txBody>
        </p:sp>
        <p:sp>
          <p:nvSpPr>
            <p:cNvPr id="120892" name="Rectangle 123"/>
            <p:cNvSpPr>
              <a:spLocks noChangeArrowheads="1"/>
            </p:cNvSpPr>
            <p:nvPr/>
          </p:nvSpPr>
          <p:spPr bwMode="auto">
            <a:xfrm>
              <a:off x="64" y="1733"/>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迦得</a:t>
              </a:r>
              <a:endParaRPr lang="en-US" altLang="zh-CN" sz="2400">
                <a:latin typeface="Times" charset="0"/>
              </a:endParaRPr>
            </a:p>
          </p:txBody>
        </p:sp>
        <p:sp>
          <p:nvSpPr>
            <p:cNvPr id="120893" name="Rectangle 124"/>
            <p:cNvSpPr>
              <a:spLocks noChangeArrowheads="1"/>
            </p:cNvSpPr>
            <p:nvPr/>
          </p:nvSpPr>
          <p:spPr bwMode="auto">
            <a:xfrm>
              <a:off x="864" y="173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45,650</a:t>
              </a:r>
            </a:p>
          </p:txBody>
        </p:sp>
        <p:sp>
          <p:nvSpPr>
            <p:cNvPr id="120894" name="Rectangle 125"/>
            <p:cNvSpPr>
              <a:spLocks noChangeArrowheads="1"/>
            </p:cNvSpPr>
            <p:nvPr/>
          </p:nvSpPr>
          <p:spPr bwMode="auto">
            <a:xfrm>
              <a:off x="2358" y="173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40,500</a:t>
              </a:r>
            </a:p>
          </p:txBody>
        </p:sp>
        <p:sp>
          <p:nvSpPr>
            <p:cNvPr id="120895" name="Rectangle 126"/>
            <p:cNvSpPr>
              <a:spLocks noChangeArrowheads="1"/>
            </p:cNvSpPr>
            <p:nvPr/>
          </p:nvSpPr>
          <p:spPr bwMode="auto">
            <a:xfrm>
              <a:off x="3852" y="1733"/>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(5,150)</a:t>
              </a:r>
            </a:p>
          </p:txBody>
        </p:sp>
        <p:sp>
          <p:nvSpPr>
            <p:cNvPr id="120896" name="Rectangle 127"/>
            <p:cNvSpPr>
              <a:spLocks noChangeArrowheads="1"/>
            </p:cNvSpPr>
            <p:nvPr/>
          </p:nvSpPr>
          <p:spPr bwMode="auto">
            <a:xfrm>
              <a:off x="64" y="1968"/>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Arial Narrow" charset="0"/>
                </a:rPr>
                <a:t>犹大</a:t>
              </a:r>
            </a:p>
          </p:txBody>
        </p:sp>
        <p:sp>
          <p:nvSpPr>
            <p:cNvPr id="120897" name="Rectangle 128"/>
            <p:cNvSpPr>
              <a:spLocks noChangeArrowheads="1"/>
            </p:cNvSpPr>
            <p:nvPr/>
          </p:nvSpPr>
          <p:spPr bwMode="auto">
            <a:xfrm>
              <a:off x="864" y="196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74,600</a:t>
              </a:r>
            </a:p>
          </p:txBody>
        </p:sp>
        <p:sp>
          <p:nvSpPr>
            <p:cNvPr id="120898" name="Rectangle 129"/>
            <p:cNvSpPr>
              <a:spLocks noChangeArrowheads="1"/>
            </p:cNvSpPr>
            <p:nvPr/>
          </p:nvSpPr>
          <p:spPr bwMode="auto">
            <a:xfrm>
              <a:off x="2358" y="1968"/>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76,500</a:t>
              </a:r>
            </a:p>
          </p:txBody>
        </p:sp>
        <p:sp>
          <p:nvSpPr>
            <p:cNvPr id="120899" name="Rectangle 130"/>
            <p:cNvSpPr>
              <a:spLocks noChangeArrowheads="1"/>
            </p:cNvSpPr>
            <p:nvPr/>
          </p:nvSpPr>
          <p:spPr bwMode="auto">
            <a:xfrm>
              <a:off x="3852" y="1968"/>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1,900</a:t>
              </a:r>
            </a:p>
          </p:txBody>
        </p:sp>
        <p:sp>
          <p:nvSpPr>
            <p:cNvPr id="120900" name="Rectangle 131"/>
            <p:cNvSpPr>
              <a:spLocks noChangeArrowheads="1"/>
            </p:cNvSpPr>
            <p:nvPr/>
          </p:nvSpPr>
          <p:spPr bwMode="auto">
            <a:xfrm>
              <a:off x="64" y="2203"/>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以萨迦</a:t>
              </a:r>
              <a:endParaRPr lang="en-US" altLang="zh-CN" sz="2400">
                <a:latin typeface="Times" charset="0"/>
              </a:endParaRPr>
            </a:p>
          </p:txBody>
        </p:sp>
        <p:sp>
          <p:nvSpPr>
            <p:cNvPr id="120901" name="Rectangle 132"/>
            <p:cNvSpPr>
              <a:spLocks noChangeArrowheads="1"/>
            </p:cNvSpPr>
            <p:nvPr/>
          </p:nvSpPr>
          <p:spPr bwMode="auto">
            <a:xfrm>
              <a:off x="864" y="220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54,400</a:t>
              </a:r>
            </a:p>
          </p:txBody>
        </p:sp>
        <p:sp>
          <p:nvSpPr>
            <p:cNvPr id="120902" name="Rectangle 133"/>
            <p:cNvSpPr>
              <a:spLocks noChangeArrowheads="1"/>
            </p:cNvSpPr>
            <p:nvPr/>
          </p:nvSpPr>
          <p:spPr bwMode="auto">
            <a:xfrm>
              <a:off x="2358" y="2203"/>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64,300</a:t>
              </a:r>
            </a:p>
          </p:txBody>
        </p:sp>
        <p:sp>
          <p:nvSpPr>
            <p:cNvPr id="120903" name="Rectangle 134"/>
            <p:cNvSpPr>
              <a:spLocks noChangeArrowheads="1"/>
            </p:cNvSpPr>
            <p:nvPr/>
          </p:nvSpPr>
          <p:spPr bwMode="auto">
            <a:xfrm>
              <a:off x="3852" y="2203"/>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9,900</a:t>
              </a:r>
            </a:p>
          </p:txBody>
        </p:sp>
        <p:sp>
          <p:nvSpPr>
            <p:cNvPr id="120904" name="Rectangle 135"/>
            <p:cNvSpPr>
              <a:spLocks noChangeArrowheads="1"/>
            </p:cNvSpPr>
            <p:nvPr/>
          </p:nvSpPr>
          <p:spPr bwMode="auto">
            <a:xfrm>
              <a:off x="64" y="2438"/>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西布伦</a:t>
              </a:r>
              <a:endParaRPr lang="en-US" altLang="zh-CN" sz="2400">
                <a:latin typeface="Times" charset="0"/>
              </a:endParaRPr>
            </a:p>
          </p:txBody>
        </p:sp>
        <p:sp>
          <p:nvSpPr>
            <p:cNvPr id="120905" name="Rectangle 136"/>
            <p:cNvSpPr>
              <a:spLocks noChangeArrowheads="1"/>
            </p:cNvSpPr>
            <p:nvPr/>
          </p:nvSpPr>
          <p:spPr bwMode="auto">
            <a:xfrm>
              <a:off x="864" y="2438"/>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57,400</a:t>
              </a:r>
            </a:p>
          </p:txBody>
        </p:sp>
        <p:sp>
          <p:nvSpPr>
            <p:cNvPr id="120906" name="Rectangle 137"/>
            <p:cNvSpPr>
              <a:spLocks noChangeArrowheads="1"/>
            </p:cNvSpPr>
            <p:nvPr/>
          </p:nvSpPr>
          <p:spPr bwMode="auto">
            <a:xfrm>
              <a:off x="2358" y="2438"/>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60,500</a:t>
              </a:r>
            </a:p>
          </p:txBody>
        </p:sp>
        <p:sp>
          <p:nvSpPr>
            <p:cNvPr id="120907" name="Rectangle 138"/>
            <p:cNvSpPr>
              <a:spLocks noChangeArrowheads="1"/>
            </p:cNvSpPr>
            <p:nvPr/>
          </p:nvSpPr>
          <p:spPr bwMode="auto">
            <a:xfrm>
              <a:off x="3852" y="2438"/>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3,100</a:t>
              </a:r>
            </a:p>
          </p:txBody>
        </p:sp>
        <p:sp>
          <p:nvSpPr>
            <p:cNvPr id="120908" name="Rectangle 139"/>
            <p:cNvSpPr>
              <a:spLocks noChangeArrowheads="1"/>
            </p:cNvSpPr>
            <p:nvPr/>
          </p:nvSpPr>
          <p:spPr bwMode="auto">
            <a:xfrm>
              <a:off x="64" y="2674"/>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以法莲</a:t>
              </a:r>
              <a:endParaRPr lang="en-US" altLang="zh-CN" sz="2400">
                <a:latin typeface="Times" charset="0"/>
              </a:endParaRPr>
            </a:p>
          </p:txBody>
        </p:sp>
        <p:sp>
          <p:nvSpPr>
            <p:cNvPr id="120909" name="Rectangle 140"/>
            <p:cNvSpPr>
              <a:spLocks noChangeArrowheads="1"/>
            </p:cNvSpPr>
            <p:nvPr/>
          </p:nvSpPr>
          <p:spPr bwMode="auto">
            <a:xfrm>
              <a:off x="864" y="267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40,500</a:t>
              </a:r>
            </a:p>
          </p:txBody>
        </p:sp>
        <p:sp>
          <p:nvSpPr>
            <p:cNvPr id="120910" name="Rectangle 141"/>
            <p:cNvSpPr>
              <a:spLocks noChangeArrowheads="1"/>
            </p:cNvSpPr>
            <p:nvPr/>
          </p:nvSpPr>
          <p:spPr bwMode="auto">
            <a:xfrm>
              <a:off x="2358" y="267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32,500</a:t>
              </a:r>
            </a:p>
          </p:txBody>
        </p:sp>
        <p:sp>
          <p:nvSpPr>
            <p:cNvPr id="120911" name="Rectangle 142"/>
            <p:cNvSpPr>
              <a:spLocks noChangeArrowheads="1"/>
            </p:cNvSpPr>
            <p:nvPr/>
          </p:nvSpPr>
          <p:spPr bwMode="auto">
            <a:xfrm>
              <a:off x="3852" y="2674"/>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(8,000)</a:t>
              </a:r>
            </a:p>
          </p:txBody>
        </p:sp>
        <p:sp>
          <p:nvSpPr>
            <p:cNvPr id="120912" name="Rectangle 143"/>
            <p:cNvSpPr>
              <a:spLocks noChangeArrowheads="1"/>
            </p:cNvSpPr>
            <p:nvPr/>
          </p:nvSpPr>
          <p:spPr bwMode="auto">
            <a:xfrm>
              <a:off x="64" y="2909"/>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玛拿西</a:t>
              </a:r>
              <a:endParaRPr lang="en-US" altLang="zh-CN" sz="2400">
                <a:latin typeface="Times" charset="0"/>
              </a:endParaRPr>
            </a:p>
          </p:txBody>
        </p:sp>
        <p:sp>
          <p:nvSpPr>
            <p:cNvPr id="120913" name="Rectangle 144"/>
            <p:cNvSpPr>
              <a:spLocks noChangeArrowheads="1"/>
            </p:cNvSpPr>
            <p:nvPr/>
          </p:nvSpPr>
          <p:spPr bwMode="auto">
            <a:xfrm>
              <a:off x="864" y="290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32,200</a:t>
              </a:r>
            </a:p>
          </p:txBody>
        </p:sp>
        <p:sp>
          <p:nvSpPr>
            <p:cNvPr id="120914" name="Rectangle 145"/>
            <p:cNvSpPr>
              <a:spLocks noChangeArrowheads="1"/>
            </p:cNvSpPr>
            <p:nvPr/>
          </p:nvSpPr>
          <p:spPr bwMode="auto">
            <a:xfrm>
              <a:off x="2358" y="290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52,700</a:t>
              </a:r>
            </a:p>
          </p:txBody>
        </p:sp>
        <p:sp>
          <p:nvSpPr>
            <p:cNvPr id="120915" name="Rectangle 146"/>
            <p:cNvSpPr>
              <a:spLocks noChangeArrowheads="1"/>
            </p:cNvSpPr>
            <p:nvPr/>
          </p:nvSpPr>
          <p:spPr bwMode="auto">
            <a:xfrm>
              <a:off x="3852" y="2909"/>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20,500</a:t>
              </a:r>
            </a:p>
          </p:txBody>
        </p:sp>
        <p:sp>
          <p:nvSpPr>
            <p:cNvPr id="120916" name="Rectangle 147"/>
            <p:cNvSpPr>
              <a:spLocks noChangeArrowheads="1"/>
            </p:cNvSpPr>
            <p:nvPr/>
          </p:nvSpPr>
          <p:spPr bwMode="auto">
            <a:xfrm>
              <a:off x="64" y="3144"/>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便雅悯</a:t>
              </a:r>
              <a:endParaRPr lang="en-US" altLang="zh-CN" sz="2400">
                <a:latin typeface="Times" charset="0"/>
              </a:endParaRPr>
            </a:p>
          </p:txBody>
        </p:sp>
        <p:sp>
          <p:nvSpPr>
            <p:cNvPr id="120917" name="Rectangle 148"/>
            <p:cNvSpPr>
              <a:spLocks noChangeArrowheads="1"/>
            </p:cNvSpPr>
            <p:nvPr/>
          </p:nvSpPr>
          <p:spPr bwMode="auto">
            <a:xfrm>
              <a:off x="864" y="314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35,400</a:t>
              </a:r>
            </a:p>
          </p:txBody>
        </p:sp>
        <p:sp>
          <p:nvSpPr>
            <p:cNvPr id="120918" name="Rectangle 149"/>
            <p:cNvSpPr>
              <a:spLocks noChangeArrowheads="1"/>
            </p:cNvSpPr>
            <p:nvPr/>
          </p:nvSpPr>
          <p:spPr bwMode="auto">
            <a:xfrm>
              <a:off x="2358" y="3144"/>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45,600</a:t>
              </a:r>
            </a:p>
          </p:txBody>
        </p:sp>
        <p:sp>
          <p:nvSpPr>
            <p:cNvPr id="120919" name="Rectangle 150"/>
            <p:cNvSpPr>
              <a:spLocks noChangeArrowheads="1"/>
            </p:cNvSpPr>
            <p:nvPr/>
          </p:nvSpPr>
          <p:spPr bwMode="auto">
            <a:xfrm>
              <a:off x="3852" y="3144"/>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10,200</a:t>
              </a:r>
            </a:p>
          </p:txBody>
        </p:sp>
        <p:sp>
          <p:nvSpPr>
            <p:cNvPr id="120920" name="Rectangle 151"/>
            <p:cNvSpPr>
              <a:spLocks noChangeArrowheads="1"/>
            </p:cNvSpPr>
            <p:nvPr/>
          </p:nvSpPr>
          <p:spPr bwMode="auto">
            <a:xfrm>
              <a:off x="64" y="3379"/>
              <a:ext cx="80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但</a:t>
              </a:r>
              <a:endParaRPr lang="en-US" altLang="zh-CN" sz="2400">
                <a:latin typeface="Times" charset="0"/>
              </a:endParaRPr>
            </a:p>
          </p:txBody>
        </p:sp>
        <p:sp>
          <p:nvSpPr>
            <p:cNvPr id="120921" name="Rectangle 152"/>
            <p:cNvSpPr>
              <a:spLocks noChangeArrowheads="1"/>
            </p:cNvSpPr>
            <p:nvPr/>
          </p:nvSpPr>
          <p:spPr bwMode="auto">
            <a:xfrm>
              <a:off x="864" y="337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62,700</a:t>
              </a:r>
            </a:p>
          </p:txBody>
        </p:sp>
        <p:sp>
          <p:nvSpPr>
            <p:cNvPr id="120922" name="Rectangle 153"/>
            <p:cNvSpPr>
              <a:spLocks noChangeArrowheads="1"/>
            </p:cNvSpPr>
            <p:nvPr/>
          </p:nvSpPr>
          <p:spPr bwMode="auto">
            <a:xfrm>
              <a:off x="2358" y="3379"/>
              <a:ext cx="1494"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64,400</a:t>
              </a:r>
            </a:p>
          </p:txBody>
        </p:sp>
        <p:sp>
          <p:nvSpPr>
            <p:cNvPr id="120923" name="Rectangle 154"/>
            <p:cNvSpPr>
              <a:spLocks noChangeArrowheads="1"/>
            </p:cNvSpPr>
            <p:nvPr/>
          </p:nvSpPr>
          <p:spPr bwMode="auto">
            <a:xfrm>
              <a:off x="3852" y="3379"/>
              <a:ext cx="1462"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1,700</a:t>
              </a:r>
            </a:p>
          </p:txBody>
        </p:sp>
        <p:sp>
          <p:nvSpPr>
            <p:cNvPr id="120924" name="Rectangle 155"/>
            <p:cNvSpPr>
              <a:spLocks noChangeArrowheads="1"/>
            </p:cNvSpPr>
            <p:nvPr/>
          </p:nvSpPr>
          <p:spPr bwMode="auto">
            <a:xfrm>
              <a:off x="64" y="3614"/>
              <a:ext cx="80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亚设</a:t>
              </a:r>
              <a:endParaRPr lang="en-US" altLang="zh-CN" sz="2400">
                <a:latin typeface="Times" charset="0"/>
              </a:endParaRPr>
            </a:p>
          </p:txBody>
        </p:sp>
        <p:sp>
          <p:nvSpPr>
            <p:cNvPr id="120925" name="Rectangle 156"/>
            <p:cNvSpPr>
              <a:spLocks noChangeArrowheads="1"/>
            </p:cNvSpPr>
            <p:nvPr/>
          </p:nvSpPr>
          <p:spPr bwMode="auto">
            <a:xfrm>
              <a:off x="864" y="3614"/>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41,500</a:t>
              </a:r>
            </a:p>
          </p:txBody>
        </p:sp>
        <p:sp>
          <p:nvSpPr>
            <p:cNvPr id="120926" name="Rectangle 157"/>
            <p:cNvSpPr>
              <a:spLocks noChangeArrowheads="1"/>
            </p:cNvSpPr>
            <p:nvPr/>
          </p:nvSpPr>
          <p:spPr bwMode="auto">
            <a:xfrm>
              <a:off x="2358" y="3614"/>
              <a:ext cx="149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53,400</a:t>
              </a:r>
            </a:p>
          </p:txBody>
        </p:sp>
        <p:sp>
          <p:nvSpPr>
            <p:cNvPr id="120927" name="Rectangle 158"/>
            <p:cNvSpPr>
              <a:spLocks noChangeArrowheads="1"/>
            </p:cNvSpPr>
            <p:nvPr/>
          </p:nvSpPr>
          <p:spPr bwMode="auto">
            <a:xfrm>
              <a:off x="3852" y="3614"/>
              <a:ext cx="1462"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11,900</a:t>
              </a:r>
            </a:p>
          </p:txBody>
        </p:sp>
      </p:grpSp>
      <p:grpSp>
        <p:nvGrpSpPr>
          <p:cNvPr id="120837" name="Group 203"/>
          <p:cNvGrpSpPr>
            <a:grpSpLocks/>
          </p:cNvGrpSpPr>
          <p:nvPr/>
        </p:nvGrpSpPr>
        <p:grpSpPr bwMode="auto">
          <a:xfrm>
            <a:off x="250825" y="836613"/>
            <a:ext cx="9144000" cy="766762"/>
            <a:chOff x="0" y="960"/>
            <a:chExt cx="5760" cy="302"/>
          </a:xfrm>
        </p:grpSpPr>
        <p:grpSp>
          <p:nvGrpSpPr>
            <p:cNvPr id="120864" name="Group 170"/>
            <p:cNvGrpSpPr>
              <a:grpSpLocks/>
            </p:cNvGrpSpPr>
            <p:nvPr/>
          </p:nvGrpSpPr>
          <p:grpSpPr bwMode="auto">
            <a:xfrm>
              <a:off x="0" y="960"/>
              <a:ext cx="928" cy="302"/>
              <a:chOff x="0" y="0"/>
              <a:chExt cx="626" cy="518"/>
            </a:xfrm>
          </p:grpSpPr>
          <p:sp>
            <p:nvSpPr>
              <p:cNvPr id="120880" name="Rectangle 169"/>
              <p:cNvSpPr>
                <a:spLocks noChangeArrowheads="1"/>
              </p:cNvSpPr>
              <p:nvPr/>
            </p:nvSpPr>
            <p:spPr bwMode="auto">
              <a:xfrm>
                <a:off x="0" y="0"/>
                <a:ext cx="626"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120881" name="Group 168"/>
              <p:cNvGrpSpPr>
                <a:grpSpLocks/>
              </p:cNvGrpSpPr>
              <p:nvPr/>
            </p:nvGrpSpPr>
            <p:grpSpPr bwMode="auto">
              <a:xfrm>
                <a:off x="0" y="0"/>
                <a:ext cx="626" cy="518"/>
                <a:chOff x="0" y="0"/>
                <a:chExt cx="626" cy="518"/>
              </a:xfrm>
            </p:grpSpPr>
            <p:sp>
              <p:nvSpPr>
                <p:cNvPr id="120882" name="Rectangle 111"/>
                <p:cNvSpPr>
                  <a:spLocks noChangeArrowheads="1"/>
                </p:cNvSpPr>
                <p:nvPr/>
              </p:nvSpPr>
              <p:spPr bwMode="auto">
                <a:xfrm>
                  <a:off x="43" y="0"/>
                  <a:ext cx="540"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Times" charset="0"/>
                    </a:rPr>
                    <a:t>支派</a:t>
                  </a:r>
                </a:p>
              </p:txBody>
            </p:sp>
            <p:sp>
              <p:nvSpPr>
                <p:cNvPr id="120883" name="Rectangle 167"/>
                <p:cNvSpPr>
                  <a:spLocks noChangeArrowheads="1"/>
                </p:cNvSpPr>
                <p:nvPr/>
              </p:nvSpPr>
              <p:spPr bwMode="auto">
                <a:xfrm>
                  <a:off x="0" y="0"/>
                  <a:ext cx="62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120865" name="Group 174"/>
            <p:cNvGrpSpPr>
              <a:grpSpLocks/>
            </p:cNvGrpSpPr>
            <p:nvPr/>
          </p:nvGrpSpPr>
          <p:grpSpPr bwMode="auto">
            <a:xfrm>
              <a:off x="928" y="960"/>
              <a:ext cx="1621" cy="302"/>
              <a:chOff x="626" y="0"/>
              <a:chExt cx="1094" cy="518"/>
            </a:xfrm>
          </p:grpSpPr>
          <p:sp>
            <p:nvSpPr>
              <p:cNvPr id="120876" name="Rectangle 173"/>
              <p:cNvSpPr>
                <a:spLocks noChangeArrowheads="1"/>
              </p:cNvSpPr>
              <p:nvPr/>
            </p:nvSpPr>
            <p:spPr bwMode="auto">
              <a:xfrm>
                <a:off x="626" y="0"/>
                <a:ext cx="1094"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120877" name="Group 172"/>
              <p:cNvGrpSpPr>
                <a:grpSpLocks/>
              </p:cNvGrpSpPr>
              <p:nvPr/>
            </p:nvGrpSpPr>
            <p:grpSpPr bwMode="auto">
              <a:xfrm>
                <a:off x="626" y="0"/>
                <a:ext cx="1094" cy="518"/>
                <a:chOff x="626" y="0"/>
                <a:chExt cx="1094" cy="518"/>
              </a:xfrm>
            </p:grpSpPr>
            <p:sp>
              <p:nvSpPr>
                <p:cNvPr id="120878" name="Rectangle 112"/>
                <p:cNvSpPr>
                  <a:spLocks noChangeArrowheads="1"/>
                </p:cNvSpPr>
                <p:nvPr/>
              </p:nvSpPr>
              <p:spPr bwMode="auto">
                <a:xfrm>
                  <a:off x="669" y="0"/>
                  <a:ext cx="1008"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200">
                      <a:solidFill>
                        <a:srgbClr val="FFFFFF"/>
                      </a:solidFill>
                      <a:latin typeface="Arial Narrow" charset="0"/>
                    </a:rPr>
                    <a:t>民数记</a:t>
                  </a:r>
                  <a:r>
                    <a:rPr lang="en-US" altLang="zh-CN" sz="2200">
                      <a:solidFill>
                        <a:srgbClr val="FFFFFF"/>
                      </a:solidFill>
                      <a:latin typeface="Arial Narrow" charset="0"/>
                    </a:rPr>
                    <a:t>1</a:t>
                  </a:r>
                  <a:r>
                    <a:rPr lang="zh-CN" altLang="en-US" sz="2200">
                      <a:solidFill>
                        <a:srgbClr val="FFFFFF"/>
                      </a:solidFill>
                      <a:latin typeface="Arial Narrow" charset="0"/>
                    </a:rPr>
                    <a:t>章</a:t>
                  </a:r>
                  <a:r>
                    <a:rPr lang="en-US" altLang="zh-CN" sz="2200">
                      <a:solidFill>
                        <a:srgbClr val="FFFFFF"/>
                      </a:solidFill>
                      <a:latin typeface="Arial Narrow" charset="0"/>
                    </a:rPr>
                    <a:t>(</a:t>
                  </a:r>
                  <a:r>
                    <a:rPr lang="zh-CN" altLang="en-US" sz="2200">
                      <a:solidFill>
                        <a:srgbClr val="FFFFFF"/>
                      </a:solidFill>
                      <a:latin typeface="Arial Narrow" charset="0"/>
                    </a:rPr>
                    <a:t>公园前</a:t>
                  </a:r>
                  <a:r>
                    <a:rPr lang="en-US" altLang="zh-CN" sz="2200">
                      <a:solidFill>
                        <a:srgbClr val="FFFFFF"/>
                      </a:solidFill>
                      <a:latin typeface="Arial Narrow" charset="0"/>
                    </a:rPr>
                    <a:t>1444)</a:t>
                  </a:r>
                  <a:r>
                    <a:rPr lang="zh-CN" altLang="en-US" sz="2200">
                      <a:solidFill>
                        <a:srgbClr val="FFFFFF"/>
                      </a:solidFill>
                      <a:latin typeface="Arial Narrow" charset="0"/>
                    </a:rPr>
                    <a:t>。 漂流的开始</a:t>
                  </a:r>
                </a:p>
              </p:txBody>
            </p:sp>
            <p:sp>
              <p:nvSpPr>
                <p:cNvPr id="120879" name="Rectangle 171"/>
                <p:cNvSpPr>
                  <a:spLocks noChangeArrowheads="1"/>
                </p:cNvSpPr>
                <p:nvPr/>
              </p:nvSpPr>
              <p:spPr bwMode="auto">
                <a:xfrm>
                  <a:off x="626" y="0"/>
                  <a:ext cx="109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120866" name="Group 178"/>
            <p:cNvGrpSpPr>
              <a:grpSpLocks/>
            </p:cNvGrpSpPr>
            <p:nvPr/>
          </p:nvGrpSpPr>
          <p:grpSpPr bwMode="auto">
            <a:xfrm>
              <a:off x="2549" y="960"/>
              <a:ext cx="1622" cy="302"/>
              <a:chOff x="1720" y="0"/>
              <a:chExt cx="1094" cy="518"/>
            </a:xfrm>
          </p:grpSpPr>
          <p:sp>
            <p:nvSpPr>
              <p:cNvPr id="120872" name="Rectangle 177"/>
              <p:cNvSpPr>
                <a:spLocks noChangeArrowheads="1"/>
              </p:cNvSpPr>
              <p:nvPr/>
            </p:nvSpPr>
            <p:spPr bwMode="auto">
              <a:xfrm>
                <a:off x="1720" y="0"/>
                <a:ext cx="1094"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120873" name="Group 176"/>
              <p:cNvGrpSpPr>
                <a:grpSpLocks/>
              </p:cNvGrpSpPr>
              <p:nvPr/>
            </p:nvGrpSpPr>
            <p:grpSpPr bwMode="auto">
              <a:xfrm>
                <a:off x="1720" y="0"/>
                <a:ext cx="1094" cy="518"/>
                <a:chOff x="1720" y="0"/>
                <a:chExt cx="1094" cy="518"/>
              </a:xfrm>
            </p:grpSpPr>
            <p:sp>
              <p:nvSpPr>
                <p:cNvPr id="120874" name="Rectangle 113"/>
                <p:cNvSpPr>
                  <a:spLocks noChangeArrowheads="1"/>
                </p:cNvSpPr>
                <p:nvPr/>
              </p:nvSpPr>
              <p:spPr bwMode="auto">
                <a:xfrm>
                  <a:off x="1763" y="0"/>
                  <a:ext cx="1008"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000">
                      <a:solidFill>
                        <a:srgbClr val="FFFFFF"/>
                      </a:solidFill>
                      <a:latin typeface="Times" charset="0"/>
                    </a:rPr>
                    <a:t>民数记</a:t>
                  </a:r>
                  <a:r>
                    <a:rPr lang="en-US" altLang="zh-CN" sz="2000">
                      <a:solidFill>
                        <a:srgbClr val="FFFFFF"/>
                      </a:solidFill>
                      <a:latin typeface="Times" charset="0"/>
                    </a:rPr>
                    <a:t>26</a:t>
                  </a:r>
                  <a:r>
                    <a:rPr lang="zh-CN" altLang="en-US" sz="2000">
                      <a:solidFill>
                        <a:srgbClr val="FFFFFF"/>
                      </a:solidFill>
                      <a:latin typeface="Times" charset="0"/>
                    </a:rPr>
                    <a:t>章 </a:t>
                  </a:r>
                  <a:r>
                    <a:rPr lang="en-US" altLang="zh-CN" sz="2000">
                      <a:solidFill>
                        <a:srgbClr val="FFFFFF"/>
                      </a:solidFill>
                      <a:latin typeface="Arial Narrow" charset="0"/>
                    </a:rPr>
                    <a:t>(</a:t>
                  </a:r>
                  <a:r>
                    <a:rPr lang="zh-CN" altLang="en-US" sz="2000">
                      <a:solidFill>
                        <a:srgbClr val="FFFFFF"/>
                      </a:solidFill>
                      <a:latin typeface="Times" charset="0"/>
                    </a:rPr>
                    <a:t>公园前</a:t>
                  </a:r>
                  <a:r>
                    <a:rPr lang="en-US" altLang="zh-CN" sz="2000">
                      <a:solidFill>
                        <a:srgbClr val="FFFFFF"/>
                      </a:solidFill>
                      <a:latin typeface="Arial Narrow" charset="0"/>
                    </a:rPr>
                    <a:t>1406) </a:t>
                  </a:r>
                  <a:r>
                    <a:rPr lang="zh-CN" altLang="en-US" sz="2000">
                      <a:solidFill>
                        <a:srgbClr val="FFFFFF"/>
                      </a:solidFill>
                      <a:latin typeface="Times" charset="0"/>
                    </a:rPr>
                    <a:t>漂流的结束</a:t>
                  </a:r>
                </a:p>
              </p:txBody>
            </p:sp>
            <p:sp>
              <p:nvSpPr>
                <p:cNvPr id="120875" name="Rectangle 175"/>
                <p:cNvSpPr>
                  <a:spLocks noChangeArrowheads="1"/>
                </p:cNvSpPr>
                <p:nvPr/>
              </p:nvSpPr>
              <p:spPr bwMode="auto">
                <a:xfrm>
                  <a:off x="1720" y="0"/>
                  <a:ext cx="109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nvGrpSpPr>
            <p:cNvPr id="120867" name="Group 182"/>
            <p:cNvGrpSpPr>
              <a:grpSpLocks/>
            </p:cNvGrpSpPr>
            <p:nvPr/>
          </p:nvGrpSpPr>
          <p:grpSpPr bwMode="auto">
            <a:xfrm>
              <a:off x="4171" y="960"/>
              <a:ext cx="1589" cy="302"/>
              <a:chOff x="2814" y="0"/>
              <a:chExt cx="1072" cy="518"/>
            </a:xfrm>
          </p:grpSpPr>
          <p:sp>
            <p:nvSpPr>
              <p:cNvPr id="120868" name="Rectangle 181"/>
              <p:cNvSpPr>
                <a:spLocks noChangeArrowheads="1"/>
              </p:cNvSpPr>
              <p:nvPr/>
            </p:nvSpPr>
            <p:spPr bwMode="auto">
              <a:xfrm>
                <a:off x="2814" y="0"/>
                <a:ext cx="1072" cy="518"/>
              </a:xfrm>
              <a:prstGeom prst="rect">
                <a:avLst/>
              </a:prstGeom>
              <a:solidFill>
                <a:srgbClr val="E9E9E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nvGrpSpPr>
              <p:cNvPr id="120869" name="Group 180"/>
              <p:cNvGrpSpPr>
                <a:grpSpLocks/>
              </p:cNvGrpSpPr>
              <p:nvPr/>
            </p:nvGrpSpPr>
            <p:grpSpPr bwMode="auto">
              <a:xfrm>
                <a:off x="2814" y="0"/>
                <a:ext cx="1072" cy="518"/>
                <a:chOff x="2814" y="0"/>
                <a:chExt cx="1072" cy="518"/>
              </a:xfrm>
            </p:grpSpPr>
            <p:sp>
              <p:nvSpPr>
                <p:cNvPr id="120870" name="Rectangle 114"/>
                <p:cNvSpPr>
                  <a:spLocks noChangeArrowheads="1"/>
                </p:cNvSpPr>
                <p:nvPr/>
              </p:nvSpPr>
              <p:spPr bwMode="auto">
                <a:xfrm>
                  <a:off x="2857" y="0"/>
                  <a:ext cx="986" cy="518"/>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Arial Narrow" charset="0"/>
                    </a:rPr>
                    <a:t>曾加 </a:t>
                  </a:r>
                </a:p>
                <a:p>
                  <a:pPr algn="ctr" eaLnBrk="1" hangingPunct="1">
                    <a:spcBef>
                      <a:spcPct val="0"/>
                    </a:spcBef>
                    <a:buFontTx/>
                    <a:buNone/>
                  </a:pPr>
                  <a:r>
                    <a:rPr lang="en-US" altLang="zh-CN" sz="2400">
                      <a:solidFill>
                        <a:srgbClr val="FFFFFF"/>
                      </a:solidFill>
                      <a:latin typeface="Arial Narrow" charset="0"/>
                    </a:rPr>
                    <a:t>(</a:t>
                  </a:r>
                  <a:r>
                    <a:rPr lang="zh-CN" altLang="en-US" sz="2400">
                      <a:solidFill>
                        <a:srgbClr val="FFFFFF"/>
                      </a:solidFill>
                      <a:latin typeface="Arial Narrow" charset="0"/>
                    </a:rPr>
                    <a:t>减低</a:t>
                  </a:r>
                  <a:r>
                    <a:rPr lang="en-US" altLang="zh-CN" sz="2400">
                      <a:solidFill>
                        <a:srgbClr val="FFFFFF"/>
                      </a:solidFill>
                      <a:latin typeface="Arial Narrow" charset="0"/>
                    </a:rPr>
                    <a:t>)</a:t>
                  </a:r>
                </a:p>
              </p:txBody>
            </p:sp>
            <p:sp>
              <p:nvSpPr>
                <p:cNvPr id="120871" name="Rectangle 179"/>
                <p:cNvSpPr>
                  <a:spLocks noChangeArrowheads="1"/>
                </p:cNvSpPr>
                <p:nvPr/>
              </p:nvSpPr>
              <p:spPr bwMode="auto">
                <a:xfrm>
                  <a:off x="2814" y="0"/>
                  <a:ext cx="107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grpSp>
      <p:grpSp>
        <p:nvGrpSpPr>
          <p:cNvPr id="120838" name="Group 201"/>
          <p:cNvGrpSpPr>
            <a:grpSpLocks/>
          </p:cNvGrpSpPr>
          <p:nvPr/>
        </p:nvGrpSpPr>
        <p:grpSpPr bwMode="auto">
          <a:xfrm>
            <a:off x="250825" y="6049963"/>
            <a:ext cx="9144000" cy="808037"/>
            <a:chOff x="0" y="3850"/>
            <a:chExt cx="5760" cy="470"/>
          </a:xfrm>
        </p:grpSpPr>
        <p:grpSp>
          <p:nvGrpSpPr>
            <p:cNvPr id="120840" name="Group 184"/>
            <p:cNvGrpSpPr>
              <a:grpSpLocks/>
            </p:cNvGrpSpPr>
            <p:nvPr/>
          </p:nvGrpSpPr>
          <p:grpSpPr bwMode="auto">
            <a:xfrm>
              <a:off x="0" y="3850"/>
              <a:ext cx="928" cy="235"/>
              <a:chOff x="0" y="4951"/>
              <a:chExt cx="626" cy="403"/>
            </a:xfrm>
          </p:grpSpPr>
          <p:sp>
            <p:nvSpPr>
              <p:cNvPr id="120862" name="Rectangle 159"/>
              <p:cNvSpPr>
                <a:spLocks noChangeArrowheads="1"/>
              </p:cNvSpPr>
              <p:nvPr/>
            </p:nvSpPr>
            <p:spPr bwMode="auto">
              <a:xfrm>
                <a:off x="43" y="4951"/>
                <a:ext cx="54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latin typeface="Times" charset="0"/>
                  </a:rPr>
                  <a:t>拿弗他利</a:t>
                </a:r>
                <a:endParaRPr lang="en-US" altLang="zh-CN" sz="2400">
                  <a:latin typeface="Times" charset="0"/>
                </a:endParaRPr>
              </a:p>
            </p:txBody>
          </p:sp>
          <p:sp>
            <p:nvSpPr>
              <p:cNvPr id="120863" name="Rectangle 183"/>
              <p:cNvSpPr>
                <a:spLocks noChangeArrowheads="1"/>
              </p:cNvSpPr>
              <p:nvPr/>
            </p:nvSpPr>
            <p:spPr bwMode="auto">
              <a:xfrm>
                <a:off x="0" y="4951"/>
                <a:ext cx="62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1" name="Group 186"/>
            <p:cNvGrpSpPr>
              <a:grpSpLocks/>
            </p:cNvGrpSpPr>
            <p:nvPr/>
          </p:nvGrpSpPr>
          <p:grpSpPr bwMode="auto">
            <a:xfrm>
              <a:off x="928" y="3850"/>
              <a:ext cx="1621" cy="235"/>
              <a:chOff x="626" y="4951"/>
              <a:chExt cx="1094" cy="403"/>
            </a:xfrm>
          </p:grpSpPr>
          <p:sp>
            <p:nvSpPr>
              <p:cNvPr id="120860" name="Rectangle 160"/>
              <p:cNvSpPr>
                <a:spLocks noChangeArrowheads="1"/>
              </p:cNvSpPr>
              <p:nvPr/>
            </p:nvSpPr>
            <p:spPr bwMode="auto">
              <a:xfrm>
                <a:off x="669" y="4951"/>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53,400</a:t>
                </a:r>
              </a:p>
            </p:txBody>
          </p:sp>
          <p:sp>
            <p:nvSpPr>
              <p:cNvPr id="120861" name="Rectangle 185"/>
              <p:cNvSpPr>
                <a:spLocks noChangeArrowheads="1"/>
              </p:cNvSpPr>
              <p:nvPr/>
            </p:nvSpPr>
            <p:spPr bwMode="auto">
              <a:xfrm>
                <a:off x="626" y="4951"/>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2" name="Group 188"/>
            <p:cNvGrpSpPr>
              <a:grpSpLocks/>
            </p:cNvGrpSpPr>
            <p:nvPr/>
          </p:nvGrpSpPr>
          <p:grpSpPr bwMode="auto">
            <a:xfrm>
              <a:off x="2549" y="3850"/>
              <a:ext cx="1622" cy="235"/>
              <a:chOff x="1720" y="4951"/>
              <a:chExt cx="1094" cy="403"/>
            </a:xfrm>
          </p:grpSpPr>
          <p:sp>
            <p:nvSpPr>
              <p:cNvPr id="120858" name="Rectangle 161"/>
              <p:cNvSpPr>
                <a:spLocks noChangeArrowheads="1"/>
              </p:cNvSpPr>
              <p:nvPr/>
            </p:nvSpPr>
            <p:spPr bwMode="auto">
              <a:xfrm>
                <a:off x="1763" y="4951"/>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45,400</a:t>
                </a:r>
              </a:p>
            </p:txBody>
          </p:sp>
          <p:sp>
            <p:nvSpPr>
              <p:cNvPr id="120859" name="Rectangle 187"/>
              <p:cNvSpPr>
                <a:spLocks noChangeArrowheads="1"/>
              </p:cNvSpPr>
              <p:nvPr/>
            </p:nvSpPr>
            <p:spPr bwMode="auto">
              <a:xfrm>
                <a:off x="1720" y="4951"/>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3" name="Group 190"/>
            <p:cNvGrpSpPr>
              <a:grpSpLocks/>
            </p:cNvGrpSpPr>
            <p:nvPr/>
          </p:nvGrpSpPr>
          <p:grpSpPr bwMode="auto">
            <a:xfrm>
              <a:off x="4171" y="3850"/>
              <a:ext cx="1589" cy="235"/>
              <a:chOff x="2814" y="4951"/>
              <a:chExt cx="1072" cy="403"/>
            </a:xfrm>
          </p:grpSpPr>
          <p:sp>
            <p:nvSpPr>
              <p:cNvPr id="120856" name="Rectangle 162"/>
              <p:cNvSpPr>
                <a:spLocks noChangeArrowheads="1"/>
              </p:cNvSpPr>
              <p:nvPr/>
            </p:nvSpPr>
            <p:spPr bwMode="auto">
              <a:xfrm>
                <a:off x="2857" y="4951"/>
                <a:ext cx="98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latin typeface="Arial Narrow" charset="0"/>
                  </a:rPr>
                  <a:t>(8,000)</a:t>
                </a:r>
              </a:p>
            </p:txBody>
          </p:sp>
          <p:sp>
            <p:nvSpPr>
              <p:cNvPr id="120857" name="Rectangle 189"/>
              <p:cNvSpPr>
                <a:spLocks noChangeArrowheads="1"/>
              </p:cNvSpPr>
              <p:nvPr/>
            </p:nvSpPr>
            <p:spPr bwMode="auto">
              <a:xfrm>
                <a:off x="2814" y="4951"/>
                <a:ext cx="107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4" name="Group 192"/>
            <p:cNvGrpSpPr>
              <a:grpSpLocks/>
            </p:cNvGrpSpPr>
            <p:nvPr/>
          </p:nvGrpSpPr>
          <p:grpSpPr bwMode="auto">
            <a:xfrm>
              <a:off x="0" y="4085"/>
              <a:ext cx="928" cy="235"/>
              <a:chOff x="0" y="5354"/>
              <a:chExt cx="626" cy="403"/>
            </a:xfrm>
          </p:grpSpPr>
          <p:sp>
            <p:nvSpPr>
              <p:cNvPr id="120854" name="Rectangle 163"/>
              <p:cNvSpPr>
                <a:spLocks noChangeArrowheads="1"/>
              </p:cNvSpPr>
              <p:nvPr/>
            </p:nvSpPr>
            <p:spPr bwMode="auto">
              <a:xfrm>
                <a:off x="43" y="5354"/>
                <a:ext cx="540"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zh-CN" altLang="en-US" sz="2400">
                    <a:solidFill>
                      <a:srgbClr val="FFFFFF"/>
                    </a:solidFill>
                    <a:latin typeface="Arial Narrow" charset="0"/>
                  </a:rPr>
                  <a:t>总数</a:t>
                </a:r>
              </a:p>
            </p:txBody>
          </p:sp>
          <p:sp>
            <p:nvSpPr>
              <p:cNvPr id="120855" name="Rectangle 191"/>
              <p:cNvSpPr>
                <a:spLocks noChangeArrowheads="1"/>
              </p:cNvSpPr>
              <p:nvPr/>
            </p:nvSpPr>
            <p:spPr bwMode="auto">
              <a:xfrm>
                <a:off x="0" y="5354"/>
                <a:ext cx="62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5" name="Group 194"/>
            <p:cNvGrpSpPr>
              <a:grpSpLocks/>
            </p:cNvGrpSpPr>
            <p:nvPr/>
          </p:nvGrpSpPr>
          <p:grpSpPr bwMode="auto">
            <a:xfrm>
              <a:off x="928" y="4085"/>
              <a:ext cx="1621" cy="235"/>
              <a:chOff x="626" y="5354"/>
              <a:chExt cx="1094" cy="403"/>
            </a:xfrm>
          </p:grpSpPr>
          <p:sp>
            <p:nvSpPr>
              <p:cNvPr id="120852" name="Rectangle 164"/>
              <p:cNvSpPr>
                <a:spLocks noChangeArrowheads="1"/>
              </p:cNvSpPr>
              <p:nvPr/>
            </p:nvSpPr>
            <p:spPr bwMode="auto">
              <a:xfrm>
                <a:off x="669" y="5354"/>
                <a:ext cx="1008"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603,550</a:t>
                </a:r>
              </a:p>
            </p:txBody>
          </p:sp>
          <p:sp>
            <p:nvSpPr>
              <p:cNvPr id="120853" name="Rectangle 193"/>
              <p:cNvSpPr>
                <a:spLocks noChangeArrowheads="1"/>
              </p:cNvSpPr>
              <p:nvPr/>
            </p:nvSpPr>
            <p:spPr bwMode="auto">
              <a:xfrm>
                <a:off x="626" y="5354"/>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6" name="Group 196"/>
            <p:cNvGrpSpPr>
              <a:grpSpLocks/>
            </p:cNvGrpSpPr>
            <p:nvPr/>
          </p:nvGrpSpPr>
          <p:grpSpPr bwMode="auto">
            <a:xfrm>
              <a:off x="2549" y="4085"/>
              <a:ext cx="1622" cy="235"/>
              <a:chOff x="1720" y="5354"/>
              <a:chExt cx="1094" cy="403"/>
            </a:xfrm>
          </p:grpSpPr>
          <p:sp>
            <p:nvSpPr>
              <p:cNvPr id="120850" name="Rectangle 165"/>
              <p:cNvSpPr>
                <a:spLocks noChangeArrowheads="1"/>
              </p:cNvSpPr>
              <p:nvPr/>
            </p:nvSpPr>
            <p:spPr bwMode="auto">
              <a:xfrm>
                <a:off x="1763" y="5354"/>
                <a:ext cx="1008"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601,730</a:t>
                </a:r>
              </a:p>
            </p:txBody>
          </p:sp>
          <p:sp>
            <p:nvSpPr>
              <p:cNvPr id="120851" name="Rectangle 195"/>
              <p:cNvSpPr>
                <a:spLocks noChangeArrowheads="1"/>
              </p:cNvSpPr>
              <p:nvPr/>
            </p:nvSpPr>
            <p:spPr bwMode="auto">
              <a:xfrm>
                <a:off x="1720" y="5354"/>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nvGrpSpPr>
            <p:cNvPr id="120847" name="Group 198"/>
            <p:cNvGrpSpPr>
              <a:grpSpLocks/>
            </p:cNvGrpSpPr>
            <p:nvPr/>
          </p:nvGrpSpPr>
          <p:grpSpPr bwMode="auto">
            <a:xfrm>
              <a:off x="4171" y="4085"/>
              <a:ext cx="1589" cy="235"/>
              <a:chOff x="2814" y="5354"/>
              <a:chExt cx="1072" cy="403"/>
            </a:xfrm>
          </p:grpSpPr>
          <p:sp>
            <p:nvSpPr>
              <p:cNvPr id="120848" name="Rectangle 166"/>
              <p:cNvSpPr>
                <a:spLocks noChangeArrowheads="1"/>
              </p:cNvSpPr>
              <p:nvPr/>
            </p:nvSpPr>
            <p:spPr bwMode="auto">
              <a:xfrm>
                <a:off x="2857" y="5354"/>
                <a:ext cx="986" cy="403"/>
              </a:xfrm>
              <a:prstGeom prst="rect">
                <a:avLst/>
              </a:prstGeom>
              <a:solidFill>
                <a:srgbClr val="9900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spcBef>
                    <a:spcPct val="0"/>
                  </a:spcBef>
                  <a:buFontTx/>
                  <a:buNone/>
                </a:pPr>
                <a:r>
                  <a:rPr lang="en-US" altLang="zh-CN" sz="2400">
                    <a:solidFill>
                      <a:srgbClr val="FFFFFF"/>
                    </a:solidFill>
                    <a:latin typeface="Arial Narrow" charset="0"/>
                  </a:rPr>
                  <a:t>(1,820)</a:t>
                </a:r>
              </a:p>
            </p:txBody>
          </p:sp>
          <p:sp>
            <p:nvSpPr>
              <p:cNvPr id="120849" name="Rectangle 197"/>
              <p:cNvSpPr>
                <a:spLocks noChangeArrowheads="1"/>
              </p:cNvSpPr>
              <p:nvPr/>
            </p:nvSpPr>
            <p:spPr bwMode="auto">
              <a:xfrm>
                <a:off x="2814" y="5354"/>
                <a:ext cx="107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zh-CN" altLang="en-US" sz="2400">
                  <a:latin typeface="Times" charset="0"/>
                  <a:cs typeface="Times New Roman" charset="0"/>
                </a:endParaRPr>
              </a:p>
            </p:txBody>
          </p:sp>
        </p:grpSp>
      </p:grpSp>
      <p:sp>
        <p:nvSpPr>
          <p:cNvPr id="13519" name="Oval 207"/>
          <p:cNvSpPr>
            <a:spLocks noChangeArrowheads="1"/>
          </p:cNvSpPr>
          <p:nvPr/>
        </p:nvSpPr>
        <p:spPr bwMode="auto">
          <a:xfrm>
            <a:off x="1930400" y="6296025"/>
            <a:ext cx="2209800" cy="666750"/>
          </a:xfrm>
          <a:prstGeom prst="ellipse">
            <a:avLst/>
          </a:prstGeom>
          <a:noFill/>
          <a:ln w="5715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zh-CN" altLang="en-US" sz="2400">
              <a:latin typeface="Time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76200"/>
            <a:ext cx="8229600" cy="1143000"/>
          </a:xfrm>
        </p:spPr>
        <p:txBody>
          <a:bodyPr/>
          <a:lstStyle/>
          <a:p>
            <a:r>
              <a:rPr lang="zh-CN" altLang="en-US" sz="4000">
                <a:latin typeface="Times New Roman" charset="0"/>
                <a:ea typeface="SimSun" charset="0"/>
                <a:cs typeface="SimSun" charset="0"/>
              </a:rPr>
              <a:t>什么地方容得下以色列的两百万人</a:t>
            </a:r>
            <a:endParaRPr lang="en-US" altLang="zh-CN" sz="4000">
              <a:latin typeface="Times New Roman" charset="0"/>
              <a:ea typeface="MS PGothic" charset="0"/>
              <a:cs typeface="MS PGothic" charset="0"/>
            </a:endParaRPr>
          </a:p>
        </p:txBody>
      </p:sp>
      <p:sp>
        <p:nvSpPr>
          <p:cNvPr id="122883" name="Rectangle 3"/>
          <p:cNvSpPr>
            <a:spLocks noGrp="1" noChangeArrowheads="1"/>
          </p:cNvSpPr>
          <p:nvPr>
            <p:ph type="body" idx="1"/>
          </p:nvPr>
        </p:nvSpPr>
        <p:spPr/>
        <p:txBody>
          <a:bodyPr/>
          <a:lstStyle/>
          <a:p>
            <a:endParaRPr lang="zh-CN" altLang="en-US">
              <a:latin typeface="Times New Roman" charset="0"/>
              <a:ea typeface="MS PGothic" charset="0"/>
              <a:cs typeface="MS PGothic" charset="0"/>
            </a:endParaRPr>
          </a:p>
        </p:txBody>
      </p:sp>
      <p:pic>
        <p:nvPicPr>
          <p:cNvPr id="122884"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657350"/>
            <a:ext cx="914400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22885" name="Text Box 5"/>
          <p:cNvSpPr txBox="1">
            <a:spLocks noChangeArrowheads="1"/>
          </p:cNvSpPr>
          <p:nvPr/>
        </p:nvSpPr>
        <p:spPr bwMode="auto">
          <a:xfrm>
            <a:off x="1944688" y="5780088"/>
            <a:ext cx="8388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2400">
                <a:solidFill>
                  <a:srgbClr val="FFFFFF"/>
                </a:solidFill>
                <a:latin typeface="SimSun" charset="0"/>
              </a:rPr>
              <a:t>西奈北部的拉法平原大到足够以色列全民扎营</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3200">
              <a:latin typeface="Times" charset="0"/>
              <a:cs typeface="Times New Roman" charset="0"/>
            </a:endParaRPr>
          </a:p>
        </p:txBody>
      </p:sp>
      <p:grpSp>
        <p:nvGrpSpPr>
          <p:cNvPr id="124931" name="Group 38"/>
          <p:cNvGrpSpPr>
            <a:grpSpLocks/>
          </p:cNvGrpSpPr>
          <p:nvPr/>
        </p:nvGrpSpPr>
        <p:grpSpPr bwMode="auto">
          <a:xfrm rot="-381983">
            <a:off x="234950" y="936625"/>
            <a:ext cx="9232900" cy="5372100"/>
            <a:chOff x="140" y="336"/>
            <a:chExt cx="5816" cy="3384"/>
          </a:xfrm>
        </p:grpSpPr>
        <p:grpSp>
          <p:nvGrpSpPr>
            <p:cNvPr id="124935" name="Group 3"/>
            <p:cNvGrpSpPr>
              <a:grpSpLocks/>
            </p:cNvGrpSpPr>
            <p:nvPr/>
          </p:nvGrpSpPr>
          <p:grpSpPr bwMode="auto">
            <a:xfrm rot="-2375501">
              <a:off x="1758" y="1283"/>
              <a:ext cx="2256" cy="1788"/>
              <a:chOff x="2256" y="1632"/>
              <a:chExt cx="1207" cy="972"/>
            </a:xfrm>
          </p:grpSpPr>
          <p:grpSp>
            <p:nvGrpSpPr>
              <p:cNvPr id="124954" name="Group 4"/>
              <p:cNvGrpSpPr>
                <a:grpSpLocks/>
              </p:cNvGrpSpPr>
              <p:nvPr/>
            </p:nvGrpSpPr>
            <p:grpSpPr bwMode="auto">
              <a:xfrm>
                <a:off x="2256" y="1704"/>
                <a:ext cx="1207" cy="900"/>
                <a:chOff x="2256" y="1704"/>
                <a:chExt cx="1207" cy="900"/>
              </a:xfrm>
            </p:grpSpPr>
            <p:pic>
              <p:nvPicPr>
                <p:cNvPr id="124956" name="Picture 5" descr="Mosaic Tab cut-ou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24957" name="Group 6"/>
                <p:cNvGrpSpPr>
                  <a:grpSpLocks/>
                </p:cNvGrpSpPr>
                <p:nvPr/>
              </p:nvGrpSpPr>
              <p:grpSpPr bwMode="auto">
                <a:xfrm>
                  <a:off x="2256" y="1749"/>
                  <a:ext cx="1207" cy="855"/>
                  <a:chOff x="2256" y="1749"/>
                  <a:chExt cx="1207" cy="855"/>
                </a:xfrm>
              </p:grpSpPr>
              <p:grpSp>
                <p:nvGrpSpPr>
                  <p:cNvPr id="124958" name="Group 7"/>
                  <p:cNvGrpSpPr>
                    <a:grpSpLocks/>
                  </p:cNvGrpSpPr>
                  <p:nvPr/>
                </p:nvGrpSpPr>
                <p:grpSpPr bwMode="auto">
                  <a:xfrm>
                    <a:off x="2299" y="1749"/>
                    <a:ext cx="1164" cy="855"/>
                    <a:chOff x="2299" y="1749"/>
                    <a:chExt cx="1164" cy="855"/>
                  </a:xfrm>
                </p:grpSpPr>
                <p:sp>
                  <p:nvSpPr>
                    <p:cNvPr id="124960"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24961"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endParaRPr lang="zh-CN" altLang="en-US" sz="2400">
                        <a:latin typeface="Times" charset="0"/>
                        <a:cs typeface="Times New Roman" charset="0"/>
                      </a:endParaRPr>
                    </a:p>
                  </p:txBody>
                </p:sp>
                <p:sp>
                  <p:nvSpPr>
                    <p:cNvPr id="124962"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zh-CN" altLang="en-US" sz="2400">
                        <a:latin typeface="Times" charset="0"/>
                        <a:cs typeface="Times New Roman" charset="0"/>
                      </a:endParaRPr>
                    </a:p>
                  </p:txBody>
                </p:sp>
                <p:sp>
                  <p:nvSpPr>
                    <p:cNvPr id="124963"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vert="eaVert"/>
                    <a:lstStyle/>
                    <a:p>
                      <a:endParaRPr lang="zh-CN" altLang="en-US" sz="2400">
                        <a:latin typeface="Times" charset="0"/>
                        <a:cs typeface="Times New Roman" charset="0"/>
                      </a:endParaRPr>
                    </a:p>
                  </p:txBody>
                </p:sp>
                <p:sp>
                  <p:nvSpPr>
                    <p:cNvPr id="124964" name="Freeform 12" descr="Stationery"/>
                    <p:cNvSpPr>
                      <a:spLocks/>
                    </p:cNvSpPr>
                    <p:nvPr/>
                  </p:nvSpPr>
                  <p:spPr bwMode="auto">
                    <a:xfrm>
                      <a:off x="3168" y="2304"/>
                      <a:ext cx="258" cy="264"/>
                    </a:xfrm>
                    <a:custGeom>
                      <a:avLst/>
                      <a:gdLst>
                        <a:gd name="T0" fmla="*/ 137 w 230"/>
                        <a:gd name="T1" fmla="*/ 6 h 264"/>
                        <a:gd name="T2" fmla="*/ 102 w 230"/>
                        <a:gd name="T3" fmla="*/ 77 h 264"/>
                        <a:gd name="T4" fmla="*/ 76 w 230"/>
                        <a:gd name="T5" fmla="*/ 140 h 264"/>
                        <a:gd name="T6" fmla="*/ 46 w 230"/>
                        <a:gd name="T7" fmla="*/ 171 h 264"/>
                        <a:gd name="T8" fmla="*/ 26 w 230"/>
                        <a:gd name="T9" fmla="*/ 192 h 264"/>
                        <a:gd name="T10" fmla="*/ 21 w 230"/>
                        <a:gd name="T11" fmla="*/ 197 h 264"/>
                        <a:gd name="T12" fmla="*/ 149 w 230"/>
                        <a:gd name="T13" fmla="*/ 258 h 264"/>
                        <a:gd name="T14" fmla="*/ 233 w 230"/>
                        <a:gd name="T15" fmla="*/ 222 h 264"/>
                        <a:gd name="T16" fmla="*/ 241 w 230"/>
                        <a:gd name="T17" fmla="*/ 182 h 264"/>
                        <a:gd name="T18" fmla="*/ 224 w 230"/>
                        <a:gd name="T19" fmla="*/ 42 h 264"/>
                        <a:gd name="T20" fmla="*/ 154 w 230"/>
                        <a:gd name="T21" fmla="*/ 0 h 264"/>
                        <a:gd name="T22" fmla="*/ 137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vert="eaVert"/>
                    <a:lstStyle/>
                    <a:p>
                      <a:endParaRPr lang="zh-CN" altLang="en-US" sz="2400">
                        <a:latin typeface="Times" charset="0"/>
                        <a:cs typeface="Times New Roman" charset="0"/>
                      </a:endParaRPr>
                    </a:p>
                  </p:txBody>
                </p:sp>
                <p:sp>
                  <p:nvSpPr>
                    <p:cNvPr id="124965"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vert="eaVert"/>
                    <a:lstStyle/>
                    <a:p>
                      <a:endParaRPr lang="zh-CN" altLang="en-US" sz="2400">
                        <a:latin typeface="Times" charset="0"/>
                        <a:cs typeface="Times New Roman" charset="0"/>
                      </a:endParaRPr>
                    </a:p>
                  </p:txBody>
                </p:sp>
                <p:sp>
                  <p:nvSpPr>
                    <p:cNvPr id="124966"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vert="eaVert"/>
                    <a:lstStyle/>
                    <a:p>
                      <a:endParaRPr lang="zh-CN" altLang="en-US" sz="2400">
                        <a:latin typeface="Times" charset="0"/>
                        <a:cs typeface="Times New Roman" charset="0"/>
                      </a:endParaRPr>
                    </a:p>
                  </p:txBody>
                </p:sp>
              </p:grpSp>
              <p:sp>
                <p:nvSpPr>
                  <p:cNvPr id="124959" name="Freeform 15" descr="Stationery"/>
                  <p:cNvSpPr>
                    <a:spLocks/>
                  </p:cNvSpPr>
                  <p:nvPr/>
                </p:nvSpPr>
                <p:spPr bwMode="auto">
                  <a:xfrm>
                    <a:off x="2256" y="2139"/>
                    <a:ext cx="146" cy="117"/>
                  </a:xfrm>
                  <a:custGeom>
                    <a:avLst/>
                    <a:gdLst>
                      <a:gd name="T0" fmla="*/ 27 w 98"/>
                      <a:gd name="T1" fmla="*/ 30 h 117"/>
                      <a:gd name="T2" fmla="*/ 52 w 98"/>
                      <a:gd name="T3" fmla="*/ 117 h 117"/>
                      <a:gd name="T4" fmla="*/ 146 w 98"/>
                      <a:gd name="T5" fmla="*/ 84 h 117"/>
                      <a:gd name="T6" fmla="*/ 27 w 98"/>
                      <a:gd name="T7" fmla="*/ 0 h 117"/>
                      <a:gd name="T8" fmla="*/ 3 w 98"/>
                      <a:gd name="T9" fmla="*/ 27 h 117"/>
                      <a:gd name="T10" fmla="*/ 30 w 98"/>
                      <a:gd name="T11" fmla="*/ 56 h 117"/>
                      <a:gd name="T12" fmla="*/ 45 w 98"/>
                      <a:gd name="T13" fmla="*/ 57 h 117"/>
                      <a:gd name="T14" fmla="*/ 72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vert="eaVert"/>
                  <a:lstStyle/>
                  <a:p>
                    <a:endParaRPr lang="zh-CN" altLang="en-US" sz="2400">
                      <a:latin typeface="Times" charset="0"/>
                      <a:cs typeface="Times New Roman" charset="0"/>
                    </a:endParaRPr>
                  </a:p>
                </p:txBody>
              </p:sp>
            </p:grpSp>
          </p:grpSp>
          <p:sp>
            <p:nvSpPr>
              <p:cNvPr id="124955"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endParaRPr lang="zh-CN" altLang="en-US" sz="2400">
                  <a:latin typeface="Times" charset="0"/>
                  <a:cs typeface="Times New Roman" charset="0"/>
                </a:endParaRPr>
              </a:p>
            </p:txBody>
          </p:sp>
        </p:grpSp>
        <p:grpSp>
          <p:nvGrpSpPr>
            <p:cNvPr id="124936" name="Group 17"/>
            <p:cNvGrpSpPr>
              <a:grpSpLocks/>
            </p:cNvGrpSpPr>
            <p:nvPr/>
          </p:nvGrpSpPr>
          <p:grpSpPr bwMode="auto">
            <a:xfrm rot="283815">
              <a:off x="140" y="336"/>
              <a:ext cx="1286" cy="1054"/>
              <a:chOff x="3297" y="-48"/>
              <a:chExt cx="1286" cy="1054"/>
            </a:xfrm>
          </p:grpSpPr>
          <p:sp>
            <p:nvSpPr>
              <p:cNvPr id="124949" name="AutoShape 18"/>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02419" name="Text Box 19"/>
              <p:cNvSpPr txBox="1">
                <a:spLocks noChangeArrowheads="1"/>
              </p:cNvSpPr>
              <p:nvPr/>
            </p:nvSpPr>
            <p:spPr bwMode="auto">
              <a:xfrm>
                <a:off x="4147" y="313"/>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800">
                    <a:solidFill>
                      <a:srgbClr val="00FFFF"/>
                    </a:solidFill>
                    <a:latin typeface="Times New Roman" charset="0"/>
                  </a:rPr>
                  <a:t>东</a:t>
                </a:r>
              </a:p>
            </p:txBody>
          </p:sp>
          <p:sp>
            <p:nvSpPr>
              <p:cNvPr id="102420" name="Text Box 20"/>
              <p:cNvSpPr txBox="1">
                <a:spLocks noChangeArrowheads="1"/>
              </p:cNvSpPr>
              <p:nvPr/>
            </p:nvSpPr>
            <p:spPr bwMode="auto">
              <a:xfrm>
                <a:off x="3717" y="678"/>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New Roman" charset="0"/>
                  </a:rPr>
                  <a:t>南</a:t>
                </a:r>
              </a:p>
            </p:txBody>
          </p:sp>
          <p:sp>
            <p:nvSpPr>
              <p:cNvPr id="102421" name="Text Box 21"/>
              <p:cNvSpPr txBox="1">
                <a:spLocks noChangeArrowheads="1"/>
              </p:cNvSpPr>
              <p:nvPr/>
            </p:nvSpPr>
            <p:spPr bwMode="auto">
              <a:xfrm>
                <a:off x="3718" y="-50"/>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New Roman" charset="0"/>
                  </a:rPr>
                  <a:t>北</a:t>
                </a:r>
              </a:p>
            </p:txBody>
          </p:sp>
          <p:sp>
            <p:nvSpPr>
              <p:cNvPr id="102422" name="Text Box 22"/>
              <p:cNvSpPr txBox="1">
                <a:spLocks noChangeArrowheads="1"/>
              </p:cNvSpPr>
              <p:nvPr/>
            </p:nvSpPr>
            <p:spPr bwMode="auto">
              <a:xfrm>
                <a:off x="3295" y="314"/>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800">
                    <a:solidFill>
                      <a:srgbClr val="00FFFF"/>
                    </a:solidFill>
                    <a:latin typeface="Times New Roman" charset="0"/>
                  </a:rPr>
                  <a:t>西</a:t>
                </a:r>
              </a:p>
            </p:txBody>
          </p:sp>
        </p:grpSp>
        <p:sp>
          <p:nvSpPr>
            <p:cNvPr id="124937" name="Text Box 23"/>
            <p:cNvSpPr txBox="1">
              <a:spLocks noChangeArrowheads="1"/>
            </p:cNvSpPr>
            <p:nvPr/>
          </p:nvSpPr>
          <p:spPr bwMode="auto">
            <a:xfrm rot="-960098">
              <a:off x="883" y="1097"/>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spcBef>
                  <a:spcPct val="0"/>
                </a:spcBef>
                <a:buFontTx/>
                <a:buNone/>
              </a:pPr>
              <a:r>
                <a:rPr lang="zh-CN" altLang="en-US" sz="3600">
                  <a:latin typeface="Times" charset="0"/>
                </a:rPr>
                <a:t>以法莲</a:t>
              </a:r>
              <a:endParaRPr lang="en-US" altLang="zh-CN" sz="3600">
                <a:latin typeface="Times" charset="0"/>
              </a:endParaRPr>
            </a:p>
          </p:txBody>
        </p:sp>
        <p:sp>
          <p:nvSpPr>
            <p:cNvPr id="124938" name="Text Box 24"/>
            <p:cNvSpPr txBox="1">
              <a:spLocks noChangeArrowheads="1"/>
            </p:cNvSpPr>
            <p:nvPr/>
          </p:nvSpPr>
          <p:spPr bwMode="auto">
            <a:xfrm rot="-960098">
              <a:off x="415" y="1584"/>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600">
                  <a:latin typeface="Times" charset="0"/>
                </a:rPr>
                <a:t>玛拿西</a:t>
              </a:r>
            </a:p>
          </p:txBody>
        </p:sp>
        <p:sp>
          <p:nvSpPr>
            <p:cNvPr id="124939" name="Text Box 25"/>
            <p:cNvSpPr txBox="1">
              <a:spLocks noChangeArrowheads="1"/>
            </p:cNvSpPr>
            <p:nvPr/>
          </p:nvSpPr>
          <p:spPr bwMode="auto">
            <a:xfrm rot="-960098">
              <a:off x="321" y="1998"/>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600">
                  <a:latin typeface="Times" charset="0"/>
                </a:rPr>
                <a:t>便雅悯</a:t>
              </a:r>
            </a:p>
          </p:txBody>
        </p:sp>
        <p:sp>
          <p:nvSpPr>
            <p:cNvPr id="124940" name="Text Box 26"/>
            <p:cNvSpPr txBox="1">
              <a:spLocks noChangeArrowheads="1"/>
            </p:cNvSpPr>
            <p:nvPr/>
          </p:nvSpPr>
          <p:spPr bwMode="auto">
            <a:xfrm rot="-960030">
              <a:off x="4420" y="1533"/>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600">
                  <a:latin typeface="Times" charset="0"/>
                </a:rPr>
                <a:t>犹大</a:t>
              </a:r>
            </a:p>
          </p:txBody>
        </p:sp>
        <p:sp>
          <p:nvSpPr>
            <p:cNvPr id="124941" name="Text Box 27"/>
            <p:cNvSpPr txBox="1">
              <a:spLocks noChangeArrowheads="1"/>
            </p:cNvSpPr>
            <p:nvPr/>
          </p:nvSpPr>
          <p:spPr bwMode="auto">
            <a:xfrm rot="-960030">
              <a:off x="3988" y="1991"/>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600">
                  <a:latin typeface="Times" charset="0"/>
                </a:rPr>
                <a:t>以萨迦</a:t>
              </a:r>
            </a:p>
          </p:txBody>
        </p:sp>
        <p:sp>
          <p:nvSpPr>
            <p:cNvPr id="124942" name="Text Box 28"/>
            <p:cNvSpPr txBox="1">
              <a:spLocks noChangeArrowheads="1"/>
            </p:cNvSpPr>
            <p:nvPr/>
          </p:nvSpPr>
          <p:spPr bwMode="auto">
            <a:xfrm rot="-960030">
              <a:off x="3385" y="2615"/>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600">
                  <a:latin typeface="Times" charset="0"/>
                </a:rPr>
                <a:t>西布伦</a:t>
              </a:r>
            </a:p>
          </p:txBody>
        </p:sp>
        <p:sp>
          <p:nvSpPr>
            <p:cNvPr id="124943" name="Text Box 29"/>
            <p:cNvSpPr txBox="1">
              <a:spLocks noChangeArrowheads="1"/>
            </p:cNvSpPr>
            <p:nvPr/>
          </p:nvSpPr>
          <p:spPr bwMode="auto">
            <a:xfrm rot="-2375501">
              <a:off x="778" y="3185"/>
              <a:ext cx="86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600">
                  <a:latin typeface="Times" charset="0"/>
                </a:rPr>
                <a:t>迦得</a:t>
              </a:r>
            </a:p>
          </p:txBody>
        </p:sp>
        <p:sp>
          <p:nvSpPr>
            <p:cNvPr id="124944" name="Text Box 30"/>
            <p:cNvSpPr txBox="1">
              <a:spLocks noChangeArrowheads="1"/>
            </p:cNvSpPr>
            <p:nvPr/>
          </p:nvSpPr>
          <p:spPr bwMode="auto">
            <a:xfrm rot="-2375501">
              <a:off x="1155" y="3313"/>
              <a:ext cx="100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600">
                  <a:latin typeface="Times" charset="0"/>
                </a:rPr>
                <a:t>西缅</a:t>
              </a:r>
            </a:p>
          </p:txBody>
        </p:sp>
        <p:sp>
          <p:nvSpPr>
            <p:cNvPr id="124945" name="Text Box 31"/>
            <p:cNvSpPr txBox="1">
              <a:spLocks noChangeArrowheads="1"/>
            </p:cNvSpPr>
            <p:nvPr/>
          </p:nvSpPr>
          <p:spPr bwMode="auto">
            <a:xfrm rot="-2375501">
              <a:off x="1487" y="3316"/>
              <a:ext cx="153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600">
                  <a:latin typeface="Times" charset="0"/>
                </a:rPr>
                <a:t>流便</a:t>
              </a:r>
            </a:p>
          </p:txBody>
        </p:sp>
        <p:sp>
          <p:nvSpPr>
            <p:cNvPr id="124946" name="Text Box 32"/>
            <p:cNvSpPr txBox="1">
              <a:spLocks noChangeArrowheads="1"/>
            </p:cNvSpPr>
            <p:nvPr/>
          </p:nvSpPr>
          <p:spPr bwMode="auto">
            <a:xfrm rot="-2375501">
              <a:off x="2601" y="562"/>
              <a:ext cx="86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spcBef>
                  <a:spcPct val="0"/>
                </a:spcBef>
                <a:buFontTx/>
                <a:buNone/>
              </a:pPr>
              <a:r>
                <a:rPr lang="zh-CN" altLang="en-US" sz="3600">
                  <a:latin typeface="Times" charset="0"/>
                </a:rPr>
                <a:t>但</a:t>
              </a:r>
              <a:endParaRPr lang="en-US" altLang="zh-CN" sz="3600">
                <a:latin typeface="Times" charset="0"/>
              </a:endParaRPr>
            </a:p>
          </p:txBody>
        </p:sp>
        <p:sp>
          <p:nvSpPr>
            <p:cNvPr id="124947" name="Text Box 33"/>
            <p:cNvSpPr txBox="1">
              <a:spLocks noChangeArrowheads="1"/>
            </p:cNvSpPr>
            <p:nvPr/>
          </p:nvSpPr>
          <p:spPr bwMode="auto">
            <a:xfrm rot="-2375501">
              <a:off x="2979" y="622"/>
              <a:ext cx="100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spcBef>
                  <a:spcPct val="0"/>
                </a:spcBef>
                <a:buFontTx/>
                <a:buNone/>
              </a:pPr>
              <a:r>
                <a:rPr lang="zh-CN" altLang="en-US" sz="3600">
                  <a:latin typeface="Times" charset="0"/>
                </a:rPr>
                <a:t>亚设</a:t>
              </a:r>
              <a:endParaRPr lang="zh-CN" altLang="en-US" sz="3600">
                <a:latin typeface="Times New Roman" charset="0"/>
                <a:cs typeface="Times New Roman" charset="0"/>
              </a:endParaRPr>
            </a:p>
          </p:txBody>
        </p:sp>
        <p:sp>
          <p:nvSpPr>
            <p:cNvPr id="124948" name="Text Box 34"/>
            <p:cNvSpPr txBox="1">
              <a:spLocks noChangeArrowheads="1"/>
            </p:cNvSpPr>
            <p:nvPr/>
          </p:nvSpPr>
          <p:spPr bwMode="auto">
            <a:xfrm rot="-2375501">
              <a:off x="3605" y="457"/>
              <a:ext cx="153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600">
                  <a:latin typeface="Times" charset="0"/>
                </a:rPr>
                <a:t>拿弗他利</a:t>
              </a:r>
            </a:p>
          </p:txBody>
        </p:sp>
      </p:grpSp>
      <p:sp>
        <p:nvSpPr>
          <p:cNvPr id="102435" name="Text Box 35"/>
          <p:cNvSpPr txBox="1">
            <a:spLocks noChangeArrowheads="1"/>
          </p:cNvSpPr>
          <p:nvPr/>
        </p:nvSpPr>
        <p:spPr bwMode="auto">
          <a:xfrm>
            <a:off x="6324600" y="6172200"/>
            <a:ext cx="24384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Times New Roman" charset="0"/>
              </a:rPr>
              <a:t>民数记 </a:t>
            </a:r>
            <a:r>
              <a:rPr lang="en-US" altLang="zh-CN" sz="3200">
                <a:solidFill>
                  <a:schemeClr val="accent2"/>
                </a:solidFill>
                <a:latin typeface="Times New Roman" charset="0"/>
                <a:cs typeface="Times New Roman" charset="0"/>
              </a:rPr>
              <a:t>2</a:t>
            </a:r>
            <a:r>
              <a:rPr lang="en-US" altLang="zh-CN" sz="3200">
                <a:solidFill>
                  <a:schemeClr val="accent2"/>
                </a:solidFill>
                <a:latin typeface="Times New Roman" charset="0"/>
              </a:rPr>
              <a:t> </a:t>
            </a:r>
            <a:r>
              <a:rPr lang="zh-CN" altLang="en-US" sz="3200">
                <a:solidFill>
                  <a:schemeClr val="accent2"/>
                </a:solidFill>
                <a:latin typeface="Times New Roman" charset="0"/>
              </a:rPr>
              <a:t>章</a:t>
            </a:r>
          </a:p>
        </p:txBody>
      </p:sp>
      <p:sp>
        <p:nvSpPr>
          <p:cNvPr id="124933" name="Text Box 39"/>
          <p:cNvSpPr txBox="1">
            <a:spLocks noChangeArrowheads="1"/>
          </p:cNvSpPr>
          <p:nvPr/>
        </p:nvSpPr>
        <p:spPr bwMode="auto">
          <a:xfrm>
            <a:off x="80772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24934" name="Rectangle 40"/>
          <p:cNvSpPr>
            <a:spLocks noGrp="1" noChangeArrowheads="1"/>
          </p:cNvSpPr>
          <p:nvPr>
            <p:ph type="title" idx="4294967295"/>
          </p:nvPr>
        </p:nvSpPr>
        <p:spPr>
          <a:xfrm>
            <a:off x="457200" y="0"/>
            <a:ext cx="7772400" cy="838200"/>
          </a:xfrm>
        </p:spPr>
        <p:txBody>
          <a:bodyPr/>
          <a:lstStyle/>
          <a:p>
            <a:pPr eaLnBrk="1" hangingPunct="1"/>
            <a:r>
              <a:rPr lang="zh-CN" altLang="en-US" b="1">
                <a:solidFill>
                  <a:schemeClr val="tx1"/>
                </a:solidFill>
                <a:latin typeface="Times New Roman" charset="0"/>
                <a:ea typeface="SimSun" charset="0"/>
                <a:cs typeface="SimSun" charset="0"/>
              </a:rPr>
              <a:t>环绕会幕而居的各支派</a:t>
            </a:r>
            <a:endParaRPr lang="zh-CN" altLang="en-US" b="1">
              <a:latin typeface="Times New Roman" charset="0"/>
              <a:ea typeface="MS PGothic" charset="0"/>
              <a:cs typeface="MS PGothic" charset="0"/>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26979" name="AutoShape 3"/>
          <p:cNvSpPr>
            <a:spLocks noChangeArrowheads="1"/>
          </p:cNvSpPr>
          <p:nvPr/>
        </p:nvSpPr>
        <p:spPr bwMode="auto">
          <a:xfrm>
            <a:off x="4500563" y="1125538"/>
            <a:ext cx="2171700" cy="1952625"/>
          </a:xfrm>
          <a:prstGeom prst="rtTriangle">
            <a:avLst/>
          </a:prstGeom>
          <a:solidFill>
            <a:srgbClr val="DDDDDD"/>
          </a:solidFill>
          <a:ln w="57150">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26980" name="Text Box 4"/>
          <p:cNvSpPr txBox="1">
            <a:spLocks noChangeArrowheads="1"/>
          </p:cNvSpPr>
          <p:nvPr/>
        </p:nvSpPr>
        <p:spPr bwMode="auto">
          <a:xfrm>
            <a:off x="6629400" y="533400"/>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lnSpc>
                <a:spcPct val="50000"/>
              </a:lnSpc>
              <a:buFontTx/>
              <a:buNone/>
            </a:pPr>
            <a:r>
              <a:rPr lang="zh-CN" altLang="en-US" sz="3200">
                <a:latin typeface="SimSun" charset="0"/>
              </a:rPr>
              <a:t>但</a:t>
            </a:r>
          </a:p>
          <a:p>
            <a:pPr eaLnBrk="1" hangingPunct="1">
              <a:lnSpc>
                <a:spcPct val="50000"/>
              </a:lnSpc>
              <a:buFontTx/>
              <a:buNone/>
            </a:pPr>
            <a:r>
              <a:rPr lang="zh-CN" altLang="en-US" sz="3200">
                <a:latin typeface="SimSun" charset="0"/>
              </a:rPr>
              <a:t>亚设</a:t>
            </a:r>
          </a:p>
          <a:p>
            <a:pPr eaLnBrk="1" hangingPunct="1">
              <a:lnSpc>
                <a:spcPct val="50000"/>
              </a:lnSpc>
              <a:buFontTx/>
              <a:buNone/>
            </a:pPr>
            <a:r>
              <a:rPr lang="zh-CN" altLang="en-US" sz="3200">
                <a:latin typeface="SimSun" charset="0"/>
              </a:rPr>
              <a:t>拿弗他利</a:t>
            </a:r>
          </a:p>
          <a:p>
            <a:pPr eaLnBrk="1" hangingPunct="1">
              <a:lnSpc>
                <a:spcPct val="50000"/>
              </a:lnSpc>
              <a:buFontTx/>
              <a:buNone/>
            </a:pPr>
            <a:r>
              <a:rPr lang="en-US" altLang="zh-CN" sz="3200">
                <a:latin typeface="SimSun" charset="0"/>
              </a:rPr>
              <a:t>157,400</a:t>
            </a:r>
          </a:p>
        </p:txBody>
      </p:sp>
      <p:sp>
        <p:nvSpPr>
          <p:cNvPr id="126981" name="AutoShape 5"/>
          <p:cNvSpPr>
            <a:spLocks noChangeArrowheads="1"/>
          </p:cNvSpPr>
          <p:nvPr/>
        </p:nvSpPr>
        <p:spPr bwMode="auto">
          <a:xfrm rot="-5400000">
            <a:off x="2838450" y="1438275"/>
            <a:ext cx="1600200" cy="1714500"/>
          </a:xfrm>
          <a:prstGeom prst="rtTriangle">
            <a:avLst/>
          </a:prstGeom>
          <a:solidFill>
            <a:srgbClr val="FFFF00"/>
          </a:solidFill>
          <a:ln w="57150">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26982" name="AutoShape 6"/>
          <p:cNvSpPr>
            <a:spLocks noChangeArrowheads="1"/>
          </p:cNvSpPr>
          <p:nvPr/>
        </p:nvSpPr>
        <p:spPr bwMode="auto">
          <a:xfrm rot="5400000">
            <a:off x="4533900" y="3162300"/>
            <a:ext cx="2743200" cy="2667000"/>
          </a:xfrm>
          <a:prstGeom prst="rtTriangle">
            <a:avLst/>
          </a:prstGeom>
          <a:solidFill>
            <a:srgbClr val="CC3300"/>
          </a:solidFill>
          <a:ln w="57150">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26983" name="AutoShape 7"/>
          <p:cNvSpPr>
            <a:spLocks noChangeArrowheads="1"/>
          </p:cNvSpPr>
          <p:nvPr/>
        </p:nvSpPr>
        <p:spPr bwMode="auto">
          <a:xfrm rot="10800000">
            <a:off x="2362200" y="3124200"/>
            <a:ext cx="2209800" cy="1981200"/>
          </a:xfrm>
          <a:prstGeom prst="rtTriangle">
            <a:avLst/>
          </a:prstGeom>
          <a:solidFill>
            <a:schemeClr val="accent1"/>
          </a:solidFill>
          <a:ln w="57150">
            <a:solidFill>
              <a:schemeClr val="tx1"/>
            </a:solidFill>
            <a:miter lim="800000"/>
            <a:headEnd/>
            <a:tailEnd/>
          </a:ln>
        </p:spPr>
        <p:txBody>
          <a:bodyPr wrap="none" anchor="ctr"/>
          <a:lstStyle/>
          <a:p>
            <a:endParaRPr lang="zh-CN" altLang="en-US" sz="2400">
              <a:latin typeface="Times" charset="0"/>
              <a:cs typeface="Times New Roman" charset="0"/>
            </a:endParaRPr>
          </a:p>
        </p:txBody>
      </p:sp>
      <p:pic>
        <p:nvPicPr>
          <p:cNvPr id="126984" name="Picture 8" descr="Mosaic Tab cut-ou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84663" y="2852738"/>
            <a:ext cx="446087" cy="576262"/>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26985" name="Group 9"/>
          <p:cNvGrpSpPr>
            <a:grpSpLocks/>
          </p:cNvGrpSpPr>
          <p:nvPr/>
        </p:nvGrpSpPr>
        <p:grpSpPr bwMode="auto">
          <a:xfrm rot="2600808">
            <a:off x="0" y="2492375"/>
            <a:ext cx="2038350" cy="1679575"/>
            <a:chOff x="3296" y="-52"/>
            <a:chExt cx="1284" cy="1058"/>
          </a:xfrm>
        </p:grpSpPr>
        <p:sp>
          <p:nvSpPr>
            <p:cNvPr id="126992" name="AutoShape 10"/>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04459" name="Text Box 11"/>
            <p:cNvSpPr txBox="1">
              <a:spLocks noChangeArrowheads="1"/>
            </p:cNvSpPr>
            <p:nvPr/>
          </p:nvSpPr>
          <p:spPr bwMode="auto">
            <a:xfrm>
              <a:off x="4146" y="315"/>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800">
                  <a:solidFill>
                    <a:srgbClr val="00FFFF"/>
                  </a:solidFill>
                  <a:latin typeface="Times" charset="0"/>
                </a:rPr>
                <a:t>东</a:t>
              </a:r>
            </a:p>
          </p:txBody>
        </p:sp>
        <p:sp>
          <p:nvSpPr>
            <p:cNvPr id="104460" name="Text Box 12"/>
            <p:cNvSpPr txBox="1">
              <a:spLocks noChangeArrowheads="1"/>
            </p:cNvSpPr>
            <p:nvPr/>
          </p:nvSpPr>
          <p:spPr bwMode="auto">
            <a:xfrm>
              <a:off x="3717" y="679"/>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南</a:t>
              </a:r>
            </a:p>
          </p:txBody>
        </p:sp>
        <p:sp>
          <p:nvSpPr>
            <p:cNvPr id="104461" name="Text Box 13"/>
            <p:cNvSpPr txBox="1">
              <a:spLocks noChangeArrowheads="1"/>
            </p:cNvSpPr>
            <p:nvPr/>
          </p:nvSpPr>
          <p:spPr bwMode="auto">
            <a:xfrm>
              <a:off x="3715" y="-51"/>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北</a:t>
              </a:r>
            </a:p>
          </p:txBody>
        </p:sp>
        <p:sp>
          <p:nvSpPr>
            <p:cNvPr id="104462" name="Text Box 14"/>
            <p:cNvSpPr txBox="1">
              <a:spLocks noChangeArrowheads="1"/>
            </p:cNvSpPr>
            <p:nvPr/>
          </p:nvSpPr>
          <p:spPr bwMode="auto">
            <a:xfrm>
              <a:off x="3294" y="316"/>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800">
                  <a:solidFill>
                    <a:srgbClr val="00FFFF"/>
                  </a:solidFill>
                  <a:latin typeface="Times" charset="0"/>
                </a:rPr>
                <a:t>西</a:t>
              </a:r>
            </a:p>
          </p:txBody>
        </p:sp>
      </p:grpSp>
      <p:sp>
        <p:nvSpPr>
          <p:cNvPr id="126986" name="Text Box 15"/>
          <p:cNvSpPr txBox="1">
            <a:spLocks noChangeArrowheads="1"/>
          </p:cNvSpPr>
          <p:nvPr/>
        </p:nvSpPr>
        <p:spPr bwMode="auto">
          <a:xfrm>
            <a:off x="6629400" y="4191000"/>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lnSpc>
                <a:spcPct val="50000"/>
              </a:lnSpc>
              <a:buFontTx/>
              <a:buNone/>
            </a:pPr>
            <a:r>
              <a:rPr lang="zh-CN" altLang="en-US" sz="3200">
                <a:latin typeface="SimSun" charset="0"/>
              </a:rPr>
              <a:t>犹大</a:t>
            </a:r>
            <a:endParaRPr lang="en-US" altLang="ja-JP" sz="3200">
              <a:latin typeface="SimSun" charset="0"/>
            </a:endParaRPr>
          </a:p>
          <a:p>
            <a:pPr eaLnBrk="1" hangingPunct="1">
              <a:lnSpc>
                <a:spcPct val="50000"/>
              </a:lnSpc>
              <a:buFontTx/>
              <a:buNone/>
            </a:pPr>
            <a:r>
              <a:rPr lang="zh-CN" altLang="en-US" sz="3200">
                <a:latin typeface="SimSun" charset="0"/>
              </a:rPr>
              <a:t>以萨迦</a:t>
            </a:r>
          </a:p>
          <a:p>
            <a:pPr eaLnBrk="1" hangingPunct="1">
              <a:lnSpc>
                <a:spcPct val="50000"/>
              </a:lnSpc>
              <a:buFontTx/>
              <a:buNone/>
            </a:pPr>
            <a:r>
              <a:rPr lang="zh-CN" altLang="en-US" sz="3200">
                <a:latin typeface="SimSun" charset="0"/>
              </a:rPr>
              <a:t>西布伦</a:t>
            </a:r>
          </a:p>
          <a:p>
            <a:pPr eaLnBrk="1" hangingPunct="1">
              <a:lnSpc>
                <a:spcPct val="50000"/>
              </a:lnSpc>
              <a:buFontTx/>
              <a:buNone/>
            </a:pPr>
            <a:r>
              <a:rPr lang="en-US" altLang="zh-CN" sz="3200">
                <a:latin typeface="SimSun" charset="0"/>
              </a:rPr>
              <a:t>186,400</a:t>
            </a:r>
          </a:p>
        </p:txBody>
      </p:sp>
      <p:sp>
        <p:nvSpPr>
          <p:cNvPr id="126987" name="Text Box 16"/>
          <p:cNvSpPr txBox="1">
            <a:spLocks noChangeArrowheads="1"/>
          </p:cNvSpPr>
          <p:nvPr/>
        </p:nvSpPr>
        <p:spPr bwMode="auto">
          <a:xfrm>
            <a:off x="900113" y="4149725"/>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lnSpc>
                <a:spcPct val="50000"/>
              </a:lnSpc>
              <a:buFontTx/>
              <a:buNone/>
            </a:pPr>
            <a:r>
              <a:rPr lang="zh-CN" altLang="en-US" sz="3200">
                <a:latin typeface="SimSun" charset="0"/>
              </a:rPr>
              <a:t>迦得</a:t>
            </a:r>
          </a:p>
          <a:p>
            <a:pPr algn="r" eaLnBrk="1" hangingPunct="1">
              <a:lnSpc>
                <a:spcPct val="50000"/>
              </a:lnSpc>
              <a:buFontTx/>
              <a:buNone/>
            </a:pPr>
            <a:r>
              <a:rPr lang="zh-CN" altLang="en-US" sz="3200">
                <a:latin typeface="SimSun" charset="0"/>
              </a:rPr>
              <a:t>西缅</a:t>
            </a:r>
          </a:p>
          <a:p>
            <a:pPr algn="r" eaLnBrk="1" hangingPunct="1">
              <a:lnSpc>
                <a:spcPct val="50000"/>
              </a:lnSpc>
              <a:buFontTx/>
              <a:buNone/>
            </a:pPr>
            <a:r>
              <a:rPr lang="zh-CN" altLang="en-US" sz="3200">
                <a:latin typeface="SimSun" charset="0"/>
              </a:rPr>
              <a:t>流便</a:t>
            </a:r>
          </a:p>
          <a:p>
            <a:pPr algn="r" eaLnBrk="1" hangingPunct="1">
              <a:lnSpc>
                <a:spcPct val="50000"/>
              </a:lnSpc>
              <a:buFontTx/>
              <a:buNone/>
            </a:pPr>
            <a:r>
              <a:rPr lang="en-US" altLang="zh-CN" sz="3200">
                <a:latin typeface="SimSun" charset="0"/>
              </a:rPr>
              <a:t>151,450</a:t>
            </a:r>
          </a:p>
        </p:txBody>
      </p:sp>
      <p:sp>
        <p:nvSpPr>
          <p:cNvPr id="126988" name="Text Box 17"/>
          <p:cNvSpPr txBox="1">
            <a:spLocks noChangeArrowheads="1"/>
          </p:cNvSpPr>
          <p:nvPr/>
        </p:nvSpPr>
        <p:spPr bwMode="auto">
          <a:xfrm>
            <a:off x="971550" y="692150"/>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lnSpc>
                <a:spcPct val="50000"/>
              </a:lnSpc>
              <a:buFontTx/>
              <a:buNone/>
            </a:pPr>
            <a:r>
              <a:rPr lang="zh-CN" altLang="en-US" sz="3200">
                <a:latin typeface="SimSun" charset="0"/>
              </a:rPr>
              <a:t>以法莲</a:t>
            </a:r>
          </a:p>
          <a:p>
            <a:pPr algn="r" eaLnBrk="1" hangingPunct="1">
              <a:lnSpc>
                <a:spcPct val="50000"/>
              </a:lnSpc>
              <a:buFontTx/>
              <a:buNone/>
            </a:pPr>
            <a:r>
              <a:rPr lang="zh-CN" altLang="en-US" sz="3200">
                <a:latin typeface="SimSun" charset="0"/>
              </a:rPr>
              <a:t>玛拿西</a:t>
            </a:r>
          </a:p>
          <a:p>
            <a:pPr algn="r" eaLnBrk="1" hangingPunct="1">
              <a:lnSpc>
                <a:spcPct val="50000"/>
              </a:lnSpc>
              <a:buFontTx/>
              <a:buNone/>
            </a:pPr>
            <a:r>
              <a:rPr lang="zh-CN" altLang="en-US" sz="3200">
                <a:latin typeface="SimSun" charset="0"/>
              </a:rPr>
              <a:t>便雅悯</a:t>
            </a:r>
          </a:p>
          <a:p>
            <a:pPr algn="r" eaLnBrk="1" hangingPunct="1">
              <a:lnSpc>
                <a:spcPct val="50000"/>
              </a:lnSpc>
              <a:buFontTx/>
              <a:buNone/>
            </a:pPr>
            <a:r>
              <a:rPr lang="en-US" altLang="zh-CN" sz="3200">
                <a:latin typeface="SimSun" charset="0"/>
              </a:rPr>
              <a:t>108,100</a:t>
            </a:r>
          </a:p>
        </p:txBody>
      </p:sp>
      <p:sp>
        <p:nvSpPr>
          <p:cNvPr id="104466" name="Text Box 18"/>
          <p:cNvSpPr txBox="1">
            <a:spLocks noChangeArrowheads="1"/>
          </p:cNvSpPr>
          <p:nvPr/>
        </p:nvSpPr>
        <p:spPr bwMode="auto">
          <a:xfrm>
            <a:off x="228600" y="5943600"/>
            <a:ext cx="24384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Times New Roman" charset="0"/>
              </a:rPr>
              <a:t>民数记 </a:t>
            </a:r>
            <a:r>
              <a:rPr lang="en-US" altLang="zh-CN" sz="3200">
                <a:solidFill>
                  <a:schemeClr val="accent2"/>
                </a:solidFill>
                <a:latin typeface="Times New Roman" charset="0"/>
                <a:cs typeface="Times New Roman" charset="0"/>
              </a:rPr>
              <a:t>2</a:t>
            </a:r>
            <a:endParaRPr lang="zh-CN" altLang="en-US" sz="3200">
              <a:solidFill>
                <a:schemeClr val="accent2"/>
              </a:solidFill>
              <a:latin typeface="Times New Roman" charset="0"/>
            </a:endParaRPr>
          </a:p>
        </p:txBody>
      </p:sp>
      <p:sp>
        <p:nvSpPr>
          <p:cNvPr id="126990" name="Text Box 19"/>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26991" name="Rectangle 20"/>
          <p:cNvSpPr>
            <a:spLocks noGrp="1" noChangeArrowheads="1"/>
          </p:cNvSpPr>
          <p:nvPr>
            <p:ph type="title" idx="4294967295"/>
          </p:nvPr>
        </p:nvSpPr>
        <p:spPr>
          <a:xfrm>
            <a:off x="900113" y="0"/>
            <a:ext cx="7772400" cy="1143000"/>
          </a:xfrm>
        </p:spPr>
        <p:txBody>
          <a:bodyPr/>
          <a:lstStyle/>
          <a:p>
            <a:pPr eaLnBrk="1" hangingPunct="1"/>
            <a:r>
              <a:rPr lang="zh-CN" altLang="en-US" b="1">
                <a:latin typeface="Times New Roman" charset="0"/>
                <a:ea typeface="SimSun" charset="0"/>
                <a:cs typeface="SimSun" charset="0"/>
              </a:rPr>
              <a:t>人口</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grpSp>
        <p:nvGrpSpPr>
          <p:cNvPr id="129027" name="Group 3"/>
          <p:cNvGrpSpPr>
            <a:grpSpLocks/>
          </p:cNvGrpSpPr>
          <p:nvPr/>
        </p:nvGrpSpPr>
        <p:grpSpPr bwMode="auto">
          <a:xfrm>
            <a:off x="4267200" y="2819400"/>
            <a:ext cx="533400" cy="685800"/>
            <a:chOff x="2256" y="1632"/>
            <a:chExt cx="1207" cy="972"/>
          </a:xfrm>
        </p:grpSpPr>
        <p:grpSp>
          <p:nvGrpSpPr>
            <p:cNvPr id="129045" name="Group 4"/>
            <p:cNvGrpSpPr>
              <a:grpSpLocks/>
            </p:cNvGrpSpPr>
            <p:nvPr/>
          </p:nvGrpSpPr>
          <p:grpSpPr bwMode="auto">
            <a:xfrm>
              <a:off x="2256" y="1704"/>
              <a:ext cx="1207" cy="900"/>
              <a:chOff x="2256" y="1704"/>
              <a:chExt cx="1207" cy="900"/>
            </a:xfrm>
          </p:grpSpPr>
          <p:pic>
            <p:nvPicPr>
              <p:cNvPr id="129047" name="Picture 5" descr="Mosaic Tab cut-ou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29048" name="Group 6"/>
              <p:cNvGrpSpPr>
                <a:grpSpLocks/>
              </p:cNvGrpSpPr>
              <p:nvPr/>
            </p:nvGrpSpPr>
            <p:grpSpPr bwMode="auto">
              <a:xfrm>
                <a:off x="2256" y="1749"/>
                <a:ext cx="1207" cy="855"/>
                <a:chOff x="2256" y="1749"/>
                <a:chExt cx="1207" cy="855"/>
              </a:xfrm>
            </p:grpSpPr>
            <p:grpSp>
              <p:nvGrpSpPr>
                <p:cNvPr id="129049" name="Group 7"/>
                <p:cNvGrpSpPr>
                  <a:grpSpLocks/>
                </p:cNvGrpSpPr>
                <p:nvPr/>
              </p:nvGrpSpPr>
              <p:grpSpPr bwMode="auto">
                <a:xfrm>
                  <a:off x="2299" y="1749"/>
                  <a:ext cx="1164" cy="855"/>
                  <a:chOff x="2299" y="1749"/>
                  <a:chExt cx="1164" cy="855"/>
                </a:xfrm>
              </p:grpSpPr>
              <p:sp>
                <p:nvSpPr>
                  <p:cNvPr id="129051"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29052"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29053"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29054"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29055" name="Freeform 12" descr="Stationery"/>
                  <p:cNvSpPr>
                    <a:spLocks/>
                  </p:cNvSpPr>
                  <p:nvPr/>
                </p:nvSpPr>
                <p:spPr bwMode="auto">
                  <a:xfrm>
                    <a:off x="3168" y="2304"/>
                    <a:ext cx="258" cy="264"/>
                  </a:xfrm>
                  <a:custGeom>
                    <a:avLst/>
                    <a:gdLst>
                      <a:gd name="T0" fmla="*/ 137 w 230"/>
                      <a:gd name="T1" fmla="*/ 6 h 264"/>
                      <a:gd name="T2" fmla="*/ 102 w 230"/>
                      <a:gd name="T3" fmla="*/ 77 h 264"/>
                      <a:gd name="T4" fmla="*/ 76 w 230"/>
                      <a:gd name="T5" fmla="*/ 140 h 264"/>
                      <a:gd name="T6" fmla="*/ 46 w 230"/>
                      <a:gd name="T7" fmla="*/ 171 h 264"/>
                      <a:gd name="T8" fmla="*/ 26 w 230"/>
                      <a:gd name="T9" fmla="*/ 192 h 264"/>
                      <a:gd name="T10" fmla="*/ 21 w 230"/>
                      <a:gd name="T11" fmla="*/ 197 h 264"/>
                      <a:gd name="T12" fmla="*/ 149 w 230"/>
                      <a:gd name="T13" fmla="*/ 258 h 264"/>
                      <a:gd name="T14" fmla="*/ 233 w 230"/>
                      <a:gd name="T15" fmla="*/ 222 h 264"/>
                      <a:gd name="T16" fmla="*/ 241 w 230"/>
                      <a:gd name="T17" fmla="*/ 182 h 264"/>
                      <a:gd name="T18" fmla="*/ 224 w 230"/>
                      <a:gd name="T19" fmla="*/ 42 h 264"/>
                      <a:gd name="T20" fmla="*/ 154 w 230"/>
                      <a:gd name="T21" fmla="*/ 0 h 264"/>
                      <a:gd name="T22" fmla="*/ 137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29056"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29057"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sp>
              <p:nvSpPr>
                <p:cNvPr id="129050" name="Freeform 15" descr="Stationery"/>
                <p:cNvSpPr>
                  <a:spLocks/>
                </p:cNvSpPr>
                <p:nvPr/>
              </p:nvSpPr>
              <p:spPr bwMode="auto">
                <a:xfrm>
                  <a:off x="2256" y="2139"/>
                  <a:ext cx="146" cy="117"/>
                </a:xfrm>
                <a:custGeom>
                  <a:avLst/>
                  <a:gdLst>
                    <a:gd name="T0" fmla="*/ 27 w 98"/>
                    <a:gd name="T1" fmla="*/ 30 h 117"/>
                    <a:gd name="T2" fmla="*/ 52 w 98"/>
                    <a:gd name="T3" fmla="*/ 117 h 117"/>
                    <a:gd name="T4" fmla="*/ 146 w 98"/>
                    <a:gd name="T5" fmla="*/ 84 h 117"/>
                    <a:gd name="T6" fmla="*/ 27 w 98"/>
                    <a:gd name="T7" fmla="*/ 0 h 117"/>
                    <a:gd name="T8" fmla="*/ 3 w 98"/>
                    <a:gd name="T9" fmla="*/ 27 h 117"/>
                    <a:gd name="T10" fmla="*/ 30 w 98"/>
                    <a:gd name="T11" fmla="*/ 56 h 117"/>
                    <a:gd name="T12" fmla="*/ 45 w 98"/>
                    <a:gd name="T13" fmla="*/ 57 h 117"/>
                    <a:gd name="T14" fmla="*/ 72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grpSp>
        <p:sp>
          <p:nvSpPr>
            <p:cNvPr id="129046"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grpSp>
      <p:sp>
        <p:nvSpPr>
          <p:cNvPr id="103447" name="Rectangle 23" descr="75%"/>
          <p:cNvSpPr>
            <a:spLocks noChangeArrowheads="1"/>
          </p:cNvSpPr>
          <p:nvPr/>
        </p:nvSpPr>
        <p:spPr bwMode="auto">
          <a:xfrm>
            <a:off x="4230688" y="3429000"/>
            <a:ext cx="530225" cy="3276600"/>
          </a:xfrm>
          <a:prstGeom prst="rect">
            <a:avLst/>
          </a:prstGeom>
          <a:pattFill prst="pct75">
            <a:fgClr>
              <a:srgbClr val="9999FF"/>
            </a:fgClr>
            <a:bgClr>
              <a:srgbClr val="FFFFFF"/>
            </a:bgClr>
          </a:pattFill>
          <a:ln w="23813">
            <a:solidFill>
              <a:srgbClr val="000000"/>
            </a:solidFill>
            <a:miter lim="800000"/>
            <a:headEnd/>
            <a:tailEnd/>
          </a:ln>
        </p:spPr>
        <p:txBody>
          <a:bodyPr/>
          <a:lstStyle/>
          <a:p>
            <a:endParaRPr lang="zh-CN" altLang="en-US" sz="2400">
              <a:latin typeface="Times" charset="0"/>
              <a:cs typeface="Times New Roman" charset="0"/>
            </a:endParaRPr>
          </a:p>
        </p:txBody>
      </p:sp>
      <p:sp>
        <p:nvSpPr>
          <p:cNvPr id="103448" name="Rectangle 24" descr="75%"/>
          <p:cNvSpPr>
            <a:spLocks noChangeArrowheads="1"/>
          </p:cNvSpPr>
          <p:nvPr/>
        </p:nvSpPr>
        <p:spPr bwMode="auto">
          <a:xfrm rot="5400000">
            <a:off x="2877344" y="2075656"/>
            <a:ext cx="530225" cy="2170113"/>
          </a:xfrm>
          <a:prstGeom prst="rect">
            <a:avLst/>
          </a:prstGeom>
          <a:pattFill prst="pct75">
            <a:fgClr>
              <a:srgbClr val="9999FF"/>
            </a:fgClr>
            <a:bgClr>
              <a:srgbClr val="FFFFFF"/>
            </a:bgClr>
          </a:pattFill>
          <a:ln w="23813">
            <a:solidFill>
              <a:srgbClr val="000000"/>
            </a:solidFill>
            <a:miter lim="800000"/>
            <a:headEnd/>
            <a:tailEnd/>
          </a:ln>
        </p:spPr>
        <p:txBody>
          <a:bodyPr/>
          <a:lstStyle/>
          <a:p>
            <a:endParaRPr lang="zh-CN" altLang="en-US" sz="2400">
              <a:latin typeface="Times" charset="0"/>
              <a:cs typeface="Times New Roman" charset="0"/>
            </a:endParaRPr>
          </a:p>
        </p:txBody>
      </p:sp>
      <p:sp>
        <p:nvSpPr>
          <p:cNvPr id="103449" name="Rectangle 25" descr="75%"/>
          <p:cNvSpPr>
            <a:spLocks noChangeArrowheads="1"/>
          </p:cNvSpPr>
          <p:nvPr/>
        </p:nvSpPr>
        <p:spPr bwMode="auto">
          <a:xfrm rot="-5400000">
            <a:off x="5621337" y="2036763"/>
            <a:ext cx="530225" cy="2247900"/>
          </a:xfrm>
          <a:prstGeom prst="rect">
            <a:avLst/>
          </a:prstGeom>
          <a:pattFill prst="pct75">
            <a:fgClr>
              <a:srgbClr val="9999FF"/>
            </a:fgClr>
            <a:bgClr>
              <a:srgbClr val="FFFFFF"/>
            </a:bgClr>
          </a:pattFill>
          <a:ln w="23813">
            <a:solidFill>
              <a:srgbClr val="000000"/>
            </a:solidFill>
            <a:miter lim="800000"/>
            <a:headEnd/>
            <a:tailEnd/>
          </a:ln>
        </p:spPr>
        <p:txBody>
          <a:bodyPr/>
          <a:lstStyle/>
          <a:p>
            <a:endParaRPr lang="zh-CN" altLang="en-US" sz="2400">
              <a:latin typeface="Times" charset="0"/>
              <a:cs typeface="Times New Roman" charset="0"/>
            </a:endParaRPr>
          </a:p>
        </p:txBody>
      </p:sp>
      <p:sp>
        <p:nvSpPr>
          <p:cNvPr id="103450" name="Rectangle 26" descr="75%"/>
          <p:cNvSpPr>
            <a:spLocks noChangeArrowheads="1"/>
          </p:cNvSpPr>
          <p:nvPr/>
        </p:nvSpPr>
        <p:spPr bwMode="auto">
          <a:xfrm>
            <a:off x="4230688" y="1352550"/>
            <a:ext cx="530225" cy="1543050"/>
          </a:xfrm>
          <a:prstGeom prst="rect">
            <a:avLst/>
          </a:prstGeom>
          <a:pattFill prst="pct75">
            <a:fgClr>
              <a:srgbClr val="9999FF"/>
            </a:fgClr>
            <a:bgClr>
              <a:srgbClr val="FFFFFF"/>
            </a:bgClr>
          </a:pattFill>
          <a:ln w="23813">
            <a:solidFill>
              <a:srgbClr val="000000"/>
            </a:solidFill>
            <a:miter lim="800000"/>
            <a:headEnd/>
            <a:tailEnd/>
          </a:ln>
        </p:spPr>
        <p:txBody>
          <a:bodyPr/>
          <a:lstStyle/>
          <a:p>
            <a:endParaRPr lang="zh-CN" altLang="en-US" sz="2400">
              <a:latin typeface="Times" charset="0"/>
              <a:cs typeface="Times New Roman" charset="0"/>
            </a:endParaRPr>
          </a:p>
        </p:txBody>
      </p:sp>
      <p:sp>
        <p:nvSpPr>
          <p:cNvPr id="103451" name="Text Box 27"/>
          <p:cNvSpPr txBox="1">
            <a:spLocks noChangeArrowheads="1"/>
          </p:cNvSpPr>
          <p:nvPr/>
        </p:nvSpPr>
        <p:spPr bwMode="auto">
          <a:xfrm>
            <a:off x="4787900" y="3930650"/>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lnSpc>
                <a:spcPct val="50000"/>
              </a:lnSpc>
              <a:buFont typeface="Wingdings" charset="0"/>
              <a:buNone/>
            </a:pPr>
            <a:r>
              <a:rPr lang="zh-CN" altLang="en-US" sz="3200">
                <a:latin typeface="SimSun" charset="0"/>
              </a:rPr>
              <a:t>犹大</a:t>
            </a:r>
            <a:endParaRPr lang="en-US" altLang="ja-JP" sz="3200">
              <a:latin typeface="SimSun" charset="0"/>
            </a:endParaRPr>
          </a:p>
          <a:p>
            <a:pPr algn="ctr">
              <a:lnSpc>
                <a:spcPct val="50000"/>
              </a:lnSpc>
              <a:buFont typeface="Wingdings" charset="0"/>
              <a:buNone/>
            </a:pPr>
            <a:r>
              <a:rPr lang="zh-CN" altLang="en-US" sz="3200">
                <a:latin typeface="SimSun" charset="0"/>
              </a:rPr>
              <a:t>以萨迦</a:t>
            </a:r>
          </a:p>
          <a:p>
            <a:pPr algn="ctr">
              <a:lnSpc>
                <a:spcPct val="50000"/>
              </a:lnSpc>
              <a:buFont typeface="Wingdings" charset="0"/>
              <a:buNone/>
            </a:pPr>
            <a:r>
              <a:rPr lang="zh-CN" altLang="en-US" sz="3200">
                <a:latin typeface="SimSun" charset="0"/>
              </a:rPr>
              <a:t>西布伦</a:t>
            </a:r>
          </a:p>
          <a:p>
            <a:pPr algn="ctr">
              <a:lnSpc>
                <a:spcPct val="50000"/>
              </a:lnSpc>
              <a:buFont typeface="Wingdings" charset="0"/>
              <a:buNone/>
            </a:pPr>
            <a:r>
              <a:rPr lang="en-US" altLang="zh-CN" sz="3200">
                <a:latin typeface="SimSun" charset="0"/>
              </a:rPr>
              <a:t>186,400</a:t>
            </a:r>
          </a:p>
        </p:txBody>
      </p:sp>
      <p:sp>
        <p:nvSpPr>
          <p:cNvPr id="103452" name="Text Box 28"/>
          <p:cNvSpPr txBox="1">
            <a:spLocks noChangeArrowheads="1"/>
          </p:cNvSpPr>
          <p:nvPr/>
        </p:nvSpPr>
        <p:spPr bwMode="auto">
          <a:xfrm>
            <a:off x="6324600" y="2432050"/>
            <a:ext cx="2514600" cy="22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lnSpc>
                <a:spcPct val="50000"/>
              </a:lnSpc>
              <a:buFont typeface="Wingdings" charset="0"/>
              <a:buNone/>
            </a:pPr>
            <a:r>
              <a:rPr lang="zh-CN" altLang="en-US" sz="3200">
                <a:latin typeface="SimSun" charset="0"/>
              </a:rPr>
              <a:t>但</a:t>
            </a:r>
          </a:p>
          <a:p>
            <a:pPr algn="r">
              <a:lnSpc>
                <a:spcPct val="50000"/>
              </a:lnSpc>
              <a:buFont typeface="Wingdings" charset="0"/>
              <a:buNone/>
            </a:pPr>
            <a:r>
              <a:rPr lang="zh-CN" altLang="en-US" sz="3200">
                <a:latin typeface="SimSun" charset="0"/>
              </a:rPr>
              <a:t>亚设</a:t>
            </a:r>
          </a:p>
          <a:p>
            <a:pPr algn="r">
              <a:lnSpc>
                <a:spcPct val="50000"/>
              </a:lnSpc>
              <a:buFont typeface="Wingdings" charset="0"/>
              <a:buNone/>
            </a:pPr>
            <a:r>
              <a:rPr lang="zh-CN" altLang="en-US" sz="3200">
                <a:latin typeface="SimSun" charset="0"/>
              </a:rPr>
              <a:t>拿弗他利</a:t>
            </a:r>
          </a:p>
          <a:p>
            <a:pPr algn="r">
              <a:lnSpc>
                <a:spcPct val="50000"/>
              </a:lnSpc>
              <a:buFont typeface="Wingdings" charset="0"/>
              <a:buNone/>
            </a:pPr>
            <a:r>
              <a:rPr lang="en-US" altLang="zh-CN" sz="3200">
                <a:latin typeface="SimSun" charset="0"/>
              </a:rPr>
              <a:t>157,400</a:t>
            </a:r>
          </a:p>
          <a:p>
            <a:pPr algn="r" eaLnBrk="1" hangingPunct="1">
              <a:lnSpc>
                <a:spcPct val="50000"/>
              </a:lnSpc>
              <a:buFontTx/>
              <a:buNone/>
            </a:pPr>
            <a:endParaRPr lang="zh-CN" altLang="en-US" sz="3200">
              <a:latin typeface="SimSun" charset="0"/>
            </a:endParaRPr>
          </a:p>
        </p:txBody>
      </p:sp>
      <p:sp>
        <p:nvSpPr>
          <p:cNvPr id="103453" name="Text Box 29"/>
          <p:cNvSpPr txBox="1">
            <a:spLocks noChangeArrowheads="1"/>
          </p:cNvSpPr>
          <p:nvPr/>
        </p:nvSpPr>
        <p:spPr bwMode="auto">
          <a:xfrm>
            <a:off x="228600" y="2286000"/>
            <a:ext cx="25146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lnSpc>
                <a:spcPct val="50000"/>
              </a:lnSpc>
              <a:buFont typeface="Wingdings" charset="0"/>
              <a:buNone/>
            </a:pPr>
            <a:r>
              <a:rPr lang="zh-CN" altLang="en-US" sz="3200">
                <a:latin typeface="SimSun" charset="0"/>
              </a:rPr>
              <a:t>迦得</a:t>
            </a:r>
          </a:p>
          <a:p>
            <a:pPr algn="ctr">
              <a:lnSpc>
                <a:spcPct val="50000"/>
              </a:lnSpc>
              <a:buFont typeface="Wingdings" charset="0"/>
              <a:buNone/>
            </a:pPr>
            <a:r>
              <a:rPr lang="zh-CN" altLang="en-US" sz="3200">
                <a:latin typeface="SimSun" charset="0"/>
              </a:rPr>
              <a:t>西缅</a:t>
            </a:r>
          </a:p>
          <a:p>
            <a:pPr algn="ctr">
              <a:lnSpc>
                <a:spcPct val="50000"/>
              </a:lnSpc>
              <a:buFont typeface="Wingdings" charset="0"/>
              <a:buNone/>
            </a:pPr>
            <a:r>
              <a:rPr lang="zh-CN" altLang="en-US" sz="3200">
                <a:latin typeface="SimSun" charset="0"/>
              </a:rPr>
              <a:t>流便</a:t>
            </a:r>
          </a:p>
          <a:p>
            <a:pPr algn="ctr">
              <a:lnSpc>
                <a:spcPct val="50000"/>
              </a:lnSpc>
              <a:buFont typeface="Wingdings" charset="0"/>
              <a:buNone/>
            </a:pPr>
            <a:r>
              <a:rPr lang="en-US" altLang="zh-CN" sz="3200">
                <a:latin typeface="SimSun" charset="0"/>
              </a:rPr>
              <a:t>151,450</a:t>
            </a:r>
          </a:p>
        </p:txBody>
      </p:sp>
      <p:sp>
        <p:nvSpPr>
          <p:cNvPr id="103454" name="Text Box 30"/>
          <p:cNvSpPr txBox="1">
            <a:spLocks noChangeArrowheads="1"/>
          </p:cNvSpPr>
          <p:nvPr/>
        </p:nvSpPr>
        <p:spPr bwMode="auto">
          <a:xfrm>
            <a:off x="2555875" y="836613"/>
            <a:ext cx="17272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lnSpc>
                <a:spcPct val="50000"/>
              </a:lnSpc>
              <a:buFont typeface="Wingdings" charset="0"/>
              <a:buNone/>
            </a:pPr>
            <a:r>
              <a:rPr lang="zh-CN" altLang="en-US" sz="3200">
                <a:latin typeface="Times" charset="0"/>
              </a:rPr>
              <a:t>以法莲</a:t>
            </a:r>
          </a:p>
          <a:p>
            <a:pPr algn="ctr">
              <a:lnSpc>
                <a:spcPct val="50000"/>
              </a:lnSpc>
              <a:buFont typeface="Wingdings" charset="0"/>
              <a:buNone/>
            </a:pPr>
            <a:r>
              <a:rPr lang="zh-CN" altLang="en-US" sz="3200">
                <a:latin typeface="Times" charset="0"/>
              </a:rPr>
              <a:t>玛拿西</a:t>
            </a:r>
          </a:p>
          <a:p>
            <a:pPr algn="ctr">
              <a:lnSpc>
                <a:spcPct val="50000"/>
              </a:lnSpc>
              <a:buFont typeface="Wingdings" charset="0"/>
              <a:buNone/>
            </a:pPr>
            <a:r>
              <a:rPr lang="zh-CN" altLang="en-US" sz="3200">
                <a:latin typeface="Times" charset="0"/>
              </a:rPr>
              <a:t>便雅悯</a:t>
            </a:r>
          </a:p>
          <a:p>
            <a:pPr algn="ctr">
              <a:lnSpc>
                <a:spcPct val="50000"/>
              </a:lnSpc>
              <a:buFont typeface="Wingdings" charset="0"/>
              <a:buNone/>
            </a:pPr>
            <a:r>
              <a:rPr lang="en-US" altLang="zh-CN" sz="3200">
                <a:latin typeface="Times" charset="0"/>
              </a:rPr>
              <a:t>108,100</a:t>
            </a:r>
          </a:p>
        </p:txBody>
      </p:sp>
      <p:sp>
        <p:nvSpPr>
          <p:cNvPr id="103455" name="Text Box 31"/>
          <p:cNvSpPr txBox="1">
            <a:spLocks noChangeArrowheads="1"/>
          </p:cNvSpPr>
          <p:nvPr/>
        </p:nvSpPr>
        <p:spPr bwMode="auto">
          <a:xfrm>
            <a:off x="228600" y="5943600"/>
            <a:ext cx="24384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Times New Roman" charset="0"/>
              </a:rPr>
              <a:t>民数记 </a:t>
            </a:r>
            <a:r>
              <a:rPr lang="en-US" altLang="zh-CN" sz="3200">
                <a:solidFill>
                  <a:schemeClr val="accent2"/>
                </a:solidFill>
                <a:latin typeface="Times New Roman" charset="0"/>
                <a:cs typeface="Times New Roman" charset="0"/>
              </a:rPr>
              <a:t>2</a:t>
            </a:r>
            <a:r>
              <a:rPr lang="en-US" altLang="zh-CN" sz="3200">
                <a:solidFill>
                  <a:schemeClr val="accent2"/>
                </a:solidFill>
                <a:latin typeface="Times New Roman" charset="0"/>
              </a:rPr>
              <a:t> </a:t>
            </a:r>
            <a:r>
              <a:rPr lang="zh-CN" altLang="en-US" sz="3200">
                <a:solidFill>
                  <a:schemeClr val="accent2"/>
                </a:solidFill>
                <a:latin typeface="Times New Roman" charset="0"/>
              </a:rPr>
              <a:t>章</a:t>
            </a:r>
          </a:p>
        </p:txBody>
      </p:sp>
      <p:sp>
        <p:nvSpPr>
          <p:cNvPr id="129037" name="Text Box 32"/>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29038" name="Rectangle 33"/>
          <p:cNvSpPr>
            <a:spLocks noGrp="1" noChangeArrowheads="1"/>
          </p:cNvSpPr>
          <p:nvPr>
            <p:ph type="title" idx="4294967295"/>
          </p:nvPr>
        </p:nvSpPr>
        <p:spPr>
          <a:xfrm>
            <a:off x="4932363" y="476250"/>
            <a:ext cx="2087562" cy="2438400"/>
          </a:xfrm>
        </p:spPr>
        <p:txBody>
          <a:bodyPr/>
          <a:lstStyle/>
          <a:p>
            <a:pPr eaLnBrk="1" hangingPunct="1"/>
            <a:r>
              <a:rPr lang="zh-CN" altLang="en-US" b="1">
                <a:solidFill>
                  <a:schemeClr val="accent1"/>
                </a:solidFill>
                <a:latin typeface="Times New Roman" charset="0"/>
                <a:ea typeface="SimSun" charset="0"/>
                <a:cs typeface="SimSun" charset="0"/>
              </a:rPr>
              <a:t>十字阵型！！</a:t>
            </a:r>
            <a:endParaRPr lang="en-US" altLang="zh-CN" b="1">
              <a:solidFill>
                <a:schemeClr val="accent1"/>
              </a:solidFill>
              <a:latin typeface="Times New Roman" charset="0"/>
              <a:ea typeface="MS PGothic" charset="0"/>
              <a:cs typeface="MS PGothic" charset="0"/>
            </a:endParaRPr>
          </a:p>
        </p:txBody>
      </p:sp>
      <p:grpSp>
        <p:nvGrpSpPr>
          <p:cNvPr id="129039" name="Group 9"/>
          <p:cNvGrpSpPr>
            <a:grpSpLocks/>
          </p:cNvGrpSpPr>
          <p:nvPr/>
        </p:nvGrpSpPr>
        <p:grpSpPr bwMode="auto">
          <a:xfrm rot="5400000">
            <a:off x="6985001" y="584200"/>
            <a:ext cx="2038350" cy="1679575"/>
            <a:chOff x="3296" y="-52"/>
            <a:chExt cx="1284" cy="1058"/>
          </a:xfrm>
        </p:grpSpPr>
        <p:sp>
          <p:nvSpPr>
            <p:cNvPr id="129040" name="AutoShape 10"/>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rot="10800000" vert="eaVert" wrap="none" anchor="ctr"/>
            <a:lstStyle/>
            <a:p>
              <a:endParaRPr lang="zh-CN" altLang="en-US" sz="2400">
                <a:latin typeface="Times" charset="0"/>
                <a:cs typeface="Times New Roman" charset="0"/>
              </a:endParaRPr>
            </a:p>
          </p:txBody>
        </p:sp>
        <p:sp>
          <p:nvSpPr>
            <p:cNvPr id="104459" name="Text Box 11"/>
            <p:cNvSpPr txBox="1">
              <a:spLocks noChangeArrowheads="1"/>
            </p:cNvSpPr>
            <p:nvPr/>
          </p:nvSpPr>
          <p:spPr bwMode="auto">
            <a:xfrm>
              <a:off x="4146" y="319"/>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800">
                  <a:solidFill>
                    <a:srgbClr val="00FFFF"/>
                  </a:solidFill>
                  <a:latin typeface="Times" charset="0"/>
                </a:rPr>
                <a:t>东</a:t>
              </a:r>
            </a:p>
          </p:txBody>
        </p:sp>
        <p:sp>
          <p:nvSpPr>
            <p:cNvPr id="104460" name="Text Box 12"/>
            <p:cNvSpPr txBox="1">
              <a:spLocks noChangeArrowheads="1"/>
            </p:cNvSpPr>
            <p:nvPr/>
          </p:nvSpPr>
          <p:spPr bwMode="auto">
            <a:xfrm>
              <a:off x="3717" y="683"/>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南</a:t>
              </a:r>
            </a:p>
          </p:txBody>
        </p:sp>
        <p:sp>
          <p:nvSpPr>
            <p:cNvPr id="104461" name="Text Box 13"/>
            <p:cNvSpPr txBox="1">
              <a:spLocks noChangeArrowheads="1"/>
            </p:cNvSpPr>
            <p:nvPr/>
          </p:nvSpPr>
          <p:spPr bwMode="auto">
            <a:xfrm>
              <a:off x="3715" y="-48"/>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北</a:t>
              </a:r>
            </a:p>
          </p:txBody>
        </p:sp>
        <p:sp>
          <p:nvSpPr>
            <p:cNvPr id="104462" name="Text Box 14"/>
            <p:cNvSpPr txBox="1">
              <a:spLocks noChangeArrowheads="1"/>
            </p:cNvSpPr>
            <p:nvPr/>
          </p:nvSpPr>
          <p:spPr bwMode="auto">
            <a:xfrm>
              <a:off x="3294" y="319"/>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800">
                  <a:solidFill>
                    <a:srgbClr val="00FFFF"/>
                  </a:solidFill>
                  <a:latin typeface="Times" charset="0"/>
                </a:rPr>
                <a:t>西</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3451"/>
                                        </p:tgtEl>
                                        <p:attrNameLst>
                                          <p:attrName>style.visibility</p:attrName>
                                        </p:attrNameLst>
                                      </p:cBhvr>
                                      <p:to>
                                        <p:strVal val="visible"/>
                                      </p:to>
                                    </p:set>
                                    <p:animEffect transition="in" filter="dissolve">
                                      <p:cBhvr>
                                        <p:cTn id="7" dur="500"/>
                                        <p:tgtEl>
                                          <p:spTgt spid="103451"/>
                                        </p:tgtEl>
                                      </p:cBhvr>
                                    </p:animEffect>
                                  </p:childTnLst>
                                </p:cTn>
                              </p:par>
                            </p:childTnLst>
                          </p:cTn>
                        </p:par>
                        <p:par>
                          <p:cTn id="8" fill="hold" nodeType="afterGroup">
                            <p:stCondLst>
                              <p:cond delay="2500"/>
                            </p:stCondLst>
                            <p:childTnLst>
                              <p:par>
                                <p:cTn id="9" presetID="22" presetClass="entr" presetSubtype="1" fill="hold" grpId="0" nodeType="afterEffect">
                                  <p:stCondLst>
                                    <p:cond delay="3000"/>
                                  </p:stCondLst>
                                  <p:childTnLst>
                                    <p:set>
                                      <p:cBhvr>
                                        <p:cTn id="10" dur="1" fill="hold">
                                          <p:stCondLst>
                                            <p:cond delay="0"/>
                                          </p:stCondLst>
                                        </p:cTn>
                                        <p:tgtEl>
                                          <p:spTgt spid="103447"/>
                                        </p:tgtEl>
                                        <p:attrNameLst>
                                          <p:attrName>style.visibility</p:attrName>
                                        </p:attrNameLst>
                                      </p:cBhvr>
                                      <p:to>
                                        <p:strVal val="visible"/>
                                      </p:to>
                                    </p:set>
                                    <p:animEffect transition="in" filter="wipe(up)">
                                      <p:cBhvr>
                                        <p:cTn id="11" dur="500"/>
                                        <p:tgtEl>
                                          <p:spTgt spid="103447"/>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3453"/>
                                        </p:tgtEl>
                                        <p:attrNameLst>
                                          <p:attrName>style.visibility</p:attrName>
                                        </p:attrNameLst>
                                      </p:cBhvr>
                                      <p:to>
                                        <p:strVal val="visible"/>
                                      </p:to>
                                    </p:set>
                                    <p:animEffect transition="in" filter="dissolve">
                                      <p:cBhvr>
                                        <p:cTn id="15" dur="500"/>
                                        <p:tgtEl>
                                          <p:spTgt spid="103453"/>
                                        </p:tgtEl>
                                      </p:cBhvr>
                                    </p:animEffect>
                                  </p:childTnLst>
                                </p:cTn>
                              </p:par>
                            </p:childTnLst>
                          </p:cTn>
                        </p:par>
                        <p:par>
                          <p:cTn id="16" fill="hold" nodeType="afterGroup">
                            <p:stCondLst>
                              <p:cond delay="9500"/>
                            </p:stCondLst>
                            <p:childTnLst>
                              <p:par>
                                <p:cTn id="17" presetID="22" presetClass="entr" presetSubtype="2" fill="hold" grpId="0" nodeType="afterEffect">
                                  <p:stCondLst>
                                    <p:cond delay="3000"/>
                                  </p:stCondLst>
                                  <p:childTnLst>
                                    <p:set>
                                      <p:cBhvr>
                                        <p:cTn id="18" dur="1" fill="hold">
                                          <p:stCondLst>
                                            <p:cond delay="0"/>
                                          </p:stCondLst>
                                        </p:cTn>
                                        <p:tgtEl>
                                          <p:spTgt spid="103448"/>
                                        </p:tgtEl>
                                        <p:attrNameLst>
                                          <p:attrName>style.visibility</p:attrName>
                                        </p:attrNameLst>
                                      </p:cBhvr>
                                      <p:to>
                                        <p:strVal val="visible"/>
                                      </p:to>
                                    </p:set>
                                    <p:animEffect transition="in" filter="wipe(right)">
                                      <p:cBhvr>
                                        <p:cTn id="19" dur="500"/>
                                        <p:tgtEl>
                                          <p:spTgt spid="103448"/>
                                        </p:tgtEl>
                                      </p:cBhvr>
                                    </p:animEffect>
                                  </p:childTnLst>
                                </p:cTn>
                              </p:par>
                            </p:childTnLst>
                          </p:cTn>
                        </p:par>
                        <p:par>
                          <p:cTn id="20" fill="hold" nodeType="afterGroup">
                            <p:stCondLst>
                              <p:cond delay="13000"/>
                            </p:stCondLst>
                            <p:childTnLst>
                              <p:par>
                                <p:cTn id="21" presetID="9" presetClass="entr" presetSubtype="0" fill="hold" grpId="0" nodeType="afterEffect">
                                  <p:stCondLst>
                                    <p:cond delay="3000"/>
                                  </p:stCondLst>
                                  <p:childTnLst>
                                    <p:set>
                                      <p:cBhvr>
                                        <p:cTn id="22" dur="1" fill="hold">
                                          <p:stCondLst>
                                            <p:cond delay="0"/>
                                          </p:stCondLst>
                                        </p:cTn>
                                        <p:tgtEl>
                                          <p:spTgt spid="103454"/>
                                        </p:tgtEl>
                                        <p:attrNameLst>
                                          <p:attrName>style.visibility</p:attrName>
                                        </p:attrNameLst>
                                      </p:cBhvr>
                                      <p:to>
                                        <p:strVal val="visible"/>
                                      </p:to>
                                    </p:set>
                                    <p:animEffect transition="in" filter="dissolve">
                                      <p:cBhvr>
                                        <p:cTn id="23" dur="500"/>
                                        <p:tgtEl>
                                          <p:spTgt spid="103454"/>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3000"/>
                                  </p:stCondLst>
                                  <p:childTnLst>
                                    <p:set>
                                      <p:cBhvr>
                                        <p:cTn id="26" dur="1" fill="hold">
                                          <p:stCondLst>
                                            <p:cond delay="0"/>
                                          </p:stCondLst>
                                        </p:cTn>
                                        <p:tgtEl>
                                          <p:spTgt spid="103450"/>
                                        </p:tgtEl>
                                        <p:attrNameLst>
                                          <p:attrName>style.visibility</p:attrName>
                                        </p:attrNameLst>
                                      </p:cBhvr>
                                      <p:to>
                                        <p:strVal val="visible"/>
                                      </p:to>
                                    </p:set>
                                    <p:animEffect transition="in" filter="wipe(down)">
                                      <p:cBhvr>
                                        <p:cTn id="27" dur="500"/>
                                        <p:tgtEl>
                                          <p:spTgt spid="103450"/>
                                        </p:tgtEl>
                                      </p:cBhvr>
                                    </p:animEffect>
                                  </p:childTnLst>
                                </p:cTn>
                              </p:par>
                            </p:childTnLst>
                          </p:cTn>
                        </p:par>
                        <p:par>
                          <p:cTn id="28" fill="hold" nodeType="afterGroup">
                            <p:stCondLst>
                              <p:cond delay="20000"/>
                            </p:stCondLst>
                            <p:childTnLst>
                              <p:par>
                                <p:cTn id="29" presetID="9" presetClass="entr" presetSubtype="0" fill="hold" grpId="0" nodeType="afterEffect">
                                  <p:stCondLst>
                                    <p:cond delay="3000"/>
                                  </p:stCondLst>
                                  <p:childTnLst>
                                    <p:set>
                                      <p:cBhvr>
                                        <p:cTn id="30" dur="1" fill="hold">
                                          <p:stCondLst>
                                            <p:cond delay="0"/>
                                          </p:stCondLst>
                                        </p:cTn>
                                        <p:tgtEl>
                                          <p:spTgt spid="103452"/>
                                        </p:tgtEl>
                                        <p:attrNameLst>
                                          <p:attrName>style.visibility</p:attrName>
                                        </p:attrNameLst>
                                      </p:cBhvr>
                                      <p:to>
                                        <p:strVal val="visible"/>
                                      </p:to>
                                    </p:set>
                                    <p:animEffect transition="in" filter="dissolve">
                                      <p:cBhvr>
                                        <p:cTn id="31" dur="500"/>
                                        <p:tgtEl>
                                          <p:spTgt spid="103452"/>
                                        </p:tgtEl>
                                      </p:cBhvr>
                                    </p:animEffect>
                                  </p:childTnLst>
                                </p:cTn>
                              </p:par>
                            </p:childTnLst>
                          </p:cTn>
                        </p:par>
                        <p:par>
                          <p:cTn id="32" fill="hold" nodeType="afterGroup">
                            <p:stCondLst>
                              <p:cond delay="23500"/>
                            </p:stCondLst>
                            <p:childTnLst>
                              <p:par>
                                <p:cTn id="33" presetID="22" presetClass="entr" presetSubtype="8" fill="hold" grpId="0" nodeType="afterEffect">
                                  <p:stCondLst>
                                    <p:cond delay="3000"/>
                                  </p:stCondLst>
                                  <p:childTnLst>
                                    <p:set>
                                      <p:cBhvr>
                                        <p:cTn id="34" dur="1" fill="hold">
                                          <p:stCondLst>
                                            <p:cond delay="0"/>
                                          </p:stCondLst>
                                        </p:cTn>
                                        <p:tgtEl>
                                          <p:spTgt spid="103449"/>
                                        </p:tgtEl>
                                        <p:attrNameLst>
                                          <p:attrName>style.visibility</p:attrName>
                                        </p:attrNameLst>
                                      </p:cBhvr>
                                      <p:to>
                                        <p:strVal val="visible"/>
                                      </p:to>
                                    </p:set>
                                    <p:animEffect transition="in" filter="wipe(left)">
                                      <p:cBhvr>
                                        <p:cTn id="35" dur="500"/>
                                        <p:tgtEl>
                                          <p:spTgt spid="103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7" grpId="0" animBg="1"/>
      <p:bldP spid="103448" grpId="0" animBg="1"/>
      <p:bldP spid="103449" grpId="0" animBg="1"/>
      <p:bldP spid="103450" grpId="0" animBg="1"/>
      <p:bldP spid="103451" grpId="0" autoUpdateAnimBg="0"/>
      <p:bldP spid="103452" grpId="0" autoUpdateAnimBg="0"/>
      <p:bldP spid="103453" grpId="0" autoUpdateAnimBg="0"/>
      <p:bldP spid="1034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716770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Mosaic Tabernacle ed"/>
          <p:cNvPicPr>
            <a:picLocks noChangeAspect="1" noChangeArrowheads="1"/>
          </p:cNvPicPr>
          <p:nvPr/>
        </p:nvPicPr>
        <p:blipFill>
          <a:blip r:embed="rId3" cstate="screen">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6705600" y="5300663"/>
            <a:ext cx="24384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bg1"/>
                </a:solidFill>
                <a:latin typeface="Times New Roman" charset="0"/>
              </a:rPr>
              <a:t>摩西与亚伦的子孙</a:t>
            </a:r>
          </a:p>
        </p:txBody>
      </p:sp>
      <p:sp>
        <p:nvSpPr>
          <p:cNvPr id="105476" name="Text Box 4"/>
          <p:cNvSpPr txBox="1">
            <a:spLocks noChangeArrowheads="1"/>
          </p:cNvSpPr>
          <p:nvPr/>
        </p:nvSpPr>
        <p:spPr bwMode="auto">
          <a:xfrm>
            <a:off x="6019800" y="205740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chemeClr val="bg1"/>
                </a:solidFill>
                <a:latin typeface="Times" charset="0"/>
              </a:rPr>
              <a:t>米拉利族</a:t>
            </a:r>
            <a:endParaRPr lang="zh-CN" altLang="en-US" sz="3200">
              <a:solidFill>
                <a:schemeClr val="bg1"/>
              </a:solidFill>
              <a:latin typeface="Times" charset="0"/>
            </a:endParaRPr>
          </a:p>
        </p:txBody>
      </p:sp>
      <p:sp>
        <p:nvSpPr>
          <p:cNvPr id="105477" name="Text Box 5"/>
          <p:cNvSpPr txBox="1">
            <a:spLocks noChangeArrowheads="1"/>
          </p:cNvSpPr>
          <p:nvPr/>
        </p:nvSpPr>
        <p:spPr bwMode="auto">
          <a:xfrm>
            <a:off x="1485900" y="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chemeClr val="bg1"/>
                </a:solidFill>
                <a:latin typeface="Times" charset="0"/>
              </a:rPr>
              <a:t>革顺</a:t>
            </a:r>
            <a:r>
              <a:rPr lang="zh-CN" altLang="en-US" sz="3200">
                <a:solidFill>
                  <a:schemeClr val="bg1"/>
                </a:solidFill>
                <a:latin typeface="Times" charset="0"/>
              </a:rPr>
              <a:t>族</a:t>
            </a:r>
          </a:p>
        </p:txBody>
      </p:sp>
      <p:sp>
        <p:nvSpPr>
          <p:cNvPr id="105478" name="Text Box 6"/>
          <p:cNvSpPr txBox="1">
            <a:spLocks noChangeArrowheads="1"/>
          </p:cNvSpPr>
          <p:nvPr/>
        </p:nvSpPr>
        <p:spPr bwMode="auto">
          <a:xfrm>
            <a:off x="228600" y="464820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chemeClr val="bg1"/>
                </a:solidFill>
                <a:latin typeface="Times" charset="0"/>
              </a:rPr>
              <a:t>哥辖族</a:t>
            </a:r>
            <a:endParaRPr lang="zh-CN" altLang="en-US" sz="3200">
              <a:solidFill>
                <a:schemeClr val="bg1"/>
              </a:solidFill>
              <a:latin typeface="Times" charset="0"/>
            </a:endParaRPr>
          </a:p>
        </p:txBody>
      </p:sp>
      <p:sp>
        <p:nvSpPr>
          <p:cNvPr id="105479" name="Text Box 7"/>
          <p:cNvSpPr txBox="1">
            <a:spLocks noChangeArrowheads="1"/>
          </p:cNvSpPr>
          <p:nvPr/>
        </p:nvSpPr>
        <p:spPr bwMode="auto">
          <a:xfrm>
            <a:off x="228600" y="5943600"/>
            <a:ext cx="24384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Times New Roman" charset="0"/>
              </a:rPr>
              <a:t>民数记 </a:t>
            </a:r>
            <a:r>
              <a:rPr lang="en-US" altLang="zh-CN" sz="3200">
                <a:solidFill>
                  <a:schemeClr val="accent2"/>
                </a:solidFill>
                <a:latin typeface="Times New Roman" charset="0"/>
                <a:cs typeface="Times New Roman" charset="0"/>
              </a:rPr>
              <a:t>3</a:t>
            </a:r>
            <a:r>
              <a:rPr lang="en-US" altLang="zh-CN" sz="3200">
                <a:solidFill>
                  <a:schemeClr val="accent2"/>
                </a:solidFill>
                <a:latin typeface="Times New Roman" charset="0"/>
              </a:rPr>
              <a:t> </a:t>
            </a:r>
            <a:r>
              <a:rPr lang="zh-CN" altLang="en-US" sz="3200">
                <a:solidFill>
                  <a:schemeClr val="accent2"/>
                </a:solidFill>
                <a:latin typeface="Times New Roman" charset="0"/>
              </a:rPr>
              <a:t>章</a:t>
            </a:r>
          </a:p>
        </p:txBody>
      </p:sp>
      <p:sp>
        <p:nvSpPr>
          <p:cNvPr id="131080" name="Text Box 15"/>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05489" name="Text Box 17"/>
          <p:cNvSpPr txBox="1">
            <a:spLocks noChangeArrowheads="1"/>
          </p:cNvSpPr>
          <p:nvPr/>
        </p:nvSpPr>
        <p:spPr bwMode="auto">
          <a:xfrm>
            <a:off x="1485900" y="47625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3200">
                <a:solidFill>
                  <a:schemeClr val="bg1"/>
                </a:solidFill>
                <a:latin typeface="Times New Roman" pitchFamily="-111" charset="0"/>
                <a:ea typeface="Times New Roman" pitchFamily="-111" charset="0"/>
                <a:cs typeface="Times New Roman" pitchFamily="-111" charset="0"/>
              </a:rPr>
              <a:t>7,500</a:t>
            </a:r>
          </a:p>
        </p:txBody>
      </p:sp>
      <p:sp>
        <p:nvSpPr>
          <p:cNvPr id="105490" name="Text Box 18"/>
          <p:cNvSpPr txBox="1">
            <a:spLocks noChangeArrowheads="1"/>
          </p:cNvSpPr>
          <p:nvPr/>
        </p:nvSpPr>
        <p:spPr bwMode="auto">
          <a:xfrm>
            <a:off x="6019800" y="266700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3200">
                <a:solidFill>
                  <a:schemeClr val="bg1"/>
                </a:solidFill>
                <a:latin typeface="Times New Roman" pitchFamily="-111" charset="0"/>
                <a:ea typeface="Times New Roman" pitchFamily="-111" charset="0"/>
                <a:cs typeface="Times New Roman" pitchFamily="-111" charset="0"/>
              </a:rPr>
              <a:t>6,200</a:t>
            </a:r>
          </a:p>
        </p:txBody>
      </p:sp>
      <p:sp>
        <p:nvSpPr>
          <p:cNvPr id="105491" name="Text Box 19"/>
          <p:cNvSpPr txBox="1">
            <a:spLocks noChangeArrowheads="1"/>
          </p:cNvSpPr>
          <p:nvPr/>
        </p:nvSpPr>
        <p:spPr bwMode="auto">
          <a:xfrm>
            <a:off x="228600" y="5257800"/>
            <a:ext cx="2438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3200">
                <a:solidFill>
                  <a:schemeClr val="bg1"/>
                </a:solidFill>
                <a:latin typeface="Times New Roman" pitchFamily="-111" charset="0"/>
                <a:ea typeface="Times New Roman" pitchFamily="-111" charset="0"/>
                <a:cs typeface="Times New Roman" pitchFamily="-111" charset="0"/>
              </a:rPr>
              <a:t>8,600</a:t>
            </a:r>
          </a:p>
        </p:txBody>
      </p:sp>
      <p:grpSp>
        <p:nvGrpSpPr>
          <p:cNvPr id="131084" name="Group 9"/>
          <p:cNvGrpSpPr>
            <a:grpSpLocks/>
          </p:cNvGrpSpPr>
          <p:nvPr/>
        </p:nvGrpSpPr>
        <p:grpSpPr bwMode="auto">
          <a:xfrm rot="2600808">
            <a:off x="7105650" y="260350"/>
            <a:ext cx="2038350" cy="1679575"/>
            <a:chOff x="3296" y="-52"/>
            <a:chExt cx="1284" cy="1058"/>
          </a:xfrm>
        </p:grpSpPr>
        <p:sp>
          <p:nvSpPr>
            <p:cNvPr id="131092" name="AutoShape 10"/>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04459" name="Text Box 11"/>
            <p:cNvSpPr txBox="1">
              <a:spLocks noChangeArrowheads="1"/>
            </p:cNvSpPr>
            <p:nvPr/>
          </p:nvSpPr>
          <p:spPr bwMode="auto">
            <a:xfrm>
              <a:off x="4146" y="315"/>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800">
                  <a:solidFill>
                    <a:srgbClr val="00FFFF"/>
                  </a:solidFill>
                  <a:latin typeface="Times" charset="0"/>
                </a:rPr>
                <a:t>东</a:t>
              </a:r>
            </a:p>
          </p:txBody>
        </p:sp>
        <p:sp>
          <p:nvSpPr>
            <p:cNvPr id="104460" name="Text Box 12"/>
            <p:cNvSpPr txBox="1">
              <a:spLocks noChangeArrowheads="1"/>
            </p:cNvSpPr>
            <p:nvPr/>
          </p:nvSpPr>
          <p:spPr bwMode="auto">
            <a:xfrm>
              <a:off x="3717" y="679"/>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南</a:t>
              </a:r>
            </a:p>
          </p:txBody>
        </p:sp>
        <p:sp>
          <p:nvSpPr>
            <p:cNvPr id="104461" name="Text Box 13"/>
            <p:cNvSpPr txBox="1">
              <a:spLocks noChangeArrowheads="1"/>
            </p:cNvSpPr>
            <p:nvPr/>
          </p:nvSpPr>
          <p:spPr bwMode="auto">
            <a:xfrm>
              <a:off x="3715" y="-51"/>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800">
                  <a:solidFill>
                    <a:srgbClr val="00FFFF"/>
                  </a:solidFill>
                  <a:latin typeface="Times" charset="0"/>
                </a:rPr>
                <a:t>北</a:t>
              </a:r>
            </a:p>
          </p:txBody>
        </p:sp>
        <p:sp>
          <p:nvSpPr>
            <p:cNvPr id="104462" name="Text Box 14"/>
            <p:cNvSpPr txBox="1">
              <a:spLocks noChangeArrowheads="1"/>
            </p:cNvSpPr>
            <p:nvPr/>
          </p:nvSpPr>
          <p:spPr bwMode="auto">
            <a:xfrm>
              <a:off x="3294" y="316"/>
              <a:ext cx="432" cy="32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800">
                  <a:solidFill>
                    <a:srgbClr val="00FFFF"/>
                  </a:solidFill>
                  <a:latin typeface="Times" charset="0"/>
                </a:rPr>
                <a:t>西</a:t>
              </a:r>
            </a:p>
          </p:txBody>
        </p:sp>
      </p:grpSp>
      <p:sp>
        <p:nvSpPr>
          <p:cNvPr id="131085" name="Text Box 25"/>
          <p:cNvSpPr txBox="1">
            <a:spLocks noChangeArrowheads="1"/>
          </p:cNvSpPr>
          <p:nvPr/>
        </p:nvSpPr>
        <p:spPr bwMode="auto">
          <a:xfrm>
            <a:off x="1258888" y="908050"/>
            <a:ext cx="647700" cy="36671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1800"/>
              <a:t>帐幕</a:t>
            </a:r>
            <a:endParaRPr lang="zh-CN" sz="1800"/>
          </a:p>
        </p:txBody>
      </p:sp>
      <p:sp>
        <p:nvSpPr>
          <p:cNvPr id="131086" name="Text Box 26"/>
          <p:cNvSpPr txBox="1">
            <a:spLocks noChangeArrowheads="1"/>
          </p:cNvSpPr>
          <p:nvPr/>
        </p:nvSpPr>
        <p:spPr bwMode="auto">
          <a:xfrm>
            <a:off x="3059113" y="4076700"/>
            <a:ext cx="647700" cy="36671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1800"/>
              <a:t>外院</a:t>
            </a:r>
            <a:endParaRPr lang="zh-CN" sz="1800"/>
          </a:p>
        </p:txBody>
      </p:sp>
      <p:sp>
        <p:nvSpPr>
          <p:cNvPr id="131087" name="Text Box 27"/>
          <p:cNvSpPr txBox="1">
            <a:spLocks noChangeArrowheads="1"/>
          </p:cNvSpPr>
          <p:nvPr/>
        </p:nvSpPr>
        <p:spPr bwMode="auto">
          <a:xfrm>
            <a:off x="3995738" y="2852738"/>
            <a:ext cx="1008062" cy="36671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en-US" sz="1800"/>
              <a:t>洗濯盆</a:t>
            </a:r>
            <a:endParaRPr lang="zh-CN" sz="1800"/>
          </a:p>
        </p:txBody>
      </p:sp>
      <p:sp>
        <p:nvSpPr>
          <p:cNvPr id="131088" name="Text Box 28"/>
          <p:cNvSpPr txBox="1">
            <a:spLocks noChangeArrowheads="1"/>
          </p:cNvSpPr>
          <p:nvPr/>
        </p:nvSpPr>
        <p:spPr bwMode="auto">
          <a:xfrm>
            <a:off x="4787900" y="3422650"/>
            <a:ext cx="647700" cy="36671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1800"/>
              <a:t>祭坛</a:t>
            </a:r>
            <a:endParaRPr lang="zh-CN" sz="1800"/>
          </a:p>
        </p:txBody>
      </p:sp>
      <p:sp>
        <p:nvSpPr>
          <p:cNvPr id="131089" name="Text Box 29"/>
          <p:cNvSpPr txBox="1">
            <a:spLocks noChangeArrowheads="1"/>
          </p:cNvSpPr>
          <p:nvPr/>
        </p:nvSpPr>
        <p:spPr bwMode="auto">
          <a:xfrm>
            <a:off x="4284663" y="1268413"/>
            <a:ext cx="647700" cy="36671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1800"/>
              <a:t>柱子</a:t>
            </a:r>
            <a:endParaRPr lang="zh-CN" sz="1800"/>
          </a:p>
        </p:txBody>
      </p:sp>
      <p:sp>
        <p:nvSpPr>
          <p:cNvPr id="131082" name="Rectangle 16"/>
          <p:cNvSpPr>
            <a:spLocks noGrp="1" noChangeArrowheads="1"/>
          </p:cNvSpPr>
          <p:nvPr>
            <p:ph type="title" idx="4294967295"/>
          </p:nvPr>
        </p:nvSpPr>
        <p:spPr>
          <a:xfrm>
            <a:off x="3851275" y="0"/>
            <a:ext cx="3810000" cy="1752600"/>
          </a:xfrm>
          <a:effectLst>
            <a:outerShdw blurRad="63500" dist="89803" dir="2700000" algn="ctr" rotWithShape="0">
              <a:schemeClr val="tx1">
                <a:alpha val="50000"/>
              </a:schemeClr>
            </a:outerShdw>
          </a:effectLst>
        </p:spPr>
        <p:txBody>
          <a:bodyPr/>
          <a:lstStyle/>
          <a:p>
            <a:pPr eaLnBrk="1" hangingPunct="1"/>
            <a:r>
              <a:rPr lang="zh-CN" altLang="en-US" b="1">
                <a:solidFill>
                  <a:schemeClr val="bg1"/>
                </a:solidFill>
                <a:effectLst>
                  <a:outerShdw blurRad="38100" dist="38100" dir="2700000" algn="tl">
                    <a:srgbClr val="808080"/>
                  </a:outerShdw>
                </a:effectLst>
                <a:latin typeface="Times New Roman" charset="0"/>
                <a:ea typeface="SimSun" charset="0"/>
                <a:cs typeface="SimSun" charset="0"/>
              </a:rPr>
              <a:t>利未人与祭司的帐棚</a:t>
            </a:r>
            <a:endParaRPr lang="zh-CN" altLang="en-US" b="1">
              <a:solidFill>
                <a:schemeClr val="bg1"/>
              </a:solidFill>
              <a:effectLst>
                <a:outerShdw blurRad="38100" dist="38100" dir="2700000" algn="tl">
                  <a:srgbClr val="808080"/>
                </a:outerShdw>
              </a:effectLst>
              <a:latin typeface="Times New Roman" charset="0"/>
              <a:ea typeface="MS PGothic" charset="0"/>
              <a:cs typeface="MS PGothic" charset="0"/>
            </a:endParaRPr>
          </a:p>
        </p:txBody>
      </p:sp>
      <p:sp>
        <p:nvSpPr>
          <p:cNvPr id="131091" name="Text Box 30"/>
          <p:cNvSpPr txBox="1">
            <a:spLocks noChangeArrowheads="1"/>
          </p:cNvSpPr>
          <p:nvPr/>
        </p:nvSpPr>
        <p:spPr bwMode="auto">
          <a:xfrm>
            <a:off x="5148263" y="1916113"/>
            <a:ext cx="647700" cy="36671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spcBef>
                <a:spcPct val="30000"/>
              </a:spcBef>
              <a:buFontTx/>
              <a:buNone/>
            </a:pPr>
            <a:r>
              <a:rPr lang="en-US" sz="1800"/>
              <a:t>帷子</a:t>
            </a:r>
            <a:endParaRPr lang="zh-CN" sz="200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500"/>
                            </p:stCondLst>
                            <p:childTnLst>
                              <p:par>
                                <p:cTn id="9" presetID="9" presetClass="entr" presetSubtype="0" fill="hold" grpId="0" nodeType="afterEffect">
                                  <p:stCondLst>
                                    <p:cond delay="3000"/>
                                  </p:stCondLst>
                                  <p:childTnLst>
                                    <p:set>
                                      <p:cBhvr>
                                        <p:cTn id="10" dur="1" fill="hold">
                                          <p:stCondLst>
                                            <p:cond delay="0"/>
                                          </p:stCondLst>
                                        </p:cTn>
                                        <p:tgtEl>
                                          <p:spTgt spid="105478"/>
                                        </p:tgtEl>
                                        <p:attrNameLst>
                                          <p:attrName>style.visibility</p:attrName>
                                        </p:attrNameLst>
                                      </p:cBhvr>
                                      <p:to>
                                        <p:strVal val="visible"/>
                                      </p:to>
                                    </p:set>
                                    <p:animEffect transition="in" filter="dissolve">
                                      <p:cBhvr>
                                        <p:cTn id="11" dur="500"/>
                                        <p:tgtEl>
                                          <p:spTgt spid="105478"/>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05476"/>
                                        </p:tgtEl>
                                        <p:attrNameLst>
                                          <p:attrName>style.visibility</p:attrName>
                                        </p:attrNameLst>
                                      </p:cBhvr>
                                      <p:to>
                                        <p:strVal val="visible"/>
                                      </p:to>
                                    </p:set>
                                    <p:animEffect transition="in" filter="dissolve">
                                      <p:cBhvr>
                                        <p:cTn id="15" dur="500"/>
                                        <p:tgtEl>
                                          <p:spTgt spid="105476"/>
                                        </p:tgtEl>
                                      </p:cBhvr>
                                    </p:animEffect>
                                  </p:childTnLst>
                                </p:cTn>
                              </p:par>
                            </p:childTnLst>
                          </p:cTn>
                        </p:par>
                        <p:par>
                          <p:cTn id="16" fill="hold" nodeType="afterGroup">
                            <p:stCondLst>
                              <p:cond delay="12500"/>
                            </p:stCondLst>
                            <p:childTnLst>
                              <p:par>
                                <p:cTn id="17" presetID="9" presetClass="entr" presetSubtype="0" fill="hold" grpId="0" nodeType="afterEffect">
                                  <p:stCondLst>
                                    <p:cond delay="3000"/>
                                  </p:stCondLst>
                                  <p:childTnLst>
                                    <p:set>
                                      <p:cBhvr>
                                        <p:cTn id="18" dur="1" fill="hold">
                                          <p:stCondLst>
                                            <p:cond delay="0"/>
                                          </p:stCondLst>
                                        </p:cTn>
                                        <p:tgtEl>
                                          <p:spTgt spid="105475"/>
                                        </p:tgtEl>
                                        <p:attrNameLst>
                                          <p:attrName>style.visibility</p:attrName>
                                        </p:attrNameLst>
                                      </p:cBhvr>
                                      <p:to>
                                        <p:strVal val="visible"/>
                                      </p:to>
                                    </p:set>
                                    <p:animEffect transition="in" filter="dissolve">
                                      <p:cBhvr>
                                        <p:cTn id="19" dur="500"/>
                                        <p:tgtEl>
                                          <p:spTgt spid="105475"/>
                                        </p:tgtEl>
                                      </p:cBhvr>
                                    </p:animEffect>
                                  </p:childTnLst>
                                </p:cTn>
                              </p:par>
                            </p:childTnLst>
                          </p:cTn>
                        </p:par>
                        <p:par>
                          <p:cTn id="20" fill="hold" nodeType="afterGroup">
                            <p:stCondLst>
                              <p:cond delay="16000"/>
                            </p:stCondLst>
                            <p:childTnLst>
                              <p:par>
                                <p:cTn id="21" presetID="9" presetClass="entr" presetSubtype="0" fill="hold" grpId="0" nodeType="afterEffect">
                                  <p:stCondLst>
                                    <p:cond delay="5000"/>
                                  </p:stCondLst>
                                  <p:childTnLst>
                                    <p:set>
                                      <p:cBhvr>
                                        <p:cTn id="22" dur="1" fill="hold">
                                          <p:stCondLst>
                                            <p:cond delay="0"/>
                                          </p:stCondLst>
                                        </p:cTn>
                                        <p:tgtEl>
                                          <p:spTgt spid="105489"/>
                                        </p:tgtEl>
                                        <p:attrNameLst>
                                          <p:attrName>style.visibility</p:attrName>
                                        </p:attrNameLst>
                                      </p:cBhvr>
                                      <p:to>
                                        <p:strVal val="visible"/>
                                      </p:to>
                                    </p:set>
                                    <p:animEffect transition="in" filter="dissolve">
                                      <p:cBhvr>
                                        <p:cTn id="23" dur="500"/>
                                        <p:tgtEl>
                                          <p:spTgt spid="105489"/>
                                        </p:tgtEl>
                                      </p:cBhvr>
                                    </p:animEffect>
                                  </p:childTnLst>
                                </p:cTn>
                              </p:par>
                            </p:childTnLst>
                          </p:cTn>
                        </p:par>
                        <p:par>
                          <p:cTn id="24" fill="hold" nodeType="afterGroup">
                            <p:stCondLst>
                              <p:cond delay="21500"/>
                            </p:stCondLst>
                            <p:childTnLst>
                              <p:par>
                                <p:cTn id="25" presetID="9" presetClass="entr" presetSubtype="0" fill="hold" grpId="0" nodeType="afterEffect">
                                  <p:stCondLst>
                                    <p:cond delay="3000"/>
                                  </p:stCondLst>
                                  <p:childTnLst>
                                    <p:set>
                                      <p:cBhvr>
                                        <p:cTn id="26" dur="1" fill="hold">
                                          <p:stCondLst>
                                            <p:cond delay="0"/>
                                          </p:stCondLst>
                                        </p:cTn>
                                        <p:tgtEl>
                                          <p:spTgt spid="105490"/>
                                        </p:tgtEl>
                                        <p:attrNameLst>
                                          <p:attrName>style.visibility</p:attrName>
                                        </p:attrNameLst>
                                      </p:cBhvr>
                                      <p:to>
                                        <p:strVal val="visible"/>
                                      </p:to>
                                    </p:set>
                                    <p:animEffect transition="in" filter="dissolve">
                                      <p:cBhvr>
                                        <p:cTn id="27" dur="500"/>
                                        <p:tgtEl>
                                          <p:spTgt spid="105490"/>
                                        </p:tgtEl>
                                      </p:cBhvr>
                                    </p:animEffect>
                                  </p:childTnLst>
                                </p:cTn>
                              </p:par>
                            </p:childTnLst>
                          </p:cTn>
                        </p:par>
                        <p:par>
                          <p:cTn id="28" fill="hold" nodeType="afterGroup">
                            <p:stCondLst>
                              <p:cond delay="25000"/>
                            </p:stCondLst>
                            <p:childTnLst>
                              <p:par>
                                <p:cTn id="29" presetID="9" presetClass="entr" presetSubtype="0" fill="hold" grpId="0" nodeType="afterEffect">
                                  <p:stCondLst>
                                    <p:cond delay="3000"/>
                                  </p:stCondLst>
                                  <p:childTnLst>
                                    <p:set>
                                      <p:cBhvr>
                                        <p:cTn id="30" dur="1" fill="hold">
                                          <p:stCondLst>
                                            <p:cond delay="0"/>
                                          </p:stCondLst>
                                        </p:cTn>
                                        <p:tgtEl>
                                          <p:spTgt spid="105491"/>
                                        </p:tgtEl>
                                        <p:attrNameLst>
                                          <p:attrName>style.visibility</p:attrName>
                                        </p:attrNameLst>
                                      </p:cBhvr>
                                      <p:to>
                                        <p:strVal val="visible"/>
                                      </p:to>
                                    </p:set>
                                    <p:animEffect transition="in" filter="dissolve">
                                      <p:cBhvr>
                                        <p:cTn id="31"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P spid="105476" grpId="0" autoUpdateAnimBg="0"/>
      <p:bldP spid="105477" grpId="0" autoUpdateAnimBg="0"/>
      <p:bldP spid="105478" grpId="0" autoUpdateAnimBg="0"/>
      <p:bldP spid="105489" grpId="0" autoUpdateAnimBg="0"/>
      <p:bldP spid="105490" grpId="0" autoUpdateAnimBg="0"/>
      <p:bldP spid="10549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a:spcBef>
                  <a:spcPct val="0"/>
                </a:spcBef>
                <a:buFontTx/>
                <a:buNone/>
              </a:pPr>
              <a:endParaRPr lang="en-US" sz="1400">
                <a:solidFill>
                  <a:srgbClr val="000000"/>
                </a:solidFill>
                <a:latin typeface="Arial Narrow" charset="0"/>
                <a:ea typeface="ＭＳ Ｐゴシック" charset="0"/>
                <a:cs typeface="Times New Roman"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spcBef>
                  <a:spcPct val="0"/>
                </a:spcBef>
                <a:buFontTx/>
                <a:buNone/>
              </a:pPr>
              <a:r>
                <a:rPr lang="zh-CN" altLang="en-US" sz="3600"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利未人家谱</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Century Gothic" charset="0"/>
                <a:ea typeface="ＭＳ Ｐゴシック" charset="0"/>
                <a:cs typeface="Times New Roman" charset="0"/>
              </a:rPr>
              <a:t>利未</a:t>
            </a:r>
            <a:endParaRPr lang="en-US" sz="1800" dirty="0">
              <a:solidFill>
                <a:srgbClr val="000000"/>
              </a:solidFill>
              <a:latin typeface="Century Gothic" charset="0"/>
              <a:ea typeface="ＭＳ Ｐゴシック" charset="0"/>
              <a:cs typeface="Times New Roman"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Century Gothic" charset="0"/>
                <a:ea typeface="ＭＳ Ｐゴシック" charset="0"/>
                <a:cs typeface="Times New Roman" charset="0"/>
              </a:rPr>
              <a:t>革顺</a:t>
            </a:r>
            <a:endParaRPr lang="en-US" sz="1800" dirty="0">
              <a:solidFill>
                <a:srgbClr val="000000"/>
              </a:solidFill>
              <a:latin typeface="Century Gothic" charset="0"/>
              <a:ea typeface="ＭＳ Ｐゴシック" charset="0"/>
              <a:cs typeface="Times New Roman"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哥辖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Century Gothic" charset="0"/>
                <a:ea typeface="ＭＳ Ｐゴシック" charset="0"/>
                <a:cs typeface="Times New Roman" charset="0"/>
              </a:rPr>
              <a:t>米拉利</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米利暗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摩西</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spcBef>
                <a:spcPct val="0"/>
              </a:spcBef>
              <a:buFontTx/>
              <a:buNone/>
              <a:defRPr/>
            </a:pPr>
            <a:r>
              <a:rPr lang="zh-CN" altLang="en-US" sz="1800" dirty="0">
                <a:solidFill>
                  <a:srgbClr val="FFFFFF"/>
                </a:solidFill>
                <a:effectLst>
                  <a:outerShdw blurRad="38100" dist="38100" dir="2700000" algn="tl">
                    <a:srgbClr val="000000"/>
                  </a:outerShdw>
                </a:effectLst>
                <a:latin typeface="Arial" charset="0"/>
                <a:ea typeface="ＭＳ Ｐゴシック" charset="0"/>
                <a:cs typeface="Times New Roman" charset="0"/>
              </a:rPr>
              <a:t>亚伦</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暗兰</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拿答</a:t>
            </a:r>
            <a:r>
              <a:rPr lang="en-US" sz="1800" dirty="0">
                <a:solidFill>
                  <a:srgbClr val="000000"/>
                </a:solidFill>
                <a:latin typeface="Arial" charset="0"/>
                <a:ea typeface="ＭＳ Ｐゴシック" charset="0"/>
                <a:cs typeface="Times New Roman"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亚比户</a:t>
            </a:r>
            <a:r>
              <a:rPr lang="en-US" sz="1800" dirty="0">
                <a:solidFill>
                  <a:srgbClr val="000000"/>
                </a:solidFill>
                <a:latin typeface="Arial" charset="0"/>
                <a:ea typeface="ＭＳ Ｐゴシック" charset="0"/>
                <a:cs typeface="Times New Roman"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spcBef>
                <a:spcPct val="0"/>
              </a:spcBef>
              <a:buFontTx/>
              <a:buNone/>
              <a:defRPr/>
            </a:pPr>
            <a:r>
              <a:rPr lang="zh-CN" altLang="en-US" sz="1800" dirty="0">
                <a:solidFill>
                  <a:srgbClr val="FFFFFF"/>
                </a:solidFill>
                <a:effectLst>
                  <a:outerShdw blurRad="38100" dist="38100" dir="2700000" algn="tl">
                    <a:srgbClr val="000000"/>
                  </a:outerShdw>
                </a:effectLst>
                <a:latin typeface="Arial" charset="0"/>
                <a:ea typeface="ＭＳ Ｐゴシック" charset="0"/>
                <a:cs typeface="Times New Roman" charset="0"/>
              </a:rPr>
              <a:t>以利亚撒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spcBef>
                <a:spcPct val="0"/>
              </a:spcBef>
              <a:buFontTx/>
              <a:buNone/>
            </a:pPr>
            <a:r>
              <a:rPr lang="zh-CN" altLang="en-US" sz="1800" dirty="0">
                <a:solidFill>
                  <a:srgbClr val="000000"/>
                </a:solidFill>
                <a:latin typeface="Arial" charset="0"/>
                <a:ea typeface="ＭＳ Ｐゴシック" charset="0"/>
                <a:cs typeface="Times New Roman" charset="0"/>
              </a:rPr>
              <a:t>以他玛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eaLnBrk="1" hangingPunct="1">
              <a:spcBef>
                <a:spcPct val="0"/>
              </a:spcBef>
              <a:buFontTx/>
              <a:buNone/>
            </a:pPr>
            <a:endParaRPr lang="en-US" sz="1800">
              <a:solidFill>
                <a:srgbClr val="000000"/>
              </a:solidFill>
              <a:latin typeface="Arial" charset="0"/>
              <a:ea typeface="ＭＳ Ｐゴシック" charset="0"/>
              <a:cs typeface="Times New Roman"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spcBef>
                <a:spcPct val="0"/>
              </a:spcBef>
              <a:buFontTx/>
              <a:buNone/>
            </a:pPr>
            <a:endParaRPr lang="en-US" sz="1800">
              <a:solidFill>
                <a:srgbClr val="000000"/>
              </a:solidFill>
              <a:latin typeface="Century Gothic" charset="0"/>
              <a:ea typeface="ＭＳ Ｐゴシック" charset="0"/>
              <a:cs typeface="Times New Roman"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spcBef>
                <a:spcPct val="0"/>
              </a:spcBef>
              <a:buFontTx/>
              <a:buNone/>
            </a:pPr>
            <a:endParaRPr lang="en-US" sz="1800">
              <a:solidFill>
                <a:srgbClr val="000000"/>
              </a:solidFill>
              <a:latin typeface="Arial" charset="0"/>
              <a:ea typeface="ＭＳ Ｐゴシック" charset="0"/>
              <a:cs typeface="Times New Roman"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spcBef>
                <a:spcPct val="0"/>
              </a:spcBef>
              <a:buFontTx/>
              <a:buNone/>
            </a:pPr>
            <a:endParaRPr lang="en-US" sz="1800">
              <a:solidFill>
                <a:srgbClr val="000000"/>
              </a:solidFill>
              <a:latin typeface="Arial" charset="0"/>
              <a:ea typeface="ＭＳ Ｐゴシック" charset="0"/>
              <a:cs typeface="Times New Roman" charset="0"/>
            </a:endParaRPr>
          </a:p>
        </p:txBody>
      </p:sp>
      <p:sp>
        <p:nvSpPr>
          <p:cNvPr id="269351" name="Text Box 40"/>
          <p:cNvSpPr txBox="1">
            <a:spLocks noChangeArrowheads="1"/>
          </p:cNvSpPr>
          <p:nvPr/>
        </p:nvSpPr>
        <p:spPr bwMode="auto">
          <a:xfrm>
            <a:off x="7316788" y="26670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spcBef>
                <a:spcPct val="0"/>
              </a:spcBef>
              <a:buFontTx/>
              <a:buNone/>
            </a:pPr>
            <a:r>
              <a:rPr lang="zh-CN" altLang="en-US" dirty="0">
                <a:latin typeface="Century Gothic" charset="0"/>
              </a:rPr>
              <a:t>利未人</a:t>
            </a:r>
            <a:endParaRPr lang="en-US" dirty="0">
              <a:latin typeface="Century Gothic" charset="0"/>
            </a:endParaRPr>
          </a:p>
        </p:txBody>
      </p:sp>
      <p:sp>
        <p:nvSpPr>
          <p:cNvPr id="269352" name="Text Box 41"/>
          <p:cNvSpPr txBox="1">
            <a:spLocks noChangeArrowheads="1"/>
          </p:cNvSpPr>
          <p:nvPr/>
        </p:nvSpPr>
        <p:spPr bwMode="auto">
          <a:xfrm>
            <a:off x="7310438" y="3352800"/>
            <a:ext cx="5437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spcBef>
                <a:spcPct val="0"/>
              </a:spcBef>
              <a:buFontTx/>
              <a:buNone/>
            </a:pPr>
            <a:r>
              <a:rPr lang="zh-CN" altLang="en-US" dirty="0">
                <a:latin typeface="Century Gothic" charset="0"/>
              </a:rPr>
              <a:t>祭司</a:t>
            </a:r>
          </a:p>
        </p:txBody>
      </p:sp>
      <p:sp>
        <p:nvSpPr>
          <p:cNvPr id="269353" name="Text Box 42"/>
          <p:cNvSpPr txBox="1">
            <a:spLocks noChangeArrowheads="1"/>
          </p:cNvSpPr>
          <p:nvPr/>
        </p:nvSpPr>
        <p:spPr bwMode="auto">
          <a:xfrm>
            <a:off x="7315200" y="40386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spcBef>
                <a:spcPct val="0"/>
              </a:spcBef>
              <a:buFontTx/>
              <a:buNone/>
            </a:pPr>
            <a:r>
              <a:rPr lang="zh-CN" altLang="en-US" dirty="0">
                <a:latin typeface="Century Gothic" charset="0"/>
              </a:rPr>
              <a:t>大祭司</a:t>
            </a:r>
          </a:p>
        </p:txBody>
      </p:sp>
      <p:sp>
        <p:nvSpPr>
          <p:cNvPr id="269354" name="Text Box 43"/>
          <p:cNvSpPr txBox="1">
            <a:spLocks noChangeArrowheads="1"/>
          </p:cNvSpPr>
          <p:nvPr/>
        </p:nvSpPr>
        <p:spPr bwMode="auto">
          <a:xfrm>
            <a:off x="7319963" y="4572000"/>
            <a:ext cx="82586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1" hangingPunct="1">
              <a:spcBef>
                <a:spcPct val="0"/>
              </a:spcBef>
              <a:buFontTx/>
              <a:buNone/>
            </a:pPr>
            <a:r>
              <a:rPr lang="zh-CN" altLang="en-US" sz="1000" dirty="0">
                <a:latin typeface="Century Gothic" charset="0"/>
              </a:rPr>
              <a:t>擅自献火祭</a:t>
            </a:r>
          </a:p>
          <a:p>
            <a:pPr eaLnBrk="1" hangingPunct="1">
              <a:spcBef>
                <a:spcPct val="0"/>
              </a:spcBef>
              <a:buFontTx/>
              <a:buNone/>
            </a:pPr>
            <a:r>
              <a:rPr lang="zh-CN" altLang="en-US" sz="1000" dirty="0">
                <a:latin typeface="Century Gothic" charset="0"/>
              </a:rPr>
              <a:t>被神所杀</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spcBef>
                <a:spcPct val="0"/>
              </a:spcBef>
              <a:buFontTx/>
              <a:buNone/>
            </a:pPr>
            <a:endParaRPr lang="en-US" sz="1800">
              <a:solidFill>
                <a:srgbClr val="000000"/>
              </a:solidFill>
              <a:latin typeface="Arial" charset="0"/>
              <a:ea typeface="ＭＳ Ｐゴシック" charset="0"/>
              <a:cs typeface="Times New Roman"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a:spcBef>
                <a:spcPct val="0"/>
              </a:spcBef>
              <a:buFontTx/>
              <a:buNone/>
            </a:pPr>
            <a:endParaRPr lang="en-US" sz="1400" b="0">
              <a:solidFill>
                <a:srgbClr val="000000"/>
              </a:solidFill>
              <a:latin typeface="Arial Narrow" charset="0"/>
              <a:ea typeface="ＭＳ Ｐゴシック" charset="0"/>
              <a:cs typeface="Times New Roman"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a:spcBef>
                <a:spcPct val="0"/>
              </a:spcBef>
              <a:buFontTx/>
              <a:buNone/>
            </a:pPr>
            <a:r>
              <a:rPr lang="en-US"/>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a:spcBef>
                <a:spcPct val="0"/>
              </a:spcBef>
              <a:buFontTx/>
              <a:buNone/>
            </a:pPr>
            <a:r>
              <a:rPr lang="en-US" b="0">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spcBef>
                <a:spcPct val="0"/>
              </a:spcBef>
              <a:buFontTx/>
              <a:buNone/>
            </a:pPr>
            <a:r>
              <a:rPr lang="en-US" sz="2000">
                <a:solidFill>
                  <a:srgbClr val="FFFFFF"/>
                </a:solidFill>
                <a:latin typeface="Arial" charset="0"/>
                <a:cs typeface="Arial" charset="0"/>
              </a:rPr>
              <a:t>125</a:t>
            </a:r>
          </a:p>
          <a:p>
            <a:pPr>
              <a:spcBef>
                <a:spcPct val="0"/>
              </a:spcBef>
              <a:buFontTx/>
              <a:buNone/>
            </a:pPr>
            <a:r>
              <a:rPr lang="en-US" sz="2000">
                <a:solidFill>
                  <a:srgbClr val="FFFFFF"/>
                </a:solidFill>
                <a:latin typeface="Arial" charset="0"/>
                <a:cs typeface="Arial" charset="0"/>
              </a:rPr>
              <a:t>202</a:t>
            </a:r>
          </a:p>
        </p:txBody>
      </p:sp>
    </p:spTree>
    <p:extLst>
      <p:ext uri="{BB962C8B-B14F-4D97-AF65-F5344CB8AC3E}">
        <p14:creationId xmlns:p14="http://schemas.microsoft.com/office/powerpoint/2010/main" val="4190595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972935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grpSp>
        <p:nvGrpSpPr>
          <p:cNvPr id="133123" name="Group 1027"/>
          <p:cNvGrpSpPr>
            <a:grpSpLocks/>
          </p:cNvGrpSpPr>
          <p:nvPr/>
        </p:nvGrpSpPr>
        <p:grpSpPr bwMode="auto">
          <a:xfrm>
            <a:off x="2700338" y="1916113"/>
            <a:ext cx="3581400" cy="2838450"/>
            <a:chOff x="2256" y="1632"/>
            <a:chExt cx="1207" cy="972"/>
          </a:xfrm>
        </p:grpSpPr>
        <p:grpSp>
          <p:nvGrpSpPr>
            <p:cNvPr id="133150" name="Group 1028"/>
            <p:cNvGrpSpPr>
              <a:grpSpLocks/>
            </p:cNvGrpSpPr>
            <p:nvPr/>
          </p:nvGrpSpPr>
          <p:grpSpPr bwMode="auto">
            <a:xfrm>
              <a:off x="2256" y="1704"/>
              <a:ext cx="1207" cy="900"/>
              <a:chOff x="2256" y="1704"/>
              <a:chExt cx="1207" cy="900"/>
            </a:xfrm>
          </p:grpSpPr>
          <p:pic>
            <p:nvPicPr>
              <p:cNvPr id="133152" name="Picture 1029" descr="Mosaic Tab cut-ou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33153" name="Group 1030"/>
              <p:cNvGrpSpPr>
                <a:grpSpLocks/>
              </p:cNvGrpSpPr>
              <p:nvPr/>
            </p:nvGrpSpPr>
            <p:grpSpPr bwMode="auto">
              <a:xfrm>
                <a:off x="2256" y="1749"/>
                <a:ext cx="1207" cy="855"/>
                <a:chOff x="2256" y="1749"/>
                <a:chExt cx="1207" cy="855"/>
              </a:xfrm>
            </p:grpSpPr>
            <p:grpSp>
              <p:nvGrpSpPr>
                <p:cNvPr id="133154" name="Group 1031"/>
                <p:cNvGrpSpPr>
                  <a:grpSpLocks/>
                </p:cNvGrpSpPr>
                <p:nvPr/>
              </p:nvGrpSpPr>
              <p:grpSpPr bwMode="auto">
                <a:xfrm>
                  <a:off x="2299" y="1749"/>
                  <a:ext cx="1164" cy="855"/>
                  <a:chOff x="2299" y="1749"/>
                  <a:chExt cx="1164" cy="855"/>
                </a:xfrm>
              </p:grpSpPr>
              <p:sp>
                <p:nvSpPr>
                  <p:cNvPr id="133156"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33157"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endParaRPr lang="zh-CN" altLang="en-US" sz="2400">
                      <a:latin typeface="Times" charset="0"/>
                      <a:cs typeface="Times New Roman" charset="0"/>
                    </a:endParaRPr>
                  </a:p>
                </p:txBody>
              </p:sp>
              <p:sp>
                <p:nvSpPr>
                  <p:cNvPr id="133158"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endParaRPr lang="zh-CN" altLang="en-US" sz="2400">
                      <a:latin typeface="Times" charset="0"/>
                      <a:cs typeface="Times New Roman" charset="0"/>
                    </a:endParaRPr>
                  </a:p>
                </p:txBody>
              </p:sp>
              <p:sp>
                <p:nvSpPr>
                  <p:cNvPr id="133159"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33160" name="Freeform 1036" descr="Stationery"/>
                  <p:cNvSpPr>
                    <a:spLocks/>
                  </p:cNvSpPr>
                  <p:nvPr/>
                </p:nvSpPr>
                <p:spPr bwMode="auto">
                  <a:xfrm>
                    <a:off x="3168" y="2304"/>
                    <a:ext cx="258" cy="264"/>
                  </a:xfrm>
                  <a:custGeom>
                    <a:avLst/>
                    <a:gdLst>
                      <a:gd name="T0" fmla="*/ 137 w 230"/>
                      <a:gd name="T1" fmla="*/ 6 h 264"/>
                      <a:gd name="T2" fmla="*/ 102 w 230"/>
                      <a:gd name="T3" fmla="*/ 77 h 264"/>
                      <a:gd name="T4" fmla="*/ 76 w 230"/>
                      <a:gd name="T5" fmla="*/ 140 h 264"/>
                      <a:gd name="T6" fmla="*/ 46 w 230"/>
                      <a:gd name="T7" fmla="*/ 171 h 264"/>
                      <a:gd name="T8" fmla="*/ 26 w 230"/>
                      <a:gd name="T9" fmla="*/ 192 h 264"/>
                      <a:gd name="T10" fmla="*/ 21 w 230"/>
                      <a:gd name="T11" fmla="*/ 197 h 264"/>
                      <a:gd name="T12" fmla="*/ 149 w 230"/>
                      <a:gd name="T13" fmla="*/ 258 h 264"/>
                      <a:gd name="T14" fmla="*/ 233 w 230"/>
                      <a:gd name="T15" fmla="*/ 222 h 264"/>
                      <a:gd name="T16" fmla="*/ 241 w 230"/>
                      <a:gd name="T17" fmla="*/ 182 h 264"/>
                      <a:gd name="T18" fmla="*/ 224 w 230"/>
                      <a:gd name="T19" fmla="*/ 42 h 264"/>
                      <a:gd name="T20" fmla="*/ 154 w 230"/>
                      <a:gd name="T21" fmla="*/ 0 h 264"/>
                      <a:gd name="T22" fmla="*/ 137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33161"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33162"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sp>
              <p:nvSpPr>
                <p:cNvPr id="133155" name="Freeform 1039" descr="Stationery"/>
                <p:cNvSpPr>
                  <a:spLocks/>
                </p:cNvSpPr>
                <p:nvPr/>
              </p:nvSpPr>
              <p:spPr bwMode="auto">
                <a:xfrm>
                  <a:off x="2256" y="2139"/>
                  <a:ext cx="146" cy="117"/>
                </a:xfrm>
                <a:custGeom>
                  <a:avLst/>
                  <a:gdLst>
                    <a:gd name="T0" fmla="*/ 27 w 98"/>
                    <a:gd name="T1" fmla="*/ 30 h 117"/>
                    <a:gd name="T2" fmla="*/ 52 w 98"/>
                    <a:gd name="T3" fmla="*/ 117 h 117"/>
                    <a:gd name="T4" fmla="*/ 146 w 98"/>
                    <a:gd name="T5" fmla="*/ 84 h 117"/>
                    <a:gd name="T6" fmla="*/ 27 w 98"/>
                    <a:gd name="T7" fmla="*/ 0 h 117"/>
                    <a:gd name="T8" fmla="*/ 3 w 98"/>
                    <a:gd name="T9" fmla="*/ 27 h 117"/>
                    <a:gd name="T10" fmla="*/ 30 w 98"/>
                    <a:gd name="T11" fmla="*/ 56 h 117"/>
                    <a:gd name="T12" fmla="*/ 45 w 98"/>
                    <a:gd name="T13" fmla="*/ 57 h 117"/>
                    <a:gd name="T14" fmla="*/ 72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grpSp>
        <p:sp>
          <p:nvSpPr>
            <p:cNvPr id="133151"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grpSp>
      <p:grpSp>
        <p:nvGrpSpPr>
          <p:cNvPr id="133124" name="Group 1041"/>
          <p:cNvGrpSpPr>
            <a:grpSpLocks/>
          </p:cNvGrpSpPr>
          <p:nvPr/>
        </p:nvGrpSpPr>
        <p:grpSpPr bwMode="auto">
          <a:xfrm>
            <a:off x="2411413" y="1989138"/>
            <a:ext cx="4445000" cy="2970212"/>
            <a:chOff x="1536" y="1200"/>
            <a:chExt cx="2800" cy="1871"/>
          </a:xfrm>
        </p:grpSpPr>
        <p:sp>
          <p:nvSpPr>
            <p:cNvPr id="106514" name="Text Box 1042"/>
            <p:cNvSpPr txBox="1">
              <a:spLocks noChangeArrowheads="1"/>
            </p:cNvSpPr>
            <p:nvPr/>
          </p:nvSpPr>
          <p:spPr bwMode="auto">
            <a:xfrm rot="-1495443">
              <a:off x="2176" y="2551"/>
              <a:ext cx="2160" cy="5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lnSpc>
                  <a:spcPct val="50000"/>
                </a:lnSpc>
                <a:buFontTx/>
                <a:buNone/>
              </a:pPr>
              <a:r>
                <a:rPr lang="zh-CN" altLang="en-US" sz="3200">
                  <a:solidFill>
                    <a:schemeClr val="accent2"/>
                  </a:solidFill>
                  <a:latin typeface="Times" charset="0"/>
                </a:rPr>
                <a:t>摩西与亚伦</a:t>
              </a:r>
            </a:p>
            <a:p>
              <a:pPr algn="ctr" eaLnBrk="1" hangingPunct="1">
                <a:lnSpc>
                  <a:spcPct val="50000"/>
                </a:lnSpc>
                <a:buFontTx/>
                <a:buNone/>
              </a:pPr>
              <a:r>
                <a:rPr lang="zh-CN" altLang="en-US" sz="3200">
                  <a:solidFill>
                    <a:schemeClr val="accent2"/>
                  </a:solidFill>
                  <a:latin typeface="Times" charset="0"/>
                </a:rPr>
                <a:t>的子孙</a:t>
              </a:r>
            </a:p>
          </p:txBody>
        </p:sp>
        <p:sp>
          <p:nvSpPr>
            <p:cNvPr id="106515" name="Text Box 1043"/>
            <p:cNvSpPr txBox="1">
              <a:spLocks noChangeArrowheads="1"/>
            </p:cNvSpPr>
            <p:nvPr/>
          </p:nvSpPr>
          <p:spPr bwMode="auto">
            <a:xfrm rot="2139010">
              <a:off x="2688" y="1584"/>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chemeClr val="accent2"/>
                  </a:solidFill>
                  <a:latin typeface="Times" charset="0"/>
                </a:rPr>
                <a:t>米拉利族</a:t>
              </a:r>
              <a:endParaRPr lang="zh-CN" altLang="en-US" sz="3200">
                <a:solidFill>
                  <a:schemeClr val="accent2"/>
                </a:solidFill>
                <a:latin typeface="Times" charset="0"/>
              </a:endParaRPr>
            </a:p>
          </p:txBody>
        </p:sp>
        <p:sp>
          <p:nvSpPr>
            <p:cNvPr id="106516" name="Text Box 1044"/>
            <p:cNvSpPr txBox="1">
              <a:spLocks noChangeArrowheads="1"/>
            </p:cNvSpPr>
            <p:nvPr/>
          </p:nvSpPr>
          <p:spPr bwMode="auto">
            <a:xfrm rot="-1057160">
              <a:off x="1536" y="1200"/>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chemeClr val="accent2"/>
                  </a:solidFill>
                  <a:latin typeface="Times" charset="0"/>
                </a:rPr>
                <a:t>革顺</a:t>
              </a:r>
              <a:r>
                <a:rPr lang="zh-CN" altLang="en-US" sz="3200">
                  <a:solidFill>
                    <a:schemeClr val="accent2"/>
                  </a:solidFill>
                  <a:latin typeface="Times" charset="0"/>
                </a:rPr>
                <a:t>族</a:t>
              </a:r>
              <a:endParaRPr lang="zh-CN" altLang="en-US" sz="3200">
                <a:solidFill>
                  <a:schemeClr val="accent2"/>
                </a:solidFill>
                <a:latin typeface="Times New Roman" charset="0"/>
                <a:cs typeface="Times New Roman" charset="0"/>
              </a:endParaRPr>
            </a:p>
          </p:txBody>
        </p:sp>
        <p:sp>
          <p:nvSpPr>
            <p:cNvPr id="106517" name="Text Box 1045"/>
            <p:cNvSpPr txBox="1">
              <a:spLocks noChangeArrowheads="1"/>
            </p:cNvSpPr>
            <p:nvPr/>
          </p:nvSpPr>
          <p:spPr bwMode="auto">
            <a:xfrm rot="3223926">
              <a:off x="1527" y="2074"/>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0000FF"/>
                  </a:solidFill>
                  <a:latin typeface="Times" charset="0"/>
                </a:rPr>
                <a:t>哥辖族</a:t>
              </a:r>
              <a:endParaRPr lang="zh-CN" altLang="en-US" sz="3200">
                <a:solidFill>
                  <a:srgbClr val="0000FF"/>
                </a:solidFill>
                <a:latin typeface="Times" charset="0"/>
              </a:endParaRPr>
            </a:p>
          </p:txBody>
        </p:sp>
      </p:grpSp>
      <p:grpSp>
        <p:nvGrpSpPr>
          <p:cNvPr id="133125" name="Group 1046"/>
          <p:cNvGrpSpPr>
            <a:grpSpLocks/>
          </p:cNvGrpSpPr>
          <p:nvPr/>
        </p:nvGrpSpPr>
        <p:grpSpPr bwMode="auto">
          <a:xfrm rot="2659317">
            <a:off x="6824663" y="238125"/>
            <a:ext cx="2041525" cy="1612900"/>
            <a:chOff x="3295" y="-49"/>
            <a:chExt cx="1286" cy="1016"/>
          </a:xfrm>
        </p:grpSpPr>
        <p:sp>
          <p:nvSpPr>
            <p:cNvPr id="133141" name="AutoShape 1047"/>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wrap="none" anchor="ctr"/>
            <a:lstStyle/>
            <a:p>
              <a:endParaRPr lang="zh-CN" altLang="en-US" sz="2400">
                <a:latin typeface="Times" charset="0"/>
              </a:endParaRPr>
            </a:p>
          </p:txBody>
        </p:sp>
        <p:sp>
          <p:nvSpPr>
            <p:cNvPr id="106520" name="Text Box 1048"/>
            <p:cNvSpPr txBox="1">
              <a:spLocks noChangeArrowheads="1"/>
            </p:cNvSpPr>
            <p:nvPr/>
          </p:nvSpPr>
          <p:spPr bwMode="auto">
            <a:xfrm>
              <a:off x="4148" y="313"/>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400">
                  <a:solidFill>
                    <a:srgbClr val="00FFFF"/>
                  </a:solidFill>
                  <a:latin typeface="Times" charset="0"/>
                </a:rPr>
                <a:t>东</a:t>
              </a:r>
            </a:p>
          </p:txBody>
        </p:sp>
        <p:sp>
          <p:nvSpPr>
            <p:cNvPr id="106521" name="Text Box 1049"/>
            <p:cNvSpPr txBox="1">
              <a:spLocks noChangeArrowheads="1"/>
            </p:cNvSpPr>
            <p:nvPr/>
          </p:nvSpPr>
          <p:spPr bwMode="auto">
            <a:xfrm>
              <a:off x="3716" y="678"/>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rgbClr val="00FFFF"/>
                  </a:solidFill>
                  <a:latin typeface="Times" charset="0"/>
                </a:rPr>
                <a:t>南</a:t>
              </a:r>
            </a:p>
          </p:txBody>
        </p:sp>
        <p:sp>
          <p:nvSpPr>
            <p:cNvPr id="106522" name="Text Box 1050"/>
            <p:cNvSpPr txBox="1">
              <a:spLocks noChangeArrowheads="1"/>
            </p:cNvSpPr>
            <p:nvPr/>
          </p:nvSpPr>
          <p:spPr bwMode="auto">
            <a:xfrm>
              <a:off x="3719" y="-49"/>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rgbClr val="00FFFF"/>
                  </a:solidFill>
                  <a:latin typeface="Times" charset="0"/>
                </a:rPr>
                <a:t>北</a:t>
              </a:r>
            </a:p>
          </p:txBody>
        </p:sp>
        <p:sp>
          <p:nvSpPr>
            <p:cNvPr id="106523" name="Text Box 1051"/>
            <p:cNvSpPr txBox="1">
              <a:spLocks noChangeArrowheads="1"/>
            </p:cNvSpPr>
            <p:nvPr/>
          </p:nvSpPr>
          <p:spPr bwMode="auto">
            <a:xfrm>
              <a:off x="3293" y="313"/>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400">
                  <a:solidFill>
                    <a:srgbClr val="00FFFF"/>
                  </a:solidFill>
                  <a:latin typeface="Times" charset="0"/>
                </a:rPr>
                <a:t>西</a:t>
              </a:r>
            </a:p>
          </p:txBody>
        </p:sp>
      </p:grpSp>
      <p:sp>
        <p:nvSpPr>
          <p:cNvPr id="133126" name="Text Box 1052"/>
          <p:cNvSpPr txBox="1">
            <a:spLocks noChangeArrowheads="1"/>
          </p:cNvSpPr>
          <p:nvPr/>
        </p:nvSpPr>
        <p:spPr bwMode="auto">
          <a:xfrm rot="1415403">
            <a:off x="2646363" y="68103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以法莲</a:t>
            </a:r>
          </a:p>
        </p:txBody>
      </p:sp>
      <p:sp>
        <p:nvSpPr>
          <p:cNvPr id="133127" name="Text Box 1053"/>
          <p:cNvSpPr txBox="1">
            <a:spLocks noChangeArrowheads="1"/>
          </p:cNvSpPr>
          <p:nvPr/>
        </p:nvSpPr>
        <p:spPr bwMode="auto">
          <a:xfrm rot="1415403">
            <a:off x="1565275" y="825500"/>
            <a:ext cx="2438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玛拿西</a:t>
            </a:r>
          </a:p>
        </p:txBody>
      </p:sp>
      <p:sp>
        <p:nvSpPr>
          <p:cNvPr id="133128" name="Text Box 1054"/>
          <p:cNvSpPr txBox="1">
            <a:spLocks noChangeArrowheads="1"/>
          </p:cNvSpPr>
          <p:nvPr/>
        </p:nvSpPr>
        <p:spPr bwMode="auto">
          <a:xfrm rot="1415403">
            <a:off x="1062038" y="12493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便雅悯</a:t>
            </a:r>
          </a:p>
        </p:txBody>
      </p:sp>
      <p:sp>
        <p:nvSpPr>
          <p:cNvPr id="133129" name="Text Box 1055"/>
          <p:cNvSpPr txBox="1">
            <a:spLocks noChangeArrowheads="1"/>
          </p:cNvSpPr>
          <p:nvPr/>
        </p:nvSpPr>
        <p:spPr bwMode="auto">
          <a:xfrm rot="1415471">
            <a:off x="6651625" y="46529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3200">
                <a:latin typeface="Times" charset="0"/>
              </a:rPr>
              <a:t>犹大</a:t>
            </a:r>
          </a:p>
        </p:txBody>
      </p:sp>
      <p:sp>
        <p:nvSpPr>
          <p:cNvPr id="133130" name="Text Box 1056"/>
          <p:cNvSpPr txBox="1">
            <a:spLocks noChangeArrowheads="1"/>
          </p:cNvSpPr>
          <p:nvPr/>
        </p:nvSpPr>
        <p:spPr bwMode="auto">
          <a:xfrm rot="1415471">
            <a:off x="5695950" y="48688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以萨迦</a:t>
            </a:r>
          </a:p>
        </p:txBody>
      </p:sp>
      <p:sp>
        <p:nvSpPr>
          <p:cNvPr id="133131" name="Text Box 1057"/>
          <p:cNvSpPr txBox="1">
            <a:spLocks noChangeArrowheads="1"/>
          </p:cNvSpPr>
          <p:nvPr/>
        </p:nvSpPr>
        <p:spPr bwMode="auto">
          <a:xfrm rot="1415471">
            <a:off x="4365625" y="494188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西布伦</a:t>
            </a:r>
          </a:p>
        </p:txBody>
      </p:sp>
      <p:sp>
        <p:nvSpPr>
          <p:cNvPr id="133132" name="Text Box 1058"/>
          <p:cNvSpPr txBox="1">
            <a:spLocks noChangeArrowheads="1"/>
          </p:cNvSpPr>
          <p:nvPr/>
        </p:nvSpPr>
        <p:spPr bwMode="auto">
          <a:xfrm>
            <a:off x="622300" y="2820988"/>
            <a:ext cx="13716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迦得</a:t>
            </a:r>
          </a:p>
        </p:txBody>
      </p:sp>
      <p:sp>
        <p:nvSpPr>
          <p:cNvPr id="133133" name="Text Box 1059"/>
          <p:cNvSpPr txBox="1">
            <a:spLocks noChangeArrowheads="1"/>
          </p:cNvSpPr>
          <p:nvPr/>
        </p:nvSpPr>
        <p:spPr bwMode="auto">
          <a:xfrm>
            <a:off x="927100" y="3430588"/>
            <a:ext cx="1600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西缅</a:t>
            </a:r>
          </a:p>
        </p:txBody>
      </p:sp>
      <p:sp>
        <p:nvSpPr>
          <p:cNvPr id="133134" name="Text Box 1060"/>
          <p:cNvSpPr txBox="1">
            <a:spLocks noChangeArrowheads="1"/>
          </p:cNvSpPr>
          <p:nvPr/>
        </p:nvSpPr>
        <p:spPr bwMode="auto">
          <a:xfrm>
            <a:off x="1216025" y="404018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流便</a:t>
            </a:r>
          </a:p>
        </p:txBody>
      </p:sp>
      <p:sp>
        <p:nvSpPr>
          <p:cNvPr id="133135" name="Text Box 1061"/>
          <p:cNvSpPr txBox="1">
            <a:spLocks noChangeArrowheads="1"/>
          </p:cNvSpPr>
          <p:nvPr/>
        </p:nvSpPr>
        <p:spPr bwMode="auto">
          <a:xfrm>
            <a:off x="5410200" y="1447800"/>
            <a:ext cx="1371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但</a:t>
            </a:r>
          </a:p>
        </p:txBody>
      </p:sp>
      <p:sp>
        <p:nvSpPr>
          <p:cNvPr id="133136" name="Text Box 1062"/>
          <p:cNvSpPr txBox="1">
            <a:spLocks noChangeArrowheads="1"/>
          </p:cNvSpPr>
          <p:nvPr/>
        </p:nvSpPr>
        <p:spPr bwMode="auto">
          <a:xfrm>
            <a:off x="5791200" y="1989138"/>
            <a:ext cx="1600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亚设</a:t>
            </a:r>
          </a:p>
        </p:txBody>
      </p:sp>
      <p:sp>
        <p:nvSpPr>
          <p:cNvPr id="133137" name="Text Box 1063"/>
          <p:cNvSpPr txBox="1">
            <a:spLocks noChangeArrowheads="1"/>
          </p:cNvSpPr>
          <p:nvPr/>
        </p:nvSpPr>
        <p:spPr bwMode="auto">
          <a:xfrm>
            <a:off x="6629400" y="271621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拿弗他利</a:t>
            </a:r>
          </a:p>
        </p:txBody>
      </p:sp>
      <p:sp>
        <p:nvSpPr>
          <p:cNvPr id="106536" name="Text Box 1064"/>
          <p:cNvSpPr txBox="1">
            <a:spLocks noChangeArrowheads="1"/>
          </p:cNvSpPr>
          <p:nvPr/>
        </p:nvSpPr>
        <p:spPr bwMode="auto">
          <a:xfrm>
            <a:off x="250825" y="5949950"/>
            <a:ext cx="24384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SimSun" charset="0"/>
              </a:rPr>
              <a:t>民数记 </a:t>
            </a:r>
            <a:r>
              <a:rPr lang="en-US" altLang="zh-CN" sz="3200">
                <a:solidFill>
                  <a:schemeClr val="accent2"/>
                </a:solidFill>
                <a:latin typeface="SimSun" charset="0"/>
              </a:rPr>
              <a:t>2 </a:t>
            </a:r>
            <a:r>
              <a:rPr lang="zh-CN" altLang="en-US" sz="3200">
                <a:solidFill>
                  <a:schemeClr val="accent2"/>
                </a:solidFill>
                <a:latin typeface="SimSun" charset="0"/>
              </a:rPr>
              <a:t>章</a:t>
            </a:r>
          </a:p>
        </p:txBody>
      </p:sp>
      <p:sp>
        <p:nvSpPr>
          <p:cNvPr id="133139" name="Text Box 1065"/>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33140" name="Rectangle 1066"/>
          <p:cNvSpPr>
            <a:spLocks noGrp="1" noChangeArrowheads="1"/>
          </p:cNvSpPr>
          <p:nvPr>
            <p:ph type="title" idx="4294967295"/>
          </p:nvPr>
        </p:nvSpPr>
        <p:spPr>
          <a:xfrm>
            <a:off x="2916238" y="5949950"/>
            <a:ext cx="4424362" cy="692150"/>
          </a:xfrm>
        </p:spPr>
        <p:txBody>
          <a:bodyPr/>
          <a:lstStyle/>
          <a:p>
            <a:pPr algn="l" eaLnBrk="1" hangingPunct="1"/>
            <a:r>
              <a:rPr lang="zh-CN" altLang="en-US" sz="3200" b="1">
                <a:solidFill>
                  <a:schemeClr val="tx1"/>
                </a:solidFill>
                <a:effectLst>
                  <a:outerShdw blurRad="38100" dist="38100" dir="2700000" algn="tl">
                    <a:srgbClr val="FFFFFF"/>
                  </a:outerShdw>
                </a:effectLst>
                <a:latin typeface="Times New Roman" charset="0"/>
                <a:ea typeface="SimSun" charset="0"/>
                <a:cs typeface="SimSun" charset="0"/>
              </a:rPr>
              <a:t>祭司与众支派同列</a:t>
            </a:r>
            <a:endParaRPr lang="zh-CN" altLang="en-US" sz="3200" b="1">
              <a:effectLst>
                <a:outerShdw blurRad="38100" dist="38100" dir="2700000" algn="tl">
                  <a:srgbClr val="FFFFFF"/>
                </a:outerShdw>
              </a:effectLst>
              <a:latin typeface="Times New Roman" charset="0"/>
              <a:ea typeface="SimSun" charset="0"/>
              <a:cs typeface="SimSun" charset="0"/>
            </a:endParaRP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1017" y="0"/>
            <a:ext cx="8915400" cy="180378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您将如何为飓风做准备？</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63665"/>
            <a:ext cx="9115268" cy="4530981"/>
          </a:xfrm>
          <a:prstGeom prst="rect">
            <a:avLst/>
          </a:prstGeom>
        </p:spPr>
      </p:pic>
    </p:spTree>
    <p:extLst>
      <p:ext uri="{BB962C8B-B14F-4D97-AF65-F5344CB8AC3E}">
        <p14:creationId xmlns:p14="http://schemas.microsoft.com/office/powerpoint/2010/main" val="335950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477353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1324623" y="6023769"/>
            <a:ext cx="13684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2825712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182084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9618" name="Picture 1" descr="sf_newYearsBlessing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Title 2"/>
          <p:cNvSpPr>
            <a:spLocks noGrp="1"/>
          </p:cNvSpPr>
          <p:nvPr>
            <p:ph type="ctrTitle"/>
          </p:nvPr>
        </p:nvSpPr>
        <p:spPr>
          <a:xfrm>
            <a:off x="-825500" y="609600"/>
            <a:ext cx="7772400" cy="2459038"/>
          </a:xfrm>
        </p:spPr>
        <p:txBody>
          <a:bodyPr/>
          <a:lstStyle/>
          <a:p>
            <a:r>
              <a:rPr lang="zh-CN" altLang="en-US"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愿</a:t>
            </a:r>
            <a:br>
              <a:rPr lang="en-GB" altLang="zh-CN"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br>
            <a:r>
              <a:rPr lang="zh-CN" altLang="en-US"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耶和华</a:t>
            </a:r>
            <a:br>
              <a:rPr lang="en-GB" altLang="zh-CN"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br>
            <a:r>
              <a:rPr lang="zh-CN" altLang="en-US"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rPr>
              <a:t>赐福你</a:t>
            </a:r>
            <a:endParaRPr lang="en-US" b="1" dirty="0">
              <a:solidFill>
                <a:srgbClr val="005900"/>
              </a:solidFill>
              <a:effectLst>
                <a:outerShdw blurRad="50800" dist="76200" dir="2700000" algn="tl" rotWithShape="0">
                  <a:schemeClr val="bg1"/>
                </a:outerShdw>
              </a:effectLst>
              <a:latin typeface="Arial" charset="0"/>
              <a:ea typeface="ヒラギノ角ゴ Pro W3" charset="0"/>
              <a:cs typeface="ヒラギノ角ゴ Pro W3" charset="0"/>
            </a:endParaRPr>
          </a:p>
        </p:txBody>
      </p:sp>
      <p:sp>
        <p:nvSpPr>
          <p:cNvPr id="239620" name="Title 2"/>
          <p:cNvSpPr txBox="1">
            <a:spLocks/>
          </p:cNvSpPr>
          <p:nvPr/>
        </p:nvSpPr>
        <p:spPr bwMode="auto">
          <a:xfrm>
            <a:off x="901700" y="2890838"/>
            <a:ext cx="70739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a:spcBef>
                <a:spcPct val="0"/>
              </a:spcBef>
              <a:buFontTx/>
              <a:buNone/>
            </a:pPr>
            <a:r>
              <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保护你；</a:t>
            </a:r>
          </a:p>
          <a:p>
            <a:pPr defTabSz="457200">
              <a:spcBef>
                <a:spcPct val="0"/>
              </a:spcBef>
              <a:buFontTx/>
              <a:buNone/>
            </a:pPr>
            <a:endPar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defTabSz="457200">
              <a:spcBef>
                <a:spcPct val="0"/>
              </a:spcBef>
              <a:buFontTx/>
              <a:buNone/>
            </a:pPr>
            <a:r>
              <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愿耶和华使他的脸光照你，</a:t>
            </a:r>
          </a:p>
          <a:p>
            <a:pPr defTabSz="457200">
              <a:spcBef>
                <a:spcPct val="0"/>
              </a:spcBef>
              <a:buFontTx/>
              <a:buNone/>
            </a:pPr>
            <a:r>
              <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赐恩给你；</a:t>
            </a:r>
          </a:p>
          <a:p>
            <a:pPr defTabSz="457200">
              <a:spcBef>
                <a:spcPct val="0"/>
              </a:spcBef>
              <a:buFontTx/>
              <a:buNone/>
            </a:pPr>
            <a:endPar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a:p>
            <a:pPr defTabSz="457200">
              <a:spcBef>
                <a:spcPct val="0"/>
              </a:spcBef>
              <a:buFontTx/>
              <a:buNone/>
            </a:pPr>
            <a:r>
              <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愿耶和华敞脸垂顾你，</a:t>
            </a:r>
          </a:p>
          <a:p>
            <a:pPr defTabSz="457200">
              <a:spcBef>
                <a:spcPct val="0"/>
              </a:spcBef>
              <a:buFontTx/>
              <a:buNone/>
            </a:pPr>
            <a:r>
              <a:rPr lang="zh-CN" alt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rPr>
              <a:t>赐你平安。’</a:t>
            </a:r>
            <a:endParaRPr lang="en-US" dirty="0">
              <a:solidFill>
                <a:srgbClr val="005900"/>
              </a:solidFill>
              <a:effectLst>
                <a:outerShdw blurRad="50800" dist="76200" dir="2700000" algn="tl" rotWithShape="0">
                  <a:srgbClr val="FFFFFF"/>
                </a:outerShdw>
              </a:effectLst>
              <a:latin typeface="Arial" charset="0"/>
              <a:ea typeface="ヒラギノ角ゴ Pro W3" charset="0"/>
              <a:cs typeface="ヒラギノ角ゴ Pro W3" charset="0"/>
            </a:endParaRPr>
          </a:p>
        </p:txBody>
      </p:sp>
      <p:sp>
        <p:nvSpPr>
          <p:cNvPr id="5" name="Title 2"/>
          <p:cNvSpPr txBox="1">
            <a:spLocks/>
          </p:cNvSpPr>
          <p:nvPr/>
        </p:nvSpPr>
        <p:spPr bwMode="auto">
          <a:xfrm>
            <a:off x="203200" y="5943600"/>
            <a:ext cx="777240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algn="l" defTabSz="457200">
              <a:buFontTx/>
              <a:buNone/>
              <a:defRPr/>
            </a:pPr>
            <a:r>
              <a:rPr lang="zh-CN" altLang="en-US" sz="3600" dirty="0">
                <a:solidFill>
                  <a:srgbClr val="FFFFFF"/>
                </a:solidFill>
                <a:effectLst>
                  <a:outerShdw blurRad="50800" dist="63500" dir="2700000" algn="tl" rotWithShape="0">
                    <a:srgbClr val="000000"/>
                  </a:outerShdw>
                </a:effectLst>
              </a:rPr>
              <a:t>民数记 </a:t>
            </a:r>
            <a:r>
              <a:rPr lang="en-US" sz="3600" dirty="0">
                <a:solidFill>
                  <a:srgbClr val="FFFFFF"/>
                </a:solidFill>
                <a:effectLst>
                  <a:outerShdw blurRad="50800" dist="63500" dir="2700000" algn="tl" rotWithShape="0">
                    <a:srgbClr val="000000"/>
                  </a:outerShdw>
                </a:effectLst>
              </a:rPr>
              <a:t>6:24-26</a:t>
            </a:r>
          </a:p>
        </p:txBody>
      </p:sp>
    </p:spTree>
    <p:extLst>
      <p:ext uri="{BB962C8B-B14F-4D97-AF65-F5344CB8AC3E}">
        <p14:creationId xmlns:p14="http://schemas.microsoft.com/office/powerpoint/2010/main" val="1840224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51216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a typeface="ＭＳ Ｐゴシック" charset="0"/>
              </a:rPr>
              <a:t>民数记</a:t>
            </a:r>
            <a:r>
              <a:rPr lang="en-US" dirty="0">
                <a:solidFill>
                  <a:schemeClr val="bg1"/>
                </a:solidFill>
                <a:ea typeface="ＭＳ Ｐゴシック" charset="0"/>
              </a:rPr>
              <a:t> 7:12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spcBef>
                <a:spcPct val="0"/>
              </a:spcBef>
              <a:buFontTx/>
              <a:buNone/>
              <a:defRPr/>
            </a:pPr>
            <a:r>
              <a:rPr lang="ru-RU" altLang="ja-JP" sz="4400" b="0" dirty="0">
                <a:solidFill>
                  <a:srgbClr val="FFFFFF"/>
                </a:solidFill>
                <a:latin typeface="Arial"/>
                <a:ea typeface="ＭＳ Ｐゴシック" charset="0"/>
                <a:cs typeface="Arial"/>
              </a:rPr>
              <a:t>"</a:t>
            </a:r>
            <a:r>
              <a:rPr lang="zh-CN" altLang="en-US" sz="4400" b="0" dirty="0">
                <a:solidFill>
                  <a:srgbClr val="FFFFFF"/>
                </a:solidFill>
                <a:latin typeface="Arial"/>
                <a:ea typeface="ＭＳ Ｐゴシック" charset="0"/>
                <a:cs typeface="Arial"/>
              </a:rPr>
              <a:t>头一天献上供物的，是犹大支派的亚米拿达的儿子拿顺。</a:t>
            </a:r>
            <a:r>
              <a:rPr lang="en-US" altLang="ja-JP" sz="4400" b="0" dirty="0">
                <a:solidFill>
                  <a:srgbClr val="FFFFFF"/>
                </a:solidFill>
                <a:latin typeface="Arial"/>
                <a:ea typeface="ＭＳ Ｐゴシック" charset="0"/>
                <a:cs typeface="Arial"/>
              </a:rPr>
              <a:t> </a:t>
            </a:r>
            <a:endParaRPr lang="en-US" sz="4400" b="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1338714411"/>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145889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019555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5128"/>
          <a:stretch/>
        </p:blipFill>
        <p:spPr>
          <a:xfrm>
            <a:off x="0" y="4114"/>
            <a:ext cx="9138162" cy="6853886"/>
          </a:xfrm>
          <a:prstGeom prst="rect">
            <a:avLst/>
          </a:prstGeom>
        </p:spPr>
      </p:pic>
      <p:sp>
        <p:nvSpPr>
          <p:cNvPr id="900098" name="Rectangle 2"/>
          <p:cNvSpPr>
            <a:spLocks noGrp="1" noChangeArrowheads="1"/>
          </p:cNvSpPr>
          <p:nvPr>
            <p:ph type="ctrTitle"/>
          </p:nvPr>
        </p:nvSpPr>
        <p:spPr>
          <a:xfrm>
            <a:off x="-5838" y="80508"/>
            <a:ext cx="9144000" cy="245934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遵循上帝的旨意而不是按照自己的方式来安排你的生活。</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0728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organized.</a:t>
            </a:r>
          </a:p>
        </p:txBody>
      </p:sp>
      <p:pic>
        <p:nvPicPr>
          <p:cNvPr id="4" name="Picture 3"/>
          <p:cNvPicPr>
            <a:picLocks noChangeAspect="1"/>
          </p:cNvPicPr>
          <p:nvPr/>
        </p:nvPicPr>
        <p:blipFill>
          <a:blip r:embed="rId3"/>
          <a:stretch>
            <a:fillRect/>
          </a:stretch>
        </p:blipFill>
        <p:spPr>
          <a:xfrm>
            <a:off x="152400" y="28258"/>
            <a:ext cx="8839200" cy="6832600"/>
          </a:xfrm>
          <a:prstGeom prst="rect">
            <a:avLst/>
          </a:prstGeom>
        </p:spPr>
      </p:pic>
      <p:sp>
        <p:nvSpPr>
          <p:cNvPr id="2" name="文本框 1">
            <a:extLst>
              <a:ext uri="{FF2B5EF4-FFF2-40B4-BE49-F238E27FC236}">
                <a16:creationId xmlns:a16="http://schemas.microsoft.com/office/drawing/2014/main" id="{DA124CE4-3863-9202-523C-DD4E5E127ACF}"/>
              </a:ext>
            </a:extLst>
          </p:cNvPr>
          <p:cNvSpPr txBox="1"/>
          <p:nvPr/>
        </p:nvSpPr>
        <p:spPr>
          <a:xfrm>
            <a:off x="899592" y="987322"/>
            <a:ext cx="7416824"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buNone/>
            </a:pPr>
            <a:r>
              <a:rPr kumimoji="1" lang="zh-CN" altLang="en-US" sz="8000" dirty="0"/>
              <a:t>你也这样吗？</a:t>
            </a:r>
          </a:p>
        </p:txBody>
      </p:sp>
    </p:spTree>
    <p:extLst>
      <p:ext uri="{BB962C8B-B14F-4D97-AF65-F5344CB8AC3E}">
        <p14:creationId xmlns:p14="http://schemas.microsoft.com/office/powerpoint/2010/main" val="14311815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Prepared</a:t>
            </a:r>
          </a:p>
        </p:txBody>
      </p:sp>
      <p:pic>
        <p:nvPicPr>
          <p:cNvPr id="2" name="Picture 1"/>
          <p:cNvPicPr>
            <a:picLocks noChangeAspect="1"/>
          </p:cNvPicPr>
          <p:nvPr/>
        </p:nvPicPr>
        <p:blipFill>
          <a:blip r:embed="rId3"/>
          <a:stretch>
            <a:fillRect/>
          </a:stretch>
        </p:blipFill>
        <p:spPr>
          <a:xfrm>
            <a:off x="0" y="0"/>
            <a:ext cx="9103682" cy="6392476"/>
          </a:xfrm>
          <a:prstGeom prst="rect">
            <a:avLst/>
          </a:prstGeom>
        </p:spPr>
      </p:pic>
      <p:sp>
        <p:nvSpPr>
          <p:cNvPr id="4" name="Rectangle 2">
            <a:extLst>
              <a:ext uri="{FF2B5EF4-FFF2-40B4-BE49-F238E27FC236}">
                <a16:creationId xmlns:a16="http://schemas.microsoft.com/office/drawing/2014/main" id="{A727488A-2FB7-4A95-9A19-63CC0F7CC762}"/>
              </a:ext>
            </a:extLst>
          </p:cNvPr>
          <p:cNvSpPr txBox="1">
            <a:spLocks noChangeArrowheads="1"/>
          </p:cNvSpPr>
          <p:nvPr/>
        </p:nvSpPr>
        <p:spPr bwMode="auto">
          <a:xfrm>
            <a:off x="0" y="44604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br>
              <a:rPr lang="ja-JP" altLang="en-US" sz="5400" b="1" kern="0">
                <a:effectLst>
                  <a:glow rad="127000">
                    <a:schemeClr val="tx1"/>
                  </a:glow>
                </a:effectLst>
                <a:latin typeface="Arial" charset="0"/>
                <a:ea typeface="ＭＳ Ｐゴシック" charset="0"/>
                <a:cs typeface="ＭＳ Ｐゴシック" charset="0"/>
              </a:rPr>
            </a:br>
            <a:r>
              <a:rPr lang="ja-JP" altLang="en-US" sz="5400" b="1" kern="0">
                <a:effectLst>
                  <a:glow rad="127000">
                    <a:schemeClr val="tx1"/>
                  </a:glow>
                </a:effectLst>
                <a:latin typeface="Arial" charset="0"/>
                <a:ea typeface="ＭＳ Ｐゴシック" charset="0"/>
                <a:cs typeface="ＭＳ Ｐゴシック" charset="0"/>
              </a:rPr>
              <a:t>飓风艾玛</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6126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dirty="0">
                <a:solidFill>
                  <a:schemeClr val="tx1"/>
                </a:solidFill>
              </a:rPr>
              <a:t>保持井然有序。</a:t>
            </a:r>
            <a:endParaRPr lang="en-US" b="1" dirty="0">
              <a:solidFill>
                <a:schemeClr val="tx1"/>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00228" y="1563861"/>
            <a:ext cx="8574992" cy="5144995"/>
          </a:xfrm>
          <a:prstGeom prst="rect">
            <a:avLst/>
          </a:prstGeom>
        </p:spPr>
      </p:pic>
    </p:spTree>
    <p:extLst>
      <p:ext uri="{BB962C8B-B14F-4D97-AF65-F5344CB8AC3E}">
        <p14:creationId xmlns:p14="http://schemas.microsoft.com/office/powerpoint/2010/main" val="42566126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28" r="7801"/>
          <a:stretch/>
        </p:blipFill>
        <p:spPr>
          <a:xfrm>
            <a:off x="-1" y="0"/>
            <a:ext cx="914399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上帝已赐予你侍奉他所需的一切。</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89155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1" descr="phil 2 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p:txBody>
          <a:bodyPr rtlCol="0">
            <a:normAutofit fontScale="90000"/>
          </a:bodyPr>
          <a:lstStyle/>
          <a:p>
            <a:pPr fontAlgn="auto">
              <a:spcAft>
                <a:spcPts val="0"/>
              </a:spcAft>
              <a:defRPr/>
            </a:pPr>
            <a:r>
              <a:rPr kumimoji="0" lang="zh-CN" altLang="en-US" sz="3600" b="1" dirty="0">
                <a:solidFill>
                  <a:srgbClr val="FFFFFF"/>
                </a:solidFill>
                <a:effectLst>
                  <a:glow rad="228600">
                    <a:schemeClr val="tx1"/>
                  </a:glow>
                </a:effectLst>
                <a:latin typeface="Arial"/>
                <a:ea typeface="+mj-ea"/>
                <a:cs typeface="Arial"/>
              </a:rPr>
              <a:t>让神通过你来做工</a:t>
            </a:r>
            <a:r>
              <a:rPr kumimoji="0" lang="en-US" sz="3600" b="1" dirty="0">
                <a:solidFill>
                  <a:srgbClr val="FFFFFF"/>
                </a:solidFill>
                <a:effectLst>
                  <a:glow rad="228600">
                    <a:schemeClr val="tx1"/>
                  </a:glow>
                </a:effectLst>
                <a:latin typeface="Arial"/>
                <a:ea typeface="+mj-ea"/>
                <a:cs typeface="Arial"/>
              </a:rPr>
              <a:t> (</a:t>
            </a:r>
            <a:r>
              <a:rPr kumimoji="0" lang="zh-CN" altLang="en-US" sz="3600" b="1" dirty="0">
                <a:solidFill>
                  <a:srgbClr val="FFFFFF"/>
                </a:solidFill>
                <a:effectLst>
                  <a:glow rad="228600">
                    <a:schemeClr val="tx1"/>
                  </a:glow>
                </a:effectLst>
                <a:latin typeface="Arial"/>
                <a:ea typeface="+mj-ea"/>
                <a:cs typeface="Arial"/>
              </a:rPr>
              <a:t>腓立比书</a:t>
            </a:r>
            <a:r>
              <a:rPr kumimoji="0" lang="en-US" altLang="zh-CN" sz="3600" b="1" dirty="0">
                <a:solidFill>
                  <a:srgbClr val="FFFFFF"/>
                </a:solidFill>
                <a:effectLst>
                  <a:glow rad="228600">
                    <a:schemeClr val="tx1"/>
                  </a:glow>
                </a:effectLst>
                <a:latin typeface="Arial"/>
                <a:ea typeface="+mj-ea"/>
                <a:cs typeface="Arial"/>
              </a:rPr>
              <a:t> </a:t>
            </a:r>
            <a:r>
              <a:rPr kumimoji="0" lang="en-US" sz="3600" b="1" dirty="0">
                <a:solidFill>
                  <a:srgbClr val="FFFFFF"/>
                </a:solidFill>
                <a:effectLst>
                  <a:glow rad="228600">
                    <a:schemeClr val="tx1"/>
                  </a:glow>
                </a:effectLst>
                <a:latin typeface="Arial"/>
                <a:ea typeface="+mj-ea"/>
                <a:cs typeface="Arial"/>
              </a:rPr>
              <a:t>2:12-13 </a:t>
            </a:r>
            <a:r>
              <a:rPr kumimoji="0" lang="en-US" sz="2800" b="1" dirty="0">
                <a:solidFill>
                  <a:srgbClr val="FFFFFF"/>
                </a:solidFill>
                <a:effectLst>
                  <a:glow rad="228600">
                    <a:schemeClr val="tx1"/>
                  </a:glow>
                </a:effectLst>
                <a:latin typeface="Arial"/>
                <a:ea typeface="+mj-ea"/>
                <a:cs typeface="Arial"/>
              </a:rPr>
              <a:t>CNV</a:t>
            </a:r>
            <a:r>
              <a:rPr kumimoji="0" lang="en-US" sz="3600" b="1" dirty="0">
                <a:solidFill>
                  <a:srgbClr val="FFFFFF"/>
                </a:solidFill>
                <a:effectLst>
                  <a:glow rad="228600">
                    <a:schemeClr val="tx1"/>
                  </a:glow>
                </a:effectLst>
                <a:latin typeface="Arial"/>
                <a:ea typeface="+mj-ea"/>
                <a:cs typeface="Arial"/>
              </a:rPr>
              <a:t>)</a:t>
            </a:r>
          </a:p>
        </p:txBody>
      </p:sp>
      <p:sp>
        <p:nvSpPr>
          <p:cNvPr id="4" name="Title 1"/>
          <p:cNvSpPr txBox="1">
            <a:spLocks/>
          </p:cNvSpPr>
          <p:nvPr/>
        </p:nvSpPr>
        <p:spPr bwMode="auto">
          <a:xfrm>
            <a:off x="-180528" y="3501008"/>
            <a:ext cx="9324528" cy="3356992"/>
          </a:xfrm>
          <a:prstGeom prst="rect">
            <a:avLst/>
          </a:prstGeom>
          <a:noFill/>
          <a:ln>
            <a:noFill/>
          </a:ln>
        </p:spPr>
        <p:txBody>
          <a:bodyPr lIns="91429" tIns="45714" rIns="91429" bIns="45714"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Hant"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1</a:t>
            </a:r>
            <a:r>
              <a:rPr kumimoji="0" lang="en-US" altLang="zh-CN"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2</a:t>
            </a:r>
            <a:r>
              <a:rPr kumimoji="0" lang="zh-CN" altLang="en-US"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 </a:t>
            </a:r>
            <a:r>
              <a:rPr kumimoji="0" lang="zh-Hant" altLang="en-US"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这样看来，我所亲爱的，你们素来是顺服的，</a:t>
            </a:r>
            <a:br>
              <a:rPr kumimoji="0" lang="en-US" altLang="zh-Hant"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br>
            <a:r>
              <a:rPr kumimoji="0" lang="zh-Hant" altLang="en-US"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（不但我在你们那里的时候是这样，现今我不在，你们更要顺服，）就应当恐惧战兢地作成自己的救恩。</a:t>
            </a:r>
            <a:r>
              <a:rPr kumimoji="0" lang="en-US" altLang="zh-Hant"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13 </a:t>
            </a:r>
            <a:r>
              <a:rPr kumimoji="0" lang="zh-Hant" altLang="en-US" sz="3200" b="0" i="0" u="none" strike="noStrike" kern="1200" cap="none" spc="0" normalizeH="0" baseline="0" noProof="0" dirty="0">
                <a:ln>
                  <a:noFill/>
                </a:ln>
                <a:solidFill>
                  <a:srgbClr val="FFFFFF"/>
                </a:solidFill>
                <a:effectLst>
                  <a:glow rad="228600">
                    <a:prstClr val="black"/>
                  </a:glow>
                </a:effectLst>
                <a:uLnTx/>
                <a:uFillTx/>
                <a:latin typeface="Calibri"/>
                <a:ea typeface="ＭＳ Ｐゴシック" pitchFamily="-105" charset="-128"/>
              </a:rPr>
              <a:t>神为了成全自己的美意，就在你们里面动工，使你们可以立志和行事。</a:t>
            </a:r>
          </a:p>
        </p:txBody>
      </p:sp>
    </p:spTree>
    <p:extLst>
      <p:ext uri="{BB962C8B-B14F-4D97-AF65-F5344CB8AC3E}">
        <p14:creationId xmlns:p14="http://schemas.microsoft.com/office/powerpoint/2010/main" val="1102670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ja-JP" altLang="en-US" b="1" u="sng" dirty="0">
                <a:effectLst>
                  <a:outerShdw blurRad="38100" dist="38100" dir="2700000" algn="tl">
                    <a:srgbClr val="212121"/>
                  </a:outerShdw>
                </a:effectLst>
                <a:latin typeface="Arial" charset="0"/>
              </a:rPr>
              <a:t>哥林多前书</a:t>
            </a:r>
            <a:r>
              <a:rPr lang="en-US" b="1" u="sng" dirty="0">
                <a:effectLst>
                  <a:outerShdw blurRad="38100" dist="38100" dir="2700000" algn="tl">
                    <a:srgbClr val="212121"/>
                  </a:outerShdw>
                </a:effectLst>
                <a:latin typeface="Arial" charset="0"/>
              </a:rPr>
              <a:t>10:13 </a:t>
            </a:r>
            <a:r>
              <a:rPr lang="en-US" sz="3600" b="1" u="sng" dirty="0">
                <a:effectLst>
                  <a:outerShdw blurRad="38100" dist="38100" dir="2700000" algn="tl">
                    <a:srgbClr val="212121"/>
                  </a:outerShdw>
                </a:effectLst>
                <a:latin typeface="Arial" charset="0"/>
              </a:rPr>
              <a:t>(CCB)</a:t>
            </a:r>
            <a:endParaRPr lang="en-US" b="1" dirty="0">
              <a:effectLst>
                <a:outerShdw blurRad="38100" dist="38100" dir="2700000" algn="tl">
                  <a:srgbClr val="212121"/>
                </a:outerShdw>
              </a:effectLst>
              <a:latin typeface="Arial" charset="0"/>
            </a:endParaRPr>
          </a:p>
        </p:txBody>
      </p:sp>
      <p:sp>
        <p:nvSpPr>
          <p:cNvPr id="1387524" name="Text Box 4"/>
          <p:cNvSpPr txBox="1">
            <a:spLocks noChangeArrowheads="1"/>
          </p:cNvSpPr>
          <p:nvPr/>
        </p:nvSpPr>
        <p:spPr bwMode="auto">
          <a:xfrm>
            <a:off x="228600" y="1295400"/>
            <a:ext cx="87630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lvl="0" defTabSz="457200" fontAlgn="auto">
              <a:spcBef>
                <a:spcPts val="0"/>
              </a:spcBef>
              <a:spcAft>
                <a:spcPts val="0"/>
              </a:spcAft>
              <a:buNone/>
              <a:defRPr/>
            </a:pPr>
            <a:r>
              <a:rPr lang="zh-CN" altLang="en-US" sz="4000" dirty="0">
                <a:solidFill>
                  <a:srgbClr val="FFFFFF"/>
                </a:solidFill>
                <a:effectLst>
                  <a:glow rad="190500">
                    <a:srgbClr val="212121"/>
                  </a:glow>
                </a:effectLst>
                <a:ea typeface="+mn-ea"/>
              </a:rPr>
              <a:t>你们遇见的诱惑无非是人们常见的。上帝是信实的，</a:t>
            </a:r>
            <a:r>
              <a:rPr lang="zh-CN" altLang="en-US" sz="4000" dirty="0">
                <a:solidFill>
                  <a:srgbClr val="FFFF00"/>
                </a:solidFill>
                <a:effectLst>
                  <a:glow rad="190500">
                    <a:srgbClr val="212121"/>
                  </a:glow>
                </a:effectLst>
                <a:ea typeface="+mn-ea"/>
              </a:rPr>
              <a:t>祂绝不会让你们遇见无法抵挡的诱惑</a:t>
            </a:r>
            <a:r>
              <a:rPr lang="zh-CN" altLang="en-US" sz="4000" dirty="0">
                <a:solidFill>
                  <a:srgbClr val="FFFFFF"/>
                </a:solidFill>
                <a:effectLst>
                  <a:glow rad="190500">
                    <a:srgbClr val="212121"/>
                  </a:glow>
                </a:effectLst>
                <a:ea typeface="+mn-ea"/>
              </a:rPr>
              <a:t>，祂必为你们开一条出路，使你们经得住诱惑。</a:t>
            </a:r>
            <a:endParaRPr kumimoji="0" lang="en-US" sz="4000" b="1" i="0" u="none" strike="noStrike" kern="1200" cap="none" spc="0" normalizeH="0" noProof="0" dirty="0">
              <a:ln>
                <a:noFill/>
              </a:ln>
              <a:solidFill>
                <a:srgbClr val="FFFFFF"/>
              </a:solidFill>
              <a:effectLst>
                <a:glow rad="190500">
                  <a:srgbClr val="212121"/>
                </a:glow>
              </a:effectLst>
              <a:uLnTx/>
              <a:uFillTx/>
              <a:latin typeface="Arial" charset="0"/>
              <a:ea typeface="+mn-ea"/>
            </a:endParaRPr>
          </a:p>
        </p:txBody>
      </p:sp>
    </p:spTree>
    <p:extLst>
      <p:ext uri="{BB962C8B-B14F-4D97-AF65-F5344CB8AC3E}">
        <p14:creationId xmlns:p14="http://schemas.microsoft.com/office/powerpoint/2010/main" val="19512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5325762"/>
          </a:xfrm>
          <a:prstGeom prst="rect">
            <a:avLst/>
          </a:prstGeom>
        </p:spPr>
      </p:pic>
      <p:sp>
        <p:nvSpPr>
          <p:cNvPr id="672769" name="Title 1"/>
          <p:cNvSpPr>
            <a:spLocks noGrp="1"/>
          </p:cNvSpPr>
          <p:nvPr>
            <p:ph type="title"/>
          </p:nvPr>
        </p:nvSpPr>
        <p:spPr>
          <a:xfrm>
            <a:off x="1989981" y="4937800"/>
            <a:ext cx="6858000" cy="1143000"/>
          </a:xfrm>
        </p:spPr>
        <p:txBody>
          <a:bodyPr/>
          <a:lstStyle/>
          <a:p>
            <a:pPr algn="r"/>
            <a:r>
              <a:rPr lang="ja-JP" altLang="en-US" dirty="0">
                <a:effectLst/>
                <a:latin typeface="Arial Black" charset="0"/>
                <a:ea typeface="ＭＳ Ｐゴシック" charset="0"/>
                <a:cs typeface="ＭＳ Ｐゴシック" charset="0"/>
              </a:rPr>
              <a:t>腓立比书</a:t>
            </a:r>
            <a:r>
              <a:rPr lang="en-US" dirty="0">
                <a:effectLst/>
                <a:latin typeface="Arial Black" charset="0"/>
                <a:ea typeface="ＭＳ Ｐゴシック" charset="0"/>
                <a:cs typeface="ＭＳ Ｐゴシック" charset="0"/>
              </a:rPr>
              <a:t> 4:13</a:t>
            </a:r>
          </a:p>
        </p:txBody>
      </p:sp>
      <p:sp>
        <p:nvSpPr>
          <p:cNvPr id="4" name="Title 1"/>
          <p:cNvSpPr txBox="1">
            <a:spLocks/>
          </p:cNvSpPr>
          <p:nvPr/>
        </p:nvSpPr>
        <p:spPr bwMode="auto">
          <a:xfrm>
            <a:off x="0" y="414385"/>
            <a:ext cx="7535571" cy="2844757"/>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lgn="l"/>
            <a:r>
              <a:rPr lang="zh-CN" altLang="en-US" sz="4400" dirty="0">
                <a:effectLst/>
                <a:latin typeface="Arial Black" charset="0"/>
                <a:ea typeface="ＭＳ Ｐゴシック" charset="0"/>
                <a:cs typeface="ＭＳ Ｐゴシック" charset="0"/>
              </a:rPr>
              <a:t>靠着赐我力量的那位，</a:t>
            </a:r>
            <a:endParaRPr lang="en-US" altLang="zh-CN" sz="4400" dirty="0">
              <a:effectLst/>
              <a:latin typeface="Arial Black" charset="0"/>
              <a:ea typeface="ＭＳ Ｐゴシック" charset="0"/>
              <a:cs typeface="ＭＳ Ｐゴシック" charset="0"/>
            </a:endParaRPr>
          </a:p>
          <a:p>
            <a:pPr algn="l">
              <a:buNone/>
            </a:pPr>
            <a:r>
              <a:rPr lang="en-US" altLang="zh-CN" sz="4400" dirty="0">
                <a:effectLst/>
                <a:latin typeface="Arial Black" charset="0"/>
                <a:ea typeface="ＭＳ Ｐゴシック" charset="0"/>
                <a:cs typeface="ＭＳ Ｐゴシック" charset="0"/>
              </a:rPr>
              <a:t>	</a:t>
            </a:r>
            <a:r>
              <a:rPr lang="zh-CN" altLang="en-US" sz="4400" dirty="0">
                <a:effectLst/>
                <a:latin typeface="Arial Black" charset="0"/>
                <a:ea typeface="ＭＳ Ｐゴシック" charset="0"/>
                <a:cs typeface="ＭＳ Ｐゴシック" charset="0"/>
              </a:rPr>
              <a:t>我凡事都能做。</a:t>
            </a:r>
            <a:endParaRPr lang="en-US" sz="4400" dirty="0">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059045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556755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800" y="165100"/>
            <a:ext cx="8775700" cy="6515100"/>
          </a:xfrm>
          <a:prstGeom prst="rect">
            <a:avLst/>
          </a:prstGeom>
        </p:spPr>
      </p:pic>
      <p:sp>
        <p:nvSpPr>
          <p:cNvPr id="900098" name="Rectangle 2"/>
          <p:cNvSpPr>
            <a:spLocks noGrp="1" noChangeArrowheads="1"/>
          </p:cNvSpPr>
          <p:nvPr>
            <p:ph type="ctrTitle"/>
          </p:nvPr>
        </p:nvSpPr>
        <p:spPr>
          <a:xfrm>
            <a:off x="0" y="-18552"/>
            <a:ext cx="9144000" cy="2033256"/>
          </a:xfrm>
          <a:solidFill>
            <a:srgbClr val="000514"/>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神如何</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预备</a:t>
            </a:r>
            <a:r>
              <a:rPr lang="zh-CN" altLang="en-US" sz="5400" b="1" dirty="0">
                <a:effectLst>
                  <a:glow rad="127000">
                    <a:schemeClr val="tx1"/>
                  </a:glow>
                </a:effectLst>
                <a:latin typeface="Arial" charset="0"/>
                <a:ea typeface="ＭＳ Ｐゴシック" charset="0"/>
                <a:cs typeface="ＭＳ Ｐゴシック" charset="0"/>
              </a:rPr>
              <a:t>我们来侍奉祂</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030562" y="2557512"/>
            <a:ext cx="4819250" cy="138195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Wingdings" charset="0"/>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个方法</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358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整顿</a:t>
            </a:r>
            <a:r>
              <a:rPr lang="zh-CN" altLang="en-US" sz="4800" b="1" dirty="0">
                <a:effectLst>
                  <a:glow rad="127000">
                    <a:schemeClr val="tx1"/>
                  </a:glow>
                </a:effectLst>
                <a:latin typeface="Arial" charset="0"/>
                <a:ea typeface="ＭＳ Ｐゴシック" charset="0"/>
                <a:cs typeface="ＭＳ Ｐゴシック" charset="0"/>
              </a:rPr>
              <a:t>我们以成圣。</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058716"/>
            <a:ext cx="9144001" cy="5137266"/>
          </a:xfrm>
          <a:prstGeom prst="rect">
            <a:avLst/>
          </a:prstGeom>
        </p:spPr>
      </p:pic>
      <p:sp>
        <p:nvSpPr>
          <p:cNvPr id="5" name="Text Box 4">
            <a:extLst>
              <a:ext uri="{FF2B5EF4-FFF2-40B4-BE49-F238E27FC236}">
                <a16:creationId xmlns:a16="http://schemas.microsoft.com/office/drawing/2014/main" id="{9E4926EF-B3A4-3844-BD46-5F5EA95EC910}"/>
              </a:ext>
            </a:extLst>
          </p:cNvPr>
          <p:cNvSpPr txBox="1">
            <a:spLocks noChangeArrowheads="1"/>
          </p:cNvSpPr>
          <p:nvPr/>
        </p:nvSpPr>
        <p:spPr bwMode="auto">
          <a:xfrm>
            <a:off x="1517915" y="6195193"/>
            <a:ext cx="7391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buNone/>
              <a:defRPr/>
            </a:pPr>
            <a:r>
              <a:rPr lang="ko-KR" altLang="en-US" sz="3200" dirty="0" err="1">
                <a:solidFill>
                  <a:srgbClr val="FFFFFF"/>
                </a:solidFill>
                <a:latin typeface="Arial"/>
                <a:ea typeface="Arial" pitchFamily="-111" charset="0"/>
                <a:cs typeface="Arial"/>
              </a:rPr>
              <a:t>民数记</a:t>
            </a:r>
            <a:r>
              <a:rPr lang="en-US" sz="3200" b="1" dirty="0">
                <a:solidFill>
                  <a:srgbClr val="FFFFFF"/>
                </a:solidFill>
                <a:latin typeface="Arial"/>
                <a:ea typeface="Arial" pitchFamily="-111" charset="0"/>
                <a:cs typeface="Arial"/>
              </a:rPr>
              <a:t> 1:1–10:10</a:t>
            </a:r>
          </a:p>
        </p:txBody>
      </p:sp>
    </p:spTree>
    <p:extLst>
      <p:ext uri="{BB962C8B-B14F-4D97-AF65-F5344CB8AC3E}">
        <p14:creationId xmlns:p14="http://schemas.microsoft.com/office/powerpoint/2010/main" val="3457676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542" y="28538"/>
            <a:ext cx="9288488" cy="6858000"/>
            <a:chOff x="-28542" y="28538"/>
            <a:chExt cx="9288488" cy="6858000"/>
          </a:xfrm>
        </p:grpSpPr>
        <p:pic>
          <p:nvPicPr>
            <p:cNvPr id="5" name="Picture 4"/>
            <p:cNvPicPr>
              <a:picLocks noChangeAspect="1"/>
            </p:cNvPicPr>
            <p:nvPr/>
          </p:nvPicPr>
          <p:blipFill>
            <a:blip r:embed="rId3"/>
            <a:stretch>
              <a:fillRect/>
            </a:stretch>
          </p:blipFill>
          <p:spPr>
            <a:xfrm>
              <a:off x="-28542" y="28538"/>
              <a:ext cx="9288488" cy="6858000"/>
            </a:xfrm>
            <a:prstGeom prst="rect">
              <a:avLst/>
            </a:prstGeom>
          </p:spPr>
        </p:pic>
        <p:sp>
          <p:nvSpPr>
            <p:cNvPr id="2" name="Diamond 1"/>
            <p:cNvSpPr/>
            <p:nvPr/>
          </p:nvSpPr>
          <p:spPr bwMode="auto">
            <a:xfrm>
              <a:off x="3965604" y="1503360"/>
              <a:ext cx="4077919" cy="4078080"/>
            </a:xfrm>
            <a:prstGeom prst="diamond">
              <a:avLst/>
            </a:prstGeom>
            <a:solidFill>
              <a:srgbClr val="FDC70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6134158" cy="1920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警告</a:t>
            </a:r>
            <a:r>
              <a:rPr lang="zh-CN" altLang="en-US" sz="4800" b="1" dirty="0">
                <a:effectLst>
                  <a:glow rad="127000">
                    <a:schemeClr val="tx1"/>
                  </a:glow>
                </a:effectLst>
                <a:latin typeface="Arial" charset="0"/>
                <a:ea typeface="ＭＳ Ｐゴシック" charset="0"/>
                <a:cs typeface="ＭＳ Ｐゴシック" charset="0"/>
              </a:rPr>
              <a:t>我们不信的代价。</a:t>
            </a:r>
            <a:endParaRPr lang="en-US" sz="4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138397" y="2148140"/>
            <a:ext cx="3905126" cy="26902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buNone/>
              <a:defRPr/>
            </a:pPr>
            <a:r>
              <a:rPr lang="zh-CN" altLang="en-US" sz="4800" dirty="0">
                <a:solidFill>
                  <a:srgbClr val="000000"/>
                </a:solidFill>
                <a:latin typeface="Arial" charset="0"/>
                <a:ea typeface="ＭＳ Ｐゴシック" charset="0"/>
                <a:cs typeface="ＭＳ Ｐゴシック" charset="0"/>
              </a:rPr>
              <a:t>预备</a:t>
            </a:r>
            <a:br>
              <a:rPr lang="en-US" sz="4800" dirty="0">
                <a:solidFill>
                  <a:srgbClr val="000000"/>
                </a:solidFill>
                <a:latin typeface="Arial" charset="0"/>
                <a:ea typeface="ＭＳ Ｐゴシック" charset="0"/>
                <a:cs typeface="ＭＳ Ｐゴシック" charset="0"/>
              </a:rPr>
            </a:br>
            <a:r>
              <a:rPr lang="zh-CN" altLang="en-US" sz="4800" dirty="0">
                <a:solidFill>
                  <a:srgbClr val="000000"/>
                </a:solidFill>
                <a:latin typeface="Arial" charset="0"/>
                <a:ea typeface="ＭＳ Ｐゴシック" charset="0"/>
                <a:cs typeface="ＭＳ Ｐゴシック" charset="0"/>
              </a:rPr>
              <a:t>灾难来临</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Text Box 4">
            <a:extLst>
              <a:ext uri="{FF2B5EF4-FFF2-40B4-BE49-F238E27FC236}">
                <a16:creationId xmlns:a16="http://schemas.microsoft.com/office/drawing/2014/main" id="{C725C501-EEE2-234C-927B-DA64FA83DCAF}"/>
              </a:ext>
            </a:extLst>
          </p:cNvPr>
          <p:cNvSpPr txBox="1">
            <a:spLocks noChangeArrowheads="1"/>
          </p:cNvSpPr>
          <p:nvPr/>
        </p:nvSpPr>
        <p:spPr bwMode="auto">
          <a:xfrm>
            <a:off x="1517915" y="6195193"/>
            <a:ext cx="7391400" cy="584775"/>
          </a:xfrm>
          <a:prstGeom prst="rect">
            <a:avLst/>
          </a:prstGeom>
          <a:noFill/>
          <a:ln w="9525">
            <a:noFill/>
            <a:miter lim="800000"/>
            <a:headEnd/>
            <a:tailEnd/>
          </a:ln>
          <a:effectLst/>
        </p:spPr>
        <p:txBody>
          <a:bodyPr wrap="square">
            <a:spAutoFit/>
          </a:bodyPr>
          <a:lstStyle>
            <a:defPPr>
              <a:defRPr lang="en-US"/>
            </a:defPPr>
            <a:lvl1pPr marL="0" defTabSz="914400" eaLnBrk="1" latinLnBrk="0" hangingPunct="1">
              <a:defRPr sz="3200">
                <a:solidFill>
                  <a:srgbClr val="000000"/>
                </a:solidFill>
                <a:latin typeface="Arial"/>
                <a:ea typeface="Arial" pitchFamily="-111" charset="0"/>
                <a:cs typeface="Arial"/>
              </a:defRPr>
            </a:lvl1pPr>
            <a:lvl2pPr defTabSz="457200" eaLnBrk="1" latinLnBrk="0" hangingPunct="1">
              <a:defRPr sz="1800">
                <a:latin typeface="+mn-lt"/>
                <a:ea typeface="+mn-ea"/>
                <a:cs typeface="+mn-cs"/>
              </a:defRPr>
            </a:lvl2pPr>
            <a:lvl3pPr defTabSz="457200" eaLnBrk="1" latinLnBrk="0" hangingPunct="1">
              <a:defRPr sz="1800">
                <a:latin typeface="+mn-lt"/>
                <a:ea typeface="+mn-ea"/>
                <a:cs typeface="+mn-cs"/>
              </a:defRPr>
            </a:lvl3pPr>
            <a:lvl4pPr defTabSz="457200" eaLnBrk="1" latinLnBrk="0" hangingPunct="1">
              <a:defRPr sz="1800">
                <a:latin typeface="+mn-lt"/>
                <a:ea typeface="+mn-ea"/>
                <a:cs typeface="+mn-cs"/>
              </a:defRPr>
            </a:lvl4pPr>
            <a:lvl5pPr defTabSz="457200" eaLnBrk="1" latinLnBrk="0" hangingPunct="1">
              <a:defRPr sz="1800">
                <a:latin typeface="+mn-lt"/>
                <a:ea typeface="+mn-ea"/>
                <a:cs typeface="+mn-cs"/>
              </a:defRPr>
            </a:lvl5pPr>
            <a:lvl6pPr>
              <a:defRPr sz="1800">
                <a:latin typeface="+mn-lt"/>
                <a:ea typeface="+mn-ea"/>
                <a:cs typeface="+mn-cs"/>
              </a:defRPr>
            </a:lvl6pPr>
            <a:lvl7pPr>
              <a:defRPr sz="1800">
                <a:latin typeface="+mn-lt"/>
                <a:ea typeface="+mn-ea"/>
                <a:cs typeface="+mn-cs"/>
              </a:defRPr>
            </a:lvl7pPr>
            <a:lvl8pPr>
              <a:defRPr sz="1800">
                <a:latin typeface="+mn-lt"/>
                <a:ea typeface="+mn-ea"/>
                <a:cs typeface="+mn-cs"/>
              </a:defRPr>
            </a:lvl8pPr>
            <a:lvl9pPr>
              <a:defRPr sz="1800">
                <a:latin typeface="+mn-lt"/>
                <a:ea typeface="+mn-ea"/>
                <a:cs typeface="+mn-cs"/>
              </a:defRPr>
            </a:lvl9pPr>
          </a:lstStyle>
          <a:p>
            <a:pPr>
              <a:buNone/>
            </a:pPr>
            <a:r>
              <a:rPr lang="ko-KR" altLang="en-US" dirty="0" err="1"/>
              <a:t>民数记</a:t>
            </a:r>
            <a:r>
              <a:rPr lang="en-US" dirty="0"/>
              <a:t> 10:11–25:18</a:t>
            </a:r>
          </a:p>
        </p:txBody>
      </p:sp>
    </p:spTree>
    <p:extLst>
      <p:ext uri="{BB962C8B-B14F-4D97-AF65-F5344CB8AC3E}">
        <p14:creationId xmlns:p14="http://schemas.microsoft.com/office/powerpoint/2010/main" val="41313266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2339181" y="6023769"/>
            <a:ext cx="13684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354290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2" name="Picture 1"/>
          <p:cNvPicPr>
            <a:picLocks noChangeAspect="1"/>
          </p:cNvPicPr>
          <p:nvPr/>
        </p:nvPicPr>
        <p:blipFill rotWithShape="1">
          <a:blip r:embed="rId3"/>
          <a:srcRect l="4499" t="4499" r="11580" b="11580"/>
          <a:stretch/>
        </p:blipFill>
        <p:spPr>
          <a:xfrm>
            <a:off x="0" y="1"/>
            <a:ext cx="9144000" cy="6857999"/>
          </a:xfrm>
          <a:prstGeom prst="rect">
            <a:avLst/>
          </a:prstGeom>
        </p:spPr>
      </p:pic>
      <p:sp>
        <p:nvSpPr>
          <p:cNvPr id="4" name="Rectangle 3"/>
          <p:cNvSpPr/>
          <p:nvPr/>
        </p:nvSpPr>
        <p:spPr bwMode="auto">
          <a:xfrm>
            <a:off x="0" y="0"/>
            <a:ext cx="1768510" cy="446043"/>
          </a:xfrm>
          <a:prstGeom prst="rect">
            <a:avLst/>
          </a:prstGeom>
          <a:solidFill>
            <a:srgbClr val="00051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椭圆 2">
            <a:extLst>
              <a:ext uri="{FF2B5EF4-FFF2-40B4-BE49-F238E27FC236}">
                <a16:creationId xmlns:a16="http://schemas.microsoft.com/office/drawing/2014/main" id="{8F443EC6-CD76-F3C1-443D-86BD0A0C54CF}"/>
              </a:ext>
            </a:extLst>
          </p:cNvPr>
          <p:cNvSpPr/>
          <p:nvPr/>
        </p:nvSpPr>
        <p:spPr bwMode="auto">
          <a:xfrm>
            <a:off x="571242" y="1124744"/>
            <a:ext cx="1768510" cy="1431281"/>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Comic Sans MS" pitchFamily="-112" charset="0"/>
              </a:rPr>
              <a:t>准备好！飓风艾玛来了！</a:t>
            </a:r>
          </a:p>
        </p:txBody>
      </p:sp>
      <p:sp>
        <p:nvSpPr>
          <p:cNvPr id="5" name="椭圆 4">
            <a:extLst>
              <a:ext uri="{FF2B5EF4-FFF2-40B4-BE49-F238E27FC236}">
                <a16:creationId xmlns:a16="http://schemas.microsoft.com/office/drawing/2014/main" id="{82A68BCE-E603-88C4-1136-1884449CA319}"/>
              </a:ext>
            </a:extLst>
          </p:cNvPr>
          <p:cNvSpPr/>
          <p:nvPr/>
        </p:nvSpPr>
        <p:spPr bwMode="auto">
          <a:xfrm>
            <a:off x="1691680" y="115077"/>
            <a:ext cx="1768510" cy="1431281"/>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Comic Sans MS" pitchFamily="-112" charset="0"/>
              </a:rPr>
              <a:t>准备好！飓风艾玛来了！</a:t>
            </a:r>
          </a:p>
        </p:txBody>
      </p:sp>
      <p:sp>
        <p:nvSpPr>
          <p:cNvPr id="6" name="椭圆 5">
            <a:extLst>
              <a:ext uri="{FF2B5EF4-FFF2-40B4-BE49-F238E27FC236}">
                <a16:creationId xmlns:a16="http://schemas.microsoft.com/office/drawing/2014/main" id="{E02C5A70-892A-21E0-7E2F-084BC1C9C7CE}"/>
              </a:ext>
            </a:extLst>
          </p:cNvPr>
          <p:cNvSpPr/>
          <p:nvPr/>
        </p:nvSpPr>
        <p:spPr bwMode="auto">
          <a:xfrm>
            <a:off x="5348278" y="0"/>
            <a:ext cx="1768510" cy="1431281"/>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Comic Sans MS" pitchFamily="-112" charset="0"/>
              </a:rPr>
              <a:t>准备好！飓风艾玛来了！</a:t>
            </a:r>
          </a:p>
        </p:txBody>
      </p:sp>
      <p:sp>
        <p:nvSpPr>
          <p:cNvPr id="7" name="椭圆 6">
            <a:extLst>
              <a:ext uri="{FF2B5EF4-FFF2-40B4-BE49-F238E27FC236}">
                <a16:creationId xmlns:a16="http://schemas.microsoft.com/office/drawing/2014/main" id="{DEA5F159-FA7E-41A1-38F0-49742F820126}"/>
              </a:ext>
            </a:extLst>
          </p:cNvPr>
          <p:cNvSpPr/>
          <p:nvPr/>
        </p:nvSpPr>
        <p:spPr bwMode="auto">
          <a:xfrm>
            <a:off x="7375490" y="-25554"/>
            <a:ext cx="1768510" cy="1431281"/>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Comic Sans MS" pitchFamily="-112" charset="0"/>
              </a:rPr>
              <a:t>准备好！飓风艾玛来了！</a:t>
            </a:r>
          </a:p>
        </p:txBody>
      </p:sp>
      <p:sp>
        <p:nvSpPr>
          <p:cNvPr id="8" name="椭圆 7">
            <a:extLst>
              <a:ext uri="{FF2B5EF4-FFF2-40B4-BE49-F238E27FC236}">
                <a16:creationId xmlns:a16="http://schemas.microsoft.com/office/drawing/2014/main" id="{5CE5C60E-6D8B-B3CC-0254-7866D4A58A24}"/>
              </a:ext>
            </a:extLst>
          </p:cNvPr>
          <p:cNvSpPr/>
          <p:nvPr/>
        </p:nvSpPr>
        <p:spPr bwMode="auto">
          <a:xfrm>
            <a:off x="7181041" y="1509653"/>
            <a:ext cx="1639431" cy="1171606"/>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b="0" i="0" u="none" strike="noStrike" cap="none" normalizeH="0" baseline="0" dirty="0">
                <a:ln>
                  <a:noFill/>
                </a:ln>
                <a:solidFill>
                  <a:schemeClr val="tx1"/>
                </a:solidFill>
                <a:effectLst/>
                <a:latin typeface="Comic Sans MS" pitchFamily="-112" charset="0"/>
              </a:rPr>
              <a:t>准备好！</a:t>
            </a:r>
            <a:endParaRPr kumimoji="0" lang="en-US" altLang="zh-CN"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b="0" dirty="0">
                <a:solidFill>
                  <a:schemeClr val="tx1"/>
                </a:solidFill>
                <a:latin typeface="Comic Sans MS" pitchFamily="-112" charset="0"/>
              </a:rPr>
              <a:t>.</a:t>
            </a:r>
            <a:r>
              <a:rPr kumimoji="0" lang="zh-CN" altLang="en-US" b="0" i="0" u="none" strike="noStrike" cap="none" normalizeH="0" baseline="0" dirty="0">
                <a:ln>
                  <a:noFill/>
                </a:ln>
                <a:solidFill>
                  <a:schemeClr val="tx1"/>
                </a:solidFill>
                <a:effectLst/>
                <a:latin typeface="Comic Sans MS" pitchFamily="-112" charset="0"/>
              </a:rPr>
              <a:t>飓风艾玛</a:t>
            </a:r>
            <a:endParaRPr kumimoji="0" lang="en-US" altLang="zh-CN"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b="0" i="0" u="none" strike="noStrike" cap="none" normalizeH="0" baseline="0" dirty="0">
                <a:ln>
                  <a:noFill/>
                </a:ln>
                <a:solidFill>
                  <a:schemeClr val="tx1"/>
                </a:solidFill>
                <a:effectLst/>
                <a:latin typeface="Comic Sans MS" pitchFamily="-112" charset="0"/>
              </a:rPr>
              <a:t>来了！</a:t>
            </a:r>
          </a:p>
        </p:txBody>
      </p:sp>
      <p:sp>
        <p:nvSpPr>
          <p:cNvPr id="9" name="椭圆 8">
            <a:extLst>
              <a:ext uri="{FF2B5EF4-FFF2-40B4-BE49-F238E27FC236}">
                <a16:creationId xmlns:a16="http://schemas.microsoft.com/office/drawing/2014/main" id="{AA2D0C46-7C37-8E68-5795-8CF4380C0DE7}"/>
              </a:ext>
            </a:extLst>
          </p:cNvPr>
          <p:cNvSpPr/>
          <p:nvPr/>
        </p:nvSpPr>
        <p:spPr bwMode="auto">
          <a:xfrm>
            <a:off x="4009300" y="-25554"/>
            <a:ext cx="1209627" cy="847012"/>
          </a:xfrm>
          <a:prstGeom prst="ellipse">
            <a:avLst/>
          </a:prstGeom>
          <a:ln>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1100" b="0" i="0" u="none" strike="noStrike" cap="none" normalizeH="0" baseline="0" dirty="0">
                <a:ln>
                  <a:noFill/>
                </a:ln>
                <a:solidFill>
                  <a:schemeClr val="tx1"/>
                </a:solidFill>
                <a:effectLst/>
                <a:latin typeface="Comic Sans MS" pitchFamily="-112" charset="0"/>
              </a:rPr>
              <a:t>准备好！</a:t>
            </a:r>
            <a:endParaRPr kumimoji="0" lang="en-US" altLang="zh-CN" sz="1100"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zh-CN" sz="1100" b="0" dirty="0">
                <a:solidFill>
                  <a:schemeClr val="tx1"/>
                </a:solidFill>
                <a:latin typeface="Comic Sans MS" pitchFamily="-112" charset="0"/>
              </a:rPr>
              <a:t>.</a:t>
            </a:r>
            <a:r>
              <a:rPr kumimoji="0" lang="zh-CN" altLang="en-US" sz="1100" b="0" i="0" u="none" strike="noStrike" cap="none" normalizeH="0" baseline="0" dirty="0">
                <a:ln>
                  <a:noFill/>
                </a:ln>
                <a:solidFill>
                  <a:schemeClr val="tx1"/>
                </a:solidFill>
                <a:effectLst/>
                <a:latin typeface="Comic Sans MS" pitchFamily="-112" charset="0"/>
              </a:rPr>
              <a:t>飓风艾玛</a:t>
            </a:r>
            <a:endParaRPr kumimoji="0" lang="en-US" altLang="zh-CN" sz="1100" b="0" i="0" u="none" strike="noStrike" cap="none" normalizeH="0" baseline="0" dirty="0">
              <a:ln>
                <a:noFill/>
              </a:ln>
              <a:solidFill>
                <a:schemeClr val="tx1"/>
              </a:solidFill>
              <a:effectLst/>
              <a:latin typeface="Comic Sans MS" pitchFamily="-112"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1100" b="0" i="0" u="none" strike="noStrike" cap="none" normalizeH="0" baseline="0" dirty="0">
                <a:ln>
                  <a:noFill/>
                </a:ln>
                <a:solidFill>
                  <a:schemeClr val="tx1"/>
                </a:solidFill>
                <a:effectLst/>
                <a:latin typeface="Comic Sans MS" pitchFamily="-112" charset="0"/>
              </a:rPr>
              <a:t>来了！</a:t>
            </a:r>
          </a:p>
        </p:txBody>
      </p:sp>
      <p:sp>
        <p:nvSpPr>
          <p:cNvPr id="10" name="文本框 9">
            <a:extLst>
              <a:ext uri="{FF2B5EF4-FFF2-40B4-BE49-F238E27FC236}">
                <a16:creationId xmlns:a16="http://schemas.microsoft.com/office/drawing/2014/main" id="{54DCE936-B580-2722-4578-114642651DC0}"/>
              </a:ext>
            </a:extLst>
          </p:cNvPr>
          <p:cNvSpPr txBox="1"/>
          <p:nvPr/>
        </p:nvSpPr>
        <p:spPr>
          <a:xfrm>
            <a:off x="4464023" y="3453079"/>
            <a:ext cx="1768510" cy="523220"/>
          </a:xfrm>
          <a:custGeom>
            <a:avLst/>
            <a:gdLst>
              <a:gd name="connsiteX0" fmla="*/ 0 w 1768510"/>
              <a:gd name="connsiteY0" fmla="*/ 0 h 523220"/>
              <a:gd name="connsiteX1" fmla="*/ 1768510 w 1768510"/>
              <a:gd name="connsiteY1" fmla="*/ 0 h 523220"/>
              <a:gd name="connsiteX2" fmla="*/ 1768510 w 1768510"/>
              <a:gd name="connsiteY2" fmla="*/ 523220 h 523220"/>
              <a:gd name="connsiteX3" fmla="*/ 0 w 1768510"/>
              <a:gd name="connsiteY3" fmla="*/ 523220 h 523220"/>
              <a:gd name="connsiteX4" fmla="*/ 0 w 1768510"/>
              <a:gd name="connsiteY4" fmla="*/ 0 h 523220"/>
              <a:gd name="connsiteX0" fmla="*/ 0 w 1768510"/>
              <a:gd name="connsiteY0" fmla="*/ 0 h 523220"/>
              <a:gd name="connsiteX1" fmla="*/ 1768510 w 1768510"/>
              <a:gd name="connsiteY1" fmla="*/ 0 h 523220"/>
              <a:gd name="connsiteX2" fmla="*/ 1445125 w 1768510"/>
              <a:gd name="connsiteY2" fmla="*/ 500917 h 523220"/>
              <a:gd name="connsiteX3" fmla="*/ 0 w 1768510"/>
              <a:gd name="connsiteY3" fmla="*/ 523220 h 523220"/>
              <a:gd name="connsiteX4" fmla="*/ 0 w 176851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510" h="523220">
                <a:moveTo>
                  <a:pt x="0" y="0"/>
                </a:moveTo>
                <a:lnTo>
                  <a:pt x="1768510" y="0"/>
                </a:lnTo>
                <a:lnTo>
                  <a:pt x="1445125" y="500917"/>
                </a:lnTo>
                <a:lnTo>
                  <a:pt x="0" y="523220"/>
                </a:lnTo>
                <a:lnTo>
                  <a:pt x="0" y="0"/>
                </a:lnTo>
                <a:close/>
              </a:path>
            </a:pathLst>
          </a:custGeom>
          <a:noFill/>
        </p:spPr>
        <p:txBody>
          <a:bodyPr wrap="square" rtlCol="0">
            <a:spAutoFit/>
          </a:bodyPr>
          <a:lstStyle/>
          <a:p>
            <a:pPr>
              <a:buNone/>
            </a:pPr>
            <a:r>
              <a:rPr kumimoji="1" lang="zh-CN" altLang="en-US" sz="2800" dirty="0"/>
              <a:t>佛罗里达</a:t>
            </a:r>
          </a:p>
        </p:txBody>
      </p:sp>
    </p:spTree>
    <p:extLst>
      <p:ext uri="{BB962C8B-B14F-4D97-AF65-F5344CB8AC3E}">
        <p14:creationId xmlns:p14="http://schemas.microsoft.com/office/powerpoint/2010/main" val="3307694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4213" y="260350"/>
            <a:ext cx="7772400" cy="825500"/>
          </a:xfrm>
          <a:solidFill>
            <a:srgbClr val="000000"/>
          </a:solidFill>
        </p:spPr>
        <p:txBody>
          <a:bodyPr/>
          <a:lstStyle/>
          <a:p>
            <a:pPr algn="ctr" eaLnBrk="1" hangingPunct="1"/>
            <a:r>
              <a:rPr lang="ja-JP" altLang="en-US" b="1">
                <a:solidFill>
                  <a:srgbClr val="DDDDDD"/>
                </a:solidFill>
                <a:latin typeface="SimSun" charset="0"/>
                <a:ea typeface="SimSun" charset="0"/>
                <a:cs typeface="SimSun" charset="0"/>
              </a:rPr>
              <a:t>银号</a:t>
            </a:r>
            <a:r>
              <a:rPr lang="en-US" altLang="ja-JP" b="1">
                <a:solidFill>
                  <a:srgbClr val="DDDDDD"/>
                </a:solidFill>
                <a:latin typeface="SimSun" charset="0"/>
                <a:ea typeface="SimSun" charset="0"/>
                <a:cs typeface="SimSun" charset="0"/>
              </a:rPr>
              <a:t> </a:t>
            </a:r>
            <a:r>
              <a:rPr lang="en-US" altLang="ja-JP" sz="4000">
                <a:solidFill>
                  <a:srgbClr val="DDDDDD"/>
                </a:solidFill>
                <a:latin typeface="Times New Roman" charset="0"/>
                <a:ea typeface="MS PGothic" charset="0"/>
                <a:cs typeface="MS PGothic" charset="0"/>
              </a:rPr>
              <a:t>(10:1-10)</a:t>
            </a:r>
            <a:endParaRPr lang="en-US" sz="4000">
              <a:solidFill>
                <a:srgbClr val="DDDDDD"/>
              </a:solidFill>
              <a:latin typeface="Times New Roman" charset="0"/>
              <a:ea typeface="MS PGothic" charset="0"/>
              <a:cs typeface="MS PGothic" charset="0"/>
            </a:endParaRPr>
          </a:p>
        </p:txBody>
      </p:sp>
      <p:sp>
        <p:nvSpPr>
          <p:cNvPr id="137219" name="Rectangle 3"/>
          <p:cNvSpPr>
            <a:spLocks noGrp="1" noChangeArrowheads="1"/>
          </p:cNvSpPr>
          <p:nvPr>
            <p:ph type="body" idx="1"/>
          </p:nvPr>
        </p:nvSpPr>
        <p:spPr/>
        <p:txBody>
          <a:bodyPr/>
          <a:lstStyle/>
          <a:p>
            <a:pPr eaLnBrk="1" hangingPunct="1"/>
            <a:endParaRPr lang="en-US">
              <a:latin typeface="Times New Roman" charset="0"/>
              <a:ea typeface="MS PGothic" charset="0"/>
              <a:cs typeface="MS PGothic" charset="0"/>
            </a:endParaRPr>
          </a:p>
        </p:txBody>
      </p:sp>
      <p:pic>
        <p:nvPicPr>
          <p:cNvPr id="137220" name="Picture 4" descr="silver 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50950"/>
            <a:ext cx="7467600"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grpSp>
        <p:nvGrpSpPr>
          <p:cNvPr id="141315" name="Group 1027"/>
          <p:cNvGrpSpPr>
            <a:grpSpLocks/>
          </p:cNvGrpSpPr>
          <p:nvPr/>
        </p:nvGrpSpPr>
        <p:grpSpPr bwMode="auto">
          <a:xfrm>
            <a:off x="2700338" y="1916113"/>
            <a:ext cx="3581400" cy="2838450"/>
            <a:chOff x="2256" y="1632"/>
            <a:chExt cx="1207" cy="972"/>
          </a:xfrm>
        </p:grpSpPr>
        <p:grpSp>
          <p:nvGrpSpPr>
            <p:cNvPr id="141348" name="Group 1028"/>
            <p:cNvGrpSpPr>
              <a:grpSpLocks/>
            </p:cNvGrpSpPr>
            <p:nvPr/>
          </p:nvGrpSpPr>
          <p:grpSpPr bwMode="auto">
            <a:xfrm>
              <a:off x="2256" y="1704"/>
              <a:ext cx="1207" cy="900"/>
              <a:chOff x="2256" y="1704"/>
              <a:chExt cx="1207" cy="900"/>
            </a:xfrm>
          </p:grpSpPr>
          <p:pic>
            <p:nvPicPr>
              <p:cNvPr id="141350" name="Picture 1029" descr="Mosaic Tab cut-ou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41351" name="Group 1030"/>
              <p:cNvGrpSpPr>
                <a:grpSpLocks/>
              </p:cNvGrpSpPr>
              <p:nvPr/>
            </p:nvGrpSpPr>
            <p:grpSpPr bwMode="auto">
              <a:xfrm>
                <a:off x="2256" y="1749"/>
                <a:ext cx="1207" cy="855"/>
                <a:chOff x="2256" y="1749"/>
                <a:chExt cx="1207" cy="855"/>
              </a:xfrm>
            </p:grpSpPr>
            <p:grpSp>
              <p:nvGrpSpPr>
                <p:cNvPr id="141352" name="Group 1031"/>
                <p:cNvGrpSpPr>
                  <a:grpSpLocks/>
                </p:cNvGrpSpPr>
                <p:nvPr/>
              </p:nvGrpSpPr>
              <p:grpSpPr bwMode="auto">
                <a:xfrm>
                  <a:off x="2299" y="1749"/>
                  <a:ext cx="1164" cy="855"/>
                  <a:chOff x="2299" y="1749"/>
                  <a:chExt cx="1164" cy="855"/>
                </a:xfrm>
              </p:grpSpPr>
              <p:sp>
                <p:nvSpPr>
                  <p:cNvPr id="141354"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41355"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endParaRPr lang="zh-CN" altLang="en-US" sz="2400">
                      <a:latin typeface="Times" charset="0"/>
                      <a:cs typeface="Times New Roman" charset="0"/>
                    </a:endParaRPr>
                  </a:p>
                </p:txBody>
              </p:sp>
              <p:sp>
                <p:nvSpPr>
                  <p:cNvPr id="141356"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endParaRPr lang="zh-CN" altLang="en-US" sz="2400">
                      <a:latin typeface="Times" charset="0"/>
                      <a:cs typeface="Times New Roman" charset="0"/>
                    </a:endParaRPr>
                  </a:p>
                </p:txBody>
              </p:sp>
              <p:sp>
                <p:nvSpPr>
                  <p:cNvPr id="141357"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41358" name="Freeform 1036" descr="Stationery"/>
                  <p:cNvSpPr>
                    <a:spLocks/>
                  </p:cNvSpPr>
                  <p:nvPr/>
                </p:nvSpPr>
                <p:spPr bwMode="auto">
                  <a:xfrm>
                    <a:off x="3168" y="2304"/>
                    <a:ext cx="258" cy="264"/>
                  </a:xfrm>
                  <a:custGeom>
                    <a:avLst/>
                    <a:gdLst>
                      <a:gd name="T0" fmla="*/ 137 w 230"/>
                      <a:gd name="T1" fmla="*/ 6 h 264"/>
                      <a:gd name="T2" fmla="*/ 102 w 230"/>
                      <a:gd name="T3" fmla="*/ 77 h 264"/>
                      <a:gd name="T4" fmla="*/ 76 w 230"/>
                      <a:gd name="T5" fmla="*/ 140 h 264"/>
                      <a:gd name="T6" fmla="*/ 46 w 230"/>
                      <a:gd name="T7" fmla="*/ 171 h 264"/>
                      <a:gd name="T8" fmla="*/ 26 w 230"/>
                      <a:gd name="T9" fmla="*/ 192 h 264"/>
                      <a:gd name="T10" fmla="*/ 21 w 230"/>
                      <a:gd name="T11" fmla="*/ 197 h 264"/>
                      <a:gd name="T12" fmla="*/ 149 w 230"/>
                      <a:gd name="T13" fmla="*/ 258 h 264"/>
                      <a:gd name="T14" fmla="*/ 233 w 230"/>
                      <a:gd name="T15" fmla="*/ 222 h 264"/>
                      <a:gd name="T16" fmla="*/ 241 w 230"/>
                      <a:gd name="T17" fmla="*/ 182 h 264"/>
                      <a:gd name="T18" fmla="*/ 224 w 230"/>
                      <a:gd name="T19" fmla="*/ 42 h 264"/>
                      <a:gd name="T20" fmla="*/ 154 w 230"/>
                      <a:gd name="T21" fmla="*/ 0 h 264"/>
                      <a:gd name="T22" fmla="*/ 137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41359"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sp>
                <p:nvSpPr>
                  <p:cNvPr id="141360"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sp>
              <p:nvSpPr>
                <p:cNvPr id="141353" name="Freeform 1039" descr="Stationery"/>
                <p:cNvSpPr>
                  <a:spLocks/>
                </p:cNvSpPr>
                <p:nvPr/>
              </p:nvSpPr>
              <p:spPr bwMode="auto">
                <a:xfrm>
                  <a:off x="2256" y="2139"/>
                  <a:ext cx="146" cy="117"/>
                </a:xfrm>
                <a:custGeom>
                  <a:avLst/>
                  <a:gdLst>
                    <a:gd name="T0" fmla="*/ 27 w 98"/>
                    <a:gd name="T1" fmla="*/ 30 h 117"/>
                    <a:gd name="T2" fmla="*/ 52 w 98"/>
                    <a:gd name="T3" fmla="*/ 117 h 117"/>
                    <a:gd name="T4" fmla="*/ 146 w 98"/>
                    <a:gd name="T5" fmla="*/ 84 h 117"/>
                    <a:gd name="T6" fmla="*/ 27 w 98"/>
                    <a:gd name="T7" fmla="*/ 0 h 117"/>
                    <a:gd name="T8" fmla="*/ 3 w 98"/>
                    <a:gd name="T9" fmla="*/ 27 h 117"/>
                    <a:gd name="T10" fmla="*/ 30 w 98"/>
                    <a:gd name="T11" fmla="*/ 56 h 117"/>
                    <a:gd name="T12" fmla="*/ 45 w 98"/>
                    <a:gd name="T13" fmla="*/ 57 h 117"/>
                    <a:gd name="T14" fmla="*/ 72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latin typeface="Times" charset="0"/>
                    <a:cs typeface="Times New Roman" charset="0"/>
                  </a:endParaRPr>
                </a:p>
              </p:txBody>
            </p:sp>
          </p:grpSp>
        </p:grpSp>
        <p:sp>
          <p:nvSpPr>
            <p:cNvPr id="141349"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grpSp>
      <p:grpSp>
        <p:nvGrpSpPr>
          <p:cNvPr id="141316" name="Group 1041"/>
          <p:cNvGrpSpPr>
            <a:grpSpLocks/>
          </p:cNvGrpSpPr>
          <p:nvPr/>
        </p:nvGrpSpPr>
        <p:grpSpPr bwMode="auto">
          <a:xfrm>
            <a:off x="2411413" y="1989138"/>
            <a:ext cx="4445000" cy="2970212"/>
            <a:chOff x="1536" y="1200"/>
            <a:chExt cx="2800" cy="1871"/>
          </a:xfrm>
        </p:grpSpPr>
        <p:sp>
          <p:nvSpPr>
            <p:cNvPr id="106514" name="Text Box 1042"/>
            <p:cNvSpPr txBox="1">
              <a:spLocks noChangeArrowheads="1"/>
            </p:cNvSpPr>
            <p:nvPr/>
          </p:nvSpPr>
          <p:spPr bwMode="auto">
            <a:xfrm rot="-1495443">
              <a:off x="2176" y="2551"/>
              <a:ext cx="2160" cy="5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lnSpc>
                  <a:spcPct val="50000"/>
                </a:lnSpc>
                <a:buFontTx/>
                <a:buNone/>
              </a:pPr>
              <a:r>
                <a:rPr lang="zh-CN" altLang="en-US" sz="3200">
                  <a:solidFill>
                    <a:srgbClr val="0000FF"/>
                  </a:solidFill>
                  <a:latin typeface="Times" charset="0"/>
                </a:rPr>
                <a:t>摩西与亚伦</a:t>
              </a:r>
            </a:p>
            <a:p>
              <a:pPr algn="ctr" eaLnBrk="1" hangingPunct="1">
                <a:lnSpc>
                  <a:spcPct val="50000"/>
                </a:lnSpc>
                <a:buFontTx/>
                <a:buNone/>
              </a:pPr>
              <a:r>
                <a:rPr lang="zh-CN" altLang="en-US" sz="3200">
                  <a:solidFill>
                    <a:srgbClr val="0000FF"/>
                  </a:solidFill>
                  <a:latin typeface="Times" charset="0"/>
                </a:rPr>
                <a:t>的子孙</a:t>
              </a:r>
            </a:p>
          </p:txBody>
        </p:sp>
        <p:sp>
          <p:nvSpPr>
            <p:cNvPr id="106515" name="Text Box 1043"/>
            <p:cNvSpPr txBox="1">
              <a:spLocks noChangeArrowheads="1"/>
            </p:cNvSpPr>
            <p:nvPr/>
          </p:nvSpPr>
          <p:spPr bwMode="auto">
            <a:xfrm rot="2139010">
              <a:off x="2688" y="1584"/>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0000FF"/>
                  </a:solidFill>
                  <a:latin typeface="Times" charset="0"/>
                </a:rPr>
                <a:t>米拉利族</a:t>
              </a:r>
              <a:endParaRPr lang="zh-CN" altLang="en-US" sz="3200">
                <a:solidFill>
                  <a:srgbClr val="0000FF"/>
                </a:solidFill>
                <a:latin typeface="Times" charset="0"/>
              </a:endParaRPr>
            </a:p>
          </p:txBody>
        </p:sp>
        <p:sp>
          <p:nvSpPr>
            <p:cNvPr id="106516" name="Text Box 1044"/>
            <p:cNvSpPr txBox="1">
              <a:spLocks noChangeArrowheads="1"/>
            </p:cNvSpPr>
            <p:nvPr/>
          </p:nvSpPr>
          <p:spPr bwMode="auto">
            <a:xfrm rot="-1057160">
              <a:off x="1536" y="1200"/>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0000FF"/>
                  </a:solidFill>
                  <a:latin typeface="Times" charset="0"/>
                </a:rPr>
                <a:t>革顺</a:t>
              </a:r>
              <a:r>
                <a:rPr lang="zh-CN" altLang="en-US" sz="3200">
                  <a:solidFill>
                    <a:srgbClr val="0000FF"/>
                  </a:solidFill>
                  <a:latin typeface="Times" charset="0"/>
                </a:rPr>
                <a:t>族</a:t>
              </a:r>
              <a:endParaRPr lang="zh-CN" altLang="en-US" sz="3200">
                <a:solidFill>
                  <a:srgbClr val="0000FF"/>
                </a:solidFill>
                <a:latin typeface="Times New Roman" charset="0"/>
                <a:cs typeface="Times New Roman" charset="0"/>
              </a:endParaRPr>
            </a:p>
          </p:txBody>
        </p:sp>
        <p:sp>
          <p:nvSpPr>
            <p:cNvPr id="106517" name="Text Box 1045"/>
            <p:cNvSpPr txBox="1">
              <a:spLocks noChangeArrowheads="1"/>
            </p:cNvSpPr>
            <p:nvPr/>
          </p:nvSpPr>
          <p:spPr bwMode="auto">
            <a:xfrm rot="3223926">
              <a:off x="1527" y="2074"/>
              <a:ext cx="1536" cy="36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0000FF"/>
                  </a:solidFill>
                  <a:latin typeface="Times" charset="0"/>
                </a:rPr>
                <a:t>哥辖族</a:t>
              </a:r>
              <a:endParaRPr lang="zh-CN" altLang="en-US" sz="3200">
                <a:solidFill>
                  <a:srgbClr val="0000FF"/>
                </a:solidFill>
                <a:latin typeface="Times" charset="0"/>
              </a:endParaRPr>
            </a:p>
          </p:txBody>
        </p:sp>
      </p:grpSp>
      <p:grpSp>
        <p:nvGrpSpPr>
          <p:cNvPr id="141317" name="Group 1046"/>
          <p:cNvGrpSpPr>
            <a:grpSpLocks/>
          </p:cNvGrpSpPr>
          <p:nvPr/>
        </p:nvGrpSpPr>
        <p:grpSpPr bwMode="auto">
          <a:xfrm rot="2659317">
            <a:off x="6824663" y="238125"/>
            <a:ext cx="2041525" cy="1612900"/>
            <a:chOff x="3295" y="-49"/>
            <a:chExt cx="1286" cy="1016"/>
          </a:xfrm>
        </p:grpSpPr>
        <p:sp>
          <p:nvSpPr>
            <p:cNvPr id="141339" name="AutoShape 1047"/>
            <p:cNvSpPr>
              <a:spLocks noChangeArrowheads="1"/>
            </p:cNvSpPr>
            <p:nvPr/>
          </p:nvSpPr>
          <p:spPr bwMode="auto">
            <a:xfrm>
              <a:off x="3648" y="192"/>
              <a:ext cx="576" cy="576"/>
            </a:xfrm>
            <a:custGeom>
              <a:avLst/>
              <a:gdLst>
                <a:gd name="T0" fmla="*/ 15 w 21600"/>
                <a:gd name="T1" fmla="*/ 8 h 21600"/>
                <a:gd name="T2" fmla="*/ 8 w 21600"/>
                <a:gd name="T3" fmla="*/ 15 h 21600"/>
                <a:gd name="T4" fmla="*/ 0 w 21600"/>
                <a:gd name="T5" fmla="*/ 8 h 21600"/>
                <a:gd name="T6" fmla="*/ 8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3300"/>
            </a:solidFill>
            <a:ln w="9525">
              <a:solidFill>
                <a:schemeClr val="tx1"/>
              </a:solidFill>
              <a:miter lim="800000"/>
              <a:headEnd/>
              <a:tailEnd/>
            </a:ln>
          </p:spPr>
          <p:txBody>
            <a:bodyPr wrap="none" anchor="ctr"/>
            <a:lstStyle/>
            <a:p>
              <a:endParaRPr lang="zh-CN" altLang="en-US" sz="2400">
                <a:latin typeface="Times" charset="0"/>
              </a:endParaRPr>
            </a:p>
          </p:txBody>
        </p:sp>
        <p:sp>
          <p:nvSpPr>
            <p:cNvPr id="106520" name="Text Box 1048"/>
            <p:cNvSpPr txBox="1">
              <a:spLocks noChangeArrowheads="1"/>
            </p:cNvSpPr>
            <p:nvPr/>
          </p:nvSpPr>
          <p:spPr bwMode="auto">
            <a:xfrm>
              <a:off x="4148" y="313"/>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400">
                  <a:solidFill>
                    <a:srgbClr val="00FFFF"/>
                  </a:solidFill>
                  <a:latin typeface="Times" charset="0"/>
                </a:rPr>
                <a:t>东</a:t>
              </a:r>
            </a:p>
          </p:txBody>
        </p:sp>
        <p:sp>
          <p:nvSpPr>
            <p:cNvPr id="106521" name="Text Box 1049"/>
            <p:cNvSpPr txBox="1">
              <a:spLocks noChangeArrowheads="1"/>
            </p:cNvSpPr>
            <p:nvPr/>
          </p:nvSpPr>
          <p:spPr bwMode="auto">
            <a:xfrm>
              <a:off x="3716" y="678"/>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rgbClr val="00FFFF"/>
                  </a:solidFill>
                  <a:latin typeface="Times" charset="0"/>
                </a:rPr>
                <a:t>南</a:t>
              </a:r>
            </a:p>
          </p:txBody>
        </p:sp>
        <p:sp>
          <p:nvSpPr>
            <p:cNvPr id="106522" name="Text Box 1050"/>
            <p:cNvSpPr txBox="1">
              <a:spLocks noChangeArrowheads="1"/>
            </p:cNvSpPr>
            <p:nvPr/>
          </p:nvSpPr>
          <p:spPr bwMode="auto">
            <a:xfrm>
              <a:off x="3719" y="-49"/>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2400">
                  <a:solidFill>
                    <a:srgbClr val="00FFFF"/>
                  </a:solidFill>
                  <a:latin typeface="Times" charset="0"/>
                </a:rPr>
                <a:t>北</a:t>
              </a:r>
            </a:p>
          </p:txBody>
        </p:sp>
        <p:sp>
          <p:nvSpPr>
            <p:cNvPr id="106523" name="Text Box 1051"/>
            <p:cNvSpPr txBox="1">
              <a:spLocks noChangeArrowheads="1"/>
            </p:cNvSpPr>
            <p:nvPr/>
          </p:nvSpPr>
          <p:spPr bwMode="auto">
            <a:xfrm>
              <a:off x="3293" y="313"/>
              <a:ext cx="432" cy="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2400">
                  <a:solidFill>
                    <a:srgbClr val="00FFFF"/>
                  </a:solidFill>
                  <a:latin typeface="Times" charset="0"/>
                </a:rPr>
                <a:t>西</a:t>
              </a:r>
            </a:p>
          </p:txBody>
        </p:sp>
      </p:grpSp>
      <p:sp>
        <p:nvSpPr>
          <p:cNvPr id="141318" name="Text Box 1052"/>
          <p:cNvSpPr txBox="1">
            <a:spLocks noChangeArrowheads="1"/>
          </p:cNvSpPr>
          <p:nvPr/>
        </p:nvSpPr>
        <p:spPr bwMode="auto">
          <a:xfrm rot="1415403">
            <a:off x="2646363" y="68103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以法莲</a:t>
            </a:r>
          </a:p>
        </p:txBody>
      </p:sp>
      <p:sp>
        <p:nvSpPr>
          <p:cNvPr id="141319" name="Text Box 1053"/>
          <p:cNvSpPr txBox="1">
            <a:spLocks noChangeArrowheads="1"/>
          </p:cNvSpPr>
          <p:nvPr/>
        </p:nvSpPr>
        <p:spPr bwMode="auto">
          <a:xfrm rot="1415403">
            <a:off x="1565275" y="825500"/>
            <a:ext cx="2438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玛拿西</a:t>
            </a:r>
          </a:p>
        </p:txBody>
      </p:sp>
      <p:sp>
        <p:nvSpPr>
          <p:cNvPr id="141320" name="Text Box 1054"/>
          <p:cNvSpPr txBox="1">
            <a:spLocks noChangeArrowheads="1"/>
          </p:cNvSpPr>
          <p:nvPr/>
        </p:nvSpPr>
        <p:spPr bwMode="auto">
          <a:xfrm rot="1415403">
            <a:off x="1062038" y="12493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便雅悯</a:t>
            </a:r>
          </a:p>
        </p:txBody>
      </p:sp>
      <p:sp>
        <p:nvSpPr>
          <p:cNvPr id="141321" name="Text Box 1055"/>
          <p:cNvSpPr txBox="1">
            <a:spLocks noChangeArrowheads="1"/>
          </p:cNvSpPr>
          <p:nvPr/>
        </p:nvSpPr>
        <p:spPr bwMode="auto">
          <a:xfrm rot="1415471">
            <a:off x="6651625" y="46529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 typeface="Wingdings" charset="0"/>
              <a:buNone/>
            </a:pPr>
            <a:r>
              <a:rPr lang="zh-CN" altLang="en-US" sz="3200">
                <a:latin typeface="Times" charset="0"/>
              </a:rPr>
              <a:t>犹大</a:t>
            </a:r>
          </a:p>
        </p:txBody>
      </p:sp>
      <p:sp>
        <p:nvSpPr>
          <p:cNvPr id="141322" name="Text Box 1056"/>
          <p:cNvSpPr txBox="1">
            <a:spLocks noChangeArrowheads="1"/>
          </p:cNvSpPr>
          <p:nvPr/>
        </p:nvSpPr>
        <p:spPr bwMode="auto">
          <a:xfrm rot="1415471">
            <a:off x="5695950" y="486886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以萨迦</a:t>
            </a:r>
          </a:p>
        </p:txBody>
      </p:sp>
      <p:sp>
        <p:nvSpPr>
          <p:cNvPr id="141323" name="Text Box 1057"/>
          <p:cNvSpPr txBox="1">
            <a:spLocks noChangeArrowheads="1"/>
          </p:cNvSpPr>
          <p:nvPr/>
        </p:nvSpPr>
        <p:spPr bwMode="auto">
          <a:xfrm rot="1415471">
            <a:off x="4365625" y="494188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西布伦</a:t>
            </a:r>
          </a:p>
        </p:txBody>
      </p:sp>
      <p:sp>
        <p:nvSpPr>
          <p:cNvPr id="141324" name="Text Box 1058"/>
          <p:cNvSpPr txBox="1">
            <a:spLocks noChangeArrowheads="1"/>
          </p:cNvSpPr>
          <p:nvPr/>
        </p:nvSpPr>
        <p:spPr bwMode="auto">
          <a:xfrm>
            <a:off x="622300" y="2820988"/>
            <a:ext cx="13716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迦得</a:t>
            </a:r>
          </a:p>
        </p:txBody>
      </p:sp>
      <p:sp>
        <p:nvSpPr>
          <p:cNvPr id="141325" name="Text Box 1059"/>
          <p:cNvSpPr txBox="1">
            <a:spLocks noChangeArrowheads="1"/>
          </p:cNvSpPr>
          <p:nvPr/>
        </p:nvSpPr>
        <p:spPr bwMode="auto">
          <a:xfrm>
            <a:off x="927100" y="3430588"/>
            <a:ext cx="1600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西缅</a:t>
            </a:r>
          </a:p>
        </p:txBody>
      </p:sp>
      <p:sp>
        <p:nvSpPr>
          <p:cNvPr id="141326" name="Text Box 1060"/>
          <p:cNvSpPr txBox="1">
            <a:spLocks noChangeArrowheads="1"/>
          </p:cNvSpPr>
          <p:nvPr/>
        </p:nvSpPr>
        <p:spPr bwMode="auto">
          <a:xfrm>
            <a:off x="1216025" y="4040188"/>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流便</a:t>
            </a:r>
          </a:p>
        </p:txBody>
      </p:sp>
      <p:sp>
        <p:nvSpPr>
          <p:cNvPr id="141327" name="Text Box 1061"/>
          <p:cNvSpPr txBox="1">
            <a:spLocks noChangeArrowheads="1"/>
          </p:cNvSpPr>
          <p:nvPr/>
        </p:nvSpPr>
        <p:spPr bwMode="auto">
          <a:xfrm>
            <a:off x="5410200" y="1447800"/>
            <a:ext cx="1371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但</a:t>
            </a:r>
          </a:p>
        </p:txBody>
      </p:sp>
      <p:sp>
        <p:nvSpPr>
          <p:cNvPr id="141328" name="Text Box 1062"/>
          <p:cNvSpPr txBox="1">
            <a:spLocks noChangeArrowheads="1"/>
          </p:cNvSpPr>
          <p:nvPr/>
        </p:nvSpPr>
        <p:spPr bwMode="auto">
          <a:xfrm>
            <a:off x="5791200" y="1989138"/>
            <a:ext cx="1600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latin typeface="Times" charset="0"/>
              </a:rPr>
              <a:t>亚设</a:t>
            </a:r>
          </a:p>
        </p:txBody>
      </p:sp>
      <p:sp>
        <p:nvSpPr>
          <p:cNvPr id="141329" name="Text Box 1063"/>
          <p:cNvSpPr txBox="1">
            <a:spLocks noChangeArrowheads="1"/>
          </p:cNvSpPr>
          <p:nvPr/>
        </p:nvSpPr>
        <p:spPr bwMode="auto">
          <a:xfrm>
            <a:off x="6629400" y="2716213"/>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3200">
                <a:latin typeface="Times" charset="0"/>
              </a:rPr>
              <a:t>拿弗他利</a:t>
            </a:r>
          </a:p>
        </p:txBody>
      </p:sp>
      <p:sp>
        <p:nvSpPr>
          <p:cNvPr id="106536" name="Text Box 1064"/>
          <p:cNvSpPr txBox="1">
            <a:spLocks noChangeArrowheads="1"/>
          </p:cNvSpPr>
          <p:nvPr/>
        </p:nvSpPr>
        <p:spPr bwMode="auto">
          <a:xfrm>
            <a:off x="250825" y="5949950"/>
            <a:ext cx="3600450" cy="579438"/>
          </a:xfrm>
          <a:prstGeom prst="rect">
            <a:avLst/>
          </a:prstGeom>
          <a:noFill/>
          <a:ln w="9525">
            <a:noFill/>
            <a:miter lim="800000"/>
            <a:headEnd/>
            <a:tailEnd/>
          </a:ln>
          <a:effectLst>
            <a:outerShdw blurRad="63500" dist="148106" dir="3542175" algn="ctr" rotWithShape="0">
              <a:schemeClr val="accent1">
                <a:alpha val="50000"/>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rgbClr val="0000FF"/>
                </a:solidFill>
                <a:latin typeface="SimSun" charset="0"/>
              </a:rPr>
              <a:t>民数记 </a:t>
            </a:r>
            <a:r>
              <a:rPr lang="en-US" altLang="zh-CN" sz="3200">
                <a:solidFill>
                  <a:srgbClr val="0000FF"/>
                </a:solidFill>
                <a:latin typeface="SimSun" charset="0"/>
              </a:rPr>
              <a:t>2</a:t>
            </a:r>
            <a:r>
              <a:rPr lang="zh-CN" altLang="en-US" sz="3200">
                <a:solidFill>
                  <a:srgbClr val="0000FF"/>
                </a:solidFill>
                <a:latin typeface="SimSun" charset="0"/>
              </a:rPr>
              <a:t>，</a:t>
            </a:r>
            <a:r>
              <a:rPr lang="en-US" altLang="zh-CN" sz="3200">
                <a:solidFill>
                  <a:srgbClr val="0000FF"/>
                </a:solidFill>
                <a:latin typeface="SimSun" charset="0"/>
              </a:rPr>
              <a:t>10 </a:t>
            </a:r>
            <a:r>
              <a:rPr lang="zh-CN" altLang="en-US" sz="3200">
                <a:solidFill>
                  <a:srgbClr val="0000FF"/>
                </a:solidFill>
                <a:latin typeface="SimSun" charset="0"/>
              </a:rPr>
              <a:t>章</a:t>
            </a:r>
          </a:p>
        </p:txBody>
      </p:sp>
      <p:sp>
        <p:nvSpPr>
          <p:cNvPr id="141331" name="Text Box 1065"/>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41332" name="Rectangle 1066"/>
          <p:cNvSpPr>
            <a:spLocks noGrp="1" noChangeArrowheads="1"/>
          </p:cNvSpPr>
          <p:nvPr>
            <p:ph type="title" idx="4294967295"/>
          </p:nvPr>
        </p:nvSpPr>
        <p:spPr>
          <a:xfrm>
            <a:off x="4643438" y="260350"/>
            <a:ext cx="2376487" cy="692150"/>
          </a:xfrm>
        </p:spPr>
        <p:txBody>
          <a:bodyPr anchor="ctr"/>
          <a:lstStyle/>
          <a:p>
            <a:pPr eaLnBrk="1" hangingPunct="1"/>
            <a:r>
              <a:rPr lang="zh-CN" altLang="en-US" sz="4000" b="1">
                <a:solidFill>
                  <a:schemeClr val="tx1"/>
                </a:solidFill>
                <a:latin typeface="Times New Roman" charset="0"/>
                <a:ea typeface="SimSun" charset="0"/>
                <a:cs typeface="SimSun" charset="0"/>
              </a:rPr>
              <a:t>行军次序</a:t>
            </a:r>
            <a:endParaRPr lang="zh-CN" altLang="en-US" sz="4000" b="1">
              <a:latin typeface="Times New Roman" charset="0"/>
              <a:ea typeface="SimSun" charset="0"/>
              <a:cs typeface="SimSun" charset="0"/>
            </a:endParaRPr>
          </a:p>
        </p:txBody>
      </p:sp>
      <p:sp>
        <p:nvSpPr>
          <p:cNvPr id="108585" name="Text Box 41"/>
          <p:cNvSpPr txBox="1">
            <a:spLocks noChangeArrowheads="1"/>
          </p:cNvSpPr>
          <p:nvPr/>
        </p:nvSpPr>
        <p:spPr bwMode="auto">
          <a:xfrm>
            <a:off x="7265988" y="5514975"/>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FF3300"/>
                </a:solidFill>
                <a:latin typeface="Times New Roman" pitchFamily="-111" charset="0"/>
                <a:ea typeface="Times New Roman" pitchFamily="-111" charset="0"/>
                <a:cs typeface="Times New Roman" pitchFamily="-111" charset="0"/>
              </a:rPr>
              <a:t>1</a:t>
            </a:r>
          </a:p>
        </p:txBody>
      </p:sp>
      <p:sp>
        <p:nvSpPr>
          <p:cNvPr id="108586" name="Text Box 42"/>
          <p:cNvSpPr txBox="1">
            <a:spLocks noChangeArrowheads="1"/>
          </p:cNvSpPr>
          <p:nvPr/>
        </p:nvSpPr>
        <p:spPr bwMode="auto">
          <a:xfrm>
            <a:off x="4500563" y="1484313"/>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0000FF"/>
                </a:solidFill>
                <a:latin typeface="Times New Roman" charset="0"/>
                <a:ea typeface="Times New Roman" charset="0"/>
                <a:cs typeface="Times New Roman" charset="0"/>
              </a:rPr>
              <a:t>2</a:t>
            </a:r>
          </a:p>
        </p:txBody>
      </p:sp>
      <p:sp>
        <p:nvSpPr>
          <p:cNvPr id="108587" name="Text Box 43"/>
          <p:cNvSpPr txBox="1">
            <a:spLocks noChangeArrowheads="1"/>
          </p:cNvSpPr>
          <p:nvPr/>
        </p:nvSpPr>
        <p:spPr bwMode="auto">
          <a:xfrm>
            <a:off x="255588" y="3492500"/>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FF3300"/>
                </a:solidFill>
                <a:latin typeface="Times New Roman" pitchFamily="-111" charset="0"/>
                <a:ea typeface="Times New Roman" pitchFamily="-111" charset="0"/>
                <a:cs typeface="Times New Roman" pitchFamily="-111" charset="0"/>
              </a:rPr>
              <a:t>3</a:t>
            </a:r>
          </a:p>
        </p:txBody>
      </p:sp>
      <p:sp>
        <p:nvSpPr>
          <p:cNvPr id="108588" name="Text Box 44"/>
          <p:cNvSpPr txBox="1">
            <a:spLocks noChangeArrowheads="1"/>
          </p:cNvSpPr>
          <p:nvPr/>
        </p:nvSpPr>
        <p:spPr bwMode="auto">
          <a:xfrm>
            <a:off x="2187575" y="3060700"/>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0000FF"/>
                </a:solidFill>
                <a:latin typeface="Times New Roman" charset="0"/>
                <a:ea typeface="Times New Roman" charset="0"/>
                <a:cs typeface="Times New Roman" charset="0"/>
              </a:rPr>
              <a:t>4</a:t>
            </a:r>
          </a:p>
        </p:txBody>
      </p:sp>
      <p:sp>
        <p:nvSpPr>
          <p:cNvPr id="108589" name="Text Box 45"/>
          <p:cNvSpPr txBox="1">
            <a:spLocks noChangeArrowheads="1"/>
          </p:cNvSpPr>
          <p:nvPr/>
        </p:nvSpPr>
        <p:spPr bwMode="auto">
          <a:xfrm>
            <a:off x="1135063" y="0"/>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FF3300"/>
                </a:solidFill>
                <a:latin typeface="Times New Roman" pitchFamily="-111" charset="0"/>
                <a:ea typeface="Times New Roman" pitchFamily="-111" charset="0"/>
                <a:cs typeface="Times New Roman" pitchFamily="-111" charset="0"/>
              </a:rPr>
              <a:t>5</a:t>
            </a:r>
          </a:p>
        </p:txBody>
      </p:sp>
      <p:sp>
        <p:nvSpPr>
          <p:cNvPr id="108590" name="Text Box 46"/>
          <p:cNvSpPr txBox="1">
            <a:spLocks noChangeArrowheads="1"/>
          </p:cNvSpPr>
          <p:nvPr/>
        </p:nvSpPr>
        <p:spPr bwMode="auto">
          <a:xfrm>
            <a:off x="6877050" y="1676400"/>
            <a:ext cx="1143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buFontTx/>
              <a:buNone/>
              <a:defRPr/>
            </a:pPr>
            <a:r>
              <a:rPr lang="en-US" sz="4000">
                <a:solidFill>
                  <a:srgbClr val="FF3300"/>
                </a:solidFill>
                <a:latin typeface="Times New Roman" pitchFamily="-111" charset="0"/>
                <a:ea typeface="Times New Roman" pitchFamily="-111" charset="0"/>
                <a:cs typeface="Times New Roman" pitchFamily="-111" charset="0"/>
              </a:rPr>
              <a:t>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8585"/>
                                        </p:tgtEl>
                                        <p:attrNameLst>
                                          <p:attrName>style.visibility</p:attrName>
                                        </p:attrNameLst>
                                      </p:cBhvr>
                                      <p:to>
                                        <p:strVal val="visible"/>
                                      </p:to>
                                    </p:set>
                                    <p:animEffect transition="in" filter="dissolve">
                                      <p:cBhvr>
                                        <p:cTn id="7" dur="500"/>
                                        <p:tgtEl>
                                          <p:spTgt spid="108585"/>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08586"/>
                                        </p:tgtEl>
                                        <p:attrNameLst>
                                          <p:attrName>style.visibility</p:attrName>
                                        </p:attrNameLst>
                                      </p:cBhvr>
                                      <p:to>
                                        <p:strVal val="visible"/>
                                      </p:to>
                                    </p:set>
                                    <p:animEffect transition="in" filter="dissolve">
                                      <p:cBhvr>
                                        <p:cTn id="11" dur="500"/>
                                        <p:tgtEl>
                                          <p:spTgt spid="10858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08587"/>
                                        </p:tgtEl>
                                        <p:attrNameLst>
                                          <p:attrName>style.visibility</p:attrName>
                                        </p:attrNameLst>
                                      </p:cBhvr>
                                      <p:to>
                                        <p:strVal val="visible"/>
                                      </p:to>
                                    </p:set>
                                    <p:animEffect transition="in" filter="dissolve">
                                      <p:cBhvr>
                                        <p:cTn id="15" dur="500"/>
                                        <p:tgtEl>
                                          <p:spTgt spid="108587"/>
                                        </p:tgtEl>
                                      </p:cBhvr>
                                    </p:animEffect>
                                  </p:childTnLst>
                                </p:cTn>
                              </p:par>
                            </p:childTnLst>
                          </p:cTn>
                        </p:par>
                        <p:par>
                          <p:cTn id="16" fill="hold" nodeType="afterGroup">
                            <p:stCondLst>
                              <p:cond delay="6500"/>
                            </p:stCondLst>
                            <p:childTnLst>
                              <p:par>
                                <p:cTn id="17" presetID="9" presetClass="entr" presetSubtype="0" fill="hold" grpId="0" nodeType="afterEffect">
                                  <p:stCondLst>
                                    <p:cond delay="2000"/>
                                  </p:stCondLst>
                                  <p:childTnLst>
                                    <p:set>
                                      <p:cBhvr>
                                        <p:cTn id="18" dur="1" fill="hold">
                                          <p:stCondLst>
                                            <p:cond delay="0"/>
                                          </p:stCondLst>
                                        </p:cTn>
                                        <p:tgtEl>
                                          <p:spTgt spid="108588"/>
                                        </p:tgtEl>
                                        <p:attrNameLst>
                                          <p:attrName>style.visibility</p:attrName>
                                        </p:attrNameLst>
                                      </p:cBhvr>
                                      <p:to>
                                        <p:strVal val="visible"/>
                                      </p:to>
                                    </p:set>
                                    <p:animEffect transition="in" filter="dissolve">
                                      <p:cBhvr>
                                        <p:cTn id="19" dur="500"/>
                                        <p:tgtEl>
                                          <p:spTgt spid="108588"/>
                                        </p:tgtEl>
                                      </p:cBhvr>
                                    </p:animEffect>
                                  </p:childTnLst>
                                </p:cTn>
                              </p:par>
                            </p:childTnLst>
                          </p:cTn>
                        </p:par>
                        <p:par>
                          <p:cTn id="20" fill="hold" nodeType="afterGroup">
                            <p:stCondLst>
                              <p:cond delay="9000"/>
                            </p:stCondLst>
                            <p:childTnLst>
                              <p:par>
                                <p:cTn id="21" presetID="9" presetClass="entr" presetSubtype="0" fill="hold" grpId="0" nodeType="afterEffect">
                                  <p:stCondLst>
                                    <p:cond delay="2000"/>
                                  </p:stCondLst>
                                  <p:childTnLst>
                                    <p:set>
                                      <p:cBhvr>
                                        <p:cTn id="22" dur="1" fill="hold">
                                          <p:stCondLst>
                                            <p:cond delay="0"/>
                                          </p:stCondLst>
                                        </p:cTn>
                                        <p:tgtEl>
                                          <p:spTgt spid="108589"/>
                                        </p:tgtEl>
                                        <p:attrNameLst>
                                          <p:attrName>style.visibility</p:attrName>
                                        </p:attrNameLst>
                                      </p:cBhvr>
                                      <p:to>
                                        <p:strVal val="visible"/>
                                      </p:to>
                                    </p:set>
                                    <p:animEffect transition="in" filter="dissolve">
                                      <p:cBhvr>
                                        <p:cTn id="23" dur="500"/>
                                        <p:tgtEl>
                                          <p:spTgt spid="108589"/>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108590"/>
                                        </p:tgtEl>
                                        <p:attrNameLst>
                                          <p:attrName>style.visibility</p:attrName>
                                        </p:attrNameLst>
                                      </p:cBhvr>
                                      <p:to>
                                        <p:strVal val="visible"/>
                                      </p:to>
                                    </p:set>
                                    <p:animEffect transition="in" filter="dissolve">
                                      <p:cBhvr>
                                        <p:cTn id="27" dur="500"/>
                                        <p:tgtEl>
                                          <p:spTgt spid="10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utoUpdateAnimBg="0"/>
      <p:bldP spid="108586" grpId="0" autoUpdateAnimBg="0"/>
      <p:bldP spid="108587" grpId="0" autoUpdateAnimBg="0"/>
      <p:bldP spid="108588" grpId="0" autoUpdateAnimBg="0"/>
      <p:bldP spid="108589" grpId="0" autoUpdateAnimBg="0"/>
      <p:bldP spid="10859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09571" name="AutoShape 3"/>
          <p:cNvSpPr>
            <a:spLocks noChangeArrowheads="1"/>
          </p:cNvSpPr>
          <p:nvPr/>
        </p:nvSpPr>
        <p:spPr bwMode="auto">
          <a:xfrm>
            <a:off x="0" y="1052513"/>
            <a:ext cx="8877300" cy="4343400"/>
          </a:xfrm>
          <a:prstGeom prst="rightArrow">
            <a:avLst>
              <a:gd name="adj1" fmla="val 50000"/>
              <a:gd name="adj2" fmla="val 51096"/>
            </a:avLst>
          </a:prstGeom>
          <a:solidFill>
            <a:srgbClr val="FFFF00"/>
          </a:solidFill>
          <a:ln w="57150">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nvGrpSpPr>
          <p:cNvPr id="2" name="Group 4"/>
          <p:cNvGrpSpPr>
            <a:grpSpLocks/>
          </p:cNvGrpSpPr>
          <p:nvPr/>
        </p:nvGrpSpPr>
        <p:grpSpPr bwMode="auto">
          <a:xfrm>
            <a:off x="5580063" y="1989138"/>
            <a:ext cx="946150" cy="2438400"/>
            <a:chOff x="3494" y="1248"/>
            <a:chExt cx="596" cy="1536"/>
          </a:xfrm>
        </p:grpSpPr>
        <p:sp>
          <p:nvSpPr>
            <p:cNvPr id="109573" name="Text Box 5"/>
            <p:cNvSpPr txBox="1">
              <a:spLocks noChangeArrowheads="1"/>
            </p:cNvSpPr>
            <p:nvPr/>
          </p:nvSpPr>
          <p:spPr bwMode="auto">
            <a:xfrm rot="5397967">
              <a:off x="2889" y="1853"/>
              <a:ext cx="1536" cy="327"/>
            </a:xfrm>
            <a:prstGeom prst="rect">
              <a:avLst/>
            </a:prstGeom>
            <a:noFill/>
            <a:ln w="9525">
              <a:noFill/>
              <a:miter lim="800000"/>
              <a:headEnd/>
              <a:tailEnd/>
            </a:ln>
            <a:effectLst>
              <a:outerShdw blurRad="63500" dist="40161" dir="6506097" algn="ctr" rotWithShape="0">
                <a:schemeClr val="tx1">
                  <a:alpha val="74997"/>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2800">
                  <a:solidFill>
                    <a:srgbClr val="00FF00"/>
                  </a:solidFill>
                  <a:latin typeface="Times" charset="0"/>
                </a:rPr>
                <a:t>米拉利族</a:t>
              </a:r>
              <a:endParaRPr lang="zh-CN" altLang="en-US" sz="2800">
                <a:solidFill>
                  <a:srgbClr val="00FF00"/>
                </a:solidFill>
                <a:latin typeface="Times" charset="0"/>
              </a:endParaRPr>
            </a:p>
          </p:txBody>
        </p:sp>
        <p:sp>
          <p:nvSpPr>
            <p:cNvPr id="109574" name="Text Box 6"/>
            <p:cNvSpPr txBox="1">
              <a:spLocks noChangeArrowheads="1"/>
            </p:cNvSpPr>
            <p:nvPr/>
          </p:nvSpPr>
          <p:spPr bwMode="auto">
            <a:xfrm rot="5347573">
              <a:off x="3139" y="1833"/>
              <a:ext cx="1536" cy="365"/>
            </a:xfrm>
            <a:prstGeom prst="rect">
              <a:avLst/>
            </a:prstGeom>
            <a:noFill/>
            <a:ln w="9525">
              <a:noFill/>
              <a:miter lim="800000"/>
              <a:headEnd/>
              <a:tailEnd/>
            </a:ln>
            <a:effectLst>
              <a:outerShdw blurRad="63500" dist="40161" dir="6506097" algn="ctr" rotWithShape="0">
                <a:schemeClr val="tx1">
                  <a:alpha val="74997"/>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00FF00"/>
                  </a:solidFill>
                  <a:latin typeface="Times" charset="0"/>
                </a:rPr>
                <a:t>革顺</a:t>
              </a:r>
              <a:r>
                <a:rPr lang="zh-CN" altLang="en-US" sz="3200">
                  <a:solidFill>
                    <a:srgbClr val="00FF00"/>
                  </a:solidFill>
                  <a:latin typeface="Times" charset="0"/>
                </a:rPr>
                <a:t>族</a:t>
              </a:r>
            </a:p>
          </p:txBody>
        </p:sp>
      </p:grpSp>
      <p:sp>
        <p:nvSpPr>
          <p:cNvPr id="109575" name="Text Box 7"/>
          <p:cNvSpPr txBox="1">
            <a:spLocks noChangeArrowheads="1"/>
          </p:cNvSpPr>
          <p:nvPr/>
        </p:nvSpPr>
        <p:spPr bwMode="auto">
          <a:xfrm rot="5395009">
            <a:off x="2758282" y="2910681"/>
            <a:ext cx="24384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ja-JP" altLang="en-US" sz="3200">
                <a:solidFill>
                  <a:srgbClr val="993300"/>
                </a:solidFill>
                <a:latin typeface="Times" charset="0"/>
              </a:rPr>
              <a:t>哥辖族</a:t>
            </a:r>
            <a:endParaRPr lang="zh-CN" altLang="en-US" sz="3200">
              <a:solidFill>
                <a:srgbClr val="993300"/>
              </a:solidFill>
              <a:latin typeface="Times" charset="0"/>
            </a:endParaRPr>
          </a:p>
        </p:txBody>
      </p:sp>
      <p:grpSp>
        <p:nvGrpSpPr>
          <p:cNvPr id="3" name="Group 8"/>
          <p:cNvGrpSpPr>
            <a:grpSpLocks/>
          </p:cNvGrpSpPr>
          <p:nvPr/>
        </p:nvGrpSpPr>
        <p:grpSpPr bwMode="auto">
          <a:xfrm>
            <a:off x="1258888" y="2205038"/>
            <a:ext cx="2438400" cy="2027237"/>
            <a:chOff x="816" y="1392"/>
            <a:chExt cx="1536" cy="1277"/>
          </a:xfrm>
        </p:grpSpPr>
        <p:sp>
          <p:nvSpPr>
            <p:cNvPr id="143385" name="Text Box 9"/>
            <p:cNvSpPr txBox="1">
              <a:spLocks noChangeArrowheads="1"/>
            </p:cNvSpPr>
            <p:nvPr/>
          </p:nvSpPr>
          <p:spPr bwMode="auto">
            <a:xfrm rot="-27371">
              <a:off x="816" y="1392"/>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以法莲</a:t>
              </a:r>
            </a:p>
          </p:txBody>
        </p:sp>
        <p:sp>
          <p:nvSpPr>
            <p:cNvPr id="143386" name="Text Box 10"/>
            <p:cNvSpPr txBox="1">
              <a:spLocks noChangeArrowheads="1"/>
            </p:cNvSpPr>
            <p:nvPr/>
          </p:nvSpPr>
          <p:spPr bwMode="auto">
            <a:xfrm rot="-27371">
              <a:off x="816" y="1848"/>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玛拿西</a:t>
              </a:r>
            </a:p>
          </p:txBody>
        </p:sp>
        <p:sp>
          <p:nvSpPr>
            <p:cNvPr id="143387" name="Text Box 11"/>
            <p:cNvSpPr txBox="1">
              <a:spLocks noChangeArrowheads="1"/>
            </p:cNvSpPr>
            <p:nvPr/>
          </p:nvSpPr>
          <p:spPr bwMode="auto">
            <a:xfrm rot="-27371">
              <a:off x="816" y="2304"/>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便雅悯</a:t>
              </a:r>
            </a:p>
          </p:txBody>
        </p:sp>
      </p:grpSp>
      <p:grpSp>
        <p:nvGrpSpPr>
          <p:cNvPr id="4" name="Group 12"/>
          <p:cNvGrpSpPr>
            <a:grpSpLocks/>
          </p:cNvGrpSpPr>
          <p:nvPr/>
        </p:nvGrpSpPr>
        <p:grpSpPr bwMode="auto">
          <a:xfrm>
            <a:off x="3132138" y="2205038"/>
            <a:ext cx="2430462" cy="2047875"/>
            <a:chOff x="1968" y="1385"/>
            <a:chExt cx="1536" cy="1290"/>
          </a:xfrm>
        </p:grpSpPr>
        <p:sp>
          <p:nvSpPr>
            <p:cNvPr id="143382" name="Text Box 13"/>
            <p:cNvSpPr txBox="1">
              <a:spLocks noChangeArrowheads="1"/>
            </p:cNvSpPr>
            <p:nvPr/>
          </p:nvSpPr>
          <p:spPr bwMode="auto">
            <a:xfrm>
              <a:off x="2640" y="2310"/>
              <a:ext cx="86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迦得</a:t>
              </a:r>
            </a:p>
          </p:txBody>
        </p:sp>
        <p:sp>
          <p:nvSpPr>
            <p:cNvPr id="143383" name="Text Box 14"/>
            <p:cNvSpPr txBox="1">
              <a:spLocks noChangeArrowheads="1"/>
            </p:cNvSpPr>
            <p:nvPr/>
          </p:nvSpPr>
          <p:spPr bwMode="auto">
            <a:xfrm>
              <a:off x="2496" y="1847"/>
              <a:ext cx="1008"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西缅</a:t>
              </a:r>
            </a:p>
          </p:txBody>
        </p:sp>
        <p:sp>
          <p:nvSpPr>
            <p:cNvPr id="143384" name="Text Box 15"/>
            <p:cNvSpPr txBox="1">
              <a:spLocks noChangeArrowheads="1"/>
            </p:cNvSpPr>
            <p:nvPr/>
          </p:nvSpPr>
          <p:spPr bwMode="auto">
            <a:xfrm>
              <a:off x="1968" y="1385"/>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流便</a:t>
              </a:r>
            </a:p>
          </p:txBody>
        </p:sp>
      </p:grpSp>
      <p:grpSp>
        <p:nvGrpSpPr>
          <p:cNvPr id="5" name="Group 16"/>
          <p:cNvGrpSpPr>
            <a:grpSpLocks/>
          </p:cNvGrpSpPr>
          <p:nvPr/>
        </p:nvGrpSpPr>
        <p:grpSpPr bwMode="auto">
          <a:xfrm>
            <a:off x="5580063" y="2205038"/>
            <a:ext cx="4114800" cy="2759075"/>
            <a:chOff x="3504" y="1392"/>
            <a:chExt cx="2592" cy="1738"/>
          </a:xfrm>
        </p:grpSpPr>
        <p:sp>
          <p:nvSpPr>
            <p:cNvPr id="143378" name="Text Box 17"/>
            <p:cNvSpPr txBox="1">
              <a:spLocks noChangeArrowheads="1"/>
            </p:cNvSpPr>
            <p:nvPr/>
          </p:nvSpPr>
          <p:spPr bwMode="auto">
            <a:xfrm rot="-27303">
              <a:off x="3504" y="1392"/>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犹大</a:t>
              </a:r>
            </a:p>
          </p:txBody>
        </p:sp>
        <p:sp>
          <p:nvSpPr>
            <p:cNvPr id="143379" name="Text Box 18"/>
            <p:cNvSpPr txBox="1">
              <a:spLocks noChangeArrowheads="1"/>
            </p:cNvSpPr>
            <p:nvPr/>
          </p:nvSpPr>
          <p:spPr bwMode="auto">
            <a:xfrm rot="-27303">
              <a:off x="3504" y="1848"/>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以萨迦</a:t>
              </a:r>
            </a:p>
          </p:txBody>
        </p:sp>
        <p:sp>
          <p:nvSpPr>
            <p:cNvPr id="143380" name="Text Box 19"/>
            <p:cNvSpPr txBox="1">
              <a:spLocks noChangeArrowheads="1"/>
            </p:cNvSpPr>
            <p:nvPr/>
          </p:nvSpPr>
          <p:spPr bwMode="auto">
            <a:xfrm rot="-27303">
              <a:off x="3504" y="2304"/>
              <a:ext cx="1536"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西布伦</a:t>
              </a:r>
              <a:endParaRPr lang="en-US" altLang="ja-JP" sz="3200">
                <a:latin typeface="Times" charset="0"/>
              </a:endParaRPr>
            </a:p>
            <a:p>
              <a:pPr algn="r" eaLnBrk="1" hangingPunct="1">
                <a:buFontTx/>
                <a:buNone/>
              </a:pPr>
              <a:endParaRPr lang="zh-CN" altLang="en-US" sz="3200">
                <a:latin typeface="Times New Roman" charset="0"/>
                <a:cs typeface="Times New Roman" charset="0"/>
              </a:endParaRPr>
            </a:p>
          </p:txBody>
        </p:sp>
        <p:sp>
          <p:nvSpPr>
            <p:cNvPr id="109588" name="Text Box 20"/>
            <p:cNvSpPr txBox="1">
              <a:spLocks noChangeArrowheads="1"/>
            </p:cNvSpPr>
            <p:nvPr/>
          </p:nvSpPr>
          <p:spPr bwMode="auto">
            <a:xfrm rot="-21589149">
              <a:off x="4560" y="1824"/>
              <a:ext cx="1536" cy="3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rgbClr val="000080"/>
                  </a:solidFill>
                  <a:effectLst>
                    <a:outerShdw blurRad="38100" dist="38100" dir="2700000" algn="tl">
                      <a:srgbClr val="FFFFFF"/>
                    </a:outerShdw>
                  </a:effectLst>
                  <a:latin typeface="Times New Roman" charset="0"/>
                </a:rPr>
                <a:t>约柜</a:t>
              </a:r>
              <a:endParaRPr lang="zh-CN" altLang="en-US" sz="3200">
                <a:solidFill>
                  <a:srgbClr val="FFFF00"/>
                </a:solidFill>
                <a:latin typeface="Times New Roman" charset="0"/>
              </a:endParaRPr>
            </a:p>
          </p:txBody>
        </p:sp>
      </p:grpSp>
      <p:grpSp>
        <p:nvGrpSpPr>
          <p:cNvPr id="6" name="Group 21"/>
          <p:cNvGrpSpPr>
            <a:grpSpLocks/>
          </p:cNvGrpSpPr>
          <p:nvPr/>
        </p:nvGrpSpPr>
        <p:grpSpPr bwMode="auto">
          <a:xfrm>
            <a:off x="-649288" y="2205038"/>
            <a:ext cx="2438401" cy="2047875"/>
            <a:chOff x="-384" y="1385"/>
            <a:chExt cx="1536" cy="1290"/>
          </a:xfrm>
        </p:grpSpPr>
        <p:sp>
          <p:nvSpPr>
            <p:cNvPr id="143375" name="Text Box 22"/>
            <p:cNvSpPr txBox="1">
              <a:spLocks noChangeArrowheads="1"/>
            </p:cNvSpPr>
            <p:nvPr/>
          </p:nvSpPr>
          <p:spPr bwMode="auto">
            <a:xfrm>
              <a:off x="288" y="1385"/>
              <a:ext cx="86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但</a:t>
              </a:r>
            </a:p>
          </p:txBody>
        </p:sp>
        <p:sp>
          <p:nvSpPr>
            <p:cNvPr id="143376" name="Text Box 23"/>
            <p:cNvSpPr txBox="1">
              <a:spLocks noChangeArrowheads="1"/>
            </p:cNvSpPr>
            <p:nvPr/>
          </p:nvSpPr>
          <p:spPr bwMode="auto">
            <a:xfrm>
              <a:off x="144" y="1847"/>
              <a:ext cx="1008"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亚设</a:t>
              </a:r>
            </a:p>
          </p:txBody>
        </p:sp>
        <p:sp>
          <p:nvSpPr>
            <p:cNvPr id="143377" name="Text Box 24"/>
            <p:cNvSpPr txBox="1">
              <a:spLocks noChangeArrowheads="1"/>
            </p:cNvSpPr>
            <p:nvPr/>
          </p:nvSpPr>
          <p:spPr bwMode="auto">
            <a:xfrm>
              <a:off x="-384" y="2310"/>
              <a:ext cx="153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latin typeface="Times" charset="0"/>
                </a:rPr>
                <a:t>拿弗他利</a:t>
              </a:r>
            </a:p>
          </p:txBody>
        </p:sp>
      </p:grpSp>
      <p:sp>
        <p:nvSpPr>
          <p:cNvPr id="109593" name="Text Box 25"/>
          <p:cNvSpPr txBox="1">
            <a:spLocks noChangeArrowheads="1"/>
          </p:cNvSpPr>
          <p:nvPr/>
        </p:nvSpPr>
        <p:spPr bwMode="auto">
          <a:xfrm>
            <a:off x="228600" y="5943600"/>
            <a:ext cx="3810000" cy="579438"/>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1" hangingPunct="1">
              <a:buFontTx/>
              <a:buNone/>
            </a:pPr>
            <a:r>
              <a:rPr lang="zh-CN" altLang="en-US" sz="3200">
                <a:solidFill>
                  <a:schemeClr val="accent2"/>
                </a:solidFill>
                <a:latin typeface="Times New Roman" charset="0"/>
              </a:rPr>
              <a:t>民数记 </a:t>
            </a:r>
            <a:r>
              <a:rPr lang="en-US" altLang="zh-CN" sz="3200">
                <a:solidFill>
                  <a:schemeClr val="accent2"/>
                </a:solidFill>
                <a:latin typeface="Times New Roman" charset="0"/>
                <a:cs typeface="Times New Roman" charset="0"/>
              </a:rPr>
              <a:t>2, 10:11-28</a:t>
            </a:r>
          </a:p>
        </p:txBody>
      </p:sp>
      <p:sp>
        <p:nvSpPr>
          <p:cNvPr id="109594" name="Text Box 26"/>
          <p:cNvSpPr txBox="1">
            <a:spLocks noChangeArrowheads="1"/>
          </p:cNvSpPr>
          <p:nvPr/>
        </p:nvSpPr>
        <p:spPr bwMode="auto">
          <a:xfrm rot="2536869">
            <a:off x="3352800" y="609600"/>
            <a:ext cx="3048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rgbClr val="00FF00"/>
                </a:solidFill>
                <a:latin typeface="Times New Roman" charset="0"/>
              </a:rPr>
              <a:t>帐幕</a:t>
            </a:r>
          </a:p>
        </p:txBody>
      </p:sp>
      <p:sp>
        <p:nvSpPr>
          <p:cNvPr id="109595" name="Text Box 27"/>
          <p:cNvSpPr txBox="1">
            <a:spLocks noChangeArrowheads="1"/>
          </p:cNvSpPr>
          <p:nvPr/>
        </p:nvSpPr>
        <p:spPr bwMode="auto">
          <a:xfrm rot="2356160">
            <a:off x="1447800" y="609600"/>
            <a:ext cx="3048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rgbClr val="CC3300"/>
                </a:solidFill>
                <a:latin typeface="Times New Roman" charset="0"/>
              </a:rPr>
              <a:t>器具</a:t>
            </a:r>
            <a:endParaRPr lang="zh-CN" altLang="en-US" sz="3200">
              <a:solidFill>
                <a:srgbClr val="CC3300"/>
              </a:solidFill>
              <a:latin typeface="Times New Roman" charset="0"/>
              <a:cs typeface="Times New Roman" charset="0"/>
            </a:endParaRPr>
          </a:p>
        </p:txBody>
      </p:sp>
      <p:sp>
        <p:nvSpPr>
          <p:cNvPr id="143373" name="Text Box 28"/>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t>
            </a:r>
          </a:p>
        </p:txBody>
      </p:sp>
      <p:sp>
        <p:nvSpPr>
          <p:cNvPr id="143374" name="Rectangle 29"/>
          <p:cNvSpPr>
            <a:spLocks noGrp="1" noChangeArrowheads="1"/>
          </p:cNvSpPr>
          <p:nvPr>
            <p:ph type="title" idx="4294967295"/>
          </p:nvPr>
        </p:nvSpPr>
        <p:spPr>
          <a:xfrm>
            <a:off x="0" y="0"/>
            <a:ext cx="5410200" cy="685800"/>
          </a:xfrm>
        </p:spPr>
        <p:txBody>
          <a:bodyPr/>
          <a:lstStyle/>
          <a:p>
            <a:pPr eaLnBrk="1" hangingPunct="1"/>
            <a:r>
              <a:rPr lang="zh-CN" altLang="en-US" b="1">
                <a:latin typeface="Times New Roman" charset="0"/>
                <a:ea typeface="SimSun" charset="0"/>
                <a:cs typeface="SimSun" charset="0"/>
              </a:rPr>
              <a:t>行军排列</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9000"/>
                            </p:stCondLst>
                            <p:childTnLst>
                              <p:par>
                                <p:cTn id="10" presetID="9" presetClass="entr" presetSubtype="0" fill="hold" grpId="0" nodeType="afterEffect">
                                  <p:stCondLst>
                                    <p:cond delay="3000"/>
                                  </p:stCondLst>
                                  <p:childTnLst>
                                    <p:set>
                                      <p:cBhvr>
                                        <p:cTn id="11" dur="1" fill="hold">
                                          <p:stCondLst>
                                            <p:cond delay="0"/>
                                          </p:stCondLst>
                                        </p:cTn>
                                        <p:tgtEl>
                                          <p:spTgt spid="109594"/>
                                        </p:tgtEl>
                                        <p:attrNameLst>
                                          <p:attrName>style.visibility</p:attrName>
                                        </p:attrNameLst>
                                      </p:cBhvr>
                                      <p:to>
                                        <p:strVal val="visible"/>
                                      </p:to>
                                    </p:set>
                                    <p:animEffect transition="in" filter="dissolve">
                                      <p:cBhvr>
                                        <p:cTn id="12" dur="500"/>
                                        <p:tgtEl>
                                          <p:spTgt spid="109594"/>
                                        </p:tgtEl>
                                      </p:cBhvr>
                                    </p:animEffect>
                                  </p:childTnLst>
                                </p:cTn>
                              </p:par>
                            </p:childTnLst>
                          </p:cTn>
                        </p:par>
                        <p:par>
                          <p:cTn id="13" fill="hold" nodeType="afterGroup">
                            <p:stCondLst>
                              <p:cond delay="12500"/>
                            </p:stCondLst>
                            <p:childTnLst>
                              <p:par>
                                <p:cTn id="14" presetID="7" presetClass="entr" presetSubtype="8"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0" fill="hold"/>
                                        <p:tgtEl>
                                          <p:spTgt spid="2"/>
                                        </p:tgtEl>
                                        <p:attrNameLst>
                                          <p:attrName>ppt_x</p:attrName>
                                        </p:attrNameLst>
                                      </p:cBhvr>
                                      <p:tavLst>
                                        <p:tav tm="0">
                                          <p:val>
                                            <p:strVal val="0-#ppt_w/2"/>
                                          </p:val>
                                        </p:tav>
                                        <p:tav tm="100000">
                                          <p:val>
                                            <p:strVal val="#ppt_x"/>
                                          </p:val>
                                        </p:tav>
                                      </p:tavLst>
                                    </p:anim>
                                    <p:anim calcmode="lin" valueType="num">
                                      <p:cBhvr additive="base">
                                        <p:cTn id="17" dur="5000" fill="hold"/>
                                        <p:tgtEl>
                                          <p:spTgt spid="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8500"/>
                            </p:stCondLst>
                            <p:childTnLst>
                              <p:par>
                                <p:cTn id="19" presetID="7" presetClass="entr" presetSubtype="8"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0-#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6500"/>
                            </p:stCondLst>
                            <p:childTnLst>
                              <p:par>
                                <p:cTn id="24" presetID="9" presetClass="entr" presetSubtype="0" fill="hold" grpId="0" nodeType="afterEffect">
                                  <p:stCondLst>
                                    <p:cond delay="3000"/>
                                  </p:stCondLst>
                                  <p:childTnLst>
                                    <p:set>
                                      <p:cBhvr>
                                        <p:cTn id="25" dur="1" fill="hold">
                                          <p:stCondLst>
                                            <p:cond delay="0"/>
                                          </p:stCondLst>
                                        </p:cTn>
                                        <p:tgtEl>
                                          <p:spTgt spid="109595"/>
                                        </p:tgtEl>
                                        <p:attrNameLst>
                                          <p:attrName>style.visibility</p:attrName>
                                        </p:attrNameLst>
                                      </p:cBhvr>
                                      <p:to>
                                        <p:strVal val="visible"/>
                                      </p:to>
                                    </p:set>
                                    <p:animEffect transition="in" filter="dissolve">
                                      <p:cBhvr>
                                        <p:cTn id="26" dur="500"/>
                                        <p:tgtEl>
                                          <p:spTgt spid="109595"/>
                                        </p:tgtEl>
                                      </p:cBhvr>
                                    </p:animEffect>
                                  </p:childTnLst>
                                </p:cTn>
                              </p:par>
                            </p:childTnLst>
                          </p:cTn>
                        </p:par>
                        <p:par>
                          <p:cTn id="27" fill="hold" nodeType="afterGroup">
                            <p:stCondLst>
                              <p:cond delay="30000"/>
                            </p:stCondLst>
                            <p:childTnLst>
                              <p:par>
                                <p:cTn id="28" presetID="7" presetClass="entr" presetSubtype="8" fill="hold" grpId="0" nodeType="afterEffect">
                                  <p:stCondLst>
                                    <p:cond delay="1000"/>
                                  </p:stCondLst>
                                  <p:childTnLst>
                                    <p:set>
                                      <p:cBhvr>
                                        <p:cTn id="29" dur="1" fill="hold">
                                          <p:stCondLst>
                                            <p:cond delay="0"/>
                                          </p:stCondLst>
                                        </p:cTn>
                                        <p:tgtEl>
                                          <p:spTgt spid="109575"/>
                                        </p:tgtEl>
                                        <p:attrNameLst>
                                          <p:attrName>style.visibility</p:attrName>
                                        </p:attrNameLst>
                                      </p:cBhvr>
                                      <p:to>
                                        <p:strVal val="visible"/>
                                      </p:to>
                                    </p:set>
                                    <p:anim calcmode="lin" valueType="num">
                                      <p:cBhvr additive="base">
                                        <p:cTn id="30" dur="5000" fill="hold"/>
                                        <p:tgtEl>
                                          <p:spTgt spid="109575"/>
                                        </p:tgtEl>
                                        <p:attrNameLst>
                                          <p:attrName>ppt_x</p:attrName>
                                        </p:attrNameLst>
                                      </p:cBhvr>
                                      <p:tavLst>
                                        <p:tav tm="0">
                                          <p:val>
                                            <p:strVal val="0-#ppt_w/2"/>
                                          </p:val>
                                        </p:tav>
                                        <p:tav tm="100000">
                                          <p:val>
                                            <p:strVal val="#ppt_x"/>
                                          </p:val>
                                        </p:tav>
                                      </p:tavLst>
                                    </p:anim>
                                    <p:anim calcmode="lin" valueType="num">
                                      <p:cBhvr additive="base">
                                        <p:cTn id="31" dur="5000" fill="hold"/>
                                        <p:tgtEl>
                                          <p:spTgt spid="109575"/>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6000"/>
                            </p:stCondLst>
                            <p:childTnLst>
                              <p:par>
                                <p:cTn id="33" presetID="7" presetClass="entr" presetSubtype="8" fill="hold" nodeType="afterEffect">
                                  <p:stCondLst>
                                    <p:cond delay="3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0-#ppt_w/2"/>
                                          </p:val>
                                        </p:tav>
                                        <p:tav tm="100000">
                                          <p:val>
                                            <p:strVal val="#ppt_x"/>
                                          </p:val>
                                        </p:tav>
                                      </p:tavLst>
                                    </p:anim>
                                    <p:anim calcmode="lin" valueType="num">
                                      <p:cBhvr additive="base">
                                        <p:cTn id="36" dur="5000" fill="hold"/>
                                        <p:tgtEl>
                                          <p:spTgt spid="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4000"/>
                            </p:stCondLst>
                            <p:childTnLst>
                              <p:par>
                                <p:cTn id="38" presetID="7" presetClass="entr" presetSubtype="8" fill="hold" nodeType="afterEffect">
                                  <p:stCondLst>
                                    <p:cond delay="3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0" fill="hold"/>
                                        <p:tgtEl>
                                          <p:spTgt spid="6"/>
                                        </p:tgtEl>
                                        <p:attrNameLst>
                                          <p:attrName>ppt_x</p:attrName>
                                        </p:attrNameLst>
                                      </p:cBhvr>
                                      <p:tavLst>
                                        <p:tav tm="0">
                                          <p:val>
                                            <p:strVal val="0-#ppt_w/2"/>
                                          </p:val>
                                        </p:tav>
                                        <p:tav tm="100000">
                                          <p:val>
                                            <p:strVal val="#ppt_x"/>
                                          </p:val>
                                        </p:tav>
                                      </p:tavLst>
                                    </p:anim>
                                    <p:anim calcmode="lin" valueType="num">
                                      <p:cBhvr additive="base">
                                        <p:cTn id="41"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utoUpdateAnimBg="0"/>
      <p:bldP spid="109594" grpId="0" autoUpdateAnimBg="0"/>
      <p:bldP spid="10959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685800" y="6096000"/>
            <a:ext cx="7772400" cy="685800"/>
          </a:xfrm>
        </p:spPr>
        <p:txBody>
          <a:bodyPr/>
          <a:lstStyle/>
          <a:p>
            <a:pPr algn="ctr"/>
            <a:r>
              <a:rPr lang="zh-CN" altLang="en-US" sz="6000">
                <a:latin typeface="Times New Roman" charset="0"/>
                <a:ea typeface="MS PGothic" charset="0"/>
                <a:cs typeface="MS PGothic" charset="0"/>
              </a:rPr>
              <a:t>巴兰旷野（</a:t>
            </a:r>
            <a:r>
              <a:rPr lang="en-US" altLang="zh-CN" sz="6000">
                <a:latin typeface="Times New Roman" charset="0"/>
                <a:ea typeface="MS PGothic" charset="0"/>
                <a:cs typeface="MS PGothic" charset="0"/>
              </a:rPr>
              <a:t>10</a:t>
            </a:r>
            <a:r>
              <a:rPr lang="zh-CN" altLang="en-US" sz="6000">
                <a:latin typeface="Times New Roman" charset="0"/>
                <a:ea typeface="MS PGothic" charset="0"/>
                <a:cs typeface="MS PGothic" charset="0"/>
              </a:rPr>
              <a:t>：</a:t>
            </a:r>
            <a:r>
              <a:rPr lang="en-US" altLang="zh-CN" sz="6000">
                <a:latin typeface="Times New Roman" charset="0"/>
                <a:ea typeface="MS PGothic" charset="0"/>
                <a:cs typeface="MS PGothic" charset="0"/>
              </a:rPr>
              <a:t>12</a:t>
            </a:r>
            <a:r>
              <a:rPr lang="zh-CN" altLang="en-US" sz="6000">
                <a:latin typeface="Times New Roman" charset="0"/>
                <a:ea typeface="MS PGothic" charset="0"/>
                <a:cs typeface="MS PGothic" charset="0"/>
              </a:rPr>
              <a:t>）</a:t>
            </a:r>
          </a:p>
        </p:txBody>
      </p:sp>
      <p:pic>
        <p:nvPicPr>
          <p:cNvPr id="153603" name="Picture 2" descr="Num 10 Par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2886036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341784" y="2132856"/>
            <a:ext cx="8460432" cy="2401711"/>
          </a:xfrm>
        </p:spPr>
        <p:txBody>
          <a:bodyPr/>
          <a:lstStyle/>
          <a:p>
            <a:pPr algn="l">
              <a:lnSpc>
                <a:spcPct val="150000"/>
              </a:lnSpc>
            </a:pPr>
            <a:r>
              <a:rPr lang="zh-CN" altLang="en-US" sz="4000" b="0" dirty="0">
                <a:latin typeface="Source Serif Pro" panose="020F0502020204030204" pitchFamily="34" charset="0"/>
              </a:rPr>
              <a:t>发</a:t>
            </a:r>
            <a:r>
              <a:rPr lang="zh-CN" altLang="en-US" sz="4000" b="0" i="0" dirty="0">
                <a:effectLst/>
                <a:latin typeface="Source Serif Pro" panose="020F0502020204030204" pitchFamily="34" charset="0"/>
              </a:rPr>
              <a:t>怨言</a:t>
            </a:r>
            <a:r>
              <a:rPr lang="zh-CN" altLang="en-US" sz="4000" b="0" dirty="0">
                <a:latin typeface="Source Serif Pro" panose="020F0502020204030204" pitchFamily="34" charset="0"/>
              </a:rPr>
              <a:t>！</a:t>
            </a:r>
            <a:br>
              <a:rPr lang="en-US" altLang="zh-CN" sz="4000" b="0" dirty="0">
                <a:latin typeface="Source Serif Pro" panose="020F0502020204030204" pitchFamily="34" charset="0"/>
              </a:rPr>
            </a:br>
            <a:br>
              <a:rPr lang="en-US" altLang="zh-CN" sz="3200" b="0" i="0" dirty="0">
                <a:effectLst/>
                <a:latin typeface="Source Serif Pro" panose="020F0502020204030204" pitchFamily="34" charset="0"/>
              </a:rPr>
            </a:br>
            <a:r>
              <a:rPr lang="en-US" altLang="zh-CN" sz="3200" b="0" i="0" dirty="0">
                <a:effectLst/>
                <a:latin typeface="Source Serif Pro" panose="020F0502020204030204" pitchFamily="34" charset="0"/>
              </a:rPr>
              <a:t>1</a:t>
            </a:r>
            <a:r>
              <a:rPr lang="zh-CN" altLang="en-US" sz="3200" b="0" i="0" dirty="0">
                <a:effectLst/>
                <a:latin typeface="Source Serif Pro" panose="020F0502020204030204" pitchFamily="34" charset="0"/>
              </a:rPr>
              <a:t>众百姓发怨言，他们的恶语达到耶和华的耳中。耶和华听见了就怒气发作，使火在他们中间焚烧，直烧到营的边界。 </a:t>
            </a:r>
            <a:r>
              <a:rPr lang="en-US" altLang="zh-CN" sz="3200" b="0" i="0" dirty="0">
                <a:effectLst/>
                <a:latin typeface="Source Serif Pro" panose="020F0502020204030204" pitchFamily="34" charset="0"/>
              </a:rPr>
              <a:t>2</a:t>
            </a:r>
            <a:r>
              <a:rPr lang="zh-CN" altLang="en-US" sz="3200" b="0" i="0" dirty="0">
                <a:effectLst/>
                <a:latin typeface="Source Serif Pro" panose="020F0502020204030204" pitchFamily="34" charset="0"/>
              </a:rPr>
              <a:t>百姓向</a:t>
            </a:r>
            <a:r>
              <a:rPr lang="zh-CN" altLang="en-US" sz="3200" b="0" i="0" u="sng" dirty="0">
                <a:effectLst/>
                <a:latin typeface="Source Serif Pro" panose="020F0502020204030204" pitchFamily="34" charset="0"/>
              </a:rPr>
              <a:t>摩西</a:t>
            </a:r>
            <a:r>
              <a:rPr lang="zh-CN" altLang="en-US" sz="3200" b="0" i="0" dirty="0">
                <a:effectLst/>
                <a:latin typeface="Source Serif Pro" panose="020F0502020204030204" pitchFamily="34" charset="0"/>
              </a:rPr>
              <a:t>哀求，</a:t>
            </a:r>
            <a:r>
              <a:rPr lang="zh-CN" altLang="en-US" sz="3200" b="0" i="0" u="sng" dirty="0">
                <a:effectLst/>
                <a:latin typeface="Source Serif Pro" panose="020F0502020204030204" pitchFamily="34" charset="0"/>
              </a:rPr>
              <a:t>摩西</a:t>
            </a:r>
            <a:r>
              <a:rPr lang="zh-CN" altLang="en-US" sz="3200" b="0" i="0" dirty="0">
                <a:effectLst/>
                <a:latin typeface="Source Serif Pro" panose="020F0502020204030204" pitchFamily="34" charset="0"/>
              </a:rPr>
              <a:t>祈求耶和华，火就熄了。 </a:t>
            </a:r>
            <a:r>
              <a:rPr lang="en-US" altLang="zh-CN" sz="3200" b="0" i="0" dirty="0">
                <a:effectLst/>
                <a:latin typeface="Source Serif Pro" panose="020F0502020204030204" pitchFamily="34" charset="0"/>
              </a:rPr>
              <a:t>3</a:t>
            </a:r>
            <a:r>
              <a:rPr lang="zh-CN" altLang="en-US" sz="3200" b="0" i="0" dirty="0">
                <a:effectLst/>
                <a:latin typeface="Source Serif Pro" panose="020F0502020204030204" pitchFamily="34" charset="0"/>
              </a:rPr>
              <a:t>那地方便叫做</a:t>
            </a:r>
            <a:r>
              <a:rPr lang="zh-CN" altLang="en-US" sz="3200" b="0" i="0" u="sng" dirty="0">
                <a:effectLst/>
                <a:latin typeface="Source Serif Pro" panose="020F0502020204030204" pitchFamily="34" charset="0"/>
              </a:rPr>
              <a:t>他备拉</a:t>
            </a:r>
            <a:r>
              <a:rPr lang="zh-CN" altLang="en-US" sz="3200" b="0" i="0" dirty="0">
                <a:effectLst/>
                <a:latin typeface="Source Serif Pro" panose="020F0502020204030204" pitchFamily="34" charset="0"/>
              </a:rPr>
              <a:t>，因为耶和华的火烧在他们中间。</a:t>
            </a:r>
            <a:br>
              <a:rPr lang="en-US" altLang="zh-CN" sz="3200" b="0" i="0" dirty="0">
                <a:effectLst/>
                <a:latin typeface="Source Serif Pro" panose="020F0502020204030204" pitchFamily="34" charset="0"/>
              </a:rPr>
            </a:br>
            <a:r>
              <a:rPr lang="zh-CN" altLang="en-US" sz="3200" b="0" i="0" dirty="0">
                <a:effectLst/>
                <a:latin typeface="Source Serif Pro" panose="020F0502020204030204" pitchFamily="34" charset="0"/>
              </a:rPr>
              <a:t>（</a:t>
            </a:r>
            <a:r>
              <a:rPr lang="zh-CN" altLang="en-US" sz="2800" b="0" i="0" dirty="0">
                <a:effectLst/>
                <a:latin typeface="Source Serif Pro" panose="020F0502020204030204" pitchFamily="34" charset="0"/>
              </a:rPr>
              <a:t>民数记</a:t>
            </a:r>
            <a:r>
              <a:rPr lang="en-US" altLang="zh-CN" sz="2800" b="0" i="0" dirty="0">
                <a:effectLst/>
                <a:latin typeface="Source Serif Pro" panose="020F0502020204030204" pitchFamily="34" charset="0"/>
              </a:rPr>
              <a:t>11:1-3</a:t>
            </a:r>
            <a:r>
              <a:rPr lang="zh-CN" altLang="en-US" sz="2800" b="0" i="0" dirty="0">
                <a:effectLst/>
                <a:latin typeface="Source Serif Pro" panose="020F0502020204030204" pitchFamily="34" charset="0"/>
              </a:rPr>
              <a:t>节）</a:t>
            </a:r>
            <a:endParaRPr lang="en-US" sz="6600" dirty="0">
              <a:latin typeface="Arial" charset="0"/>
              <a:ea typeface="Osaka" charset="0"/>
              <a:cs typeface="Arial" charset="0"/>
            </a:endParaRPr>
          </a:p>
        </p:txBody>
      </p:sp>
    </p:spTree>
    <p:extLst>
      <p:ext uri="{BB962C8B-B14F-4D97-AF65-F5344CB8AC3E}">
        <p14:creationId xmlns:p14="http://schemas.microsoft.com/office/powerpoint/2010/main" val="2524361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161755607"/>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6985001"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5663"/>
          </a:xfrm>
          <a:prstGeom prst="rect">
            <a:avLst/>
          </a:prstGeom>
          <a:noFill/>
          <a:ln w="9525">
            <a:noFill/>
            <a:miter lim="800000"/>
            <a:headEnd/>
            <a:tailEnd/>
          </a:ln>
          <a:effectLst/>
        </p:spPr>
        <p:txBody>
          <a:bodyPr>
            <a:spAutoFit/>
          </a:bodyPr>
          <a:lstStyle>
            <a:defPPr>
              <a:defRPr lang="en-US"/>
            </a:defPPr>
            <a:lvl1pPr algn="ctr" defTabSz="914400">
              <a:spcBef>
                <a:spcPct val="50000"/>
              </a:spcBef>
              <a:defRPr sz="6000" b="1">
                <a:solidFill>
                  <a:schemeClr val="bg1"/>
                </a:solidFill>
                <a:effectLst>
                  <a:glow rad="228600">
                    <a:schemeClr val="tx1"/>
                  </a:glow>
                </a:effectLst>
                <a:latin typeface="Arial"/>
                <a:ea typeface="Times New Roman" pitchFamily="-111" charset="0"/>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228600">
                    <a:srgbClr val="000000"/>
                  </a:glow>
                </a:effectLst>
                <a:uLnTx/>
                <a:uFillTx/>
                <a:latin typeface="Arial"/>
                <a:cs typeface="Arial"/>
              </a:rPr>
              <a:t>旅程路线</a:t>
            </a:r>
            <a:endParaRPr kumimoji="0" lang="en-US" sz="6000" b="1" i="0" u="none" strike="noStrike" kern="1200" cap="none" spc="0" normalizeH="0" baseline="0" noProof="0" dirty="0">
              <a:ln>
                <a:noFill/>
              </a:ln>
              <a:solidFill>
                <a:srgbClr val="FFFFFF"/>
              </a:solidFill>
              <a:effectLst>
                <a:glow rad="228600">
                  <a:srgbClr val="000000"/>
                </a:glow>
              </a:effectLst>
              <a:uLnTx/>
              <a:uFillTx/>
              <a:latin typeface="Arial"/>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dirty="0" err="1">
                <a:solidFill>
                  <a:srgbClr val="000000"/>
                </a:solidFill>
                <a:effectLst>
                  <a:glow rad="266700">
                    <a:srgbClr val="FFFFFF">
                      <a:alpha val="75000"/>
                    </a:srgbClr>
                  </a:glow>
                </a:effectLst>
                <a:latin typeface="Arial"/>
                <a:cs typeface="Arial"/>
              </a:rPr>
              <a:t>西乃山</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加 低 斯 巴 尼 亚</a:t>
            </a:r>
            <a:endParaRPr kumimoji="0" 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250887" name="Rectangle 14"/>
          <p:cNvSpPr>
            <a:spLocks noGrp="1" noChangeArrowheads="1"/>
          </p:cNvSpPr>
          <p:nvPr>
            <p:ph type="title" idx="4294967295"/>
          </p:nvPr>
        </p:nvSpPr>
        <p:spPr>
          <a:xfrm>
            <a:off x="0" y="0"/>
            <a:ext cx="6372225" cy="685800"/>
          </a:xfrm>
        </p:spPr>
        <p:txBody>
          <a:bodyPr/>
          <a:lstStyle/>
          <a:p>
            <a:pPr algn="l" eaLnBrk="1" hangingPunct="1"/>
            <a:r>
              <a:rPr lang="my-MM" b="1" dirty="0">
                <a:latin typeface="Arial" charset="0"/>
              </a:rPr>
              <a:t>民数记</a:t>
            </a:r>
            <a:r>
              <a:rPr lang="en-US" b="1" dirty="0">
                <a:latin typeface="Arial" charset="0"/>
              </a:rPr>
              <a:t> 1–12 </a:t>
            </a:r>
            <a:r>
              <a:rPr lang="en-US" b="1" dirty="0" err="1">
                <a:latin typeface="Arial" charset="0"/>
              </a:rPr>
              <a:t>地图</a:t>
            </a:r>
            <a:endParaRPr lang="en-US" b="1" dirty="0">
              <a:latin typeface="Arial" charset="0"/>
            </a:endParaRP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利非订</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以琳</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玛拉</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汛的旷野</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拉美西斯</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eaLnBrk="1" hangingPunct="1">
              <a:buNone/>
              <a:defRPr/>
            </a:pPr>
            <a:r>
              <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锁安城</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歌珊</a:t>
            </a:r>
            <a:endParaRPr kumimoji="0" lang="en-US" sz="28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040816299"/>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3071813" y="5997575"/>
            <a:ext cx="13684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1247373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62931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Irma</a:t>
            </a:r>
          </a:p>
        </p:txBody>
      </p:sp>
      <p:pic>
        <p:nvPicPr>
          <p:cNvPr id="3" name="Picture 2"/>
          <p:cNvPicPr>
            <a:picLocks noChangeAspect="1"/>
          </p:cNvPicPr>
          <p:nvPr/>
        </p:nvPicPr>
        <p:blipFill>
          <a:blip r:embed="rId3"/>
          <a:stretch>
            <a:fillRect/>
          </a:stretch>
        </p:blipFill>
        <p:spPr>
          <a:xfrm>
            <a:off x="381000" y="0"/>
            <a:ext cx="8358188" cy="6858000"/>
          </a:xfrm>
          <a:prstGeom prst="rect">
            <a:avLst/>
          </a:prstGeom>
        </p:spPr>
      </p:pic>
      <p:sp>
        <p:nvSpPr>
          <p:cNvPr id="2" name="文本框 1">
            <a:extLst>
              <a:ext uri="{FF2B5EF4-FFF2-40B4-BE49-F238E27FC236}">
                <a16:creationId xmlns:a16="http://schemas.microsoft.com/office/drawing/2014/main" id="{8FD4964E-076A-161C-F8D7-35369B699503}"/>
              </a:ext>
            </a:extLst>
          </p:cNvPr>
          <p:cNvSpPr txBox="1"/>
          <p:nvPr/>
        </p:nvSpPr>
        <p:spPr>
          <a:xfrm>
            <a:off x="1391742" y="53745"/>
            <a:ext cx="6336704" cy="461665"/>
          </a:xfrm>
          <a:prstGeom prst="rect">
            <a:avLst/>
          </a:prstGeom>
          <a:solidFill>
            <a:schemeClr val="bg1"/>
          </a:solidFill>
        </p:spPr>
        <p:txBody>
          <a:bodyPr wrap="square" rtlCol="0">
            <a:spAutoFit/>
          </a:bodyPr>
          <a:lstStyle/>
          <a:p>
            <a:pPr algn="ctr">
              <a:buNone/>
            </a:pPr>
            <a:r>
              <a:rPr kumimoji="1" lang="zh-CN" altLang="en-US" sz="2400" dirty="0">
                <a:solidFill>
                  <a:srgbClr val="FF0000"/>
                </a:solidFill>
              </a:rPr>
              <a:t>热带风暴风最有可能到达的时间</a:t>
            </a:r>
          </a:p>
        </p:txBody>
      </p:sp>
    </p:spTree>
    <p:extLst>
      <p:ext uri="{BB962C8B-B14F-4D97-AF65-F5344CB8AC3E}">
        <p14:creationId xmlns:p14="http://schemas.microsoft.com/office/powerpoint/2010/main" val="2919793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33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42338" name="Rectangle 2"/>
          <p:cNvSpPr>
            <a:spLocks noGrp="1" noChangeArrowheads="1"/>
          </p:cNvSpPr>
          <p:nvPr>
            <p:ph type="title"/>
          </p:nvPr>
        </p:nvSpPr>
        <p:spPr>
          <a:xfrm>
            <a:off x="2843213" y="-457200"/>
            <a:ext cx="6224587" cy="3429000"/>
          </a:xfrm>
          <a:effectLst>
            <a:outerShdw blurRad="63500" dist="38099" dir="2700000" algn="ctr" rotWithShape="0">
              <a:schemeClr val="tx1">
                <a:alpha val="74998"/>
              </a:schemeClr>
            </a:outerShdw>
          </a:effectLst>
        </p:spPr>
        <p:txBody>
          <a:bodyPr/>
          <a:lstStyle/>
          <a:p>
            <a:pPr eaLnBrk="1" hangingPunct="1"/>
            <a:r>
              <a:rPr kumimoji="1" lang="zh-CN" altLang="en-US" sz="8000">
                <a:solidFill>
                  <a:srgbClr val="FFFFFF"/>
                </a:solidFill>
                <a:latin typeface="Times New Roman" charset="0"/>
                <a:ea typeface="SimSun" charset="0"/>
                <a:cs typeface="SimSun" charset="0"/>
              </a:rPr>
              <a:t>旷野的游荡</a:t>
            </a:r>
            <a:endParaRPr kumimoji="1" lang="zh-CN" altLang="en-US" sz="8000">
              <a:solidFill>
                <a:srgbClr val="FFFFFF"/>
              </a:solidFill>
              <a:latin typeface="Times New Roman" charset="0"/>
              <a:ea typeface="MS PGothic" charset="0"/>
              <a:cs typeface="MS PGothic" charset="0"/>
            </a:endParaRPr>
          </a:p>
        </p:txBody>
      </p:sp>
      <p:sp>
        <p:nvSpPr>
          <p:cNvPr id="142341" name="Rectangle 5"/>
          <p:cNvSpPr>
            <a:spLocks noChangeArrowheads="1"/>
          </p:cNvSpPr>
          <p:nvPr/>
        </p:nvSpPr>
        <p:spPr bwMode="auto">
          <a:xfrm>
            <a:off x="5867400" y="5105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eaLnBrk="1" hangingPunct="1">
              <a:spcBef>
                <a:spcPct val="20000"/>
              </a:spcBef>
              <a:buFontTx/>
              <a:buChar char="•"/>
            </a:pPr>
            <a:r>
              <a:rPr lang="zh-CN" altLang="en-US" sz="3600">
                <a:solidFill>
                  <a:srgbClr val="FFFFFF"/>
                </a:solidFill>
                <a:latin typeface="Times New Roman" charset="0"/>
              </a:rPr>
              <a:t>西奈山</a:t>
            </a:r>
          </a:p>
        </p:txBody>
      </p:sp>
      <p:sp>
        <p:nvSpPr>
          <p:cNvPr id="142342" name="Rectangle 6"/>
          <p:cNvSpPr>
            <a:spLocks noChangeArrowheads="1"/>
          </p:cNvSpPr>
          <p:nvPr/>
        </p:nvSpPr>
        <p:spPr bwMode="auto">
          <a:xfrm>
            <a:off x="3581400" y="2438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eaLnBrk="1" hangingPunct="1">
              <a:spcBef>
                <a:spcPct val="20000"/>
              </a:spcBef>
              <a:buFontTx/>
              <a:buChar char="•"/>
            </a:pPr>
            <a:r>
              <a:rPr lang="zh-CN" altLang="en-US" sz="3600">
                <a:solidFill>
                  <a:schemeClr val="bg1"/>
                </a:solidFill>
                <a:latin typeface="Times" charset="0"/>
              </a:rPr>
              <a:t>加低斯</a:t>
            </a:r>
          </a:p>
        </p:txBody>
      </p:sp>
      <p:sp>
        <p:nvSpPr>
          <p:cNvPr id="142343" name="Rectangle 7"/>
          <p:cNvSpPr>
            <a:spLocks noChangeArrowheads="1"/>
          </p:cNvSpPr>
          <p:nvPr/>
        </p:nvSpPr>
        <p:spPr bwMode="auto">
          <a:xfrm>
            <a:off x="250825" y="304800"/>
            <a:ext cx="2665413" cy="28194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eaLnBrk="1" hangingPunct="1">
              <a:spcBef>
                <a:spcPct val="20000"/>
              </a:spcBef>
              <a:buFontTx/>
              <a:buNone/>
            </a:pPr>
            <a:r>
              <a:rPr lang="zh-CN" altLang="en-US" sz="4000" b="0">
                <a:solidFill>
                  <a:srgbClr val="FFFFFF"/>
                </a:solidFill>
                <a:latin typeface="Times New Roman" charset="0"/>
              </a:rPr>
              <a:t>在西奈半岛四十年可不容易</a:t>
            </a:r>
            <a:endParaRPr kumimoji="1" lang="en-US" altLang="zh-CN" sz="4000" b="0">
              <a:solidFill>
                <a:srgbClr val="FFFFFF"/>
              </a:solidFill>
              <a:latin typeface="Times New Roman"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2"/>
          <p:cNvSpPr>
            <a:spLocks noGrp="1" noChangeArrowheads="1"/>
          </p:cNvSpPr>
          <p:nvPr>
            <p:ph type="title"/>
          </p:nvPr>
        </p:nvSpPr>
        <p:spPr>
          <a:xfrm>
            <a:off x="827088" y="6019800"/>
            <a:ext cx="7239000" cy="838200"/>
          </a:xfrm>
        </p:spPr>
        <p:txBody>
          <a:bodyPr/>
          <a:lstStyle/>
          <a:p>
            <a:pPr algn="ctr"/>
            <a:r>
              <a:rPr kumimoji="0" lang="zh-CN" altLang="en-US" b="1">
                <a:solidFill>
                  <a:schemeClr val="tx1"/>
                </a:solidFill>
                <a:latin typeface="Times New Roman" charset="0"/>
                <a:ea typeface="SimSun" charset="0"/>
                <a:cs typeface="SimSun" charset="0"/>
              </a:rPr>
              <a:t>加低斯巴尼</a:t>
            </a:r>
            <a:r>
              <a:rPr lang="en-US" altLang="zh-CN">
                <a:latin typeface="Times New Roman" charset="0"/>
                <a:ea typeface="MS PGothic" charset="0"/>
                <a:cs typeface="MS PGothic" charset="0"/>
              </a:rPr>
              <a:t>(13:26)</a:t>
            </a:r>
            <a:endParaRPr lang="zh-CN" altLang="en-US">
              <a:latin typeface="Times New Roman" charset="0"/>
              <a:ea typeface="MS PGothic" charset="0"/>
              <a:cs typeface="MS PGothic"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6674" name="Rectangle 93"/>
          <p:cNvSpPr>
            <a:spLocks noChangeArrowheads="1"/>
          </p:cNvSpPr>
          <p:nvPr/>
        </p:nvSpPr>
        <p:spPr bwMode="auto">
          <a:xfrm>
            <a:off x="2452688" y="-78422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zh-CN" altLang="en-US" sz="2400">
              <a:latin typeface="Times" charset="0"/>
              <a:cs typeface="Times New Roman" charset="0"/>
            </a:endParaRPr>
          </a:p>
        </p:txBody>
      </p:sp>
      <p:sp>
        <p:nvSpPr>
          <p:cNvPr id="156675" name="Text Box 94"/>
          <p:cNvSpPr txBox="1">
            <a:spLocks noChangeArrowheads="1"/>
          </p:cNvSpPr>
          <p:nvPr/>
        </p:nvSpPr>
        <p:spPr bwMode="auto">
          <a:xfrm>
            <a:off x="8145463" y="228600"/>
            <a:ext cx="862012"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spcBef>
                <a:spcPct val="0"/>
              </a:spcBef>
              <a:buFontTx/>
              <a:buNone/>
            </a:pPr>
            <a:r>
              <a:rPr lang="en-US" altLang="zh-CN" sz="2400">
                <a:latin typeface="Arial" charset="0"/>
                <a:cs typeface="Times New Roman" charset="0"/>
              </a:rPr>
              <a:t>142a</a:t>
            </a:r>
          </a:p>
        </p:txBody>
      </p:sp>
      <p:sp>
        <p:nvSpPr>
          <p:cNvPr id="156676" name="Rectangle 96"/>
          <p:cNvSpPr>
            <a:spLocks noGrp="1" noChangeArrowheads="1"/>
          </p:cNvSpPr>
          <p:nvPr>
            <p:ph type="title" idx="4294967295"/>
          </p:nvPr>
        </p:nvSpPr>
        <p:spPr>
          <a:xfrm>
            <a:off x="5181600" y="1981200"/>
            <a:ext cx="2343150" cy="2819400"/>
          </a:xfrm>
          <a:solidFill>
            <a:schemeClr val="accent1"/>
          </a:solidFill>
          <a:ln>
            <a:solidFill>
              <a:schemeClr val="tx1"/>
            </a:solidFill>
            <a:miter lim="800000"/>
            <a:headEnd/>
            <a:tailEnd/>
          </a:ln>
        </p:spPr>
        <p:txBody>
          <a:bodyPr anchor="ctr" anchorCtr="1"/>
          <a:lstStyle/>
          <a:p>
            <a:pPr algn="ctr"/>
            <a:r>
              <a:rPr lang="zh-CN" altLang="en-US" sz="5400" b="1">
                <a:solidFill>
                  <a:srgbClr val="000000"/>
                </a:solidFill>
                <a:latin typeface="Impact" charset="0"/>
                <a:ea typeface="SimSun" charset="0"/>
                <a:cs typeface="SimSun" charset="0"/>
              </a:rPr>
              <a:t>探子的行程</a:t>
            </a:r>
            <a:endParaRPr lang="zh-CN" altLang="en-US" sz="2400" b="1">
              <a:solidFill>
                <a:srgbClr val="000000"/>
              </a:solidFill>
              <a:latin typeface="Impact" charset="0"/>
              <a:ea typeface="SimSun" charset="0"/>
              <a:cs typeface="SimSun" charset="0"/>
            </a:endParaRPr>
          </a:p>
        </p:txBody>
      </p:sp>
      <p:pic>
        <p:nvPicPr>
          <p:cNvPr id="156677" name="Picture 9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448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56678" name="Text Box 98"/>
          <p:cNvSpPr txBox="1">
            <a:spLocks noChangeArrowheads="1"/>
          </p:cNvSpPr>
          <p:nvPr/>
        </p:nvSpPr>
        <p:spPr bwMode="auto">
          <a:xfrm>
            <a:off x="4294188" y="6356350"/>
            <a:ext cx="47291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r>
              <a:rPr kumimoji="1" lang="en-US" altLang="zh-CN" sz="1800" b="0">
                <a:solidFill>
                  <a:srgbClr val="000000"/>
                </a:solidFill>
                <a:latin typeface="Impact" charset="0"/>
              </a:rPr>
              <a:t>Barry Beitzel, </a:t>
            </a:r>
            <a:r>
              <a:rPr kumimoji="1" lang="en-US" altLang="zh-CN" sz="1800" b="0" i="1">
                <a:solidFill>
                  <a:srgbClr val="000000"/>
                </a:solidFill>
                <a:latin typeface="Impact" charset="0"/>
              </a:rPr>
              <a:t>The Moody Atlas of Bible Lands</a:t>
            </a:r>
            <a:r>
              <a:rPr kumimoji="1" lang="en-US" altLang="zh-CN" sz="1800" b="0">
                <a:solidFill>
                  <a:srgbClr val="000000"/>
                </a:solidFill>
                <a:latin typeface="Impact" charset="0"/>
              </a:rPr>
              <a:t>, 93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48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620713"/>
            <a:ext cx="87884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zh-CN" altLang="en-US" b="1" kern="1200" dirty="0">
                <a:effectLst>
                  <a:glow rad="317500">
                    <a:schemeClr val="bg2">
                      <a:alpha val="90000"/>
                    </a:schemeClr>
                  </a:glow>
                </a:effectLst>
                <a:latin typeface="Arial"/>
                <a:cs typeface="Arial"/>
              </a:rPr>
              <a:t>探子归回</a:t>
            </a:r>
            <a:endParaRPr lang="en-US" b="1" kern="1200" dirty="0">
              <a:effectLst>
                <a:glow rad="317500">
                  <a:schemeClr val="bg2">
                    <a:alpha val="90000"/>
                  </a:schemeClr>
                </a:glow>
              </a:effectLst>
              <a:latin typeface="Arial"/>
              <a:cs typeface="Arial"/>
            </a:endParaRPr>
          </a:p>
        </p:txBody>
      </p:sp>
      <p:sp>
        <p:nvSpPr>
          <p:cNvPr id="50483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spcBef>
                <a:spcPct val="0"/>
              </a:spcBef>
              <a:buFontTx/>
              <a:buNone/>
            </a:pPr>
            <a:endParaRPr lang="en-US" sz="1800" b="0">
              <a:solidFill>
                <a:srgbClr val="FFFFFF"/>
              </a:solidFill>
              <a:latin typeface="Arial" charset="0"/>
              <a:ea typeface="ＭＳ Ｐゴシック" charset="0"/>
            </a:endParaRPr>
          </a:p>
        </p:txBody>
      </p:sp>
      <p:sp>
        <p:nvSpPr>
          <p:cNvPr id="1349638"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spcBef>
                <a:spcPct val="0"/>
              </a:spcBef>
              <a:buFontTx/>
              <a:buNone/>
              <a:defRPr/>
            </a:pPr>
            <a:r>
              <a:rPr lang="zh-CN" altLang="en-US" dirty="0">
                <a:solidFill>
                  <a:srgbClr val="FFFFFF"/>
                </a:solidFill>
                <a:effectLst>
                  <a:glow rad="317500">
                    <a:srgbClr val="212121">
                      <a:alpha val="90000"/>
                    </a:srgbClr>
                  </a:glow>
                </a:effectLst>
              </a:rPr>
              <a:t>民数记 </a:t>
            </a:r>
            <a:r>
              <a:rPr lang="en-US" dirty="0">
                <a:solidFill>
                  <a:srgbClr val="FFFFFF"/>
                </a:solidFill>
                <a:effectLst>
                  <a:glow rad="317500">
                    <a:srgbClr val="212121">
                      <a:alpha val="90000"/>
                    </a:srgbClr>
                  </a:glow>
                </a:effectLst>
              </a:rPr>
              <a:t>13</a:t>
            </a:r>
          </a:p>
        </p:txBody>
      </p:sp>
    </p:spTree>
    <p:extLst>
      <p:ext uri="{BB962C8B-B14F-4D97-AF65-F5344CB8AC3E}">
        <p14:creationId xmlns:p14="http://schemas.microsoft.com/office/powerpoint/2010/main" val="3924330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ext Box 4"/>
          <p:cNvSpPr txBox="1">
            <a:spLocks noChangeArrowheads="1"/>
          </p:cNvSpPr>
          <p:nvPr/>
        </p:nvSpPr>
        <p:spPr bwMode="auto">
          <a:xfrm>
            <a:off x="468313" y="-26988"/>
            <a:ext cx="7620000" cy="1098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6600">
                <a:solidFill>
                  <a:srgbClr val="FF3300"/>
                </a:solidFill>
                <a:latin typeface="Times New Roman" charset="0"/>
              </a:rPr>
              <a:t>地如流奶与蜜</a:t>
            </a:r>
            <a:endParaRPr lang="en-US" altLang="zh-CN" sz="6600">
              <a:solidFill>
                <a:srgbClr val="FF3300"/>
              </a:solidFill>
              <a:latin typeface="Times New Roman" charset="0"/>
            </a:endParaRPr>
          </a:p>
        </p:txBody>
      </p:sp>
      <p:sp>
        <p:nvSpPr>
          <p:cNvPr id="114693" name="Text Box 5"/>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chemeClr val="bg1"/>
                </a:solidFill>
                <a:latin typeface="Times New Roman" charset="0"/>
              </a:rPr>
              <a:t>民数记</a:t>
            </a:r>
            <a:r>
              <a:rPr lang="en-US" altLang="ja-JP" sz="3200">
                <a:solidFill>
                  <a:schemeClr val="bg1"/>
                </a:solidFill>
                <a:latin typeface="Times New Roman" charset="0"/>
                <a:cs typeface="Times New Roman" charset="0"/>
              </a:rPr>
              <a:t> 13:26-33</a:t>
            </a:r>
            <a:endParaRPr lang="en-US" altLang="zh-CN" sz="3200">
              <a:solidFill>
                <a:schemeClr val="bg1"/>
              </a:solidFill>
              <a:latin typeface="Times New Roman" charset="0"/>
              <a:cs typeface="Times New Roman" charset="0"/>
            </a:endParaRPr>
          </a:p>
        </p:txBody>
      </p:sp>
      <p:sp>
        <p:nvSpPr>
          <p:cNvPr id="114694" name="Text Box 6"/>
          <p:cNvSpPr txBox="1">
            <a:spLocks noChangeArrowheads="1"/>
          </p:cNvSpPr>
          <p:nvPr/>
        </p:nvSpPr>
        <p:spPr bwMode="auto">
          <a:xfrm>
            <a:off x="1835150" y="890588"/>
            <a:ext cx="7620000" cy="1098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6600">
                <a:solidFill>
                  <a:srgbClr val="FF3300"/>
                </a:solidFill>
                <a:latin typeface="Times New Roman" charset="0"/>
              </a:rPr>
              <a:t>敌如高大伟人</a:t>
            </a:r>
          </a:p>
        </p:txBody>
      </p:sp>
      <p:sp>
        <p:nvSpPr>
          <p:cNvPr id="114695" name="Text Box 7"/>
          <p:cNvSpPr txBox="1">
            <a:spLocks noChangeArrowheads="1"/>
          </p:cNvSpPr>
          <p:nvPr/>
        </p:nvSpPr>
        <p:spPr bwMode="auto">
          <a:xfrm>
            <a:off x="2771775" y="1898650"/>
            <a:ext cx="7620000" cy="1098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6600">
                <a:solidFill>
                  <a:srgbClr val="FF3300"/>
                </a:solidFill>
                <a:latin typeface="Times New Roman" charset="0"/>
              </a:rPr>
              <a:t>自如微小蚱蜢</a:t>
            </a:r>
          </a:p>
        </p:txBody>
      </p:sp>
      <p:sp>
        <p:nvSpPr>
          <p:cNvPr id="160775" name="Rectangle 8"/>
          <p:cNvSpPr>
            <a:spLocks noGrp="1" noChangeArrowheads="1"/>
          </p:cNvSpPr>
          <p:nvPr>
            <p:ph type="title" idx="4294967295"/>
          </p:nvPr>
        </p:nvSpPr>
        <p:spPr>
          <a:xfrm>
            <a:off x="0" y="5334000"/>
            <a:ext cx="7772400" cy="1143000"/>
          </a:xfrm>
        </p:spPr>
        <p:txBody>
          <a:bodyPr/>
          <a:lstStyle/>
          <a:p>
            <a:pPr eaLnBrk="1" hangingPunct="1"/>
            <a:r>
              <a:rPr lang="zh-CN" altLang="en-US" b="1">
                <a:solidFill>
                  <a:schemeClr val="bg1"/>
                </a:solidFill>
                <a:latin typeface="Times New Roman" charset="0"/>
                <a:ea typeface="SimSun" charset="0"/>
                <a:cs typeface="SimSun" charset="0"/>
              </a:rPr>
              <a:t>“多数派”报告</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14692"/>
                                        </p:tgtEl>
                                        <p:attrNameLst>
                                          <p:attrName>style.visibility</p:attrName>
                                        </p:attrNameLst>
                                      </p:cBhvr>
                                      <p:to>
                                        <p:strVal val="visible"/>
                                      </p:to>
                                    </p:set>
                                    <p:animEffect transition="in" filter="dissolve">
                                      <p:cBhvr>
                                        <p:cTn id="7" dur="75"/>
                                        <p:tgtEl>
                                          <p:spTgt spid="114692"/>
                                        </p:tgtEl>
                                      </p:cBhvr>
                                    </p:animEffect>
                                  </p:childTnLst>
                                </p:cTn>
                              </p:par>
                            </p:childTnLst>
                          </p:cTn>
                        </p:par>
                        <p:par>
                          <p:cTn id="8" fill="hold" nodeType="afterGroup">
                            <p:stCondLst>
                              <p:cond delay="245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14694"/>
                                        </p:tgtEl>
                                        <p:attrNameLst>
                                          <p:attrName>style.visibility</p:attrName>
                                        </p:attrNameLst>
                                      </p:cBhvr>
                                      <p:to>
                                        <p:strVal val="visible"/>
                                      </p:to>
                                    </p:set>
                                    <p:animEffect transition="in" filter="dissolve">
                                      <p:cBhvr>
                                        <p:cTn id="11" dur="75"/>
                                        <p:tgtEl>
                                          <p:spTgt spid="114694"/>
                                        </p:tgtEl>
                                      </p:cBhvr>
                                    </p:animEffect>
                                  </p:childTnLst>
                                </p:cTn>
                              </p:par>
                            </p:childTnLst>
                          </p:cTn>
                        </p:par>
                        <p:par>
                          <p:cTn id="12" fill="hold" nodeType="afterGroup">
                            <p:stCondLst>
                              <p:cond delay="69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14695"/>
                                        </p:tgtEl>
                                        <p:attrNameLst>
                                          <p:attrName>style.visibility</p:attrName>
                                        </p:attrNameLst>
                                      </p:cBhvr>
                                      <p:to>
                                        <p:strVal val="visible"/>
                                      </p:to>
                                    </p:set>
                                    <p:animEffect transition="in" filter="dissolve">
                                      <p:cBhvr>
                                        <p:cTn id="15" dur="75"/>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utoUpdateAnimBg="0"/>
      <p:bldP spid="114694" grpId="0" autoUpdateAnimBg="0"/>
      <p:bldP spid="11469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5" name="Text Box 3"/>
          <p:cNvSpPr txBox="1">
            <a:spLocks noChangeArrowheads="1"/>
          </p:cNvSpPr>
          <p:nvPr/>
        </p:nvSpPr>
        <p:spPr bwMode="auto">
          <a:xfrm>
            <a:off x="609600" y="-503238"/>
            <a:ext cx="2286000" cy="39322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1" hangingPunct="1">
              <a:buFontTx/>
              <a:buNone/>
            </a:pPr>
            <a:r>
              <a:rPr lang="zh-CN" altLang="en-US" sz="25200">
                <a:solidFill>
                  <a:srgbClr val="FF3300"/>
                </a:solidFill>
                <a:latin typeface="Times New Roman" charset="0"/>
              </a:rPr>
              <a:t>神</a:t>
            </a:r>
            <a:endParaRPr lang="zh-CN" altLang="en-US" sz="18900">
              <a:solidFill>
                <a:srgbClr val="FF3300"/>
              </a:solidFill>
              <a:latin typeface="Times New Roman" charset="0"/>
            </a:endParaRPr>
          </a:p>
        </p:txBody>
      </p:sp>
      <p:sp>
        <p:nvSpPr>
          <p:cNvPr id="115716" name="Text Box 4"/>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1" hangingPunct="1">
              <a:buFontTx/>
              <a:buNone/>
            </a:pPr>
            <a:r>
              <a:rPr lang="zh-CN" altLang="en-US" sz="3200">
                <a:solidFill>
                  <a:schemeClr val="bg1"/>
                </a:solidFill>
                <a:latin typeface="Times New Roman" charset="0"/>
              </a:rPr>
              <a:t>民数记 </a:t>
            </a:r>
            <a:r>
              <a:rPr lang="en-US" altLang="zh-CN" sz="3200">
                <a:solidFill>
                  <a:schemeClr val="bg1"/>
                </a:solidFill>
                <a:latin typeface="Times New Roman" charset="0"/>
                <a:cs typeface="Times New Roman" charset="0"/>
              </a:rPr>
              <a:t>13:26-33</a:t>
            </a:r>
          </a:p>
        </p:txBody>
      </p:sp>
      <p:sp>
        <p:nvSpPr>
          <p:cNvPr id="162821" name="Rectangle 7"/>
          <p:cNvSpPr>
            <a:spLocks noGrp="1" noChangeArrowheads="1"/>
          </p:cNvSpPr>
          <p:nvPr>
            <p:ph type="title" idx="4294967295"/>
          </p:nvPr>
        </p:nvSpPr>
        <p:spPr>
          <a:xfrm>
            <a:off x="76200" y="5334000"/>
            <a:ext cx="7772400" cy="1143000"/>
          </a:xfrm>
        </p:spPr>
        <p:txBody>
          <a:bodyPr/>
          <a:lstStyle/>
          <a:p>
            <a:pPr eaLnBrk="1" hangingPunct="1"/>
            <a:r>
              <a:rPr lang="zh-CN" altLang="en-US" b="1">
                <a:solidFill>
                  <a:schemeClr val="bg1"/>
                </a:solidFill>
                <a:latin typeface="Times New Roman" charset="0"/>
                <a:ea typeface="SimSun" charset="0"/>
                <a:cs typeface="SimSun" charset="0"/>
              </a:rPr>
              <a:t>“少数派”报告</a:t>
            </a:r>
            <a:endParaRPr lang="en-US" altLang="zh-CN" b="1">
              <a:solidFill>
                <a:schemeClr val="bg1"/>
              </a:solidFill>
              <a:latin typeface="Times New Roman" charset="0"/>
              <a:ea typeface="SimSun" charset="0"/>
              <a:cs typeface="SimSun"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965574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867"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68964" name="Rectangle 4"/>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0"/>
              </a:spcBef>
              <a:buFontTx/>
              <a:buNone/>
              <a:defRPr/>
            </a:pPr>
            <a:r>
              <a:rPr lang="en-US" sz="2400">
                <a:solidFill>
                  <a:schemeClr val="tx2"/>
                </a:solidFill>
                <a:latin typeface="Times" charset="0"/>
                <a:ea typeface="Times New Roman" charset="0"/>
                <a:cs typeface="Times New Roman" charset="0"/>
              </a:rPr>
              <a:t> </a:t>
            </a:r>
            <a:r>
              <a:rPr lang="zh-CN" altLang="en-US" sz="2400">
                <a:solidFill>
                  <a:schemeClr val="tx2"/>
                </a:solidFill>
                <a:latin typeface="Times" charset="0"/>
                <a:ea typeface="SimSun" charset="-122"/>
                <a:cs typeface="SimSun" charset="-122"/>
              </a:rPr>
              <a:t>修整舞台</a:t>
            </a:r>
          </a:p>
          <a:p>
            <a:pPr>
              <a:spcBef>
                <a:spcPct val="0"/>
              </a:spcBef>
              <a:buFontTx/>
              <a:buNone/>
              <a:defRPr/>
            </a:pPr>
            <a:r>
              <a:rPr lang="en-US" sz="2400">
                <a:solidFill>
                  <a:schemeClr val="tx2"/>
                </a:solidFill>
                <a:latin typeface="Times" charset="0"/>
                <a:ea typeface="Times New Roman" charset="0"/>
                <a:cs typeface="Times New Roman" charset="0"/>
              </a:rPr>
              <a:t>        </a:t>
            </a:r>
          </a:p>
        </p:txBody>
      </p:sp>
      <p:sp>
        <p:nvSpPr>
          <p:cNvPr id="16896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870"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Tx/>
              <a:buNone/>
            </a:pPr>
            <a:endParaRPr lang="zh-CN" altLang="en-US">
              <a:latin typeface="Comic Sans MS" charset="0"/>
              <a:cs typeface="Times New Roman" charset="0"/>
            </a:endParaRPr>
          </a:p>
        </p:txBody>
      </p:sp>
      <p:sp>
        <p:nvSpPr>
          <p:cNvPr id="168967" name="Text Box 7"/>
          <p:cNvSpPr txBox="1">
            <a:spLocks noChangeArrowheads="1"/>
          </p:cNvSpPr>
          <p:nvPr/>
        </p:nvSpPr>
        <p:spPr bwMode="auto">
          <a:xfrm>
            <a:off x="1765300" y="42863"/>
            <a:ext cx="4160838" cy="274637"/>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Tx/>
              <a:buNone/>
            </a:pPr>
            <a:r>
              <a:rPr lang="zh-CN" altLang="en-US" sz="1200">
                <a:latin typeface="Comic Sans MS" charset="0"/>
              </a:rPr>
              <a:t>民数记 </a:t>
            </a:r>
            <a:r>
              <a:rPr lang="en-US" altLang="zh-CN" sz="1200">
                <a:latin typeface="Comic Sans MS" charset="0"/>
                <a:cs typeface="Times New Roman" charset="0"/>
              </a:rPr>
              <a:t>13:26-14:9</a:t>
            </a:r>
            <a:endParaRPr lang="en-US" altLang="zh-CN" sz="800" u="sng">
              <a:solidFill>
                <a:srgbClr val="000000"/>
              </a:solidFill>
              <a:latin typeface="Geneva" charset="0"/>
              <a:cs typeface="Times New Roman" charset="0"/>
            </a:endParaRPr>
          </a:p>
        </p:txBody>
      </p:sp>
      <p:grpSp>
        <p:nvGrpSpPr>
          <p:cNvPr id="164872" name="Group 8"/>
          <p:cNvGrpSpPr>
            <a:grpSpLocks/>
          </p:cNvGrpSpPr>
          <p:nvPr/>
        </p:nvGrpSpPr>
        <p:grpSpPr bwMode="auto">
          <a:xfrm>
            <a:off x="1614488" y="92075"/>
            <a:ext cx="7381875" cy="6003925"/>
            <a:chOff x="1008" y="57"/>
            <a:chExt cx="4650" cy="3782"/>
          </a:xfrm>
        </p:grpSpPr>
        <p:sp>
          <p:nvSpPr>
            <p:cNvPr id="16896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904" name="Rectangle 10"/>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spcBef>
                  <a:spcPct val="0"/>
                </a:spcBef>
                <a:buFontTx/>
                <a:buNone/>
              </a:pPr>
              <a:endParaRPr lang="zh-CN" altLang="en-US" b="0">
                <a:solidFill>
                  <a:srgbClr val="FF0000"/>
                </a:solidFill>
                <a:latin typeface="Comic Sans MS" charset="0"/>
                <a:cs typeface="Times New Roman" charset="0"/>
              </a:endParaRPr>
            </a:p>
          </p:txBody>
        </p:sp>
        <p:sp>
          <p:nvSpPr>
            <p:cNvPr id="164905"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06"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07"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08" name="Rectangle 14"/>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rgbClr val="0331B3"/>
                  </a:solidFill>
                  <a:latin typeface="Times" charset="0"/>
                  <a:cs typeface="Times New Roman" charset="0"/>
                </a:rPr>
                <a:t>ER</a:t>
              </a:r>
            </a:p>
          </p:txBody>
        </p:sp>
        <p:sp>
          <p:nvSpPr>
            <p:cNvPr id="164909"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897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buFontTx/>
                <a:buNone/>
                <a:defRPr/>
              </a:pPr>
              <a:r>
                <a:rPr lang="en-US" sz="2400">
                  <a:solidFill>
                    <a:srgbClr val="008000"/>
                  </a:solidFill>
                  <a:latin typeface="Times" pitchFamily="-111" charset="0"/>
                  <a:ea typeface="Times New Roman" pitchFamily="-111" charset="0"/>
                  <a:cs typeface="Times New Roman" pitchFamily="-111" charset="0"/>
                </a:rPr>
                <a:t>PG</a:t>
              </a:r>
            </a:p>
          </p:txBody>
        </p:sp>
        <p:sp>
          <p:nvSpPr>
            <p:cNvPr id="164911"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12"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13"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14" name="Rectangle 20"/>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rgbClr val="022380"/>
                  </a:solidFill>
                  <a:latin typeface="Times" charset="0"/>
                  <a:cs typeface="Times New Roman" charset="0"/>
                </a:rPr>
                <a:t>SG</a:t>
              </a:r>
            </a:p>
          </p:txBody>
        </p:sp>
        <p:sp>
          <p:nvSpPr>
            <p:cNvPr id="16898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buFontTx/>
                <a:buNone/>
                <a:defRPr/>
              </a:pPr>
              <a:r>
                <a:rPr lang="en-US" sz="2400">
                  <a:solidFill>
                    <a:srgbClr val="008000"/>
                  </a:solidFill>
                  <a:latin typeface="Times" pitchFamily="-111" charset="0"/>
                  <a:ea typeface="Times New Roman" pitchFamily="-111" charset="0"/>
                  <a:cs typeface="Times New Roman" pitchFamily="-111" charset="0"/>
                </a:rPr>
                <a:t>RS</a:t>
              </a:r>
            </a:p>
          </p:txBody>
        </p:sp>
        <p:sp>
          <p:nvSpPr>
            <p:cNvPr id="16898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buFontTx/>
                <a:buNone/>
                <a:defRPr/>
              </a:pPr>
              <a:r>
                <a:rPr lang="en-US" sz="2400">
                  <a:solidFill>
                    <a:srgbClr val="008000"/>
                  </a:solidFill>
                  <a:latin typeface="Times" pitchFamily="-111" charset="0"/>
                  <a:ea typeface="Times New Roman" pitchFamily="-111" charset="0"/>
                  <a:cs typeface="Times New Roman" pitchFamily="-111" charset="0"/>
                </a:rPr>
                <a:t>MS</a:t>
              </a:r>
            </a:p>
          </p:txBody>
        </p:sp>
        <p:sp>
          <p:nvSpPr>
            <p:cNvPr id="164917"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64918"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919"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98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buFontTx/>
                <a:buNone/>
                <a:defRPr/>
              </a:pPr>
              <a:r>
                <a:rPr lang="en-US" sz="2400">
                  <a:solidFill>
                    <a:srgbClr val="008000"/>
                  </a:solidFill>
                  <a:latin typeface="Times" pitchFamily="-111" charset="0"/>
                  <a:ea typeface="Times New Roman" pitchFamily="-111" charset="0"/>
                  <a:cs typeface="Times New Roman" pitchFamily="-111" charset="0"/>
                </a:rPr>
                <a:t>DS</a:t>
              </a:r>
            </a:p>
          </p:txBody>
        </p:sp>
        <p:sp>
          <p:nvSpPr>
            <p:cNvPr id="164921"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zh-CN" altLang="en-US" sz="2400">
                <a:latin typeface="Times" charset="0"/>
                <a:cs typeface="Times New Roman" charset="0"/>
              </a:endParaRPr>
            </a:p>
          </p:txBody>
        </p:sp>
        <p:sp>
          <p:nvSpPr>
            <p:cNvPr id="16898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923" name="Rectangle 29"/>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chemeClr val="accent1"/>
                  </a:solidFill>
                  <a:latin typeface="Times" charset="0"/>
                  <a:cs typeface="Times New Roman" charset="0"/>
                </a:rPr>
                <a:t>U</a:t>
              </a:r>
              <a:endParaRPr lang="en-US" altLang="zh-CN" sz="2400">
                <a:solidFill>
                  <a:srgbClr val="008000"/>
                </a:solidFill>
                <a:latin typeface="Times" charset="0"/>
                <a:cs typeface="Times New Roman" charset="0"/>
              </a:endParaRPr>
            </a:p>
          </p:txBody>
        </p:sp>
        <p:sp>
          <p:nvSpPr>
            <p:cNvPr id="16899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buFontTx/>
                <a:buNone/>
                <a:defRPr/>
              </a:pPr>
              <a:r>
                <a:rPr lang="en-US" sz="2400">
                  <a:solidFill>
                    <a:srgbClr val="008000"/>
                  </a:solidFill>
                  <a:latin typeface="Times" pitchFamily="-111" charset="0"/>
                  <a:ea typeface="Times New Roman" pitchFamily="-111" charset="0"/>
                  <a:cs typeface="Times New Roman" pitchFamily="-111" charset="0"/>
                </a:rPr>
                <a:t>C</a:t>
              </a:r>
            </a:p>
          </p:txBody>
        </p:sp>
        <p:sp>
          <p:nvSpPr>
            <p:cNvPr id="164925"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zh-CN" altLang="en-US" sz="2400">
                <a:latin typeface="Times" charset="0"/>
                <a:cs typeface="Times New Roman" charset="0"/>
              </a:endParaRPr>
            </a:p>
          </p:txBody>
        </p:sp>
        <p:sp>
          <p:nvSpPr>
            <p:cNvPr id="16899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buFontTx/>
                <a:buNone/>
                <a:defRPr/>
              </a:pPr>
              <a:r>
                <a:rPr lang="en-US" sz="2400">
                  <a:solidFill>
                    <a:srgbClr val="008000"/>
                  </a:solidFill>
                  <a:latin typeface="Times" pitchFamily="-111" charset="0"/>
                  <a:ea typeface="Times New Roman" pitchFamily="-111" charset="0"/>
                  <a:cs typeface="Times New Roman" pitchFamily="-111" charset="0"/>
                </a:rPr>
                <a:t>J</a:t>
              </a:r>
            </a:p>
          </p:txBody>
        </p:sp>
        <p:sp>
          <p:nvSpPr>
            <p:cNvPr id="164927"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latin typeface="Times" charset="0"/>
                <a:cs typeface="Times New Roman" charset="0"/>
              </a:endParaRPr>
            </a:p>
          </p:txBody>
        </p:sp>
        <p:sp>
          <p:nvSpPr>
            <p:cNvPr id="164928"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zh-CN" altLang="en-US" sz="2400">
                <a:latin typeface="Times" charset="0"/>
                <a:cs typeface="Times New Roman" charset="0"/>
              </a:endParaRPr>
            </a:p>
          </p:txBody>
        </p:sp>
        <p:sp>
          <p:nvSpPr>
            <p:cNvPr id="16899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buFontTx/>
                <a:buNone/>
                <a:defRPr/>
              </a:pPr>
              <a:r>
                <a:rPr lang="en-US" sz="2400">
                  <a:solidFill>
                    <a:srgbClr val="008000"/>
                  </a:solidFill>
                  <a:latin typeface="Times" pitchFamily="-111" charset="0"/>
                  <a:ea typeface="Times New Roman" pitchFamily="-111" charset="0"/>
                  <a:cs typeface="Times New Roman" pitchFamily="-111" charset="0"/>
                </a:rPr>
                <a:t>KB</a:t>
              </a:r>
            </a:p>
          </p:txBody>
        </p:sp>
        <p:sp>
          <p:nvSpPr>
            <p:cNvPr id="164930"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zh-CN" altLang="en-US" sz="2400">
                <a:latin typeface="Times" charset="0"/>
                <a:cs typeface="Times New Roman" charset="0"/>
              </a:endParaRPr>
            </a:p>
          </p:txBody>
        </p:sp>
        <p:sp>
          <p:nvSpPr>
            <p:cNvPr id="16899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buFontTx/>
                <a:buNone/>
                <a:defRPr/>
              </a:pPr>
              <a:r>
                <a:rPr lang="en-US" sz="2400">
                  <a:solidFill>
                    <a:srgbClr val="008000"/>
                  </a:solidFill>
                  <a:latin typeface="Times" pitchFamily="-111" charset="0"/>
                  <a:ea typeface="Times New Roman" pitchFamily="-111" charset="0"/>
                  <a:cs typeface="Times New Roman" pitchFamily="-111" charset="0"/>
                </a:rPr>
                <a:t>MS</a:t>
              </a:r>
            </a:p>
          </p:txBody>
        </p:sp>
        <p:sp>
          <p:nvSpPr>
            <p:cNvPr id="164932"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zh-CN" altLang="en-US" sz="2400">
                <a:latin typeface="Times" charset="0"/>
                <a:cs typeface="Times New Roman" charset="0"/>
              </a:endParaRPr>
            </a:p>
          </p:txBody>
        </p:sp>
        <p:sp>
          <p:nvSpPr>
            <p:cNvPr id="16899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buFontTx/>
                <a:buNone/>
                <a:defRPr/>
              </a:pPr>
              <a:r>
                <a:rPr lang="en-US" sz="2400">
                  <a:solidFill>
                    <a:srgbClr val="008000"/>
                  </a:solidFill>
                  <a:latin typeface="Times" pitchFamily="-111" charset="0"/>
                  <a:ea typeface="Times New Roman" pitchFamily="-111" charset="0"/>
                  <a:cs typeface="Times New Roman" pitchFamily="-111" charset="0"/>
                </a:rPr>
                <a:t>E</a:t>
              </a:r>
            </a:p>
          </p:txBody>
        </p:sp>
        <p:sp>
          <p:nvSpPr>
            <p:cNvPr id="164934" name="Rectangle 40"/>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buFontTx/>
                <a:buNone/>
              </a:pPr>
              <a:r>
                <a:rPr lang="en-US" altLang="zh-CN" sz="2400">
                  <a:solidFill>
                    <a:srgbClr val="022380"/>
                  </a:solidFill>
                  <a:latin typeface="Times" charset="0"/>
                  <a:cs typeface="Times New Roman" charset="0"/>
                </a:rPr>
                <a:t>MN</a:t>
              </a:r>
            </a:p>
          </p:txBody>
        </p:sp>
        <p:sp>
          <p:nvSpPr>
            <p:cNvPr id="16900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936" name="Rectangle 42"/>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chemeClr val="accent1"/>
                  </a:solidFill>
                  <a:latin typeface="Times" charset="0"/>
                  <a:cs typeface="Times New Roman" charset="0"/>
                </a:rPr>
                <a:t>B</a:t>
              </a:r>
            </a:p>
          </p:txBody>
        </p:sp>
        <p:sp>
          <p:nvSpPr>
            <p:cNvPr id="164937"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zh-CN" altLang="en-US" sz="2400">
                <a:latin typeface="Times" charset="0"/>
                <a:cs typeface="Times New Roman" charset="0"/>
              </a:endParaRPr>
            </a:p>
          </p:txBody>
        </p:sp>
        <p:sp>
          <p:nvSpPr>
            <p:cNvPr id="164938" name="Rectangle 44"/>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rgbClr val="0331B3"/>
                  </a:solidFill>
                  <a:latin typeface="Times" charset="0"/>
                  <a:cs typeface="Times New Roman" charset="0"/>
                </a:rPr>
                <a:t>H</a:t>
              </a:r>
            </a:p>
          </p:txBody>
        </p:sp>
        <p:sp>
          <p:nvSpPr>
            <p:cNvPr id="164939"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zh-CN" altLang="en-US" sz="2400">
                <a:latin typeface="Times" charset="0"/>
                <a:cs typeface="Times New Roman" charset="0"/>
              </a:endParaRPr>
            </a:p>
          </p:txBody>
        </p:sp>
        <p:sp>
          <p:nvSpPr>
            <p:cNvPr id="164940" name="Rectangle 46"/>
            <p:cNvSpPr>
              <a:spLocks noChangeArrowheads="1"/>
            </p:cNvSpPr>
            <p:nvPr/>
          </p:nvSpPr>
          <p:spPr bwMode="auto">
            <a:xfrm>
              <a:off x="4465" y="961"/>
              <a:ext cx="81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buFontTx/>
                <a:buNone/>
              </a:pPr>
              <a:r>
                <a:rPr lang="en-US" altLang="zh-CN" sz="2400">
                  <a:solidFill>
                    <a:srgbClr val="0331B3"/>
                  </a:solidFill>
                  <a:latin typeface="Times" charset="0"/>
                  <a:cs typeface="Times New Roman" charset="0"/>
                </a:rPr>
                <a:t>N(A)</a:t>
              </a:r>
            </a:p>
          </p:txBody>
        </p:sp>
        <p:sp>
          <p:nvSpPr>
            <p:cNvPr id="164941"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zh-CN" altLang="en-US" sz="2400">
                <a:latin typeface="Times" charset="0"/>
                <a:cs typeface="Times New Roman" charset="0"/>
              </a:endParaRPr>
            </a:p>
          </p:txBody>
        </p:sp>
        <p:sp>
          <p:nvSpPr>
            <p:cNvPr id="164942"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zh-CN" altLang="en-US" sz="2400">
                <a:latin typeface="Times" charset="0"/>
                <a:cs typeface="Times New Roman" charset="0"/>
              </a:endParaRPr>
            </a:p>
          </p:txBody>
        </p:sp>
        <p:sp>
          <p:nvSpPr>
            <p:cNvPr id="16900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901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4945"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latin typeface="Times" charset="0"/>
                <a:cs typeface="Times New Roman" charset="0"/>
              </a:endParaRPr>
            </a:p>
          </p:txBody>
        </p:sp>
        <p:sp>
          <p:nvSpPr>
            <p:cNvPr id="164946" name="Text Box 52"/>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zh-CN" altLang="en-US" sz="2000" b="0">
                  <a:solidFill>
                    <a:srgbClr val="FFA27C"/>
                  </a:solidFill>
                  <a:latin typeface="Comic Sans MS" charset="0"/>
                  <a:cs typeface="Times New Roman" charset="0"/>
                </a:rPr>
                <a:t> </a:t>
              </a:r>
            </a:p>
          </p:txBody>
        </p:sp>
      </p:grpSp>
      <p:sp>
        <p:nvSpPr>
          <p:cNvPr id="164873" name="Rectangle 53"/>
          <p:cNvSpPr>
            <a:spLocks noChangeArrowheads="1"/>
          </p:cNvSpPr>
          <p:nvPr/>
        </p:nvSpPr>
        <p:spPr bwMode="auto">
          <a:xfrm>
            <a:off x="1633538" y="792163"/>
            <a:ext cx="6804025"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69014" name="Text Box 54"/>
          <p:cNvSpPr txBox="1">
            <a:spLocks noChangeArrowheads="1"/>
          </p:cNvSpPr>
          <p:nvPr/>
        </p:nvSpPr>
        <p:spPr bwMode="auto">
          <a:xfrm>
            <a:off x="2922588" y="1262063"/>
            <a:ext cx="4597400" cy="36988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457200" algn="l"/>
              </a:tabLst>
              <a:defRPr sz="1600" b="1">
                <a:solidFill>
                  <a:schemeClr val="tx1"/>
                </a:solidFill>
                <a:latin typeface="Bwhebb" charset="0"/>
                <a:ea typeface="SimSun" charset="0"/>
                <a:cs typeface="SimSun" charset="0"/>
              </a:defRPr>
            </a:lvl1pPr>
            <a:lvl2pPr marL="37931725" indent="-37474525">
              <a:tabLst>
                <a:tab pos="457200" algn="l"/>
              </a:tabLst>
              <a:defRPr sz="1600" b="1">
                <a:solidFill>
                  <a:schemeClr val="tx1"/>
                </a:solidFill>
                <a:latin typeface="Bwhebb" charset="0"/>
                <a:ea typeface="SimSun" charset="0"/>
                <a:cs typeface="SimSun" charset="0"/>
              </a:defRPr>
            </a:lvl2pPr>
            <a:lvl3pPr>
              <a:tabLst>
                <a:tab pos="457200" algn="l"/>
              </a:tabLst>
              <a:defRPr sz="1600" b="1">
                <a:solidFill>
                  <a:schemeClr val="tx1"/>
                </a:solidFill>
                <a:latin typeface="Bwhebb" charset="0"/>
                <a:ea typeface="SimSun" charset="0"/>
                <a:cs typeface="SimSun" charset="0"/>
              </a:defRPr>
            </a:lvl3pPr>
            <a:lvl4pPr>
              <a:tabLst>
                <a:tab pos="457200" algn="l"/>
              </a:tabLst>
              <a:defRPr sz="1600" b="1">
                <a:solidFill>
                  <a:schemeClr val="tx1"/>
                </a:solidFill>
                <a:latin typeface="Bwhebb" charset="0"/>
                <a:ea typeface="SimSun" charset="0"/>
                <a:cs typeface="SimSun" charset="0"/>
              </a:defRPr>
            </a:lvl4pPr>
            <a:lvl5pPr>
              <a:tabLst>
                <a:tab pos="457200" algn="l"/>
              </a:tabLst>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tabLst>
                <a:tab pos="457200" algn="l"/>
              </a:tabLs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tabLst>
                <a:tab pos="457200" algn="l"/>
              </a:tabLs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tabLst>
                <a:tab pos="457200" algn="l"/>
              </a:tabLs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tabLst>
                <a:tab pos="457200" algn="l"/>
              </a:tabLst>
              <a:defRPr sz="1600" b="1">
                <a:solidFill>
                  <a:schemeClr val="tx1"/>
                </a:solidFill>
                <a:latin typeface="Bwhebb" charset="0"/>
                <a:ea typeface="SimSun" charset="0"/>
                <a:cs typeface="SimSun" charset="0"/>
              </a:defRPr>
            </a:lvl9pPr>
          </a:lstStyle>
          <a:p>
            <a:pPr algn="ctr">
              <a:buFontTx/>
              <a:buNone/>
            </a:pPr>
            <a:r>
              <a:rPr lang="en-US" altLang="zh-CN" sz="2000">
                <a:solidFill>
                  <a:schemeClr val="tx2"/>
                </a:solidFill>
                <a:latin typeface="Comic Sans MS" charset="0"/>
                <a:cs typeface="Times New Roman" charset="0"/>
              </a:rPr>
              <a:t>TWELVE SPIES: TWO REPORTS</a:t>
            </a:r>
            <a:endParaRPr lang="en-US" altLang="zh-CN" sz="1800">
              <a:solidFill>
                <a:srgbClr val="33CC33"/>
              </a:solidFill>
              <a:latin typeface="Comic Sans MS" charset="0"/>
              <a:cs typeface="Times New Roman" charset="0"/>
            </a:endParaRPr>
          </a:p>
          <a:p>
            <a:pPr>
              <a:buFontTx/>
              <a:buNone/>
            </a:pPr>
            <a:r>
              <a:rPr lang="en-US" altLang="zh-CN" sz="1800">
                <a:solidFill>
                  <a:schemeClr val="hlink"/>
                </a:solidFill>
                <a:latin typeface="Comic Sans MS" charset="0"/>
                <a:cs typeface="Times New Roman" charset="0"/>
              </a:rPr>
              <a:t>10 SPIES: A MAJORITY OPINION</a:t>
            </a:r>
            <a:endParaRPr lang="en-US" altLang="zh-CN" sz="1800">
              <a:solidFill>
                <a:srgbClr val="33CC33"/>
              </a:solidFill>
              <a:latin typeface="Comic Sans MS" charset="0"/>
              <a:cs typeface="Times New Roman" charset="0"/>
            </a:endParaRPr>
          </a:p>
          <a:p>
            <a:pPr>
              <a:buFontTx/>
              <a:buNone/>
            </a:pPr>
            <a:r>
              <a:rPr lang="en-US" altLang="zh-CN" sz="1800">
                <a:solidFill>
                  <a:srgbClr val="33CC33"/>
                </a:solidFill>
                <a:latin typeface="Comic Sans MS" charset="0"/>
                <a:cs typeface="Times New Roman" charset="0"/>
              </a:rPr>
              <a:t>	</a:t>
            </a:r>
            <a:r>
              <a:rPr lang="en-US" altLang="zh-CN" sz="1800">
                <a:solidFill>
                  <a:schemeClr val="tx2"/>
                </a:solidFill>
                <a:latin typeface="Comic Sans MS" charset="0"/>
                <a:cs typeface="Times New Roman" charset="0"/>
              </a:rPr>
              <a:t>LAND OF MILK AND HONEY!</a:t>
            </a:r>
          </a:p>
          <a:p>
            <a:pPr>
              <a:buFontTx/>
              <a:buNone/>
            </a:pPr>
            <a:r>
              <a:rPr lang="en-US" altLang="zh-CN" sz="1800">
                <a:solidFill>
                  <a:schemeClr val="tx2"/>
                </a:solidFill>
                <a:latin typeface="Comic Sans MS" charset="0"/>
                <a:cs typeface="Times New Roman" charset="0"/>
              </a:rPr>
              <a:t>	GIANTS IN THE LAND!</a:t>
            </a:r>
          </a:p>
          <a:p>
            <a:pPr>
              <a:buFontTx/>
              <a:buNone/>
            </a:pPr>
            <a:r>
              <a:rPr lang="en-US" altLang="zh-CN" sz="1800">
                <a:solidFill>
                  <a:schemeClr val="tx2"/>
                </a:solidFill>
                <a:latin typeface="Comic Sans MS" charset="0"/>
                <a:cs typeface="Times New Roman" charset="0"/>
              </a:rPr>
              <a:t>	</a:t>
            </a:r>
            <a:r>
              <a:rPr lang="en-US" altLang="zh-CN" sz="1800">
                <a:solidFill>
                  <a:srgbClr val="FF0000"/>
                </a:solidFill>
                <a:latin typeface="Comic Sans MS" charset="0"/>
                <a:cs typeface="Times New Roman" charset="0"/>
              </a:rPr>
              <a:t>GO BACK TO EGYPT!</a:t>
            </a:r>
            <a:endParaRPr lang="en-US" altLang="zh-CN" sz="1800">
              <a:solidFill>
                <a:srgbClr val="33CC33"/>
              </a:solidFill>
              <a:latin typeface="Comic Sans MS" charset="0"/>
              <a:cs typeface="Times New Roman" charset="0"/>
            </a:endParaRPr>
          </a:p>
          <a:p>
            <a:pPr>
              <a:buFontTx/>
              <a:buNone/>
            </a:pPr>
            <a:r>
              <a:rPr lang="en-US" altLang="zh-CN" sz="1800">
                <a:solidFill>
                  <a:schemeClr val="hlink"/>
                </a:solidFill>
                <a:latin typeface="Comic Sans MS" charset="0"/>
                <a:cs typeface="Times New Roman" charset="0"/>
              </a:rPr>
              <a:t>2 SPIES: A MINORITY OPINION</a:t>
            </a:r>
            <a:endParaRPr lang="en-US" altLang="zh-CN" sz="1800">
              <a:solidFill>
                <a:srgbClr val="33CC33"/>
              </a:solidFill>
              <a:latin typeface="Comic Sans MS" charset="0"/>
              <a:cs typeface="Times New Roman" charset="0"/>
            </a:endParaRPr>
          </a:p>
          <a:p>
            <a:pPr>
              <a:buFontTx/>
              <a:buNone/>
            </a:pPr>
            <a:r>
              <a:rPr lang="en-US" altLang="zh-CN" sz="1800">
                <a:solidFill>
                  <a:srgbClr val="33CC33"/>
                </a:solidFill>
                <a:latin typeface="Comic Sans MS" charset="0"/>
                <a:cs typeface="Times New Roman" charset="0"/>
              </a:rPr>
              <a:t>	</a:t>
            </a:r>
            <a:r>
              <a:rPr lang="en-US" altLang="zh-CN" sz="1800">
                <a:solidFill>
                  <a:schemeClr val="tx2"/>
                </a:solidFill>
                <a:latin typeface="Comic Sans MS" charset="0"/>
                <a:cs typeface="Times New Roman" charset="0"/>
              </a:rPr>
              <a:t>LAND OF MILK AND HONEY!</a:t>
            </a:r>
          </a:p>
          <a:p>
            <a:pPr>
              <a:buFontTx/>
              <a:buNone/>
            </a:pPr>
            <a:r>
              <a:rPr lang="en-US" altLang="zh-CN" sz="1800">
                <a:solidFill>
                  <a:schemeClr val="tx2"/>
                </a:solidFill>
                <a:latin typeface="Comic Sans MS" charset="0"/>
                <a:cs typeface="Times New Roman" charset="0"/>
              </a:rPr>
              <a:t>	GIANTS IN THE LAND!</a:t>
            </a:r>
          </a:p>
          <a:p>
            <a:pPr>
              <a:buFontTx/>
              <a:buNone/>
            </a:pPr>
            <a:r>
              <a:rPr lang="en-US" altLang="zh-CN" sz="1800">
                <a:solidFill>
                  <a:schemeClr val="tx2"/>
                </a:solidFill>
                <a:latin typeface="Comic Sans MS" charset="0"/>
                <a:cs typeface="Times New Roman" charset="0"/>
              </a:rPr>
              <a:t>	</a:t>
            </a:r>
            <a:r>
              <a:rPr lang="en-US" altLang="zh-CN" sz="1800">
                <a:solidFill>
                  <a:srgbClr val="FF0000"/>
                </a:solidFill>
                <a:latin typeface="Comic Sans MS" charset="0"/>
                <a:cs typeface="Times New Roman" charset="0"/>
              </a:rPr>
              <a:t>GOD IS WITH US!</a:t>
            </a:r>
            <a:endParaRPr lang="en-US" altLang="zh-CN" sz="1800">
              <a:solidFill>
                <a:srgbClr val="33CC33"/>
              </a:solidFill>
              <a:latin typeface="Comic Sans MS" charset="0"/>
              <a:cs typeface="Times New Roman" charset="0"/>
            </a:endParaRPr>
          </a:p>
        </p:txBody>
      </p:sp>
      <p:grpSp>
        <p:nvGrpSpPr>
          <p:cNvPr id="164875" name="Group 55"/>
          <p:cNvGrpSpPr>
            <a:grpSpLocks/>
          </p:cNvGrpSpPr>
          <p:nvPr/>
        </p:nvGrpSpPr>
        <p:grpSpPr bwMode="auto">
          <a:xfrm>
            <a:off x="2286000" y="1762125"/>
            <a:ext cx="5257800" cy="2400300"/>
            <a:chOff x="1440" y="1110"/>
            <a:chExt cx="3312" cy="1512"/>
          </a:xfrm>
        </p:grpSpPr>
        <p:sp>
          <p:nvSpPr>
            <p:cNvPr id="169016"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9017"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grpSp>
      <p:sp>
        <p:nvSpPr>
          <p:cNvPr id="169018"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69019" name="Text Box 59"/>
          <p:cNvSpPr txBox="1">
            <a:spLocks noChangeArrowheads="1"/>
          </p:cNvSpPr>
          <p:nvPr/>
        </p:nvSpPr>
        <p:spPr bwMode="auto">
          <a:xfrm>
            <a:off x="3127375" y="5389563"/>
            <a:ext cx="44037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Tx/>
              <a:buNone/>
            </a:pPr>
            <a:r>
              <a:rPr lang="en-US" altLang="zh-CN" sz="3600">
                <a:solidFill>
                  <a:srgbClr val="54C8F6"/>
                </a:solidFill>
                <a:latin typeface="Comic Sans MS" charset="0"/>
                <a:cs typeface="Times New Roman" charset="0"/>
              </a:rPr>
              <a:t>SO...LET’S GO!!!!!</a:t>
            </a:r>
            <a:endParaRPr lang="en-US" altLang="zh-CN" sz="3600">
              <a:solidFill>
                <a:schemeClr val="tx2"/>
              </a:solidFill>
              <a:latin typeface="Comic Sans MS" charset="0"/>
              <a:cs typeface="Times New Roman" charset="0"/>
            </a:endParaRPr>
          </a:p>
        </p:txBody>
      </p:sp>
      <p:sp>
        <p:nvSpPr>
          <p:cNvPr id="169020" name="Text Box 60"/>
          <p:cNvSpPr txBox="1">
            <a:spLocks noChangeArrowheads="1"/>
          </p:cNvSpPr>
          <p:nvPr/>
        </p:nvSpPr>
        <p:spPr bwMode="auto">
          <a:xfrm rot="-26776">
            <a:off x="2114550" y="596900"/>
            <a:ext cx="49307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buFontTx/>
              <a:buNone/>
              <a:defRPr/>
            </a:pPr>
            <a:r>
              <a:rPr lang="en-US" sz="3200">
                <a:solidFill>
                  <a:srgbClr val="66FFCC"/>
                </a:solidFill>
                <a:latin typeface="Comic Sans MS" pitchFamily="-111" charset="0"/>
                <a:ea typeface="Times New Roman" pitchFamily="-111" charset="0"/>
                <a:cs typeface="Times New Roman" pitchFamily="-111" charset="0"/>
              </a:rPr>
              <a:t>Here’s the situation:</a:t>
            </a:r>
          </a:p>
        </p:txBody>
      </p:sp>
      <p:sp>
        <p:nvSpPr>
          <p:cNvPr id="164879" name="Rectangle 61"/>
          <p:cNvSpPr>
            <a:spLocks noChangeArrowheads="1"/>
          </p:cNvSpPr>
          <p:nvPr/>
        </p:nvSpPr>
        <p:spPr bwMode="auto">
          <a:xfrm>
            <a:off x="1646238" y="766763"/>
            <a:ext cx="6804025" cy="52562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69022" name="AutoShape 62"/>
          <p:cNvSpPr>
            <a:spLocks noChangeArrowheads="1"/>
          </p:cNvSpPr>
          <p:nvPr/>
        </p:nvSpPr>
        <p:spPr bwMode="auto">
          <a:xfrm>
            <a:off x="2273300" y="774700"/>
            <a:ext cx="5575300" cy="5275263"/>
          </a:xfrm>
          <a:custGeom>
            <a:avLst/>
            <a:gdLst>
              <a:gd name="T0" fmla="*/ 719536345 w 21600"/>
              <a:gd name="T1" fmla="*/ 0 h 21600"/>
              <a:gd name="T2" fmla="*/ 210730853 w 21600"/>
              <a:gd name="T3" fmla="*/ 188660012 h 21600"/>
              <a:gd name="T4" fmla="*/ 0 w 21600"/>
              <a:gd name="T5" fmla="*/ 644176042 h 21600"/>
              <a:gd name="T6" fmla="*/ 210730853 w 21600"/>
              <a:gd name="T7" fmla="*/ 1099691827 h 21600"/>
              <a:gd name="T8" fmla="*/ 719536345 w 21600"/>
              <a:gd name="T9" fmla="*/ 1288351839 h 21600"/>
              <a:gd name="T10" fmla="*/ 1228341836 w 21600"/>
              <a:gd name="T11" fmla="*/ 1099691827 h 21600"/>
              <a:gd name="T12" fmla="*/ 1439072689 w 21600"/>
              <a:gd name="T13" fmla="*/ 644176042 h 21600"/>
              <a:gd name="T14" fmla="*/ 1228341836 w 21600"/>
              <a:gd name="T15" fmla="*/ 18866001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p:spPr>
        <p:txBody>
          <a:bodyPr wrap="none" anchor="ctr"/>
          <a:lstStyle/>
          <a:p>
            <a:endParaRPr lang="zh-CN" altLang="en-US" sz="2400">
              <a:latin typeface="Times" charset="0"/>
              <a:cs typeface="Times New Roman" charset="0"/>
            </a:endParaRPr>
          </a:p>
        </p:txBody>
      </p:sp>
      <p:sp>
        <p:nvSpPr>
          <p:cNvPr id="169023" name="Text Box 63"/>
          <p:cNvSpPr txBox="1">
            <a:spLocks noChangeArrowheads="1"/>
          </p:cNvSpPr>
          <p:nvPr/>
        </p:nvSpPr>
        <p:spPr bwMode="auto">
          <a:xfrm rot="-2066509">
            <a:off x="2098675" y="1301750"/>
            <a:ext cx="7356475" cy="655637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zh-CN" altLang="en-US" sz="10600">
                <a:solidFill>
                  <a:srgbClr val="FFFF00"/>
                </a:solidFill>
                <a:latin typeface="Comic Sans MS" charset="0"/>
              </a:rPr>
              <a:t>行程</a:t>
            </a:r>
          </a:p>
          <a:p>
            <a:pPr algn="ctr">
              <a:buFontTx/>
              <a:buNone/>
            </a:pPr>
            <a:r>
              <a:rPr lang="zh-CN" altLang="en-US" sz="10600">
                <a:solidFill>
                  <a:srgbClr val="FFFF00"/>
                </a:solidFill>
                <a:latin typeface="Comic Sans MS" charset="0"/>
              </a:rPr>
              <a:t>取消</a:t>
            </a:r>
          </a:p>
          <a:p>
            <a:pPr algn="ctr">
              <a:buFontTx/>
              <a:buNone/>
            </a:pPr>
            <a:endParaRPr lang="zh-CN" altLang="en-US" sz="10600">
              <a:solidFill>
                <a:srgbClr val="FFFF00"/>
              </a:solidFill>
              <a:latin typeface="Comic Sans MS" charset="0"/>
            </a:endParaRPr>
          </a:p>
        </p:txBody>
      </p:sp>
      <p:sp>
        <p:nvSpPr>
          <p:cNvPr id="164882" name="Rectangle 64"/>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64883" name="Rectangle 65"/>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800">
                <a:solidFill>
                  <a:srgbClr val="000000"/>
                </a:solidFill>
                <a:latin typeface="Helvetica" charset="0"/>
                <a:cs typeface="Times New Roman" charset="0"/>
              </a:rPr>
              <a:t>40</a:t>
            </a:r>
          </a:p>
        </p:txBody>
      </p:sp>
      <p:sp>
        <p:nvSpPr>
          <p:cNvPr id="164884" name="AutoShape 66"/>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sz="2400">
              <a:latin typeface="Times" charset="0"/>
              <a:cs typeface="Times New Roman" charset="0"/>
            </a:endParaRPr>
          </a:p>
        </p:txBody>
      </p:sp>
      <p:sp>
        <p:nvSpPr>
          <p:cNvPr id="164885" name="Rectangle 67"/>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zh-CN" altLang="en-US" sz="2400">
              <a:latin typeface="Times" charset="0"/>
              <a:cs typeface="Times New Roman" charset="0"/>
            </a:endParaRPr>
          </a:p>
        </p:txBody>
      </p:sp>
      <p:sp>
        <p:nvSpPr>
          <p:cNvPr id="164886" name="AutoShape 68"/>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sz="2400">
              <a:latin typeface="Times" charset="0"/>
              <a:cs typeface="Times New Roman" charset="0"/>
            </a:endParaRPr>
          </a:p>
        </p:txBody>
      </p:sp>
      <p:sp>
        <p:nvSpPr>
          <p:cNvPr id="164887" name="Line 69"/>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88" name="Line 70"/>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89" name="Line 71"/>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90" name="Line 72"/>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91" name="Line 73"/>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92" name="Rectangle 74"/>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Chicago" charset="0"/>
                <a:cs typeface="Times New Roman" charset="0"/>
              </a:rPr>
              <a:t>MOSES</a:t>
            </a:r>
          </a:p>
        </p:txBody>
      </p:sp>
      <p:sp>
        <p:nvSpPr>
          <p:cNvPr id="164893" name="Rectangle 75"/>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Sinai</a:t>
            </a:r>
          </a:p>
        </p:txBody>
      </p:sp>
      <p:sp>
        <p:nvSpPr>
          <p:cNvPr id="164894" name="Rectangle 76"/>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M - C - C</a:t>
            </a:r>
          </a:p>
        </p:txBody>
      </p:sp>
      <p:sp>
        <p:nvSpPr>
          <p:cNvPr id="164895" name="Rectangle 77"/>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Kadesh Barnea</a:t>
            </a:r>
          </a:p>
        </p:txBody>
      </p:sp>
      <p:sp>
        <p:nvSpPr>
          <p:cNvPr id="164896" name="Line 7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897" name="Rectangle 7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Exodus</a:t>
            </a:r>
          </a:p>
        </p:txBody>
      </p:sp>
      <p:sp>
        <p:nvSpPr>
          <p:cNvPr id="169040" name="Rectangle 80"/>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p>
            <a:pPr algn="ctr">
              <a:spcBef>
                <a:spcPct val="0"/>
              </a:spcBef>
              <a:buFontTx/>
              <a:buNone/>
            </a:pPr>
            <a:r>
              <a:rPr lang="en-US" altLang="zh-CN" sz="1000">
                <a:effectLst>
                  <a:outerShdw blurRad="38100" dist="38100" dir="2700000" algn="tl">
                    <a:srgbClr val="000000"/>
                  </a:outerShdw>
                </a:effectLst>
                <a:latin typeface="Comic Sans MS" charset="0"/>
                <a:cs typeface="Times New Roman" charset="0"/>
              </a:rPr>
              <a:t>21</a:t>
            </a:r>
          </a:p>
        </p:txBody>
      </p:sp>
      <p:sp>
        <p:nvSpPr>
          <p:cNvPr id="164899"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en-US" altLang="zh-CN" sz="1200">
                <a:latin typeface="Arial" charset="0"/>
                <a:cs typeface="Times New Roman" charset="0"/>
              </a:rPr>
              <a:t>Handbook pg. 26-29</a:t>
            </a:r>
          </a:p>
        </p:txBody>
      </p:sp>
      <p:sp>
        <p:nvSpPr>
          <p:cNvPr id="169042" name="Rectangle 82"/>
          <p:cNvSpPr>
            <a:spLocks noGrp="1" noChangeArrowheads="1"/>
          </p:cNvSpPr>
          <p:nvPr>
            <p:ph type="title" idx="4294967295"/>
          </p:nvPr>
        </p:nvSpPr>
        <p:spPr bwMode="auto">
          <a:xfrm>
            <a:off x="0" y="6019800"/>
            <a:ext cx="9144000" cy="838200"/>
          </a:xfrm>
          <a:prstGeom prst="rect">
            <a:avLst/>
          </a:prstGeom>
          <a:ln>
            <a:miter lim="800000"/>
            <a:headEnd/>
            <a:tailEnd/>
          </a:ln>
        </p:spPr>
        <p:txBody>
          <a:bodyPr/>
          <a:lstStyle/>
          <a:p>
            <a:pPr algn="ctr" eaLnBrk="1" hangingPunct="1"/>
            <a:r>
              <a:rPr lang="zh-CN" altLang="en-US">
                <a:latin typeface="Times" charset="0"/>
                <a:ea typeface="SimSun" charset="0"/>
                <a:cs typeface="SimSun" charset="0"/>
              </a:rPr>
              <a:t>神的决定</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69022"/>
                                        </p:tgtEl>
                                        <p:attrNameLst>
                                          <p:attrName>style.visibility</p:attrName>
                                        </p:attrNameLst>
                                      </p:cBhvr>
                                      <p:to>
                                        <p:strVal val="visible"/>
                                      </p:to>
                                    </p:set>
                                    <p:anim calcmode="lin" valueType="num">
                                      <p:cBhvr>
                                        <p:cTn id="7" dur="500" fill="hold"/>
                                        <p:tgtEl>
                                          <p:spTgt spid="169022"/>
                                        </p:tgtEl>
                                        <p:attrNameLst>
                                          <p:attrName>ppt_w</p:attrName>
                                        </p:attrNameLst>
                                      </p:cBhvr>
                                      <p:tavLst>
                                        <p:tav tm="0">
                                          <p:val>
                                            <p:fltVal val="0"/>
                                          </p:val>
                                        </p:tav>
                                        <p:tav tm="100000">
                                          <p:val>
                                            <p:strVal val="#ppt_w"/>
                                          </p:val>
                                        </p:tav>
                                      </p:tavLst>
                                    </p:anim>
                                    <p:anim calcmode="lin" valueType="num">
                                      <p:cBhvr>
                                        <p:cTn id="8" dur="500" fill="hold"/>
                                        <p:tgtEl>
                                          <p:spTgt spid="169022"/>
                                        </p:tgtEl>
                                        <p:attrNameLst>
                                          <p:attrName>ppt_h</p:attrName>
                                        </p:attrNameLst>
                                      </p:cBhvr>
                                      <p:tavLst>
                                        <p:tav tm="0">
                                          <p:val>
                                            <p:fltVal val="0"/>
                                          </p:val>
                                        </p:tav>
                                        <p:tav tm="100000">
                                          <p:val>
                                            <p:strVal val="#ppt_h"/>
                                          </p:val>
                                        </p:tav>
                                      </p:tavLst>
                                    </p:anim>
                                    <p:anim calcmode="lin" valueType="num">
                                      <p:cBhvr>
                                        <p:cTn id="9" dur="500" fill="hold"/>
                                        <p:tgtEl>
                                          <p:spTgt spid="169022"/>
                                        </p:tgtEl>
                                        <p:attrNameLst>
                                          <p:attrName>ppt_x</p:attrName>
                                        </p:attrNameLst>
                                      </p:cBhvr>
                                      <p:tavLst>
                                        <p:tav tm="0">
                                          <p:val>
                                            <p:fltVal val="0.5"/>
                                          </p:val>
                                        </p:tav>
                                        <p:tav tm="100000">
                                          <p:val>
                                            <p:strVal val="#ppt_x"/>
                                          </p:val>
                                        </p:tav>
                                      </p:tavLst>
                                    </p:anim>
                                    <p:anim calcmode="lin" valueType="num">
                                      <p:cBhvr>
                                        <p:cTn id="10" dur="500" fill="hold"/>
                                        <p:tgtEl>
                                          <p:spTgt spid="16902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69023"/>
                                        </p:tgtEl>
                                        <p:attrNameLst>
                                          <p:attrName>style.visibility</p:attrName>
                                        </p:attrNameLst>
                                      </p:cBhvr>
                                      <p:to>
                                        <p:strVal val="visible"/>
                                      </p:to>
                                    </p:set>
                                    <p:anim calcmode="lin" valueType="num">
                                      <p:cBhvr>
                                        <p:cTn id="14" dur="500" fill="hold"/>
                                        <p:tgtEl>
                                          <p:spTgt spid="169023"/>
                                        </p:tgtEl>
                                        <p:attrNameLst>
                                          <p:attrName>ppt_w</p:attrName>
                                        </p:attrNameLst>
                                      </p:cBhvr>
                                      <p:tavLst>
                                        <p:tav tm="0">
                                          <p:val>
                                            <p:fltVal val="0"/>
                                          </p:val>
                                        </p:tav>
                                        <p:tav tm="100000">
                                          <p:val>
                                            <p:strVal val="#ppt_w"/>
                                          </p:val>
                                        </p:tav>
                                      </p:tavLst>
                                    </p:anim>
                                    <p:anim calcmode="lin" valueType="num">
                                      <p:cBhvr>
                                        <p:cTn id="15" dur="500" fill="hold"/>
                                        <p:tgtEl>
                                          <p:spTgt spid="169023"/>
                                        </p:tgtEl>
                                        <p:attrNameLst>
                                          <p:attrName>ppt_h</p:attrName>
                                        </p:attrNameLst>
                                      </p:cBhvr>
                                      <p:tavLst>
                                        <p:tav tm="0">
                                          <p:val>
                                            <p:fltVal val="0"/>
                                          </p:val>
                                        </p:tav>
                                        <p:tav tm="100000">
                                          <p:val>
                                            <p:strVal val="#ppt_h"/>
                                          </p:val>
                                        </p:tav>
                                      </p:tavLst>
                                    </p:anim>
                                    <p:anim calcmode="lin" valueType="num">
                                      <p:cBhvr>
                                        <p:cTn id="16" dur="500" fill="hold"/>
                                        <p:tgtEl>
                                          <p:spTgt spid="169023"/>
                                        </p:tgtEl>
                                        <p:attrNameLst>
                                          <p:attrName>ppt_x</p:attrName>
                                        </p:attrNameLst>
                                      </p:cBhvr>
                                      <p:tavLst>
                                        <p:tav tm="0">
                                          <p:val>
                                            <p:fltVal val="0.5"/>
                                          </p:val>
                                        </p:tav>
                                        <p:tav tm="100000">
                                          <p:val>
                                            <p:strVal val="#ppt_x"/>
                                          </p:val>
                                        </p:tav>
                                      </p:tavLst>
                                    </p:anim>
                                    <p:anim calcmode="lin" valueType="num">
                                      <p:cBhvr>
                                        <p:cTn id="17" dur="500" fill="hold"/>
                                        <p:tgtEl>
                                          <p:spTgt spid="1690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22" grpId="0" animBg="1"/>
      <p:bldP spid="16902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84322" name="Picture 1" descr="keys-copy.jpg"/>
          <p:cNvPicPr>
            <a:picLocks noChangeAspect="1"/>
          </p:cNvPicPr>
          <p:nvPr/>
        </p:nvPicPr>
        <p:blipFill>
          <a:blip r:embed="rId3" cstate="screen">
            <a:extLst>
              <a:ext uri="{28A0092B-C50C-407E-A947-70E740481C1C}">
                <a14:useLocalDpi xmlns:a14="http://schemas.microsoft.com/office/drawing/2010/main"/>
              </a:ext>
            </a:extLst>
          </a:blip>
          <a:srcRect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Rectangle 3"/>
          <p:cNvSpPr>
            <a:spLocks noGrp="1" noChangeArrowheads="1"/>
          </p:cNvSpPr>
          <p:nvPr>
            <p:ph type="title"/>
          </p:nvPr>
        </p:nvSpPr>
        <p:spPr>
          <a:xfrm>
            <a:off x="1828800" y="609600"/>
            <a:ext cx="5486400" cy="685800"/>
          </a:xfrm>
          <a:solidFill>
            <a:srgbClr val="000000"/>
          </a:solidFill>
        </p:spPr>
        <p:txBody>
          <a:bodyPr/>
          <a:lstStyle/>
          <a:p>
            <a:pPr algn="ctr"/>
            <a:r>
              <a:rPr lang="zh-TW" altLang="en-US" b="1">
                <a:solidFill>
                  <a:srgbClr val="FFFFFF"/>
                </a:solidFill>
                <a:latin typeface="Arial" charset="0"/>
              </a:rPr>
              <a:t>关键节</a:t>
            </a:r>
            <a:endParaRPr lang="en-US" b="1">
              <a:solidFill>
                <a:srgbClr val="FFFFFF"/>
              </a:solidFill>
              <a:latin typeface="Arial" charset="0"/>
            </a:endParaRPr>
          </a:p>
        </p:txBody>
      </p:sp>
      <p:sp>
        <p:nvSpPr>
          <p:cNvPr id="34826" name="Text Box 10"/>
          <p:cNvSpPr txBox="1">
            <a:spLocks noChangeArrowheads="1"/>
          </p:cNvSpPr>
          <p:nvPr/>
        </p:nvSpPr>
        <p:spPr bwMode="auto">
          <a:xfrm>
            <a:off x="304800" y="1600200"/>
            <a:ext cx="8458200" cy="175432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a:buFontTx/>
              <a:buNone/>
              <a:defRPr/>
            </a:pPr>
            <a:r>
              <a:rPr lang="zh-CN" altLang="en-US" dirty="0">
                <a:solidFill>
                  <a:srgbClr val="FFFFFF"/>
                </a:solidFill>
                <a:effectLst>
                  <a:glow rad="127000">
                    <a:srgbClr val="000000"/>
                  </a:glow>
                </a:effectLst>
                <a:latin typeface="Arial" charset="0"/>
              </a:rPr>
              <a:t>惩戒 </a:t>
            </a:r>
            <a:r>
              <a:rPr lang="en-US" altLang="zh-CN" dirty="0">
                <a:solidFill>
                  <a:srgbClr val="FFFFFF"/>
                </a:solidFill>
                <a:effectLst>
                  <a:glow rad="127000">
                    <a:srgbClr val="000000"/>
                  </a:glow>
                </a:effectLst>
                <a:latin typeface="Arial" charset="0"/>
              </a:rPr>
              <a:t>—“</a:t>
            </a:r>
            <a:r>
              <a:rPr lang="zh-CN" altLang="en-US" dirty="0">
                <a:solidFill>
                  <a:srgbClr val="FFFFFF"/>
                </a:solidFill>
                <a:effectLst>
                  <a:glow rad="127000">
                    <a:srgbClr val="000000"/>
                  </a:glow>
                </a:effectLst>
                <a:latin typeface="Arial" charset="0"/>
              </a:rPr>
              <a:t>这些人虽看见我的荣耀、和我在埃及与旷野所行的神迹、仍然试探我这十次、</a:t>
            </a:r>
            <a:endParaRPr lang="en-US" altLang="zh-CN" dirty="0">
              <a:solidFill>
                <a:srgbClr val="FFFFFF"/>
              </a:solidFill>
              <a:effectLst>
                <a:glow rad="127000">
                  <a:srgbClr val="000000"/>
                </a:glow>
              </a:effectLst>
              <a:latin typeface="Arial" charset="0"/>
            </a:endParaRPr>
          </a:p>
          <a:p>
            <a:pPr defTabSz="457200">
              <a:buFontTx/>
              <a:buNone/>
              <a:defRPr/>
            </a:pPr>
            <a:r>
              <a:rPr lang="zh-CN" altLang="en-US" dirty="0">
                <a:solidFill>
                  <a:srgbClr val="FFFFFF"/>
                </a:solidFill>
                <a:effectLst>
                  <a:glow rad="127000">
                    <a:srgbClr val="000000"/>
                  </a:glow>
                </a:effectLst>
                <a:latin typeface="Arial" charset="0"/>
              </a:rPr>
              <a:t>不听从我的话、他们断不得看见我向他们的祖宗所起誓应许之地</a:t>
            </a:r>
            <a:r>
              <a:rPr lang="en-US" altLang="zh-CN" dirty="0">
                <a:solidFill>
                  <a:srgbClr val="FFFFFF"/>
                </a:solidFill>
                <a:effectLst>
                  <a:glow rad="127000">
                    <a:srgbClr val="000000"/>
                  </a:glow>
                </a:effectLst>
                <a:latin typeface="Arial" charset="0"/>
              </a:rPr>
              <a:t>…”   (</a:t>
            </a:r>
            <a:r>
              <a:rPr lang="zh-CN" altLang="en-US" dirty="0">
                <a:solidFill>
                  <a:srgbClr val="FFFFFF"/>
                </a:solidFill>
                <a:effectLst>
                  <a:glow rad="127000">
                    <a:srgbClr val="000000"/>
                  </a:glow>
                </a:effectLst>
                <a:latin typeface="Arial" charset="0"/>
              </a:rPr>
              <a:t>民 </a:t>
            </a:r>
            <a:r>
              <a:rPr lang="en-US" altLang="zh-CN" dirty="0">
                <a:solidFill>
                  <a:srgbClr val="FFFFFF"/>
                </a:solidFill>
                <a:effectLst>
                  <a:glow rad="127000">
                    <a:srgbClr val="000000"/>
                  </a:glow>
                </a:effectLst>
                <a:latin typeface="Arial" charset="0"/>
              </a:rPr>
              <a:t>14:22-23)</a:t>
            </a:r>
          </a:p>
        </p:txBody>
      </p:sp>
      <p:sp>
        <p:nvSpPr>
          <p:cNvPr id="7" name="Text Box 108"/>
          <p:cNvSpPr txBox="1">
            <a:spLocks noChangeArrowheads="1"/>
          </p:cNvSpPr>
          <p:nvPr/>
        </p:nvSpPr>
        <p:spPr bwMode="auto">
          <a:xfrm>
            <a:off x="8394700" y="381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135</a:t>
            </a:r>
          </a:p>
        </p:txBody>
      </p:sp>
    </p:spTree>
    <p:extLst>
      <p:ext uri="{BB962C8B-B14F-4D97-AF65-F5344CB8AC3E}">
        <p14:creationId xmlns:p14="http://schemas.microsoft.com/office/powerpoint/2010/main" val="1257064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826">
                                            <p:txEl>
                                              <p:pRg st="1" end="1"/>
                                            </p:txEl>
                                          </p:spTgt>
                                        </p:tgtEl>
                                        <p:attrNameLst>
                                          <p:attrName>style.visibility</p:attrName>
                                        </p:attrNameLst>
                                      </p:cBhvr>
                                      <p:to>
                                        <p:strVal val="visible"/>
                                      </p:to>
                                    </p:set>
                                    <p:animEffect transition="in" filter="blinds(horizontal)">
                                      <p:cBhvr>
                                        <p:cTn id="13" dur="500"/>
                                        <p:tgtEl>
                                          <p:spTgt spid="348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6" descr="Num 15 Wilderness of Z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p:nvPr>
        </p:nvSpPr>
        <p:spPr>
          <a:xfrm>
            <a:off x="0" y="5562600"/>
            <a:ext cx="9067800" cy="990600"/>
          </a:xfrm>
          <a:effectLst>
            <a:outerShdw blurRad="63500" dist="38099" dir="2700000" algn="ctr" rotWithShape="0">
              <a:schemeClr val="tx1">
                <a:alpha val="74998"/>
              </a:schemeClr>
            </a:outerShdw>
          </a:effectLst>
        </p:spPr>
        <p:txBody>
          <a:bodyPr/>
          <a:lstStyle/>
          <a:p>
            <a:pPr eaLnBrk="1" hangingPunct="1"/>
            <a:r>
              <a:rPr kumimoji="1" lang="zh-CN" altLang="en-US" sz="6600">
                <a:solidFill>
                  <a:srgbClr val="FFFFFF"/>
                </a:solidFill>
                <a:latin typeface="Times New Roman" charset="0"/>
                <a:ea typeface="SimSun" charset="0"/>
                <a:cs typeface="SimSun" charset="0"/>
              </a:rPr>
              <a:t>寻的旷野</a:t>
            </a:r>
            <a:endParaRPr kumimoji="1" lang="zh-CN" altLang="en-US" sz="6600">
              <a:solidFill>
                <a:srgbClr val="FFFFFF"/>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飓风艾玛</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4879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98500" y="5562600"/>
            <a:ext cx="83693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a:solidFill>
                  <a:srgbClr val="FFFFFF"/>
                </a:solidFill>
                <a:ea typeface="ＭＳ Ｐゴシック" charset="0"/>
              </a:rPr>
              <a:t>No Directions</a:t>
            </a:r>
          </a:p>
        </p:txBody>
      </p:sp>
      <p:pic>
        <p:nvPicPr>
          <p:cNvPr id="274434" name="Picture 1" descr="Num 14 Wanderings Reaso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20900" y="0"/>
            <a:ext cx="7023100" cy="836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Oval 5"/>
          <p:cNvSpPr>
            <a:spLocks noChangeArrowheads="1"/>
          </p:cNvSpPr>
          <p:nvPr/>
        </p:nvSpPr>
        <p:spPr bwMode="auto">
          <a:xfrm>
            <a:off x="5651500" y="-103188"/>
            <a:ext cx="3219450" cy="1695451"/>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a:spcBef>
                <a:spcPct val="0"/>
              </a:spcBef>
              <a:buFontTx/>
              <a:buNone/>
            </a:pPr>
            <a:endParaRPr lang="en-US" sz="2400" b="0">
              <a:solidFill>
                <a:srgbClr val="000000"/>
              </a:solidFill>
              <a:latin typeface="Comic Sans MS" charset="0"/>
              <a:ea typeface="ＭＳ Ｐゴシック" charset="0"/>
            </a:endParaRPr>
          </a:p>
        </p:txBody>
      </p:sp>
      <p:sp>
        <p:nvSpPr>
          <p:cNvPr id="274436" name="Rectangle 2"/>
          <p:cNvSpPr txBox="1">
            <a:spLocks noChangeArrowheads="1"/>
          </p:cNvSpPr>
          <p:nvPr/>
        </p:nvSpPr>
        <p:spPr bwMode="auto">
          <a:xfrm>
            <a:off x="0" y="2348880"/>
            <a:ext cx="2120900" cy="45091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a:spcBef>
                <a:spcPct val="0"/>
              </a:spcBef>
              <a:buFontTx/>
              <a:buNone/>
            </a:pPr>
            <a:r>
              <a:rPr lang="zh-CN" altLang="en-US" sz="3200" dirty="0">
                <a:solidFill>
                  <a:srgbClr val="000000"/>
                </a:solidFill>
                <a:latin typeface="Arial" charset="0"/>
                <a:cs typeface="Arial" charset="0"/>
              </a:rPr>
              <a:t>在沙漠中流浪了</a:t>
            </a:r>
            <a:r>
              <a:rPr lang="en-US" altLang="zh-CN" sz="3200" dirty="0">
                <a:solidFill>
                  <a:srgbClr val="000000"/>
                </a:solidFill>
                <a:latin typeface="Arial" charset="0"/>
                <a:cs typeface="Arial" charset="0"/>
              </a:rPr>
              <a:t>39</a:t>
            </a:r>
            <a:r>
              <a:rPr lang="zh-CN" altLang="en-US" sz="3200" dirty="0">
                <a:solidFill>
                  <a:srgbClr val="000000"/>
                </a:solidFill>
                <a:latin typeface="Arial" charset="0"/>
                <a:cs typeface="Arial" charset="0"/>
              </a:rPr>
              <a:t>年半之后，摩西夫人偷偷地询问方向。</a:t>
            </a:r>
            <a:endParaRPr lang="en-US" sz="3200" dirty="0">
              <a:solidFill>
                <a:srgbClr val="000000"/>
              </a:solidFill>
              <a:latin typeface="Arial" charset="0"/>
              <a:cs typeface="Arial" charset="0"/>
            </a:endParaRPr>
          </a:p>
        </p:txBody>
      </p:sp>
      <p:sp>
        <p:nvSpPr>
          <p:cNvPr id="274437" name="Rectangle 2"/>
          <p:cNvSpPr txBox="1">
            <a:spLocks noChangeArrowheads="1"/>
          </p:cNvSpPr>
          <p:nvPr/>
        </p:nvSpPr>
        <p:spPr bwMode="auto">
          <a:xfrm>
            <a:off x="5503863" y="-74613"/>
            <a:ext cx="3519487" cy="1514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a:spcBef>
                <a:spcPct val="0"/>
              </a:spcBef>
              <a:buFontTx/>
              <a:buNone/>
            </a:pPr>
            <a:r>
              <a:rPr lang="en-US" sz="3200" i="1" dirty="0" err="1">
                <a:solidFill>
                  <a:srgbClr val="000000"/>
                </a:solidFill>
                <a:latin typeface="Chalkboard" charset="0"/>
                <a:cs typeface="Chalkboard" charset="0"/>
              </a:rPr>
              <a:t>这边</a:t>
            </a:r>
            <a:r>
              <a:rPr lang="zh-CN" altLang="en-US" sz="3200" i="1" dirty="0">
                <a:solidFill>
                  <a:srgbClr val="000000"/>
                </a:solidFill>
                <a:latin typeface="Chalkboard" charset="0"/>
                <a:cs typeface="Chalkboard" charset="0"/>
              </a:rPr>
              <a:t>！跟我走</a:t>
            </a:r>
            <a:endParaRPr lang="en-US" sz="3200" i="1" dirty="0">
              <a:solidFill>
                <a:srgbClr val="000000"/>
              </a:solidFill>
              <a:latin typeface="Chalkboard" charset="0"/>
              <a:cs typeface="Chalkboard" charset="0"/>
            </a:endParaRPr>
          </a:p>
        </p:txBody>
      </p:sp>
    </p:spTree>
    <p:extLst>
      <p:ext uri="{BB962C8B-B14F-4D97-AF65-F5344CB8AC3E}">
        <p14:creationId xmlns:p14="http://schemas.microsoft.com/office/powerpoint/2010/main" val="2950977518"/>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0"/>
              </a:spcBef>
              <a:buFontTx/>
              <a:buNone/>
            </a:pPr>
            <a:r>
              <a:rPr lang="zh-CN" altLang="en-US" sz="2400">
                <a:solidFill>
                  <a:schemeClr val="tx2"/>
                </a:solidFill>
                <a:latin typeface="Times" charset="0"/>
                <a:cs typeface="Times New Roman" charset="0"/>
              </a:rPr>
              <a:t> </a:t>
            </a:r>
            <a:r>
              <a:rPr lang="en-US" altLang="zh-CN" sz="2400">
                <a:solidFill>
                  <a:schemeClr val="tx2"/>
                </a:solidFill>
                <a:latin typeface="Times" charset="0"/>
                <a:cs typeface="Times New Roman" charset="0"/>
              </a:rPr>
              <a:t>DRESSING</a:t>
            </a:r>
          </a:p>
          <a:p>
            <a:pPr>
              <a:spcBef>
                <a:spcPct val="0"/>
              </a:spcBef>
              <a:buFontTx/>
              <a:buNone/>
            </a:pPr>
            <a:r>
              <a:rPr lang="en-US" altLang="zh-CN" sz="2400">
                <a:solidFill>
                  <a:schemeClr val="tx2"/>
                </a:solidFill>
                <a:latin typeface="Times" charset="0"/>
                <a:cs typeface="Times New Roman" charset="0"/>
              </a:rPr>
              <a:t>        THE                                    </a:t>
            </a:r>
          </a:p>
          <a:p>
            <a:pPr>
              <a:spcBef>
                <a:spcPct val="0"/>
              </a:spcBef>
              <a:buFontTx/>
              <a:buNone/>
            </a:pPr>
            <a:r>
              <a:rPr lang="en-US" altLang="zh-CN" sz="2400">
                <a:solidFill>
                  <a:schemeClr val="tx2"/>
                </a:solidFill>
                <a:latin typeface="Times" charset="0"/>
                <a:cs typeface="Times New Roman"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buFontTx/>
              <a:buNone/>
            </a:pPr>
            <a:r>
              <a:rPr lang="zh-CN" altLang="en-US" sz="1200">
                <a:latin typeface="Comic Sans MS" charset="0"/>
              </a:rPr>
              <a:t>民数记</a:t>
            </a:r>
            <a:r>
              <a:rPr lang="en-US" altLang="ja-JP" sz="1200">
                <a:latin typeface="Comic Sans MS" charset="0"/>
                <a:cs typeface="Times New Roman" charset="0"/>
              </a:rPr>
              <a:t> 32:49; 34:1</a:t>
            </a:r>
            <a:endParaRPr lang="en-US" altLang="zh-CN" sz="1200">
              <a:latin typeface="Comic Sans MS" charset="0"/>
              <a:cs typeface="Times New Roman" charset="0"/>
            </a:endParaRPr>
          </a:p>
        </p:txBody>
      </p:sp>
      <p:sp>
        <p:nvSpPr>
          <p:cNvPr id="171014"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zh-CN" altLang="en-US" sz="2000" b="0">
                <a:solidFill>
                  <a:srgbClr val="FFA27C"/>
                </a:solidFill>
                <a:latin typeface="Comic Sans MS" charset="0"/>
                <a:cs typeface="Times New Roman"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spcBef>
                <a:spcPct val="0"/>
              </a:spcBef>
              <a:buFontTx/>
              <a:buNone/>
            </a:pPr>
            <a:r>
              <a:rPr lang="en-US" altLang="zh-CN" sz="1000">
                <a:effectLst>
                  <a:outerShdw blurRad="38100" dist="38100" dir="2700000" algn="tl">
                    <a:srgbClr val="000000"/>
                  </a:outerShdw>
                </a:effectLst>
                <a:latin typeface="Comic Sans MS" charset="0"/>
                <a:cs typeface="Times New Roman" charset="0"/>
              </a:rPr>
              <a:t>24</a:t>
            </a:r>
          </a:p>
        </p:txBody>
      </p:sp>
      <p:sp>
        <p:nvSpPr>
          <p:cNvPr id="171016"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en-US" altLang="zh-CN" sz="1200">
                <a:latin typeface="Arial" charset="0"/>
                <a:cs typeface="Times New Roman"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71021"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latin typeface="Times" charset="0"/>
              <a:cs typeface="Times New Roman" charset="0"/>
            </a:endParaRPr>
          </a:p>
        </p:txBody>
      </p:sp>
      <p:sp>
        <p:nvSpPr>
          <p:cNvPr id="171022"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800">
                <a:solidFill>
                  <a:srgbClr val="000000"/>
                </a:solidFill>
                <a:latin typeface="Helvetica" charset="0"/>
                <a:cs typeface="Times New Roman" charset="0"/>
              </a:rPr>
              <a:t>40</a:t>
            </a:r>
          </a:p>
        </p:txBody>
      </p:sp>
      <p:sp>
        <p:nvSpPr>
          <p:cNvPr id="171023"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sz="2400">
              <a:latin typeface="Times" charset="0"/>
              <a:cs typeface="Times New Roman" charset="0"/>
            </a:endParaRPr>
          </a:p>
        </p:txBody>
      </p:sp>
      <p:sp>
        <p:nvSpPr>
          <p:cNvPr id="171024"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zh-CN" altLang="en-US" sz="2400">
              <a:latin typeface="Times" charset="0"/>
              <a:cs typeface="Times New Roman" charset="0"/>
            </a:endParaRPr>
          </a:p>
        </p:txBody>
      </p:sp>
      <p:sp>
        <p:nvSpPr>
          <p:cNvPr id="171025"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sz="2400">
              <a:latin typeface="Times" charset="0"/>
              <a:cs typeface="Times New Roman" charset="0"/>
            </a:endParaRPr>
          </a:p>
        </p:txBody>
      </p:sp>
      <p:sp>
        <p:nvSpPr>
          <p:cNvPr id="171026"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27"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28"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29"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30"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31"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Chicago" charset="0"/>
                <a:cs typeface="Times New Roman" charset="0"/>
              </a:rPr>
              <a:t>MOSES</a:t>
            </a:r>
          </a:p>
        </p:txBody>
      </p:sp>
      <p:sp>
        <p:nvSpPr>
          <p:cNvPr id="171032"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Sinai</a:t>
            </a:r>
          </a:p>
        </p:txBody>
      </p:sp>
      <p:sp>
        <p:nvSpPr>
          <p:cNvPr id="171033"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M - C - C</a:t>
            </a:r>
          </a:p>
        </p:txBody>
      </p:sp>
      <p:sp>
        <p:nvSpPr>
          <p:cNvPr id="171034"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Kadesh Barnea</a:t>
            </a:r>
          </a:p>
        </p:txBody>
      </p:sp>
      <p:sp>
        <p:nvSpPr>
          <p:cNvPr id="171035"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40</a:t>
            </a:r>
          </a:p>
        </p:txBody>
      </p:sp>
      <p:sp>
        <p:nvSpPr>
          <p:cNvPr id="171036"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1037"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0"/>
              </a:spcBef>
              <a:buFontTx/>
              <a:buNone/>
            </a:pPr>
            <a:r>
              <a:rPr lang="en-US" altLang="zh-CN" sz="900">
                <a:solidFill>
                  <a:srgbClr val="000000"/>
                </a:solidFill>
                <a:latin typeface="Helvetica" charset="0"/>
                <a:cs typeface="Times New Roman"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187450" y="1228725"/>
            <a:ext cx="6121400" cy="33242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a:buFontTx/>
              <a:buNone/>
            </a:pPr>
            <a:r>
              <a:rPr lang="zh-CN" altLang="en-US" sz="10600">
                <a:solidFill>
                  <a:srgbClr val="FFEA18"/>
                </a:solidFill>
                <a:latin typeface="Comic Sans MS" charset="0"/>
              </a:rPr>
              <a:t>四十年？在这里？</a:t>
            </a:r>
            <a:endParaRPr lang="zh-CN" altLang="en-US" sz="10600">
              <a:solidFill>
                <a:srgbClr val="FFEA18"/>
              </a:solidFill>
              <a:latin typeface="Comic Sans MS" charset="0"/>
              <a:cs typeface="Times New Roman" charset="0"/>
            </a:endParaRP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r>
              <a:rPr lang="zh-CN" altLang="en-US" b="1">
                <a:latin typeface="Times" charset="0"/>
                <a:ea typeface="SimSun" charset="0"/>
                <a:cs typeface="SimSun" charset="0"/>
              </a:rPr>
              <a:t>神的惩戒</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918729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zh-CN" altLang="en-US" sz="5400" b="1">
                <a:effectLst>
                  <a:glow rad="127000">
                    <a:schemeClr val="tx1"/>
                  </a:glow>
                </a:effectLst>
                <a:latin typeface="Arial" charset="0"/>
                <a:ea typeface="ＭＳ Ｐゴシック" charset="0"/>
                <a:cs typeface="ＭＳ Ｐゴシック" charset="0"/>
              </a:rPr>
              <a:t>旧约中的管教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2767879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53" y="582162"/>
            <a:ext cx="9175053" cy="5885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20688"/>
          </a:xfrm>
          <a:noFill/>
          <a:effectLst>
            <a:outerShdw blurRad="63500" dist="35921" dir="2700000" algn="ctr" rotWithShape="0">
              <a:schemeClr val="tx2">
                <a:alpha val="74998"/>
              </a:schemeClr>
            </a:outerShdw>
          </a:effectLst>
        </p:spPr>
        <p:txBody>
          <a:bodyPr anchor="t"/>
          <a:lstStyle/>
          <a:p>
            <a:pPr>
              <a:defRPr/>
            </a:pPr>
            <a:r>
              <a:rPr lang="zh-CN" altLang="en-US" sz="3600" b="1">
                <a:effectLst>
                  <a:glow rad="127000">
                    <a:schemeClr val="tx1"/>
                  </a:glow>
                </a:effectLst>
                <a:latin typeface="Arial" charset="0"/>
                <a:ea typeface="ＭＳ Ｐゴシック" charset="0"/>
                <a:cs typeface="ＭＳ Ｐゴシック" charset="0"/>
              </a:rPr>
              <a:t>希伯来书</a:t>
            </a:r>
            <a:r>
              <a:rPr lang="en-US" sz="3600" b="1">
                <a:effectLst>
                  <a:glow rad="127000">
                    <a:schemeClr val="tx1"/>
                  </a:glow>
                </a:effectLst>
                <a:latin typeface="Arial" charset="0"/>
                <a:ea typeface="ＭＳ Ｐゴシック" charset="0"/>
                <a:cs typeface="ＭＳ Ｐゴシック" charset="0"/>
              </a:rPr>
              <a:t>10:28; </a:t>
            </a:r>
            <a:r>
              <a:rPr lang="zh-CN" altLang="en-US" sz="3600" b="1">
                <a:effectLst>
                  <a:glow rad="127000">
                    <a:schemeClr val="tx1"/>
                  </a:glow>
                </a:effectLst>
                <a:latin typeface="Arial" charset="0"/>
                <a:ea typeface="ＭＳ Ｐゴシック" charset="0"/>
                <a:cs typeface="ＭＳ Ｐゴシック" charset="0"/>
              </a:rPr>
              <a:t>民数记</a:t>
            </a:r>
            <a:r>
              <a:rPr lang="en-US" sz="3600" b="1">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15:30-36</a:t>
            </a:r>
          </a:p>
        </p:txBody>
      </p:sp>
    </p:spTree>
    <p:extLst>
      <p:ext uri="{BB962C8B-B14F-4D97-AF65-F5344CB8AC3E}">
        <p14:creationId xmlns:p14="http://schemas.microsoft.com/office/powerpoint/2010/main" val="3342953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900098"/>
                                        </p:tgtEl>
                                        <p:attrNameLst>
                                          <p:attrName>style.visibility</p:attrName>
                                        </p:attrNameLst>
                                      </p:cBhvr>
                                      <p:to>
                                        <p:strVal val="visible"/>
                                      </p:to>
                                    </p:set>
                                    <p:animEffect transition="in" filter="blinds(horizontal)">
                                      <p:cBhvr>
                                        <p:cTn id="10"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8608" y="783432"/>
            <a:ext cx="3462487" cy="6074567"/>
          </a:xfrm>
          <a:noFill/>
          <a:effectLst>
            <a:outerShdw blurRad="63500" dist="35921" dir="2700000" algn="ctr" rotWithShape="0">
              <a:schemeClr val="tx2">
                <a:alpha val="74998"/>
              </a:schemeClr>
            </a:outerShdw>
          </a:effectLst>
        </p:spPr>
        <p:txBody>
          <a:bodyPr anchor="t"/>
          <a:lstStyle/>
          <a:p>
            <a:pPr>
              <a:defRPr/>
            </a:pPr>
            <a:r>
              <a:rPr lang="ru-RU"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任何人若拒绝遵循摩西的律法，凭两三个人的见证就不得怜恤而被处死。</a:t>
            </a: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a:t>
            </a:r>
            <a:br>
              <a:rPr lang="en-US" sz="3600" b="1">
                <a:effectLst>
                  <a:glow rad="127000">
                    <a:schemeClr val="tx1"/>
                  </a:glow>
                </a:effectLst>
                <a:latin typeface="Arial" charset="0"/>
                <a:ea typeface="ＭＳ Ｐゴシック" charset="0"/>
                <a:cs typeface="ＭＳ Ｐゴシック" charset="0"/>
              </a:rPr>
            </a:br>
            <a:r>
              <a:rPr lang="en-US"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希伯来书</a:t>
            </a:r>
            <a:r>
              <a:rPr lang="en-US" sz="3600" b="1">
                <a:effectLst>
                  <a:glow rad="127000">
                    <a:schemeClr val="tx1"/>
                  </a:glow>
                </a:effectLst>
                <a:latin typeface="Arial" charset="0"/>
                <a:ea typeface="ＭＳ Ｐゴシック" charset="0"/>
                <a:cs typeface="ＭＳ Ｐゴシック" charset="0"/>
              </a:rPr>
              <a:t>10:28; </a:t>
            </a:r>
            <a:r>
              <a:rPr lang="zh-CN" altLang="en-US" sz="3600" b="1">
                <a:effectLst>
                  <a:glow rad="127000">
                    <a:schemeClr val="tx1"/>
                  </a:glow>
                </a:effectLst>
                <a:latin typeface="Arial" charset="0"/>
                <a:ea typeface="ＭＳ Ｐゴシック" charset="0"/>
                <a:cs typeface="ＭＳ Ｐゴシック" charset="0"/>
              </a:rPr>
              <a:t>民数记</a:t>
            </a:r>
            <a:r>
              <a:rPr lang="en-US" sz="3600" b="1">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15:30-36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19924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pPr>
              <a:r>
                <a:rPr lang="zh-CN" altLang="en-US" sz="4800" dirty="0">
                  <a:solidFill>
                    <a:srgbClr val="FFFFFF"/>
                  </a:solidFill>
                  <a:effectLst>
                    <a:glow rad="177800">
                      <a:srgbClr val="000000"/>
                    </a:glow>
                  </a:effectLst>
                  <a:latin typeface="Lucida Bright"/>
                  <a:ea typeface="ＭＳ Ｐゴシック" charset="0"/>
                  <a:cs typeface="Lucida Bright"/>
                </a:rPr>
                <a:t>最终的命运</a:t>
              </a:r>
              <a:endParaRPr lang="en-US" sz="4800"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pPr>
              <a:r>
                <a:rPr lang="zh-CN" altLang="en-US" sz="3200" i="1" dirty="0">
                  <a:solidFill>
                    <a:srgbClr val="FFFFFF"/>
                  </a:solidFill>
                  <a:effectLst>
                    <a:glow rad="177800">
                      <a:srgbClr val="000000"/>
                    </a:glow>
                  </a:effectLst>
                  <a:latin typeface="Arial" charset="0"/>
                  <a:ea typeface="ＭＳ Ｐゴシック" charset="0"/>
                </a:rPr>
                <a:t>约瑟</a:t>
              </a:r>
              <a:r>
                <a:rPr lang="zh-CN" altLang="en-US" sz="3200" i="1" dirty="0">
                  <a:solidFill>
                    <a:srgbClr val="FFFFFF"/>
                  </a:solidFill>
                  <a:effectLst>
                    <a:glow rad="177800">
                      <a:srgbClr val="000000"/>
                    </a:glow>
                  </a:effectLst>
                  <a:latin typeface="Wingdings"/>
                  <a:ea typeface="Wingdings"/>
                  <a:cs typeface="Wingdings"/>
                  <a:sym typeface="Wingdings"/>
                </a:rPr>
                <a:t>迪洛</a:t>
              </a:r>
              <a:endParaRPr lang="en-US" sz="3200"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pPr>
              <a:r>
                <a:rPr lang="zh-CN" altLang="en-US" sz="2800" i="1" dirty="0">
                  <a:solidFill>
                    <a:srgbClr val="FFFFFF"/>
                  </a:solidFill>
                  <a:effectLst>
                    <a:glow rad="177800">
                      <a:srgbClr val="000000"/>
                    </a:glow>
                  </a:effectLst>
                  <a:latin typeface="Arial" charset="0"/>
                  <a:ea typeface="ＭＳ Ｐゴシック" charset="0"/>
                </a:rPr>
                <a:t>君尊义仆的末后统治</a:t>
              </a:r>
              <a:endParaRPr lang="en-US" sz="2800"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17052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424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旧约中的产业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
        <p:nvSpPr>
          <p:cNvPr id="3" name="文本框 2"/>
          <p:cNvSpPr txBox="1"/>
          <p:nvPr/>
        </p:nvSpPr>
        <p:spPr>
          <a:xfrm>
            <a:off x="2576903" y="2162975"/>
            <a:ext cx="1060352" cy="523220"/>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非利士</a:t>
            </a:r>
            <a:endParaRPr kumimoji="1" lang="en-US" altLang="zh-CN"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平原</a:t>
            </a:r>
          </a:p>
        </p:txBody>
      </p:sp>
      <p:sp>
        <p:nvSpPr>
          <p:cNvPr id="5" name="文本框 4"/>
          <p:cNvSpPr txBox="1"/>
          <p:nvPr/>
        </p:nvSpPr>
        <p:spPr>
          <a:xfrm>
            <a:off x="4640403" y="2053765"/>
            <a:ext cx="1191535"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耶路撒冷</a:t>
            </a:r>
          </a:p>
        </p:txBody>
      </p:sp>
      <p:sp>
        <p:nvSpPr>
          <p:cNvPr id="6" name="文本框 5"/>
          <p:cNvSpPr txBox="1"/>
          <p:nvPr/>
        </p:nvSpPr>
        <p:spPr>
          <a:xfrm>
            <a:off x="4640404" y="2810285"/>
            <a:ext cx="1302502"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伯利恒</a:t>
            </a:r>
          </a:p>
        </p:txBody>
      </p:sp>
      <p:sp>
        <p:nvSpPr>
          <p:cNvPr id="7" name="文本框 6"/>
          <p:cNvSpPr txBox="1"/>
          <p:nvPr/>
        </p:nvSpPr>
        <p:spPr>
          <a:xfrm>
            <a:off x="6321684" y="1565057"/>
            <a:ext cx="1060352"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耶利哥</a:t>
            </a:r>
          </a:p>
        </p:txBody>
      </p:sp>
      <p:sp>
        <p:nvSpPr>
          <p:cNvPr id="8" name="文本框 7"/>
          <p:cNvSpPr txBox="1"/>
          <p:nvPr/>
        </p:nvSpPr>
        <p:spPr>
          <a:xfrm>
            <a:off x="4262628" y="4240448"/>
            <a:ext cx="1060352"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希布伦</a:t>
            </a:r>
          </a:p>
        </p:txBody>
      </p:sp>
      <p:sp>
        <p:nvSpPr>
          <p:cNvPr id="9" name="文本框 8"/>
          <p:cNvSpPr txBox="1"/>
          <p:nvPr/>
        </p:nvSpPr>
        <p:spPr>
          <a:xfrm>
            <a:off x="2071386" y="5633624"/>
            <a:ext cx="1454903"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别士巴</a:t>
            </a:r>
          </a:p>
        </p:txBody>
      </p:sp>
      <p:sp>
        <p:nvSpPr>
          <p:cNvPr id="10" name="文本框 9"/>
          <p:cNvSpPr txBox="1"/>
          <p:nvPr/>
        </p:nvSpPr>
        <p:spPr>
          <a:xfrm>
            <a:off x="1287488" y="3850373"/>
            <a:ext cx="1072685"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加沙</a:t>
            </a:r>
          </a:p>
        </p:txBody>
      </p:sp>
      <p:sp>
        <p:nvSpPr>
          <p:cNvPr id="11" name="文本框 10"/>
          <p:cNvSpPr txBox="1"/>
          <p:nvPr/>
        </p:nvSpPr>
        <p:spPr>
          <a:xfrm>
            <a:off x="1849451" y="3195764"/>
            <a:ext cx="1454903" cy="307777"/>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1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阿士昆兰</a:t>
            </a:r>
          </a:p>
        </p:txBody>
      </p:sp>
      <p:sp>
        <p:nvSpPr>
          <p:cNvPr id="12" name="文本框 11"/>
          <p:cNvSpPr txBox="1"/>
          <p:nvPr/>
        </p:nvSpPr>
        <p:spPr>
          <a:xfrm>
            <a:off x="1004112" y="1492386"/>
            <a:ext cx="1400177" cy="584776"/>
          </a:xfrm>
          <a:prstGeom prst="rect">
            <a:avLst/>
          </a:prstGeom>
          <a:solidFill>
            <a:srgbClr val="5199D9"/>
          </a:solidFill>
        </p:spPr>
        <p:txBody>
          <a:bodyPr wrap="square" rtlCol="0">
            <a:spAutoFit/>
          </a:bodyPr>
          <a:lstStyle/>
          <a:p>
            <a:pPr algn="ctr" defTabSz="457200" eaLnBrk="1" fontAlgn="auto" hangingPunct="1">
              <a:spcBef>
                <a:spcPts val="0"/>
              </a:spcBef>
              <a:spcAft>
                <a:spcPts val="0"/>
              </a:spcAft>
              <a:buFontTx/>
              <a:buNone/>
            </a:pPr>
            <a:r>
              <a:rPr kumimoji="1"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地中海</a:t>
            </a:r>
            <a:endParaRPr kumimoji="1"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a:p>
            <a:pPr algn="ctr" defTabSz="457200" eaLnBrk="1" fontAlgn="auto" hangingPunct="1">
              <a:spcBef>
                <a:spcPts val="0"/>
              </a:spcBef>
              <a:spcAft>
                <a:spcPts val="0"/>
              </a:spcAft>
              <a:buFontTx/>
              <a:buNone/>
            </a:pPr>
            <a:endParaRPr kumimoji="1"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p:txBody>
      </p:sp>
      <p:sp>
        <p:nvSpPr>
          <p:cNvPr id="13" name="文本框 12"/>
          <p:cNvSpPr txBox="1"/>
          <p:nvPr/>
        </p:nvSpPr>
        <p:spPr>
          <a:xfrm>
            <a:off x="6965082" y="3503541"/>
            <a:ext cx="1038171" cy="584776"/>
          </a:xfrm>
          <a:prstGeom prst="rect">
            <a:avLst/>
          </a:prstGeom>
          <a:solidFill>
            <a:srgbClr val="5199D9"/>
          </a:solidFill>
        </p:spPr>
        <p:txBody>
          <a:bodyPr wrap="square" rtlCol="0">
            <a:spAutoFit/>
          </a:bodyPr>
          <a:lstStyle/>
          <a:p>
            <a:pPr algn="ctr" defTabSz="457200" eaLnBrk="1" fontAlgn="auto" hangingPunct="1">
              <a:spcBef>
                <a:spcPts val="0"/>
              </a:spcBef>
              <a:spcAft>
                <a:spcPts val="0"/>
              </a:spcAft>
              <a:buFontTx/>
              <a:buNone/>
            </a:pPr>
            <a:r>
              <a:rPr kumimoji="1"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死海</a:t>
            </a:r>
            <a:endParaRPr kumimoji="1" lang="en-US" altLang="zh-CN"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a:p>
            <a:pPr algn="ctr" defTabSz="457200" eaLnBrk="1" fontAlgn="auto" hangingPunct="1">
              <a:spcBef>
                <a:spcPts val="0"/>
              </a:spcBef>
              <a:spcAft>
                <a:spcPts val="0"/>
              </a:spcAft>
              <a:buFontTx/>
              <a:buNone/>
            </a:pPr>
            <a:endParaRPr kumimoji="1" lang="zh-CN" alt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p:txBody>
      </p:sp>
      <p:sp>
        <p:nvSpPr>
          <p:cNvPr id="14" name="文本框 13"/>
          <p:cNvSpPr txBox="1"/>
          <p:nvPr/>
        </p:nvSpPr>
        <p:spPr>
          <a:xfrm>
            <a:off x="4689723" y="3326429"/>
            <a:ext cx="1918986" cy="707886"/>
          </a:xfrm>
          <a:prstGeom prst="rect">
            <a:avLst/>
          </a:prstGeom>
          <a:solidFill>
            <a:srgbClr val="D89F52"/>
          </a:solidFill>
        </p:spPr>
        <p:txBody>
          <a:bodyPr wrap="square" rtlCol="0">
            <a:spAutoFit/>
          </a:bodyPr>
          <a:lstStyle/>
          <a:p>
            <a:pPr algn="ctr" defTabSz="457200" eaLnBrk="1" fontAlgn="auto" hangingPunct="1">
              <a:spcBef>
                <a:spcPts val="0"/>
              </a:spcBef>
              <a:spcAft>
                <a:spcPts val="0"/>
              </a:spcAft>
              <a:buFontTx/>
              <a:buNone/>
            </a:pPr>
            <a:r>
              <a:rPr kumimoji="1" lang="zh-CN" altLang="en-US" sz="2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犹大</a:t>
            </a:r>
            <a:endParaRPr kumimoji="1" lang="en-US" altLang="zh-CN" sz="2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a:p>
            <a:pPr algn="ctr" defTabSz="457200" eaLnBrk="1" fontAlgn="auto" hangingPunct="1">
              <a:spcBef>
                <a:spcPts val="0"/>
              </a:spcBef>
              <a:spcAft>
                <a:spcPts val="0"/>
              </a:spcAft>
              <a:buFontTx/>
              <a:buNone/>
            </a:pPr>
            <a:r>
              <a:rPr kumimoji="1" lang="zh-CN" altLang="en-US" sz="2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rPr>
              <a:t>山区</a:t>
            </a:r>
            <a:endParaRPr kumimoji="1" lang="en-US" altLang="zh-CN" sz="2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mn-ea"/>
              <a:cs typeface="+mn-cs"/>
            </a:endParaRPr>
          </a:p>
        </p:txBody>
      </p:sp>
    </p:spTree>
    <p:extLst>
      <p:ext uri="{BB962C8B-B14F-4D97-AF65-F5344CB8AC3E}">
        <p14:creationId xmlns:p14="http://schemas.microsoft.com/office/powerpoint/2010/main" val="13175509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旧约中的产业</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78179"/>
            <a:ext cx="9144000" cy="3877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buFontTx/>
              <a:buNone/>
            </a:pPr>
            <a:r>
              <a:rPr lang="en-SG" altLang="zh-CN" sz="3600" b="0" dirty="0">
                <a:solidFill>
                  <a:srgbClr val="FFFFFF"/>
                </a:solidFill>
                <a:latin typeface="MS PGothic" panose="020B0600070205080204" pitchFamily="34" charset="-128"/>
                <a:ea typeface="MS PGothic" panose="020B0600070205080204" pitchFamily="34" charset="-128"/>
              </a:rPr>
              <a:t>1. </a:t>
            </a:r>
            <a:r>
              <a:rPr lang="zh-CN" altLang="en-US" sz="3600" b="0" dirty="0">
                <a:solidFill>
                  <a:srgbClr val="FFFFFF"/>
                </a:solidFill>
                <a:latin typeface="MS PGothic" panose="020B0600070205080204" pitchFamily="34" charset="-128"/>
                <a:ea typeface="MS PGothic" panose="020B0600070205080204" pitchFamily="34" charset="-128"/>
              </a:rPr>
              <a:t>继承迦南地和居住在那里之间存在差异。 </a:t>
            </a:r>
            <a:r>
              <a:rPr lang="en-SG" altLang="zh-CN" sz="3600" b="0" dirty="0">
                <a:solidFill>
                  <a:srgbClr val="FFFFFF"/>
                </a:solidFill>
                <a:latin typeface="MS PGothic" panose="020B0600070205080204" pitchFamily="34" charset="-128"/>
                <a:ea typeface="MS PGothic" panose="020B0600070205080204" pitchFamily="34" charset="-128"/>
              </a:rPr>
              <a:t>	</a:t>
            </a:r>
            <a:r>
              <a:rPr lang="zh-CN" altLang="en-US" sz="3600" b="0" dirty="0">
                <a:solidFill>
                  <a:srgbClr val="FFFFFF"/>
                </a:solidFill>
                <a:latin typeface="MS PGothic" panose="020B0600070205080204" pitchFamily="34" charset="-128"/>
                <a:ea typeface="MS PGothic" panose="020B0600070205080204" pitchFamily="34" charset="-128"/>
              </a:rPr>
              <a:t>前者是指所有权，后者则指居所。</a:t>
            </a:r>
            <a:endParaRPr lang="en-US" altLang="zh-CN" sz="3600" b="0" dirty="0">
              <a:solidFill>
                <a:srgbClr val="FFFFFF"/>
              </a:solidFill>
              <a:latin typeface="MS PGothic" panose="020B0600070205080204" pitchFamily="34" charset="-128"/>
              <a:ea typeface="MS PGothic" panose="020B0600070205080204" pitchFamily="34" charset="-128"/>
            </a:endParaRPr>
          </a:p>
          <a:p>
            <a:pPr marL="742950" indent="-742950" algn="l" defTabSz="457200">
              <a:buFontTx/>
              <a:buAutoNum type="arabicPeriod"/>
            </a:pPr>
            <a:endParaRPr lang="en-SG" sz="3600" dirty="0">
              <a:solidFill>
                <a:srgbClr val="FFFFFF"/>
              </a:solidFill>
              <a:latin typeface="MS PGothic" panose="020B0600070205080204" pitchFamily="34" charset="-128"/>
              <a:ea typeface="MS PGothic" panose="020B0600070205080204" pitchFamily="34" charset="-128"/>
            </a:endParaRPr>
          </a:p>
          <a:p>
            <a:pPr marL="446088" indent="-446088" algn="l" defTabSz="457200">
              <a:buFontTx/>
              <a:buNone/>
            </a:pPr>
            <a:r>
              <a:rPr lang="en-US" sz="3600" dirty="0">
                <a:solidFill>
                  <a:srgbClr val="FFFFFF"/>
                </a:solidFill>
                <a:latin typeface="MS PGothic" panose="020B0600070205080204" pitchFamily="34" charset="-128"/>
                <a:ea typeface="MS PGothic" panose="020B0600070205080204" pitchFamily="34" charset="-128"/>
              </a:rPr>
              <a:t>2.	</a:t>
            </a:r>
            <a:r>
              <a:rPr lang="zh-CN" altLang="en-US" sz="3600" b="0" dirty="0">
                <a:solidFill>
                  <a:srgbClr val="FFFFFF"/>
                </a:solidFill>
                <a:latin typeface="MS PGothic" panose="020B0600070205080204" pitchFamily="34" charset="-128"/>
                <a:ea typeface="MS PGothic" panose="020B0600070205080204" pitchFamily="34" charset="-128"/>
              </a:rPr>
              <a:t>虽然以色列作为一个国家被应许了产业，然而维护他们对迦南地的继承权的条件是信心，顺服和完成任务。 应许虽然是给整个国家的，但是只适用于有信心和顺服的余数人。</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buFontTx/>
              <a:buNone/>
              <a:defRPr/>
            </a:pPr>
            <a:r>
              <a:rPr lang="en-US" sz="2000" kern="0" dirty="0">
                <a:solidFill>
                  <a:srgbClr val="FFFFFF"/>
                </a:solidFill>
                <a:effectLst>
                  <a:outerShdw blurRad="38100" dist="38100" dir="2700000" algn="tl">
                    <a:srgbClr val="000000"/>
                  </a:outerShdw>
                </a:effectLst>
                <a:latin typeface="Arial"/>
                <a:cs typeface="Arial"/>
              </a:rPr>
              <a:t>Joseph Dillow, </a:t>
            </a:r>
            <a:r>
              <a:rPr lang="en-US" sz="2000" i="1" kern="0" dirty="0">
                <a:solidFill>
                  <a:srgbClr val="FFFFFF"/>
                </a:solidFill>
                <a:effectLst>
                  <a:outerShdw blurRad="38100" dist="38100" dir="2700000" algn="tl">
                    <a:srgbClr val="000000"/>
                  </a:outerShdw>
                </a:effectLst>
                <a:latin typeface="Arial"/>
                <a:cs typeface="Arial"/>
              </a:rPr>
              <a:t>Final Destiny</a:t>
            </a:r>
            <a:r>
              <a:rPr lang="en-US" sz="2000"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3815319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defTabSz="457200">
              <a:buFontTx/>
              <a:buAutoNum type="arabicPeriod" startAt="3"/>
            </a:pPr>
            <a:r>
              <a:rPr lang="zh-CN" altLang="en-US" sz="3600" dirty="0">
                <a:solidFill>
                  <a:srgbClr val="FFFFFF"/>
                </a:solidFill>
                <a:latin typeface="MS PGothic" panose="020B0600070205080204" pitchFamily="34" charset="-128"/>
                <a:ea typeface="MS PGothic" panose="020B0600070205080204" pitchFamily="34" charset="-128"/>
              </a:rPr>
              <a:t>产业不等同于天堂，而是天堂之外附加的东西，应许给那些忠实地顺服上帝的信徒。</a:t>
            </a:r>
            <a:endParaRPr lang="en-US" altLang="zh-CN" sz="3600" dirty="0">
              <a:solidFill>
                <a:srgbClr val="FFFFFF"/>
              </a:solidFill>
              <a:latin typeface="MS PGothic" panose="020B0600070205080204" pitchFamily="34" charset="-128"/>
              <a:ea typeface="MS PGothic" panose="020B0600070205080204" pitchFamily="34" charset="-128"/>
            </a:endParaRPr>
          </a:p>
          <a:p>
            <a:pPr marL="514350" indent="-514350" defTabSz="457200">
              <a:buFontTx/>
              <a:buAutoNum type="arabicPeriod" startAt="3"/>
            </a:pPr>
            <a:endParaRPr lang="en-US" sz="3600" dirty="0">
              <a:solidFill>
                <a:srgbClr val="FFFFFF"/>
              </a:solidFill>
              <a:latin typeface="MS PGothic" panose="020B0600070205080204" pitchFamily="34" charset="-128"/>
              <a:ea typeface="MS PGothic" panose="020B0600070205080204" pitchFamily="34" charset="-128"/>
            </a:endParaRPr>
          </a:p>
          <a:p>
            <a:pPr defTabSz="457200">
              <a:buFontTx/>
              <a:buNone/>
            </a:pPr>
            <a:r>
              <a:rPr lang="en-US" sz="3600" dirty="0">
                <a:solidFill>
                  <a:srgbClr val="FFFFFF"/>
                </a:solidFill>
                <a:latin typeface="MS PGothic" panose="020B0600070205080204" pitchFamily="34" charset="-128"/>
                <a:ea typeface="MS PGothic" panose="020B0600070205080204" pitchFamily="34" charset="-128"/>
              </a:rPr>
              <a:t>4.	</a:t>
            </a:r>
            <a:r>
              <a:rPr lang="zh-CN" altLang="en-US" sz="3600" dirty="0">
                <a:solidFill>
                  <a:srgbClr val="FFFFFF"/>
                </a:solidFill>
                <a:latin typeface="MS PGothic" panose="020B0600070205080204" pitchFamily="34" charset="-128"/>
                <a:ea typeface="MS PGothic" panose="020B0600070205080204" pitchFamily="34" charset="-128"/>
              </a:rPr>
              <a:t>就如旧约里的信徒因为不顺服丧失了他们的地上的产业，我们也可能由于类似的原因丧失我们的未来的奖励（产业）。 但是，丧失产业并不意味着丧失拯救。</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buFontTx/>
              <a:buNone/>
              <a:defRPr/>
            </a:pPr>
            <a:r>
              <a:rPr lang="en-US" sz="2000" kern="0" dirty="0">
                <a:solidFill>
                  <a:srgbClr val="FFFFFF"/>
                </a:solidFill>
                <a:effectLst>
                  <a:outerShdw blurRad="38100" dist="38100" dir="2700000" algn="tl">
                    <a:srgbClr val="000000"/>
                  </a:outerShdw>
                </a:effectLst>
                <a:latin typeface="Arial"/>
                <a:cs typeface="Arial"/>
              </a:rPr>
              <a:t>Joseph Dillow, </a:t>
            </a:r>
            <a:r>
              <a:rPr lang="en-US" sz="2000" i="1" kern="0" dirty="0">
                <a:solidFill>
                  <a:srgbClr val="FFFFFF"/>
                </a:solidFill>
                <a:effectLst>
                  <a:outerShdw blurRad="38100" dist="38100" dir="2700000" algn="tl">
                    <a:srgbClr val="000000"/>
                  </a:outerShdw>
                </a:effectLst>
                <a:latin typeface="Arial"/>
                <a:cs typeface="Arial"/>
              </a:rPr>
              <a:t>Final Destiny</a:t>
            </a:r>
            <a:r>
              <a:rPr lang="en-US" sz="2000"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8273"/>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5400"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8923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043"/>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飓风艾玛</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0" y="6439973"/>
            <a:ext cx="9144000" cy="400110"/>
          </a:xfrm>
          <a:prstGeom prst="rect">
            <a:avLst/>
          </a:prstGeom>
          <a:solidFill>
            <a:srgbClr val="000514"/>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Arial"/>
              </a:rPr>
              <a:t>Cars sit on a flooded street on the island of Saint-Martin after Irma</a:t>
            </a:r>
          </a:p>
        </p:txBody>
      </p:sp>
    </p:spTree>
    <p:extLst>
      <p:ext uri="{BB962C8B-B14F-4D97-AF65-F5344CB8AC3E}">
        <p14:creationId xmlns:p14="http://schemas.microsoft.com/office/powerpoint/2010/main" val="1645742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23813" y="1316036"/>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buFontTx/>
              <a:buNone/>
            </a:pPr>
            <a:r>
              <a:rPr lang="en-US" sz="3600" dirty="0">
                <a:solidFill>
                  <a:srgbClr val="FFFFFF"/>
                </a:solidFill>
                <a:latin typeface="MS PGothic" panose="020B0600070205080204" pitchFamily="34" charset="-128"/>
                <a:ea typeface="MS PGothic" panose="020B0600070205080204" pitchFamily="34" charset="-128"/>
              </a:rPr>
              <a:t>5.	</a:t>
            </a:r>
            <a:r>
              <a:rPr lang="zh-CN" altLang="en-US" sz="3600" dirty="0">
                <a:solidFill>
                  <a:srgbClr val="FFFFFF"/>
                </a:solidFill>
                <a:latin typeface="MS PGothic" panose="020B0600070205080204" pitchFamily="34" charset="-128"/>
                <a:ea typeface="MS PGothic" panose="020B0600070205080204" pitchFamily="34" charset="-128"/>
              </a:rPr>
              <a:t>在旧约中两种产业可供享用。 所有相信的以色列人因信重生得了神作他们的产业，但不都继承土地。 这为一个概念铺平了道路，就是新约也教导两种产业的概念。 我们都是上帝的子嗣，但我们不是都与基督一同作联合继承人，除非我们坚忍到生命终了。 前者指的是我们的救恩，后者是对我们的奖赏。</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buFontTx/>
              <a:buNone/>
              <a:defRPr/>
            </a:pPr>
            <a:r>
              <a:rPr lang="en-US" sz="2000" kern="0" dirty="0">
                <a:solidFill>
                  <a:srgbClr val="FFFFFF"/>
                </a:solidFill>
                <a:effectLst>
                  <a:outerShdw blurRad="38100" dist="38100" dir="2700000" algn="tl">
                    <a:srgbClr val="000000"/>
                  </a:outerShdw>
                </a:effectLst>
                <a:latin typeface="Arial"/>
                <a:cs typeface="Arial"/>
              </a:rPr>
              <a:t>Joseph Dillow, </a:t>
            </a:r>
            <a:r>
              <a:rPr lang="en-US" sz="2000" i="1" kern="0" dirty="0">
                <a:solidFill>
                  <a:srgbClr val="FFFFFF"/>
                </a:solidFill>
                <a:effectLst>
                  <a:outerShdw blurRad="38100" dist="38100" dir="2700000" algn="tl">
                    <a:srgbClr val="000000"/>
                  </a:outerShdw>
                </a:effectLst>
                <a:latin typeface="Arial"/>
                <a:cs typeface="Arial"/>
              </a:rPr>
              <a:t>Final Destiny</a:t>
            </a:r>
            <a:r>
              <a:rPr lang="en-US" sz="2000"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4832"/>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5400"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85099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857574"/>
            <a:ext cx="9144000" cy="2963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buFontTx/>
              <a:buNone/>
            </a:pPr>
            <a:r>
              <a:rPr lang="en-US" sz="3600" dirty="0">
                <a:solidFill>
                  <a:srgbClr val="FFFFFF"/>
                </a:solidFill>
                <a:latin typeface="MS PGothic" panose="020B0600070205080204" pitchFamily="34" charset="-128"/>
                <a:ea typeface="MS PGothic" panose="020B0600070205080204" pitchFamily="34" charset="-128"/>
              </a:rPr>
              <a:t>6.	</a:t>
            </a:r>
            <a:r>
              <a:rPr lang="zh-CN" altLang="en-US" sz="3600" dirty="0">
                <a:solidFill>
                  <a:srgbClr val="FFFFFF"/>
                </a:solidFill>
                <a:latin typeface="MS PGothic" panose="020B0600070205080204" pitchFamily="34" charset="-128"/>
                <a:ea typeface="MS PGothic" panose="020B0600070205080204" pitchFamily="34" charset="-128"/>
              </a:rPr>
              <a:t>一个以色列孩子凭借对上帝的信心而重生，即是上帝的继承人，也是迦南地的继承人。 然而只有那些以色列中忠实的信徒才能保持自己长子的地位，得到应许给他们的产业。</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buFontTx/>
              <a:buNone/>
              <a:defRPr/>
            </a:pPr>
            <a:r>
              <a:rPr lang="en-US" sz="2000" kern="0" dirty="0">
                <a:solidFill>
                  <a:srgbClr val="FFFFFF"/>
                </a:solidFill>
                <a:effectLst>
                  <a:outerShdw blurRad="38100" dist="38100" dir="2700000" algn="tl">
                    <a:srgbClr val="000000"/>
                  </a:outerShdw>
                </a:effectLst>
                <a:latin typeface="Arial"/>
                <a:cs typeface="Arial"/>
              </a:rPr>
              <a:t>Joseph Dillow, </a:t>
            </a:r>
            <a:r>
              <a:rPr lang="en-US" sz="2000" i="1" kern="0" dirty="0">
                <a:solidFill>
                  <a:srgbClr val="FFFFFF"/>
                </a:solidFill>
                <a:effectLst>
                  <a:outerShdw blurRad="38100" dist="38100" dir="2700000" algn="tl">
                    <a:srgbClr val="000000"/>
                  </a:outerShdw>
                </a:effectLst>
                <a:latin typeface="Arial"/>
                <a:cs typeface="Arial"/>
              </a:rPr>
              <a:t>Final Destiny</a:t>
            </a:r>
            <a:r>
              <a:rPr lang="en-US" sz="2000"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10839"/>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zh-CN" altLang="en-US" sz="5400"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0510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57600"/>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新约中的产业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847767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0"/>
              </a:spcBef>
              <a:buFontTx/>
              <a:buNone/>
            </a:pPr>
            <a:endParaRPr lang="en-US" sz="2400" b="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charset="0"/>
                <a:ea typeface="ＭＳ Ｐゴシック" charset="0"/>
                <a:cs typeface="ＭＳ Ｐゴシック" charset="0"/>
              </a:rPr>
              <a:t>两种类型的产业</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buFontTx/>
              <a:buNone/>
              <a:defRPr/>
            </a:pPr>
            <a:r>
              <a:rPr lang="zh-CN" altLang="en-US" sz="4800" b="0" dirty="0">
                <a:solidFill>
                  <a:srgbClr val="FFFFFF"/>
                </a:solidFill>
                <a:latin typeface="MS PGothic" panose="020B0600070205080204" pitchFamily="34" charset="-128"/>
                <a:ea typeface="MS PGothic" panose="020B0600070205080204" pitchFamily="34" charset="-128"/>
              </a:rPr>
              <a:t>“即是儿女，就是继承人 </a:t>
            </a:r>
            <a:r>
              <a:rPr lang="mr-IN" altLang="zh-CN" sz="4800" b="0" dirty="0">
                <a:solidFill>
                  <a:srgbClr val="FFFFFF"/>
                </a:solidFill>
                <a:latin typeface="MS PGothic" panose="020B0600070205080204" pitchFamily="34" charset="-128"/>
                <a:ea typeface="MS PGothic" panose="020B0600070205080204" pitchFamily="34" charset="-128"/>
              </a:rPr>
              <a:t>–</a:t>
            </a:r>
            <a:r>
              <a:rPr lang="en-US" altLang="zh-CN" sz="4800" b="0" dirty="0">
                <a:solidFill>
                  <a:srgbClr val="FFFFFF"/>
                </a:solidFill>
                <a:latin typeface="MS PGothic" panose="020B0600070205080204" pitchFamily="34" charset="-128"/>
                <a:ea typeface="MS PGothic" panose="020B0600070205080204" pitchFamily="34" charset="-128"/>
              </a:rPr>
              <a:t> </a:t>
            </a:r>
            <a:r>
              <a:rPr lang="zh-CN" altLang="en-US" sz="4800" b="0" dirty="0">
                <a:solidFill>
                  <a:srgbClr val="FFFFFF"/>
                </a:solidFill>
                <a:latin typeface="MS PGothic" panose="020B0600070205080204" pitchFamily="34" charset="-128"/>
                <a:ea typeface="MS PGothic" panose="020B0600070205080204" pitchFamily="34" charset="-128"/>
              </a:rPr>
              <a:t>是</a:t>
            </a:r>
            <a:r>
              <a:rPr lang="zh-CN" altLang="en-US" sz="4800" b="0" dirty="0">
                <a:solidFill>
                  <a:srgbClr val="FFFF00"/>
                </a:solidFill>
                <a:latin typeface="MS PGothic" panose="020B0600070205080204" pitchFamily="34" charset="-128"/>
                <a:ea typeface="MS PGothic" panose="020B0600070205080204" pitchFamily="34" charset="-128"/>
              </a:rPr>
              <a:t>上帝的继承人</a:t>
            </a:r>
            <a:r>
              <a:rPr lang="zh-CN" altLang="en-US" sz="4800" b="0" dirty="0">
                <a:solidFill>
                  <a:srgbClr val="FFFFFF"/>
                </a:solidFill>
                <a:latin typeface="MS PGothic" panose="020B0600070205080204" pitchFamily="34" charset="-128"/>
                <a:ea typeface="MS PGothic" panose="020B0600070205080204" pitchFamily="34" charset="-128"/>
              </a:rPr>
              <a:t>和</a:t>
            </a:r>
            <a:r>
              <a:rPr lang="zh-CN" altLang="en-US" sz="4800" b="0" dirty="0">
                <a:solidFill>
                  <a:srgbClr val="FFFF00"/>
                </a:solidFill>
                <a:latin typeface="MS PGothic" panose="020B0600070205080204" pitchFamily="34" charset="-128"/>
                <a:ea typeface="MS PGothic" panose="020B0600070205080204" pitchFamily="34" charset="-128"/>
              </a:rPr>
              <a:t>基督的联合继承者</a:t>
            </a:r>
            <a:r>
              <a:rPr lang="zh-CN" altLang="en-US" sz="4800" b="0" dirty="0">
                <a:solidFill>
                  <a:srgbClr val="FFFFFF"/>
                </a:solidFill>
                <a:latin typeface="MS PGothic" panose="020B0600070205080204" pitchFamily="34" charset="-128"/>
                <a:ea typeface="MS PGothic" panose="020B0600070205080204" pitchFamily="34" charset="-128"/>
              </a:rPr>
              <a:t>，如果我们真的分享他的痛苦，我们也必分享他的荣耀”（罗</a:t>
            </a:r>
            <a:r>
              <a:rPr lang="en-US" altLang="zh-CN" sz="4800" b="0" dirty="0">
                <a:solidFill>
                  <a:srgbClr val="FFFFFF"/>
                </a:solidFill>
                <a:latin typeface="MS PGothic" panose="020B0600070205080204" pitchFamily="34" charset="-128"/>
                <a:ea typeface="MS PGothic" panose="020B0600070205080204" pitchFamily="34" charset="-128"/>
              </a:rPr>
              <a:t>8:17</a:t>
            </a:r>
            <a:r>
              <a:rPr lang="zh-CN" altLang="en-US" sz="4800" b="0" dirty="0">
                <a:solidFill>
                  <a:srgbClr val="FFFFFF"/>
                </a:solidFill>
                <a:latin typeface="MS PGothic" panose="020B0600070205080204" pitchFamily="34" charset="-128"/>
                <a:ea typeface="MS PGothic" panose="020B0600070205080204" pitchFamily="34" charset="-128"/>
              </a:rPr>
              <a:t>）。</a:t>
            </a:r>
            <a:endParaRPr lang="en-US" sz="4800"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buFontTx/>
              <a:buNone/>
              <a:defRPr/>
            </a:pPr>
            <a:r>
              <a:rPr lang="en-US" sz="3600"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dirty="0">
                <a:solidFill>
                  <a:srgbClr val="FFFFFF"/>
                </a:solidFill>
                <a:effectLst>
                  <a:glow rad="127000">
                    <a:srgbClr val="000000"/>
                  </a:glow>
                </a:effectLst>
                <a:latin typeface="Arial" charset="0"/>
                <a:ea typeface="ＭＳ Ｐゴシック" charset="0"/>
                <a:cs typeface="ＭＳ Ｐゴシック" charset="0"/>
              </a:rPr>
              <a:t>救恩</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buFontTx/>
              <a:buNone/>
              <a:defRPr/>
            </a:pPr>
            <a:r>
              <a:rPr lang="en-US" sz="3600"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dirty="0">
                <a:solidFill>
                  <a:srgbClr val="FFFFFF"/>
                </a:solidFill>
                <a:effectLst>
                  <a:glow rad="127000">
                    <a:srgbClr val="000000"/>
                  </a:glow>
                </a:effectLst>
                <a:latin typeface="Arial" charset="0"/>
                <a:ea typeface="ＭＳ Ｐゴシック" charset="0"/>
                <a:cs typeface="ＭＳ Ｐゴシック" charset="0"/>
              </a:rPr>
              <a:t>奖赏</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spcBef>
                <a:spcPct val="0"/>
              </a:spcBef>
              <a:buFontTx/>
              <a:buNone/>
            </a:pPr>
            <a:endParaRPr lang="en-US" sz="2400" b="0">
              <a:solidFill>
                <a:srgbClr val="000000"/>
              </a:solidFill>
              <a:latin typeface="Comic Sans MS" pitchFamily="-112" charset="0"/>
              <a:ea typeface="+mn-ea"/>
              <a:cs typeface="+mn-cs"/>
            </a:endParaRPr>
          </a:p>
        </p:txBody>
      </p:sp>
      <p:sp>
        <p:nvSpPr>
          <p:cNvPr id="8" name="Down Arrow 7"/>
          <p:cNvSpPr/>
          <p:nvPr/>
        </p:nvSpPr>
        <p:spPr bwMode="auto">
          <a:xfrm>
            <a:off x="6028420"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spcBef>
                <a:spcPct val="0"/>
              </a:spcBef>
              <a:buFontTx/>
              <a:buNone/>
            </a:pPr>
            <a:endParaRPr lang="en-US" sz="2400" b="0">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215390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765175"/>
            <a:ext cx="9144000" cy="755650"/>
            <a:chOff x="0" y="0"/>
            <a:chExt cx="4560" cy="671"/>
          </a:xfrm>
        </p:grpSpPr>
        <p:sp>
          <p:nvSpPr>
            <p:cNvPr id="11889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预备占领迦南地</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9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7" name="Group 5"/>
          <p:cNvGrpSpPr>
            <a:grpSpLocks/>
          </p:cNvGrpSpPr>
          <p:nvPr/>
        </p:nvGrpSpPr>
        <p:grpSpPr bwMode="auto">
          <a:xfrm>
            <a:off x="0" y="1517650"/>
            <a:ext cx="2630488" cy="904875"/>
            <a:chOff x="0" y="671"/>
            <a:chExt cx="1312" cy="805"/>
          </a:xfrm>
        </p:grpSpPr>
        <p:sp>
          <p:nvSpPr>
            <p:cNvPr id="11888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先一代的预备</a:t>
              </a:r>
            </a:p>
          </p:txBody>
        </p:sp>
        <p:sp>
          <p:nvSpPr>
            <p:cNvPr id="11889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8" name="Group 8"/>
          <p:cNvGrpSpPr>
            <a:grpSpLocks/>
          </p:cNvGrpSpPr>
          <p:nvPr/>
        </p:nvGrpSpPr>
        <p:grpSpPr bwMode="auto">
          <a:xfrm>
            <a:off x="2627313" y="1516063"/>
            <a:ext cx="3673475" cy="904875"/>
            <a:chOff x="1312" y="671"/>
            <a:chExt cx="1832" cy="805"/>
          </a:xfrm>
        </p:grpSpPr>
        <p:sp>
          <p:nvSpPr>
            <p:cNvPr id="11888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3200" b="1" i="0" u="none" strike="noStrike" kern="1200" cap="none" spc="0" normalizeH="0" baseline="0" noProof="0" dirty="0">
                  <a:ln>
                    <a:noFill/>
                  </a:ln>
                  <a:solidFill>
                    <a:srgbClr val="FFFFFF"/>
                  </a:solidFill>
                  <a:effectLst/>
                  <a:uLnTx/>
                  <a:uFillTx/>
                  <a:latin typeface="Arial Narrow" charset="0"/>
                  <a:ea typeface="SimSun" charset="0"/>
                </a:rPr>
                <a:t>因不信而耽延</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89" name="Group 11"/>
          <p:cNvGrpSpPr>
            <a:grpSpLocks/>
          </p:cNvGrpSpPr>
          <p:nvPr/>
        </p:nvGrpSpPr>
        <p:grpSpPr bwMode="auto">
          <a:xfrm>
            <a:off x="6303963" y="1517650"/>
            <a:ext cx="2840037" cy="904875"/>
            <a:chOff x="3144" y="671"/>
            <a:chExt cx="1416" cy="805"/>
          </a:xfrm>
        </p:grpSpPr>
        <p:sp>
          <p:nvSpPr>
            <p:cNvPr id="11888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新一代的预备</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8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0" name="Group 14"/>
          <p:cNvGrpSpPr>
            <a:grpSpLocks/>
          </p:cNvGrpSpPr>
          <p:nvPr/>
        </p:nvGrpSpPr>
        <p:grpSpPr bwMode="auto">
          <a:xfrm>
            <a:off x="0" y="2422525"/>
            <a:ext cx="2630488" cy="476250"/>
            <a:chOff x="0" y="1476"/>
            <a:chExt cx="1312" cy="422"/>
          </a:xfrm>
        </p:grpSpPr>
        <p:sp>
          <p:nvSpPr>
            <p:cNvPr id="11888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1:1—10:10</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1" name="Group 17"/>
          <p:cNvGrpSpPr>
            <a:grpSpLocks/>
          </p:cNvGrpSpPr>
          <p:nvPr/>
        </p:nvGrpSpPr>
        <p:grpSpPr bwMode="auto">
          <a:xfrm>
            <a:off x="2630488" y="2422525"/>
            <a:ext cx="3673475" cy="476250"/>
            <a:chOff x="1312" y="1476"/>
            <a:chExt cx="1832" cy="422"/>
          </a:xfrm>
        </p:grpSpPr>
        <p:sp>
          <p:nvSpPr>
            <p:cNvPr id="11888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10:11—25:18</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2" name="Group 20"/>
          <p:cNvGrpSpPr>
            <a:grpSpLocks/>
          </p:cNvGrpSpPr>
          <p:nvPr/>
        </p:nvGrpSpPr>
        <p:grpSpPr bwMode="auto">
          <a:xfrm>
            <a:off x="6303963" y="2422525"/>
            <a:ext cx="2840037" cy="476250"/>
            <a:chOff x="3144" y="1476"/>
            <a:chExt cx="1416" cy="422"/>
          </a:xfrm>
        </p:grpSpPr>
        <p:sp>
          <p:nvSpPr>
            <p:cNvPr id="11887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26—36</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8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3" name="Group 23"/>
          <p:cNvGrpSpPr>
            <a:grpSpLocks/>
          </p:cNvGrpSpPr>
          <p:nvPr/>
        </p:nvGrpSpPr>
        <p:grpSpPr bwMode="auto">
          <a:xfrm>
            <a:off x="0" y="2898775"/>
            <a:ext cx="2630488" cy="474663"/>
            <a:chOff x="0" y="1898"/>
            <a:chExt cx="1312" cy="422"/>
          </a:xfrm>
        </p:grpSpPr>
        <p:sp>
          <p:nvSpPr>
            <p:cNvPr id="11887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神的信实</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4" name="Group 26"/>
          <p:cNvGrpSpPr>
            <a:grpSpLocks/>
          </p:cNvGrpSpPr>
          <p:nvPr/>
        </p:nvGrpSpPr>
        <p:grpSpPr bwMode="auto">
          <a:xfrm>
            <a:off x="2630488" y="2898775"/>
            <a:ext cx="3673475" cy="474663"/>
            <a:chOff x="1312" y="1898"/>
            <a:chExt cx="1832" cy="422"/>
          </a:xfrm>
        </p:grpSpPr>
        <p:sp>
          <p:nvSpPr>
            <p:cNvPr id="11887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以色列的不信</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7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5" name="Group 29"/>
          <p:cNvGrpSpPr>
            <a:grpSpLocks/>
          </p:cNvGrpSpPr>
          <p:nvPr/>
        </p:nvGrpSpPr>
        <p:grpSpPr bwMode="auto">
          <a:xfrm>
            <a:off x="6303963" y="2898775"/>
            <a:ext cx="2840037" cy="474663"/>
            <a:chOff x="3144" y="1898"/>
            <a:chExt cx="1416" cy="422"/>
          </a:xfrm>
        </p:grpSpPr>
        <p:sp>
          <p:nvSpPr>
            <p:cNvPr id="11887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charset="0"/>
                  <a:ea typeface="SimSun" charset="0"/>
                </a:rPr>
                <a:t>神的信实</a:t>
              </a:r>
              <a:endParaRPr kumimoji="0" lang="en-US" altLang="zh-CN"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7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6" name="Group 32"/>
          <p:cNvGrpSpPr>
            <a:grpSpLocks/>
          </p:cNvGrpSpPr>
          <p:nvPr/>
        </p:nvGrpSpPr>
        <p:grpSpPr bwMode="auto">
          <a:xfrm>
            <a:off x="0" y="3373438"/>
            <a:ext cx="2630488" cy="474662"/>
            <a:chOff x="0" y="2320"/>
            <a:chExt cx="1312" cy="422"/>
          </a:xfrm>
        </p:grpSpPr>
        <p:sp>
          <p:nvSpPr>
            <p:cNvPr id="11887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神的赐福</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7" name="Group 35"/>
          <p:cNvGrpSpPr>
            <a:grpSpLocks/>
          </p:cNvGrpSpPr>
          <p:nvPr/>
        </p:nvGrpSpPr>
        <p:grpSpPr bwMode="auto">
          <a:xfrm>
            <a:off x="2630488" y="3373438"/>
            <a:ext cx="3673475" cy="474662"/>
            <a:chOff x="1312" y="2320"/>
            <a:chExt cx="1832" cy="422"/>
          </a:xfrm>
        </p:grpSpPr>
        <p:sp>
          <p:nvSpPr>
            <p:cNvPr id="11886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神的管教</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7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8" name="Group 38"/>
          <p:cNvGrpSpPr>
            <a:grpSpLocks/>
          </p:cNvGrpSpPr>
          <p:nvPr/>
        </p:nvGrpSpPr>
        <p:grpSpPr bwMode="auto">
          <a:xfrm>
            <a:off x="6303963" y="3373438"/>
            <a:ext cx="2840037" cy="474662"/>
            <a:chOff x="3144" y="2320"/>
            <a:chExt cx="1416" cy="422"/>
          </a:xfrm>
        </p:grpSpPr>
        <p:sp>
          <p:nvSpPr>
            <p:cNvPr id="11886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charset="0"/>
                </a:rPr>
                <a:t>神的赐福</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6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799" name="Group 41"/>
          <p:cNvGrpSpPr>
            <a:grpSpLocks/>
          </p:cNvGrpSpPr>
          <p:nvPr/>
        </p:nvGrpSpPr>
        <p:grpSpPr bwMode="auto">
          <a:xfrm>
            <a:off x="0" y="3848100"/>
            <a:ext cx="2630488" cy="474663"/>
            <a:chOff x="0" y="2742"/>
            <a:chExt cx="1312" cy="422"/>
          </a:xfrm>
        </p:grpSpPr>
        <p:sp>
          <p:nvSpPr>
            <p:cNvPr id="11886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以色列的委身</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0" name="Group 44"/>
          <p:cNvGrpSpPr>
            <a:grpSpLocks/>
          </p:cNvGrpSpPr>
          <p:nvPr/>
        </p:nvGrpSpPr>
        <p:grpSpPr bwMode="auto">
          <a:xfrm>
            <a:off x="2630488" y="3848100"/>
            <a:ext cx="3673475" cy="474663"/>
            <a:chOff x="1312" y="2742"/>
            <a:chExt cx="1832" cy="422"/>
          </a:xfrm>
        </p:grpSpPr>
        <p:sp>
          <p:nvSpPr>
            <p:cNvPr id="11886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以色列的抱怨</a:t>
              </a:r>
            </a:p>
          </p:txBody>
        </p:sp>
        <p:sp>
          <p:nvSpPr>
            <p:cNvPr id="11886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1" name="Group 47"/>
          <p:cNvGrpSpPr>
            <a:grpSpLocks/>
          </p:cNvGrpSpPr>
          <p:nvPr/>
        </p:nvGrpSpPr>
        <p:grpSpPr bwMode="auto">
          <a:xfrm>
            <a:off x="6303963" y="3848100"/>
            <a:ext cx="2840037" cy="474663"/>
            <a:chOff x="3144" y="2742"/>
            <a:chExt cx="1416" cy="422"/>
          </a:xfrm>
        </p:grpSpPr>
        <p:sp>
          <p:nvSpPr>
            <p:cNvPr id="11886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charset="0"/>
                  <a:ea typeface="SimSun" charset="0"/>
                </a:rPr>
                <a:t>以色列的委身</a:t>
              </a: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11886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2" name="Group 50"/>
          <p:cNvGrpSpPr>
            <a:grpSpLocks/>
          </p:cNvGrpSpPr>
          <p:nvPr/>
        </p:nvGrpSpPr>
        <p:grpSpPr bwMode="auto">
          <a:xfrm>
            <a:off x="0" y="4322763"/>
            <a:ext cx="2630488" cy="476250"/>
            <a:chOff x="0" y="3164"/>
            <a:chExt cx="1312" cy="422"/>
          </a:xfrm>
        </p:grpSpPr>
        <p:sp>
          <p:nvSpPr>
            <p:cNvPr id="11885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有序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6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3" name="Group 53"/>
          <p:cNvGrpSpPr>
            <a:grpSpLocks/>
          </p:cNvGrpSpPr>
          <p:nvPr/>
        </p:nvGrpSpPr>
        <p:grpSpPr bwMode="auto">
          <a:xfrm>
            <a:off x="2630488" y="4322763"/>
            <a:ext cx="3673475" cy="476250"/>
            <a:chOff x="1312" y="3164"/>
            <a:chExt cx="1832" cy="422"/>
          </a:xfrm>
        </p:grpSpPr>
        <p:sp>
          <p:nvSpPr>
            <p:cNvPr id="11885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无序</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4" name="Group 56"/>
          <p:cNvGrpSpPr>
            <a:grpSpLocks/>
          </p:cNvGrpSpPr>
          <p:nvPr/>
        </p:nvGrpSpPr>
        <p:grpSpPr bwMode="auto">
          <a:xfrm>
            <a:off x="6303963" y="4322763"/>
            <a:ext cx="2840037" cy="476250"/>
            <a:chOff x="3144" y="3164"/>
            <a:chExt cx="1416" cy="422"/>
          </a:xfrm>
        </p:grpSpPr>
        <p:sp>
          <p:nvSpPr>
            <p:cNvPr id="11885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rPr>
                <a:t>重整</a:t>
              </a:r>
              <a:endParaRPr kumimoji="0" lang="zh-CN" altLang="en-US" sz="24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1885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5" name="Group 59"/>
          <p:cNvGrpSpPr>
            <a:grpSpLocks/>
          </p:cNvGrpSpPr>
          <p:nvPr/>
        </p:nvGrpSpPr>
        <p:grpSpPr bwMode="auto">
          <a:xfrm>
            <a:off x="0" y="4799013"/>
            <a:ext cx="2630488" cy="474662"/>
            <a:chOff x="0" y="3586"/>
            <a:chExt cx="1312" cy="422"/>
          </a:xfrm>
        </p:grpSpPr>
        <p:sp>
          <p:nvSpPr>
            <p:cNvPr id="11885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西奈山</a:t>
              </a:r>
            </a:p>
          </p:txBody>
        </p:sp>
        <p:sp>
          <p:nvSpPr>
            <p:cNvPr id="11885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6" name="Group 62"/>
          <p:cNvGrpSpPr>
            <a:grpSpLocks/>
          </p:cNvGrpSpPr>
          <p:nvPr/>
        </p:nvGrpSpPr>
        <p:grpSpPr bwMode="auto">
          <a:xfrm>
            <a:off x="2630488" y="4799013"/>
            <a:ext cx="3673475" cy="474662"/>
            <a:chOff x="1312" y="3586"/>
            <a:chExt cx="1832" cy="422"/>
          </a:xfrm>
        </p:grpSpPr>
        <p:sp>
          <p:nvSpPr>
            <p:cNvPr id="11885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旷野</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7" name="Group 65"/>
          <p:cNvGrpSpPr>
            <a:grpSpLocks/>
          </p:cNvGrpSpPr>
          <p:nvPr/>
        </p:nvGrpSpPr>
        <p:grpSpPr bwMode="auto">
          <a:xfrm>
            <a:off x="6303963" y="4799013"/>
            <a:ext cx="2840037" cy="474662"/>
            <a:chOff x="3144" y="3586"/>
            <a:chExt cx="1416" cy="422"/>
          </a:xfrm>
        </p:grpSpPr>
        <p:sp>
          <p:nvSpPr>
            <p:cNvPr id="11884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摩押</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5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8" name="Group 68"/>
          <p:cNvGrpSpPr>
            <a:grpSpLocks/>
          </p:cNvGrpSpPr>
          <p:nvPr/>
        </p:nvGrpSpPr>
        <p:grpSpPr bwMode="auto">
          <a:xfrm>
            <a:off x="0" y="5273675"/>
            <a:ext cx="2630488" cy="582613"/>
            <a:chOff x="0" y="4008"/>
            <a:chExt cx="1312" cy="518"/>
          </a:xfrm>
        </p:grpSpPr>
        <p:sp>
          <p:nvSpPr>
            <p:cNvPr id="11884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20 </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天</a:t>
              </a:r>
              <a:endParaRPr kumimoji="0" lang="zh-CN" altLang="en-US"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09" name="Group 71"/>
          <p:cNvGrpSpPr>
            <a:grpSpLocks/>
          </p:cNvGrpSpPr>
          <p:nvPr/>
        </p:nvGrpSpPr>
        <p:grpSpPr bwMode="auto">
          <a:xfrm>
            <a:off x="2630488" y="5273675"/>
            <a:ext cx="3673475" cy="582613"/>
            <a:chOff x="1312" y="4008"/>
            <a:chExt cx="1832" cy="518"/>
          </a:xfrm>
        </p:grpSpPr>
        <p:sp>
          <p:nvSpPr>
            <p:cNvPr id="11884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charset="0"/>
                  <a:ea typeface="SimSun" charset="0"/>
                </a:rPr>
                <a:t>38</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年</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3</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个月零</a:t>
              </a:r>
              <a:r>
                <a:rPr kumimoji="0" lang="en-US" altLang="zh-CN" sz="2400" b="1" i="0" u="none" strike="noStrike" kern="1200" cap="none" spc="0" normalizeH="0" baseline="0" noProof="0">
                  <a:ln>
                    <a:noFill/>
                  </a:ln>
                  <a:solidFill>
                    <a:srgbClr val="FFFFFF"/>
                  </a:solidFill>
                  <a:effectLst/>
                  <a:uLnTx/>
                  <a:uFillTx/>
                  <a:latin typeface="Times" charset="0"/>
                  <a:ea typeface="SimSun" charset="0"/>
                </a:rPr>
                <a:t>10</a:t>
              </a:r>
              <a:r>
                <a:rPr kumimoji="0" lang="zh-CN" altLang="en-US" sz="2400" b="1" i="0" u="none" strike="noStrike" kern="1200" cap="none" spc="0" normalizeH="0" baseline="0" noProof="0">
                  <a:ln>
                    <a:noFill/>
                  </a:ln>
                  <a:solidFill>
                    <a:srgbClr val="FFFFFF"/>
                  </a:solidFill>
                  <a:effectLst/>
                  <a:uLnTx/>
                  <a:uFillTx/>
                  <a:latin typeface="Times" charset="0"/>
                  <a:ea typeface="SimSun" charset="0"/>
                </a:rPr>
                <a:t>天</a:t>
              </a:r>
              <a:endParaRPr kumimoji="0" lang="en-US" altLang="zh-CN" sz="2400" b="1" i="0" u="none" strike="noStrike" kern="1200" cap="none" spc="0" normalizeH="0" baseline="0" noProof="0">
                <a:ln>
                  <a:noFill/>
                </a:ln>
                <a:solidFill>
                  <a:srgbClr val="FFFFFF"/>
                </a:solidFill>
                <a:effectLst/>
                <a:uLnTx/>
                <a:uFillTx/>
                <a:latin typeface="Times" charset="0"/>
                <a:ea typeface="SimSun" charset="0"/>
              </a:endParaRPr>
            </a:p>
          </p:txBody>
        </p:sp>
        <p:sp>
          <p:nvSpPr>
            <p:cNvPr id="11884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0" name="Group 74"/>
          <p:cNvGrpSpPr>
            <a:grpSpLocks/>
          </p:cNvGrpSpPr>
          <p:nvPr/>
        </p:nvGrpSpPr>
        <p:grpSpPr bwMode="auto">
          <a:xfrm>
            <a:off x="6303963" y="5273675"/>
            <a:ext cx="2840037" cy="582613"/>
            <a:chOff x="3144" y="4008"/>
            <a:chExt cx="1416" cy="518"/>
          </a:xfrm>
        </p:grpSpPr>
        <p:sp>
          <p:nvSpPr>
            <p:cNvPr id="11884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约</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rPr>
                <a:t>5</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个月</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11884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1" name="Group 77"/>
          <p:cNvGrpSpPr>
            <a:grpSpLocks/>
          </p:cNvGrpSpPr>
          <p:nvPr/>
        </p:nvGrpSpPr>
        <p:grpSpPr bwMode="auto">
          <a:xfrm>
            <a:off x="0" y="5856288"/>
            <a:ext cx="1347788" cy="1001712"/>
            <a:chOff x="0" y="4526"/>
            <a:chExt cx="672" cy="890"/>
          </a:xfrm>
        </p:grpSpPr>
        <p:sp>
          <p:nvSpPr>
            <p:cNvPr id="11884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组织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(1-4)</a:t>
              </a:r>
            </a:p>
          </p:txBody>
        </p:sp>
        <p:sp>
          <p:nvSpPr>
            <p:cNvPr id="11884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2" name="Group 80"/>
          <p:cNvGrpSpPr>
            <a:grpSpLocks/>
          </p:cNvGrpSpPr>
          <p:nvPr/>
        </p:nvGrpSpPr>
        <p:grpSpPr bwMode="auto">
          <a:xfrm>
            <a:off x="1347788" y="5856288"/>
            <a:ext cx="1282700" cy="1001712"/>
            <a:chOff x="672" y="4526"/>
            <a:chExt cx="640" cy="890"/>
          </a:xfrm>
        </p:grpSpPr>
        <p:sp>
          <p:nvSpPr>
            <p:cNvPr id="11883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成圣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rPr>
                <a:t>(5:1-10:10)</a:t>
              </a:r>
            </a:p>
          </p:txBody>
        </p:sp>
        <p:sp>
          <p:nvSpPr>
            <p:cNvPr id="11884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3" name="Group 83"/>
          <p:cNvGrpSpPr>
            <a:grpSpLocks/>
          </p:cNvGrpSpPr>
          <p:nvPr/>
        </p:nvGrpSpPr>
        <p:grpSpPr bwMode="auto">
          <a:xfrm>
            <a:off x="2630488" y="5856288"/>
            <a:ext cx="785812" cy="1001712"/>
            <a:chOff x="1312" y="4526"/>
            <a:chExt cx="392" cy="890"/>
          </a:xfrm>
        </p:grpSpPr>
        <p:sp>
          <p:nvSpPr>
            <p:cNvPr id="11883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12:16)</a:t>
              </a:r>
            </a:p>
          </p:txBody>
        </p:sp>
        <p:sp>
          <p:nvSpPr>
            <p:cNvPr id="11883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4" name="Group 86"/>
          <p:cNvGrpSpPr>
            <a:grpSpLocks/>
          </p:cNvGrpSpPr>
          <p:nvPr/>
        </p:nvGrpSpPr>
        <p:grpSpPr bwMode="auto">
          <a:xfrm>
            <a:off x="3419475" y="5856288"/>
            <a:ext cx="722313" cy="1001712"/>
            <a:chOff x="1704" y="4526"/>
            <a:chExt cx="360" cy="890"/>
          </a:xfrm>
        </p:grpSpPr>
        <p:sp>
          <p:nvSpPr>
            <p:cNvPr id="11883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往加低斯</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罪</a:t>
              </a:r>
              <a:endPar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(13-14)</a:t>
              </a:r>
            </a:p>
          </p:txBody>
        </p:sp>
        <p:sp>
          <p:nvSpPr>
            <p:cNvPr id="11883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5" name="Group 89"/>
          <p:cNvGrpSpPr>
            <a:grpSpLocks/>
          </p:cNvGrpSpPr>
          <p:nvPr/>
        </p:nvGrpSpPr>
        <p:grpSpPr bwMode="auto">
          <a:xfrm>
            <a:off x="4138613" y="5856288"/>
            <a:ext cx="722312" cy="1001712"/>
            <a:chOff x="2064" y="4526"/>
            <a:chExt cx="360" cy="890"/>
          </a:xfrm>
        </p:grpSpPr>
        <p:sp>
          <p:nvSpPr>
            <p:cNvPr id="11883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旷野</a:t>
              </a: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(15-19)</a:t>
              </a:r>
            </a:p>
          </p:txBody>
        </p:sp>
        <p:sp>
          <p:nvSpPr>
            <p:cNvPr id="11883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6" name="Group 92"/>
          <p:cNvGrpSpPr>
            <a:grpSpLocks/>
          </p:cNvGrpSpPr>
          <p:nvPr/>
        </p:nvGrpSpPr>
        <p:grpSpPr bwMode="auto">
          <a:xfrm>
            <a:off x="4860925" y="5856288"/>
            <a:ext cx="657225" cy="1001712"/>
            <a:chOff x="2424" y="4526"/>
            <a:chExt cx="328" cy="890"/>
          </a:xfrm>
        </p:grpSpPr>
        <p:sp>
          <p:nvSpPr>
            <p:cNvPr id="11883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往</a:t>
              </a:r>
              <a:r>
                <a:rPr kumimoji="0" lang="zh-CN" altLang="en-US" sz="1400" b="0" i="0" u="none" strike="noStrike" kern="1200" cap="none" spc="0" normalizeH="0" baseline="0" noProof="0" dirty="0">
                  <a:ln>
                    <a:noFill/>
                  </a:ln>
                  <a:solidFill>
                    <a:srgbClr val="FFFFFF"/>
                  </a:solidFill>
                  <a:effectLst/>
                  <a:uLnTx/>
                  <a:uFillTx/>
                  <a:latin typeface="Arial Narrow" charset="0"/>
                  <a:ea typeface="SimSun" charset="0"/>
                </a:rPr>
                <a:t>摩押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(20-21)</a:t>
              </a:r>
            </a:p>
          </p:txBody>
        </p:sp>
        <p:sp>
          <p:nvSpPr>
            <p:cNvPr id="11883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dirty="0">
                <a:ln>
                  <a:noFill/>
                </a:ln>
                <a:solidFill>
                  <a:srgbClr val="FFFFFF"/>
                </a:solidFill>
                <a:effectLst/>
                <a:uLnTx/>
                <a:uFillTx/>
                <a:latin typeface="Times" charset="0"/>
                <a:ea typeface="SimSun" charset="0"/>
                <a:cs typeface="Times New Roman" charset="0"/>
              </a:endParaRPr>
            </a:p>
          </p:txBody>
        </p:sp>
      </p:grpSp>
      <p:grpSp>
        <p:nvGrpSpPr>
          <p:cNvPr id="118817" name="Group 95"/>
          <p:cNvGrpSpPr>
            <a:grpSpLocks/>
          </p:cNvGrpSpPr>
          <p:nvPr/>
        </p:nvGrpSpPr>
        <p:grpSpPr bwMode="auto">
          <a:xfrm>
            <a:off x="5518150" y="5856288"/>
            <a:ext cx="785813" cy="1001712"/>
            <a:chOff x="2752" y="4526"/>
            <a:chExt cx="392" cy="890"/>
          </a:xfrm>
        </p:grpSpPr>
        <p:sp>
          <p:nvSpPr>
            <p:cNvPr id="11882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zh-CN" altLang="en-US" sz="1400" b="0" i="0" u="none" strike="noStrike" kern="1200" cap="none" spc="0" normalizeH="0" baseline="0" noProof="0" dirty="0">
                  <a:ln>
                    <a:noFill/>
                  </a:ln>
                  <a:solidFill>
                    <a:srgbClr val="FFFFFF"/>
                  </a:solidFill>
                  <a:effectLst/>
                  <a:uLnTx/>
                  <a:uFillTx/>
                  <a:latin typeface="Times" charset="0"/>
                  <a:ea typeface="SimSun" charset="0"/>
                </a:rPr>
                <a:t>在摩押的罪</a:t>
              </a:r>
              <a:endParaRPr kumimoji="0" lang="en-GB" altLang="zh-CN" sz="1400" b="0" i="0" u="none" strike="noStrike" kern="1200" cap="none" spc="0" normalizeH="0" baseline="0" noProof="0" dirty="0">
                <a:ln>
                  <a:noFill/>
                </a:ln>
                <a:solidFill>
                  <a:srgbClr val="FFFFFF"/>
                </a:solidFill>
                <a:effectLst/>
                <a:uLnTx/>
                <a:uFillTx/>
                <a:latin typeface="Times" charset="0"/>
                <a:ea typeface="SimSun" charset="0"/>
              </a:endParaRPr>
            </a:p>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rPr>
                <a:t>(22-25)</a:t>
              </a:r>
            </a:p>
          </p:txBody>
        </p:sp>
        <p:sp>
          <p:nvSpPr>
            <p:cNvPr id="11883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118818" name="Group 98"/>
          <p:cNvGrpSpPr>
            <a:grpSpLocks/>
          </p:cNvGrpSpPr>
          <p:nvPr/>
        </p:nvGrpSpPr>
        <p:grpSpPr bwMode="auto">
          <a:xfrm>
            <a:off x="6303963" y="5856288"/>
            <a:ext cx="890587" cy="1001712"/>
            <a:chOff x="3144" y="4526"/>
            <a:chExt cx="444" cy="890"/>
          </a:xfrm>
        </p:grpSpPr>
        <p:sp>
          <p:nvSpPr>
            <p:cNvPr id="11882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预备土地</a:t>
              </a:r>
              <a:endParaRPr kumimoji="0" lang="en-GB" altLang="zh-CN" sz="1600" b="0"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(26-27)</a:t>
              </a:r>
            </a:p>
          </p:txBody>
        </p:sp>
        <p:sp>
          <p:nvSpPr>
            <p:cNvPr id="11882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118819" name="Group 101"/>
          <p:cNvGrpSpPr>
            <a:grpSpLocks/>
          </p:cNvGrpSpPr>
          <p:nvPr/>
        </p:nvGrpSpPr>
        <p:grpSpPr bwMode="auto">
          <a:xfrm>
            <a:off x="7194550" y="5856288"/>
            <a:ext cx="882650" cy="1001712"/>
            <a:chOff x="3588" y="4526"/>
            <a:chExt cx="440" cy="890"/>
          </a:xfrm>
        </p:grpSpPr>
        <p:sp>
          <p:nvSpPr>
            <p:cNvPr id="11882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献祭与许愿</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(28-30)</a:t>
              </a:r>
            </a:p>
          </p:txBody>
        </p:sp>
        <p:sp>
          <p:nvSpPr>
            <p:cNvPr id="11882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11882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Arial Narrow" charset="0"/>
                <a:ea typeface="SimSun" charset="0"/>
              </a:rPr>
              <a:t>最终的预备 </a:t>
            </a: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rPr>
              <a:t>(31-36)</a:t>
            </a:r>
          </a:p>
        </p:txBody>
      </p:sp>
      <p:sp>
        <p:nvSpPr>
          <p:cNvPr id="11882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
        <p:nvSpPr>
          <p:cNvPr id="11882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135</a:t>
            </a:r>
          </a:p>
        </p:txBody>
      </p:sp>
      <p:sp>
        <p:nvSpPr>
          <p:cNvPr id="11882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CN" altLang="en-US">
                <a:solidFill>
                  <a:srgbClr val="000000"/>
                </a:solidFill>
                <a:latin typeface="Impact" charset="0"/>
                <a:ea typeface="SimSun" charset="0"/>
                <a:cs typeface="SimSun" charset="0"/>
              </a:rPr>
              <a:t>民数记</a:t>
            </a:r>
          </a:p>
        </p:txBody>
      </p:sp>
      <p:sp>
        <p:nvSpPr>
          <p:cNvPr id="108" name="Oval 108">
            <a:extLst>
              <a:ext uri="{FF2B5EF4-FFF2-40B4-BE49-F238E27FC236}">
                <a16:creationId xmlns:a16="http://schemas.microsoft.com/office/drawing/2014/main" id="{B4E00AED-4EB8-4869-B42A-5B471A61643C}"/>
              </a:ext>
            </a:extLst>
          </p:cNvPr>
          <p:cNvSpPr>
            <a:spLocks noChangeArrowheads="1"/>
          </p:cNvSpPr>
          <p:nvPr/>
        </p:nvSpPr>
        <p:spPr bwMode="auto">
          <a:xfrm>
            <a:off x="4138613" y="6023769"/>
            <a:ext cx="786432"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spTree>
    <p:extLst>
      <p:ext uri="{BB962C8B-B14F-4D97-AF65-F5344CB8AC3E}">
        <p14:creationId xmlns:p14="http://schemas.microsoft.com/office/powerpoint/2010/main" val="2628835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spcBef>
                <a:spcPct val="0"/>
              </a:spcBef>
              <a:buFontTx/>
              <a:buNone/>
            </a:pPr>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民数记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0368697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buFontTx/>
              <a:buNone/>
              <a:defRPr/>
            </a:pPr>
            <a:r>
              <a:rPr lang="zh-CN" altLang="en-US" sz="2800" dirty="0">
                <a:solidFill>
                  <a:srgbClr val="FFFFFF"/>
                </a:solidFill>
                <a:latin typeface="Arial"/>
                <a:ea typeface="Times New Roman" pitchFamily="-111" charset="0"/>
                <a:cs typeface="Arial"/>
              </a:rPr>
              <a:t>可拉 ，大坍与亚比兰 ，民数记</a:t>
            </a:r>
            <a:r>
              <a:rPr lang="en-US" altLang="zh-CN" sz="2800" dirty="0">
                <a:solidFill>
                  <a:srgbClr val="FFFFFF"/>
                </a:solidFill>
                <a:latin typeface="Arial"/>
                <a:ea typeface="Times New Roman" pitchFamily="-111" charset="0"/>
                <a:cs typeface="Arial"/>
              </a:rPr>
              <a:t>16 </a:t>
            </a:r>
            <a:r>
              <a:rPr lang="zh-CN" altLang="en-US" sz="2800" dirty="0">
                <a:solidFill>
                  <a:srgbClr val="FFFFFF"/>
                </a:solidFill>
                <a:latin typeface="Arial"/>
                <a:ea typeface="Times New Roman" pitchFamily="-111" charset="0"/>
                <a:cs typeface="Arial"/>
              </a:rPr>
              <a:t>章</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zh-CN" altLang="en-US" sz="6000" b="1" dirty="0">
                <a:effectLst>
                  <a:glow rad="165100">
                    <a:schemeClr val="tx1">
                      <a:alpha val="96000"/>
                    </a:schemeClr>
                  </a:glow>
                </a:effectLst>
                <a:latin typeface="Arial" charset="0"/>
              </a:rPr>
              <a:t>可拉一党的叛逆</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2631583775"/>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effectLst>
                  <a:glow rad="228600">
                    <a:schemeClr val="tx1"/>
                  </a:glow>
                </a:effectLst>
                <a:latin typeface="Arial" charset="0"/>
              </a:rPr>
              <a:t>更多埋怨</a:t>
            </a:r>
            <a:endParaRPr lang="en-US" b="1" dirty="0">
              <a:effectLst>
                <a:glow rad="228600">
                  <a:schemeClr val="tx1"/>
                </a:glow>
              </a:effectLst>
              <a:latin typeface="Arial"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又有火从耶和华那里出来，把那献香的二百五十个人吞灭了。</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16:35 </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0145166"/>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idx="4294967295"/>
          </p:nvPr>
        </p:nvSpPr>
        <p:spPr>
          <a:xfrm>
            <a:off x="38101" y="-26988"/>
            <a:ext cx="6694140" cy="1143001"/>
          </a:xfrm>
        </p:spPr>
        <p:txBody>
          <a:bodyPr/>
          <a:lstStyle/>
          <a:p>
            <a:r>
              <a:rPr lang="zh-CN" altLang="en-US" b="1" dirty="0">
                <a:solidFill>
                  <a:schemeClr val="bg1"/>
                </a:solidFill>
                <a:effectLst>
                  <a:glow rad="101600">
                    <a:schemeClr val="tx1"/>
                  </a:glow>
                </a:effectLst>
                <a:ea typeface="ＭＳ Ｐゴシック" charset="0"/>
              </a:rPr>
              <a:t>抱怨可以吗？</a:t>
            </a:r>
            <a:endParaRPr lang="en-US" b="1" dirty="0">
              <a:solidFill>
                <a:schemeClr val="bg1"/>
              </a:solidFill>
              <a:effectLst>
                <a:glow rad="101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24676" y="1916832"/>
            <a:ext cx="6299200" cy="4178300"/>
          </a:xfrm>
          <a:prstGeom prst="rect">
            <a:avLst/>
          </a:prstGeom>
        </p:spPr>
      </p:pic>
      <p:sp>
        <p:nvSpPr>
          <p:cNvPr id="4" name="Title 1"/>
          <p:cNvSpPr txBox="1">
            <a:spLocks/>
          </p:cNvSpPr>
          <p:nvPr/>
        </p:nvSpPr>
        <p:spPr bwMode="auto">
          <a:xfrm>
            <a:off x="1" y="1205879"/>
            <a:ext cx="6588224"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buNone/>
            </a:pPr>
            <a:r>
              <a:rPr lang="en-US" sz="3600" dirty="0">
                <a:solidFill>
                  <a:srgbClr val="FFFFFF"/>
                </a:solidFill>
                <a:effectLst>
                  <a:glow rad="101600">
                    <a:srgbClr val="000000"/>
                  </a:glow>
                </a:effectLst>
                <a:ea typeface="ＭＳ Ｐゴシック" charset="0"/>
              </a:rPr>
              <a:t>(</a:t>
            </a:r>
            <a:r>
              <a:rPr lang="zh-CN" altLang="en-US" sz="3600" dirty="0">
                <a:solidFill>
                  <a:srgbClr val="FFFFFF"/>
                </a:solidFill>
                <a:effectLst>
                  <a:glow rad="101600">
                    <a:srgbClr val="000000"/>
                  </a:glow>
                </a:effectLst>
                <a:ea typeface="ＭＳ Ｐゴシック" charset="0"/>
              </a:rPr>
              <a:t>毕竟，大多数诗篇不都是‘哀歌诗篇’吗？</a:t>
            </a:r>
            <a:r>
              <a:rPr lang="en-US" sz="3600" dirty="0">
                <a:solidFill>
                  <a:srgbClr val="FFFFFF"/>
                </a:solidFill>
                <a:effectLst>
                  <a:glow rad="101600">
                    <a:srgbClr val="000000"/>
                  </a:glow>
                </a:effectLst>
                <a:ea typeface="ＭＳ Ｐゴシック" charset="0"/>
              </a:rPr>
              <a:t>)</a:t>
            </a:r>
          </a:p>
        </p:txBody>
      </p:sp>
      <p:pic>
        <p:nvPicPr>
          <p:cNvPr id="5" name="Picture 4"/>
          <p:cNvPicPr>
            <a:picLocks noChangeAspect="1"/>
          </p:cNvPicPr>
          <p:nvPr/>
        </p:nvPicPr>
        <p:blipFill>
          <a:blip r:embed="rId3"/>
          <a:stretch>
            <a:fillRect/>
          </a:stretch>
        </p:blipFill>
        <p:spPr>
          <a:xfrm>
            <a:off x="6732240" y="116632"/>
            <a:ext cx="2244080" cy="3094960"/>
          </a:xfrm>
          <a:prstGeom prst="rect">
            <a:avLst/>
          </a:prstGeom>
        </p:spPr>
      </p:pic>
      <p:pic>
        <p:nvPicPr>
          <p:cNvPr id="6" name="Picture 5"/>
          <p:cNvPicPr>
            <a:picLocks noChangeAspect="1"/>
          </p:cNvPicPr>
          <p:nvPr/>
        </p:nvPicPr>
        <p:blipFill>
          <a:blip r:embed="rId4"/>
          <a:stretch>
            <a:fillRect/>
          </a:stretch>
        </p:blipFill>
        <p:spPr>
          <a:xfrm>
            <a:off x="4211960" y="2276872"/>
            <a:ext cx="2857500" cy="2857500"/>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2354" y="5085184"/>
            <a:ext cx="2619926" cy="1955800"/>
          </a:xfrm>
          <a:prstGeom prst="rect">
            <a:avLst/>
          </a:prstGeom>
        </p:spPr>
      </p:pic>
      <p:pic>
        <p:nvPicPr>
          <p:cNvPr id="7" name="Picture 6"/>
          <p:cNvPicPr>
            <a:picLocks noChangeAspect="1"/>
          </p:cNvPicPr>
          <p:nvPr/>
        </p:nvPicPr>
        <p:blipFill>
          <a:blip r:embed="rId6"/>
          <a:stretch>
            <a:fillRect/>
          </a:stretch>
        </p:blipFill>
        <p:spPr>
          <a:xfrm>
            <a:off x="6254901" y="3068960"/>
            <a:ext cx="2925611" cy="2917180"/>
          </a:xfrm>
          <a:prstGeom prst="rect">
            <a:avLst/>
          </a:prstGeom>
        </p:spPr>
      </p:pic>
    </p:spTree>
    <p:extLst>
      <p:ext uri="{BB962C8B-B14F-4D97-AF65-F5344CB8AC3E}">
        <p14:creationId xmlns:p14="http://schemas.microsoft.com/office/powerpoint/2010/main" val="34520320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43100"/>
            <a:ext cx="3810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19810" name="Rectangle 2"/>
          <p:cNvSpPr>
            <a:spLocks noChangeArrowheads="1"/>
          </p:cNvSpPr>
          <p:nvPr/>
        </p:nvSpPr>
        <p:spPr bwMode="auto">
          <a:xfrm>
            <a:off x="0" y="990600"/>
            <a:ext cx="9144000" cy="5867400"/>
          </a:xfrm>
          <a:prstGeom prst="rect">
            <a:avLst/>
          </a:prstGeom>
          <a:solidFill>
            <a:srgbClr val="CCFFCC"/>
          </a:solidFill>
          <a:ln w="12600">
            <a:solidFill>
              <a:srgbClr val="000000"/>
            </a:solidFill>
            <a:miter lim="800000"/>
            <a:headEnd/>
            <a:tailEnd/>
          </a:ln>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nvGrpSpPr>
          <p:cNvPr id="2" name="Group 3"/>
          <p:cNvGrpSpPr>
            <a:grpSpLocks/>
          </p:cNvGrpSpPr>
          <p:nvPr/>
        </p:nvGrpSpPr>
        <p:grpSpPr bwMode="auto">
          <a:xfrm>
            <a:off x="0" y="982663"/>
            <a:ext cx="9142413" cy="5865812"/>
            <a:chOff x="0" y="619"/>
            <a:chExt cx="5759" cy="3695"/>
          </a:xfrm>
        </p:grpSpPr>
        <p:grpSp>
          <p:nvGrpSpPr>
            <p:cNvPr id="212999" name="Group 4"/>
            <p:cNvGrpSpPr>
              <a:grpSpLocks/>
            </p:cNvGrpSpPr>
            <p:nvPr/>
          </p:nvGrpSpPr>
          <p:grpSpPr bwMode="auto">
            <a:xfrm>
              <a:off x="8" y="621"/>
              <a:ext cx="5742" cy="3691"/>
              <a:chOff x="8" y="621"/>
              <a:chExt cx="5742" cy="3691"/>
            </a:xfrm>
          </p:grpSpPr>
          <p:grpSp>
            <p:nvGrpSpPr>
              <p:cNvPr id="213001" name="Group 5"/>
              <p:cNvGrpSpPr>
                <a:grpSpLocks/>
              </p:cNvGrpSpPr>
              <p:nvPr/>
            </p:nvGrpSpPr>
            <p:grpSpPr bwMode="auto">
              <a:xfrm>
                <a:off x="8" y="621"/>
                <a:ext cx="1433" cy="315"/>
                <a:chOff x="8" y="621"/>
                <a:chExt cx="1433" cy="315"/>
              </a:xfrm>
            </p:grpSpPr>
            <p:sp>
              <p:nvSpPr>
                <p:cNvPr id="213131" name="Rectangle 6"/>
                <p:cNvSpPr>
                  <a:spLocks noChangeArrowheads="1"/>
                </p:cNvSpPr>
                <p:nvPr/>
              </p:nvSpPr>
              <p:spPr bwMode="auto">
                <a:xfrm>
                  <a:off x="8" y="621"/>
                  <a:ext cx="1434" cy="316"/>
                </a:xfrm>
                <a:prstGeom prst="rect">
                  <a:avLst/>
                </a:prstGeom>
                <a:solidFill>
                  <a:srgbClr val="FF0000"/>
                </a:solidFill>
                <a:ln w="12600">
                  <a:solidFill>
                    <a:srgbClr val="000000"/>
                  </a:solidFill>
                  <a:miter lim="800000"/>
                  <a:headEnd/>
                  <a:tailEnd/>
                </a:ln>
              </p:spPr>
              <p:txBody>
                <a:bodyPr lIns="0" tIns="0" rIns="0" bIns="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CC"/>
                      </a:solidFill>
                      <a:latin typeface="SimHei" charset="0"/>
                      <a:cs typeface="SimHei" charset="0"/>
                    </a:rPr>
                    <a:t>经文</a:t>
                  </a:r>
                </a:p>
              </p:txBody>
            </p:sp>
            <p:sp>
              <p:nvSpPr>
                <p:cNvPr id="213132" name="Rectangle 7"/>
                <p:cNvSpPr>
                  <a:spLocks noChangeArrowheads="1"/>
                </p:cNvSpPr>
                <p:nvPr/>
              </p:nvSpPr>
              <p:spPr bwMode="auto">
                <a:xfrm>
                  <a:off x="8" y="621"/>
                  <a:ext cx="1434" cy="31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2" name="Group 8"/>
              <p:cNvGrpSpPr>
                <a:grpSpLocks/>
              </p:cNvGrpSpPr>
              <p:nvPr/>
            </p:nvGrpSpPr>
            <p:grpSpPr bwMode="auto">
              <a:xfrm>
                <a:off x="1442" y="621"/>
                <a:ext cx="1435" cy="315"/>
                <a:chOff x="1442" y="621"/>
                <a:chExt cx="1435" cy="315"/>
              </a:xfrm>
            </p:grpSpPr>
            <p:sp>
              <p:nvSpPr>
                <p:cNvPr id="213129" name="Rectangle 9"/>
                <p:cNvSpPr>
                  <a:spLocks noChangeArrowheads="1"/>
                </p:cNvSpPr>
                <p:nvPr/>
              </p:nvSpPr>
              <p:spPr bwMode="auto">
                <a:xfrm>
                  <a:off x="1442" y="621"/>
                  <a:ext cx="1436" cy="316"/>
                </a:xfrm>
                <a:prstGeom prst="rect">
                  <a:avLst/>
                </a:prstGeom>
                <a:solidFill>
                  <a:srgbClr val="FF0000"/>
                </a:solidFill>
                <a:ln w="12600">
                  <a:solidFill>
                    <a:srgbClr val="000000"/>
                  </a:solidFill>
                  <a:miter lim="800000"/>
                  <a:headEnd/>
                  <a:tailEnd/>
                </a:ln>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CC"/>
                      </a:solidFill>
                      <a:latin typeface="SimHei" charset="0"/>
                      <a:cs typeface="SimHei" charset="0"/>
                    </a:rPr>
                    <a:t>以色列的投诉</a:t>
                  </a:r>
                </a:p>
              </p:txBody>
            </p:sp>
            <p:sp>
              <p:nvSpPr>
                <p:cNvPr id="213130" name="Rectangle 10"/>
                <p:cNvSpPr>
                  <a:spLocks noChangeArrowheads="1"/>
                </p:cNvSpPr>
                <p:nvPr/>
              </p:nvSpPr>
              <p:spPr bwMode="auto">
                <a:xfrm>
                  <a:off x="1442" y="621"/>
                  <a:ext cx="1436" cy="31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3" name="Group 11"/>
              <p:cNvGrpSpPr>
                <a:grpSpLocks/>
              </p:cNvGrpSpPr>
              <p:nvPr/>
            </p:nvGrpSpPr>
            <p:grpSpPr bwMode="auto">
              <a:xfrm>
                <a:off x="2879" y="621"/>
                <a:ext cx="1435" cy="315"/>
                <a:chOff x="2879" y="621"/>
                <a:chExt cx="1435" cy="315"/>
              </a:xfrm>
            </p:grpSpPr>
            <p:sp>
              <p:nvSpPr>
                <p:cNvPr id="213127" name="Rectangle 12"/>
                <p:cNvSpPr>
                  <a:spLocks noChangeArrowheads="1"/>
                </p:cNvSpPr>
                <p:nvPr/>
              </p:nvSpPr>
              <p:spPr bwMode="auto">
                <a:xfrm>
                  <a:off x="2879" y="621"/>
                  <a:ext cx="1436" cy="316"/>
                </a:xfrm>
                <a:prstGeom prst="rect">
                  <a:avLst/>
                </a:prstGeom>
                <a:solidFill>
                  <a:srgbClr val="FF0000"/>
                </a:solidFill>
                <a:ln w="12600">
                  <a:solidFill>
                    <a:srgbClr val="000000"/>
                  </a:solidFill>
                  <a:miter lim="800000"/>
                  <a:headEnd/>
                  <a:tailEnd/>
                </a:ln>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CC"/>
                      </a:solidFill>
                      <a:latin typeface="SimHei" charset="0"/>
                      <a:cs typeface="SimHei" charset="0"/>
                    </a:rPr>
                    <a:t>摩西的反应</a:t>
                  </a:r>
                </a:p>
              </p:txBody>
            </p:sp>
            <p:sp>
              <p:nvSpPr>
                <p:cNvPr id="213128" name="Rectangle 13"/>
                <p:cNvSpPr>
                  <a:spLocks noChangeArrowheads="1"/>
                </p:cNvSpPr>
                <p:nvPr/>
              </p:nvSpPr>
              <p:spPr bwMode="auto">
                <a:xfrm>
                  <a:off x="2879" y="621"/>
                  <a:ext cx="1436" cy="31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4" name="Group 14"/>
              <p:cNvGrpSpPr>
                <a:grpSpLocks/>
              </p:cNvGrpSpPr>
              <p:nvPr/>
            </p:nvGrpSpPr>
            <p:grpSpPr bwMode="auto">
              <a:xfrm>
                <a:off x="4315" y="621"/>
                <a:ext cx="1435" cy="315"/>
                <a:chOff x="4315" y="621"/>
                <a:chExt cx="1435" cy="315"/>
              </a:xfrm>
            </p:grpSpPr>
            <p:sp>
              <p:nvSpPr>
                <p:cNvPr id="213125" name="Rectangle 15"/>
                <p:cNvSpPr>
                  <a:spLocks noChangeArrowheads="1"/>
                </p:cNvSpPr>
                <p:nvPr/>
              </p:nvSpPr>
              <p:spPr bwMode="auto">
                <a:xfrm>
                  <a:off x="4315" y="621"/>
                  <a:ext cx="1436" cy="316"/>
                </a:xfrm>
                <a:prstGeom prst="rect">
                  <a:avLst/>
                </a:prstGeom>
                <a:solidFill>
                  <a:srgbClr val="FF0000"/>
                </a:solidFill>
                <a:ln w="12600">
                  <a:solidFill>
                    <a:srgbClr val="000000"/>
                  </a:solidFill>
                  <a:miter lim="800000"/>
                  <a:headEnd/>
                  <a:tailEnd/>
                </a:ln>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CC"/>
                      </a:solidFill>
                      <a:latin typeface="SimHei" charset="0"/>
                      <a:cs typeface="SimHei" charset="0"/>
                    </a:rPr>
                    <a:t>神的回应</a:t>
                  </a:r>
                </a:p>
              </p:txBody>
            </p:sp>
            <p:sp>
              <p:nvSpPr>
                <p:cNvPr id="213126" name="Rectangle 16"/>
                <p:cNvSpPr>
                  <a:spLocks noChangeArrowheads="1"/>
                </p:cNvSpPr>
                <p:nvPr/>
              </p:nvSpPr>
              <p:spPr bwMode="auto">
                <a:xfrm>
                  <a:off x="4315" y="621"/>
                  <a:ext cx="1436" cy="31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5" name="Group 17"/>
              <p:cNvGrpSpPr>
                <a:grpSpLocks/>
              </p:cNvGrpSpPr>
              <p:nvPr/>
            </p:nvGrpSpPr>
            <p:grpSpPr bwMode="auto">
              <a:xfrm>
                <a:off x="8" y="937"/>
                <a:ext cx="1433" cy="384"/>
                <a:chOff x="8" y="937"/>
                <a:chExt cx="1433" cy="384"/>
              </a:xfrm>
            </p:grpSpPr>
            <p:sp>
              <p:nvSpPr>
                <p:cNvPr id="213123" name="Rectangle 18"/>
                <p:cNvSpPr>
                  <a:spLocks noChangeArrowheads="1"/>
                </p:cNvSpPr>
                <p:nvPr/>
              </p:nvSpPr>
              <p:spPr bwMode="auto">
                <a:xfrm>
                  <a:off x="8" y="937"/>
                  <a:ext cx="1434"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Arial Narrow" charset="0"/>
                      <a:cs typeface="MS Gothic" charset="0"/>
                    </a:rPr>
                    <a:t>出 14:11</a:t>
                  </a:r>
                </a:p>
              </p:txBody>
            </p:sp>
            <p:sp>
              <p:nvSpPr>
                <p:cNvPr id="213124" name="Rectangle 19"/>
                <p:cNvSpPr>
                  <a:spLocks noChangeArrowheads="1"/>
                </p:cNvSpPr>
                <p:nvPr/>
              </p:nvSpPr>
              <p:spPr bwMode="auto">
                <a:xfrm>
                  <a:off x="8" y="937"/>
                  <a:ext cx="1434"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6" name="Group 20"/>
              <p:cNvGrpSpPr>
                <a:grpSpLocks/>
              </p:cNvGrpSpPr>
              <p:nvPr/>
            </p:nvGrpSpPr>
            <p:grpSpPr bwMode="auto">
              <a:xfrm>
                <a:off x="1442" y="937"/>
                <a:ext cx="1435" cy="384"/>
                <a:chOff x="1442" y="937"/>
                <a:chExt cx="1435" cy="384"/>
              </a:xfrm>
            </p:grpSpPr>
            <p:sp>
              <p:nvSpPr>
                <p:cNvPr id="213121" name="Rectangle 21"/>
                <p:cNvSpPr>
                  <a:spLocks noChangeArrowheads="1"/>
                </p:cNvSpPr>
                <p:nvPr/>
              </p:nvSpPr>
              <p:spPr bwMode="auto">
                <a:xfrm>
                  <a:off x="1442" y="937"/>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法老的军队</a:t>
                  </a:r>
                  <a:r>
                    <a:rPr lang="en-US" altLang="ja-JP" sz="2000" b="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p:txBody>
            </p:sp>
            <p:sp>
              <p:nvSpPr>
                <p:cNvPr id="213122" name="Rectangle 22"/>
                <p:cNvSpPr>
                  <a:spLocks noChangeArrowheads="1"/>
                </p:cNvSpPr>
                <p:nvPr/>
              </p:nvSpPr>
              <p:spPr bwMode="auto">
                <a:xfrm>
                  <a:off x="1442" y="937"/>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7" name="Group 23"/>
              <p:cNvGrpSpPr>
                <a:grpSpLocks/>
              </p:cNvGrpSpPr>
              <p:nvPr/>
            </p:nvGrpSpPr>
            <p:grpSpPr bwMode="auto">
              <a:xfrm>
                <a:off x="2879" y="937"/>
                <a:ext cx="1435" cy="384"/>
                <a:chOff x="2879" y="937"/>
                <a:chExt cx="1435" cy="384"/>
              </a:xfrm>
            </p:grpSpPr>
            <p:sp>
              <p:nvSpPr>
                <p:cNvPr id="213119" name="Rectangle 24"/>
                <p:cNvSpPr>
                  <a:spLocks noChangeArrowheads="1"/>
                </p:cNvSpPr>
                <p:nvPr/>
              </p:nvSpPr>
              <p:spPr bwMode="auto">
                <a:xfrm>
                  <a:off x="2879" y="937"/>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鼓励以色列信靠神</a:t>
                  </a:r>
                </a:p>
              </p:txBody>
            </p:sp>
            <p:sp>
              <p:nvSpPr>
                <p:cNvPr id="213120" name="Rectangle 25"/>
                <p:cNvSpPr>
                  <a:spLocks noChangeArrowheads="1"/>
                </p:cNvSpPr>
                <p:nvPr/>
              </p:nvSpPr>
              <p:spPr bwMode="auto">
                <a:xfrm>
                  <a:off x="2879" y="937"/>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8" name="Group 26"/>
              <p:cNvGrpSpPr>
                <a:grpSpLocks/>
              </p:cNvGrpSpPr>
              <p:nvPr/>
            </p:nvGrpSpPr>
            <p:grpSpPr bwMode="auto">
              <a:xfrm>
                <a:off x="4315" y="937"/>
                <a:ext cx="1435" cy="384"/>
                <a:chOff x="4315" y="937"/>
                <a:chExt cx="1435" cy="384"/>
              </a:xfrm>
            </p:grpSpPr>
            <p:sp>
              <p:nvSpPr>
                <p:cNvPr id="213117" name="Rectangle 27"/>
                <p:cNvSpPr>
                  <a:spLocks noChangeArrowheads="1"/>
                </p:cNvSpPr>
                <p:nvPr/>
              </p:nvSpPr>
              <p:spPr bwMode="auto">
                <a:xfrm>
                  <a:off x="4315" y="937"/>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救以色列</a:t>
                  </a:r>
                </a:p>
              </p:txBody>
            </p:sp>
            <p:sp>
              <p:nvSpPr>
                <p:cNvPr id="213118" name="Rectangle 28"/>
                <p:cNvSpPr>
                  <a:spLocks noChangeArrowheads="1"/>
                </p:cNvSpPr>
                <p:nvPr/>
              </p:nvSpPr>
              <p:spPr bwMode="auto">
                <a:xfrm>
                  <a:off x="4315" y="937"/>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09" name="Group 29"/>
              <p:cNvGrpSpPr>
                <a:grpSpLocks/>
              </p:cNvGrpSpPr>
              <p:nvPr/>
            </p:nvGrpSpPr>
            <p:grpSpPr bwMode="auto">
              <a:xfrm>
                <a:off x="8" y="1322"/>
                <a:ext cx="1433" cy="325"/>
                <a:chOff x="8" y="1322"/>
                <a:chExt cx="1433" cy="325"/>
              </a:xfrm>
            </p:grpSpPr>
            <p:sp>
              <p:nvSpPr>
                <p:cNvPr id="213115" name="Rectangle 30"/>
                <p:cNvSpPr>
                  <a:spLocks noChangeArrowheads="1"/>
                </p:cNvSpPr>
                <p:nvPr/>
              </p:nvSpPr>
              <p:spPr bwMode="auto">
                <a:xfrm>
                  <a:off x="8" y="1322"/>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出</a:t>
                  </a:r>
                  <a:r>
                    <a:rPr lang="en-US" altLang="ja-JP" sz="2000" b="1">
                      <a:solidFill>
                        <a:srgbClr val="000000"/>
                      </a:solidFill>
                      <a:latin typeface="Arial Narrow" charset="0"/>
                      <a:cs typeface="Times New Roman" charset="0"/>
                    </a:rPr>
                    <a:t> 15:24</a:t>
                  </a:r>
                  <a:endParaRPr lang="en-US" sz="2000" b="1">
                    <a:solidFill>
                      <a:srgbClr val="000000"/>
                    </a:solidFill>
                    <a:latin typeface="Arial Narrow" charset="0"/>
                    <a:cs typeface="Times New Roman" charset="0"/>
                  </a:endParaRPr>
                </a:p>
              </p:txBody>
            </p:sp>
            <p:sp>
              <p:nvSpPr>
                <p:cNvPr id="213116" name="Rectangle 31"/>
                <p:cNvSpPr>
                  <a:spLocks noChangeArrowheads="1"/>
                </p:cNvSpPr>
                <p:nvPr/>
              </p:nvSpPr>
              <p:spPr bwMode="auto">
                <a:xfrm>
                  <a:off x="8" y="1322"/>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0" name="Group 32"/>
              <p:cNvGrpSpPr>
                <a:grpSpLocks/>
              </p:cNvGrpSpPr>
              <p:nvPr/>
            </p:nvGrpSpPr>
            <p:grpSpPr bwMode="auto">
              <a:xfrm>
                <a:off x="1442" y="1322"/>
                <a:ext cx="1435" cy="325"/>
                <a:chOff x="1442" y="1322"/>
                <a:chExt cx="1435" cy="325"/>
              </a:xfrm>
            </p:grpSpPr>
            <p:sp>
              <p:nvSpPr>
                <p:cNvPr id="213113" name="Rectangle 33"/>
                <p:cNvSpPr>
                  <a:spLocks noChangeArrowheads="1"/>
                </p:cNvSpPr>
                <p:nvPr/>
              </p:nvSpPr>
              <p:spPr bwMode="auto">
                <a:xfrm>
                  <a:off x="1442" y="1322"/>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苦水</a:t>
                  </a:r>
                </a:p>
              </p:txBody>
            </p:sp>
            <p:sp>
              <p:nvSpPr>
                <p:cNvPr id="213114" name="Rectangle 34"/>
                <p:cNvSpPr>
                  <a:spLocks noChangeArrowheads="1"/>
                </p:cNvSpPr>
                <p:nvPr/>
              </p:nvSpPr>
              <p:spPr bwMode="auto">
                <a:xfrm>
                  <a:off x="1442" y="1322"/>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1" name="Group 35"/>
              <p:cNvGrpSpPr>
                <a:grpSpLocks/>
              </p:cNvGrpSpPr>
              <p:nvPr/>
            </p:nvGrpSpPr>
            <p:grpSpPr bwMode="auto">
              <a:xfrm>
                <a:off x="2879" y="1322"/>
                <a:ext cx="1435" cy="325"/>
                <a:chOff x="2879" y="1322"/>
                <a:chExt cx="1435" cy="325"/>
              </a:xfrm>
            </p:grpSpPr>
            <p:sp>
              <p:nvSpPr>
                <p:cNvPr id="213111" name="Rectangle 36"/>
                <p:cNvSpPr>
                  <a:spLocks noChangeArrowheads="1"/>
                </p:cNvSpPr>
                <p:nvPr/>
              </p:nvSpPr>
              <p:spPr bwMode="auto">
                <a:xfrm>
                  <a:off x="2879" y="1322"/>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向神呼求</a:t>
                  </a:r>
                </a:p>
              </p:txBody>
            </p:sp>
            <p:sp>
              <p:nvSpPr>
                <p:cNvPr id="213112" name="Rectangle 37"/>
                <p:cNvSpPr>
                  <a:spLocks noChangeArrowheads="1"/>
                </p:cNvSpPr>
                <p:nvPr/>
              </p:nvSpPr>
              <p:spPr bwMode="auto">
                <a:xfrm>
                  <a:off x="2879" y="1322"/>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2" name="Group 38"/>
              <p:cNvGrpSpPr>
                <a:grpSpLocks/>
              </p:cNvGrpSpPr>
              <p:nvPr/>
            </p:nvGrpSpPr>
            <p:grpSpPr bwMode="auto">
              <a:xfrm>
                <a:off x="4315" y="1322"/>
                <a:ext cx="1435" cy="325"/>
                <a:chOff x="4315" y="1322"/>
                <a:chExt cx="1435" cy="325"/>
              </a:xfrm>
            </p:grpSpPr>
            <p:sp>
              <p:nvSpPr>
                <p:cNvPr id="213109" name="Rectangle 39"/>
                <p:cNvSpPr>
                  <a:spLocks noChangeArrowheads="1"/>
                </p:cNvSpPr>
                <p:nvPr/>
              </p:nvSpPr>
              <p:spPr bwMode="auto">
                <a:xfrm>
                  <a:off x="4315" y="1322"/>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水被</a:t>
                  </a:r>
                  <a:r>
                    <a:rPr lang="en-US" altLang="ja-JP" sz="2000" b="1">
                      <a:solidFill>
                        <a:srgbClr val="000000"/>
                      </a:solidFill>
                      <a:latin typeface="SimHei" charset="0"/>
                      <a:cs typeface="Times New Roman" charset="0"/>
                    </a:rPr>
                    <a:t>"</a:t>
                  </a:r>
                  <a:r>
                    <a:rPr lang="en-US" sz="2000" b="1">
                      <a:solidFill>
                        <a:srgbClr val="000000"/>
                      </a:solidFill>
                      <a:latin typeface="SimHei" charset="0"/>
                      <a:cs typeface="SimHei" charset="0"/>
                    </a:rPr>
                    <a:t>医治</a:t>
                  </a:r>
                  <a:r>
                    <a:rPr lang="en-US" altLang="ja-JP" sz="2000" b="1">
                      <a:solidFill>
                        <a:srgbClr val="000000"/>
                      </a:solidFill>
                      <a:latin typeface="SimHei" charset="0"/>
                      <a:cs typeface="Times New Roman" charset="0"/>
                    </a:rPr>
                    <a:t>"</a:t>
                  </a:r>
                  <a:endParaRPr lang="en-US" sz="2000" b="1">
                    <a:solidFill>
                      <a:srgbClr val="000000"/>
                    </a:solidFill>
                    <a:latin typeface="SimHei" charset="0"/>
                    <a:cs typeface="Times New Roman" charset="0"/>
                  </a:endParaRPr>
                </a:p>
              </p:txBody>
            </p:sp>
            <p:sp>
              <p:nvSpPr>
                <p:cNvPr id="213110" name="Rectangle 40"/>
                <p:cNvSpPr>
                  <a:spLocks noChangeArrowheads="1"/>
                </p:cNvSpPr>
                <p:nvPr/>
              </p:nvSpPr>
              <p:spPr bwMode="auto">
                <a:xfrm>
                  <a:off x="4315" y="1322"/>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3" name="Group 41"/>
              <p:cNvGrpSpPr>
                <a:grpSpLocks/>
              </p:cNvGrpSpPr>
              <p:nvPr/>
            </p:nvGrpSpPr>
            <p:grpSpPr bwMode="auto">
              <a:xfrm>
                <a:off x="8" y="1647"/>
                <a:ext cx="1433" cy="325"/>
                <a:chOff x="8" y="1647"/>
                <a:chExt cx="1433" cy="325"/>
              </a:xfrm>
            </p:grpSpPr>
            <p:sp>
              <p:nvSpPr>
                <p:cNvPr id="213107" name="Rectangle 42"/>
                <p:cNvSpPr>
                  <a:spLocks noChangeArrowheads="1"/>
                </p:cNvSpPr>
                <p:nvPr/>
              </p:nvSpPr>
              <p:spPr bwMode="auto">
                <a:xfrm>
                  <a:off x="8" y="1647"/>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出 </a:t>
                  </a:r>
                  <a:r>
                    <a:rPr lang="en-US" sz="2000" b="1">
                      <a:solidFill>
                        <a:srgbClr val="000000"/>
                      </a:solidFill>
                      <a:latin typeface="SimHei" charset="0"/>
                      <a:cs typeface="Times New Roman" charset="0"/>
                    </a:rPr>
                    <a:t>16:2</a:t>
                  </a:r>
                </a:p>
              </p:txBody>
            </p:sp>
            <p:sp>
              <p:nvSpPr>
                <p:cNvPr id="213108" name="Rectangle 43"/>
                <p:cNvSpPr>
                  <a:spLocks noChangeArrowheads="1"/>
                </p:cNvSpPr>
                <p:nvPr/>
              </p:nvSpPr>
              <p:spPr bwMode="auto">
                <a:xfrm>
                  <a:off x="8" y="1647"/>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4" name="Group 44"/>
              <p:cNvGrpSpPr>
                <a:grpSpLocks/>
              </p:cNvGrpSpPr>
              <p:nvPr/>
            </p:nvGrpSpPr>
            <p:grpSpPr bwMode="auto">
              <a:xfrm>
                <a:off x="1442" y="1647"/>
                <a:ext cx="1435" cy="325"/>
                <a:chOff x="1442" y="1647"/>
                <a:chExt cx="1435" cy="325"/>
              </a:xfrm>
            </p:grpSpPr>
            <p:sp>
              <p:nvSpPr>
                <p:cNvPr id="213105" name="Rectangle 45"/>
                <p:cNvSpPr>
                  <a:spLocks noChangeArrowheads="1"/>
                </p:cNvSpPr>
                <p:nvPr/>
              </p:nvSpPr>
              <p:spPr bwMode="auto">
                <a:xfrm>
                  <a:off x="1442" y="164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缺乏食物</a:t>
                  </a:r>
                </a:p>
              </p:txBody>
            </p:sp>
            <p:sp>
              <p:nvSpPr>
                <p:cNvPr id="213106" name="Rectangle 46"/>
                <p:cNvSpPr>
                  <a:spLocks noChangeArrowheads="1"/>
                </p:cNvSpPr>
                <p:nvPr/>
              </p:nvSpPr>
              <p:spPr bwMode="auto">
                <a:xfrm>
                  <a:off x="1442" y="164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5" name="Group 47"/>
              <p:cNvGrpSpPr>
                <a:grpSpLocks/>
              </p:cNvGrpSpPr>
              <p:nvPr/>
            </p:nvGrpSpPr>
            <p:grpSpPr bwMode="auto">
              <a:xfrm>
                <a:off x="2879" y="1647"/>
                <a:ext cx="1435" cy="325"/>
                <a:chOff x="2879" y="1647"/>
                <a:chExt cx="1435" cy="325"/>
              </a:xfrm>
            </p:grpSpPr>
            <p:sp>
              <p:nvSpPr>
                <p:cNvPr id="213103" name="Rectangle 48"/>
                <p:cNvSpPr>
                  <a:spLocks noChangeArrowheads="1"/>
                </p:cNvSpPr>
                <p:nvPr/>
              </p:nvSpPr>
              <p:spPr bwMode="auto">
                <a:xfrm>
                  <a:off x="2879" y="164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职责以色列</a:t>
                  </a:r>
                </a:p>
              </p:txBody>
            </p:sp>
            <p:sp>
              <p:nvSpPr>
                <p:cNvPr id="213104" name="Rectangle 49"/>
                <p:cNvSpPr>
                  <a:spLocks noChangeArrowheads="1"/>
                </p:cNvSpPr>
                <p:nvPr/>
              </p:nvSpPr>
              <p:spPr bwMode="auto">
                <a:xfrm>
                  <a:off x="2879" y="164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6" name="Group 50"/>
              <p:cNvGrpSpPr>
                <a:grpSpLocks/>
              </p:cNvGrpSpPr>
              <p:nvPr/>
            </p:nvGrpSpPr>
            <p:grpSpPr bwMode="auto">
              <a:xfrm>
                <a:off x="4315" y="1647"/>
                <a:ext cx="1435" cy="325"/>
                <a:chOff x="4315" y="1647"/>
                <a:chExt cx="1435" cy="325"/>
              </a:xfrm>
            </p:grpSpPr>
            <p:sp>
              <p:nvSpPr>
                <p:cNvPr id="213101" name="Rectangle 51"/>
                <p:cNvSpPr>
                  <a:spLocks noChangeArrowheads="1"/>
                </p:cNvSpPr>
                <p:nvPr/>
              </p:nvSpPr>
              <p:spPr bwMode="auto">
                <a:xfrm>
                  <a:off x="4315" y="164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提供吗哪</a:t>
                  </a:r>
                </a:p>
              </p:txBody>
            </p:sp>
            <p:sp>
              <p:nvSpPr>
                <p:cNvPr id="213102" name="Rectangle 52"/>
                <p:cNvSpPr>
                  <a:spLocks noChangeArrowheads="1"/>
                </p:cNvSpPr>
                <p:nvPr/>
              </p:nvSpPr>
              <p:spPr bwMode="auto">
                <a:xfrm>
                  <a:off x="4315" y="164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7" name="Group 53"/>
              <p:cNvGrpSpPr>
                <a:grpSpLocks/>
              </p:cNvGrpSpPr>
              <p:nvPr/>
            </p:nvGrpSpPr>
            <p:grpSpPr bwMode="auto">
              <a:xfrm>
                <a:off x="8" y="1973"/>
                <a:ext cx="1433" cy="325"/>
                <a:chOff x="8" y="1973"/>
                <a:chExt cx="1433" cy="325"/>
              </a:xfrm>
            </p:grpSpPr>
            <p:sp>
              <p:nvSpPr>
                <p:cNvPr id="213099" name="Rectangle 54"/>
                <p:cNvSpPr>
                  <a:spLocks noChangeArrowheads="1"/>
                </p:cNvSpPr>
                <p:nvPr/>
              </p:nvSpPr>
              <p:spPr bwMode="auto">
                <a:xfrm>
                  <a:off x="8" y="1973"/>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出</a:t>
                  </a:r>
                  <a:r>
                    <a:rPr lang="en-US" altLang="ja-JP" sz="2000" b="1">
                      <a:solidFill>
                        <a:srgbClr val="000000"/>
                      </a:solidFill>
                      <a:latin typeface="SimHei" charset="0"/>
                      <a:cs typeface="Times New Roman" charset="0"/>
                    </a:rPr>
                    <a:t> 17:2</a:t>
                  </a:r>
                  <a:endParaRPr lang="en-US" sz="2000" b="1">
                    <a:solidFill>
                      <a:srgbClr val="000000"/>
                    </a:solidFill>
                    <a:latin typeface="SimHei" charset="0"/>
                    <a:cs typeface="Times New Roman" charset="0"/>
                  </a:endParaRPr>
                </a:p>
              </p:txBody>
            </p:sp>
            <p:sp>
              <p:nvSpPr>
                <p:cNvPr id="213100" name="Rectangle 55"/>
                <p:cNvSpPr>
                  <a:spLocks noChangeArrowheads="1"/>
                </p:cNvSpPr>
                <p:nvPr/>
              </p:nvSpPr>
              <p:spPr bwMode="auto">
                <a:xfrm>
                  <a:off x="8" y="1973"/>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8" name="Group 56"/>
              <p:cNvGrpSpPr>
                <a:grpSpLocks/>
              </p:cNvGrpSpPr>
              <p:nvPr/>
            </p:nvGrpSpPr>
            <p:grpSpPr bwMode="auto">
              <a:xfrm>
                <a:off x="1442" y="1973"/>
                <a:ext cx="1435" cy="325"/>
                <a:chOff x="1442" y="1973"/>
                <a:chExt cx="1435" cy="325"/>
              </a:xfrm>
            </p:grpSpPr>
            <p:sp>
              <p:nvSpPr>
                <p:cNvPr id="213097" name="Rectangle 57"/>
                <p:cNvSpPr>
                  <a:spLocks noChangeArrowheads="1"/>
                </p:cNvSpPr>
                <p:nvPr/>
              </p:nvSpPr>
              <p:spPr bwMode="auto">
                <a:xfrm>
                  <a:off x="1442" y="1973"/>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缺乏水</a:t>
                  </a:r>
                </a:p>
              </p:txBody>
            </p:sp>
            <p:sp>
              <p:nvSpPr>
                <p:cNvPr id="213098" name="Rectangle 58"/>
                <p:cNvSpPr>
                  <a:spLocks noChangeArrowheads="1"/>
                </p:cNvSpPr>
                <p:nvPr/>
              </p:nvSpPr>
              <p:spPr bwMode="auto">
                <a:xfrm>
                  <a:off x="1442" y="1973"/>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19" name="Group 59"/>
              <p:cNvGrpSpPr>
                <a:grpSpLocks/>
              </p:cNvGrpSpPr>
              <p:nvPr/>
            </p:nvGrpSpPr>
            <p:grpSpPr bwMode="auto">
              <a:xfrm>
                <a:off x="2879" y="1973"/>
                <a:ext cx="1435" cy="325"/>
                <a:chOff x="2879" y="1973"/>
                <a:chExt cx="1435" cy="325"/>
              </a:xfrm>
            </p:grpSpPr>
            <p:sp>
              <p:nvSpPr>
                <p:cNvPr id="213095" name="Rectangle 60"/>
                <p:cNvSpPr>
                  <a:spLocks noChangeArrowheads="1"/>
                </p:cNvSpPr>
                <p:nvPr/>
              </p:nvSpPr>
              <p:spPr bwMode="auto">
                <a:xfrm>
                  <a:off x="2879" y="1973"/>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向神祷告</a:t>
                  </a:r>
                </a:p>
              </p:txBody>
            </p:sp>
            <p:sp>
              <p:nvSpPr>
                <p:cNvPr id="213096" name="Rectangle 61"/>
                <p:cNvSpPr>
                  <a:spLocks noChangeArrowheads="1"/>
                </p:cNvSpPr>
                <p:nvPr/>
              </p:nvSpPr>
              <p:spPr bwMode="auto">
                <a:xfrm>
                  <a:off x="2879" y="1973"/>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0" name="Group 62"/>
              <p:cNvGrpSpPr>
                <a:grpSpLocks/>
              </p:cNvGrpSpPr>
              <p:nvPr/>
            </p:nvGrpSpPr>
            <p:grpSpPr bwMode="auto">
              <a:xfrm>
                <a:off x="4315" y="1973"/>
                <a:ext cx="1435" cy="325"/>
                <a:chOff x="4315" y="1973"/>
                <a:chExt cx="1435" cy="325"/>
              </a:xfrm>
            </p:grpSpPr>
            <p:sp>
              <p:nvSpPr>
                <p:cNvPr id="213093" name="Rectangle 63"/>
                <p:cNvSpPr>
                  <a:spLocks noChangeArrowheads="1"/>
                </p:cNvSpPr>
                <p:nvPr/>
              </p:nvSpPr>
              <p:spPr bwMode="auto">
                <a:xfrm>
                  <a:off x="4315" y="1973"/>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水从石头流出</a:t>
                  </a:r>
                </a:p>
              </p:txBody>
            </p:sp>
            <p:sp>
              <p:nvSpPr>
                <p:cNvPr id="213094" name="Rectangle 64"/>
                <p:cNvSpPr>
                  <a:spLocks noChangeArrowheads="1"/>
                </p:cNvSpPr>
                <p:nvPr/>
              </p:nvSpPr>
              <p:spPr bwMode="auto">
                <a:xfrm>
                  <a:off x="4315" y="1973"/>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1" name="Group 65"/>
              <p:cNvGrpSpPr>
                <a:grpSpLocks/>
              </p:cNvGrpSpPr>
              <p:nvPr/>
            </p:nvGrpSpPr>
            <p:grpSpPr bwMode="auto">
              <a:xfrm>
                <a:off x="8" y="2299"/>
                <a:ext cx="1433" cy="325"/>
                <a:chOff x="8" y="2299"/>
                <a:chExt cx="1433" cy="325"/>
              </a:xfrm>
            </p:grpSpPr>
            <p:sp>
              <p:nvSpPr>
                <p:cNvPr id="213091" name="Rectangle 66"/>
                <p:cNvSpPr>
                  <a:spLocks noChangeArrowheads="1"/>
                </p:cNvSpPr>
                <p:nvPr/>
              </p:nvSpPr>
              <p:spPr bwMode="auto">
                <a:xfrm>
                  <a:off x="8" y="2299"/>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a:t>
                  </a:r>
                  <a:r>
                    <a:rPr lang="en-US" altLang="ja-JP" sz="2000" b="1">
                      <a:solidFill>
                        <a:srgbClr val="000000"/>
                      </a:solidFill>
                      <a:latin typeface="SimHei" charset="0"/>
                      <a:cs typeface="Times New Roman" charset="0"/>
                    </a:rPr>
                    <a:t> 11:1</a:t>
                  </a:r>
                  <a:endParaRPr lang="en-US" sz="2000" b="1">
                    <a:solidFill>
                      <a:srgbClr val="000000"/>
                    </a:solidFill>
                    <a:latin typeface="SimHei" charset="0"/>
                    <a:cs typeface="Times New Roman" charset="0"/>
                  </a:endParaRPr>
                </a:p>
              </p:txBody>
            </p:sp>
            <p:sp>
              <p:nvSpPr>
                <p:cNvPr id="213092" name="Rectangle 67"/>
                <p:cNvSpPr>
                  <a:spLocks noChangeArrowheads="1"/>
                </p:cNvSpPr>
                <p:nvPr/>
              </p:nvSpPr>
              <p:spPr bwMode="auto">
                <a:xfrm>
                  <a:off x="8" y="2299"/>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2" name="Group 68"/>
              <p:cNvGrpSpPr>
                <a:grpSpLocks/>
              </p:cNvGrpSpPr>
              <p:nvPr/>
            </p:nvGrpSpPr>
            <p:grpSpPr bwMode="auto">
              <a:xfrm>
                <a:off x="1442" y="2299"/>
                <a:ext cx="1435" cy="325"/>
                <a:chOff x="1442" y="2299"/>
                <a:chExt cx="1435" cy="325"/>
              </a:xfrm>
            </p:grpSpPr>
            <p:sp>
              <p:nvSpPr>
                <p:cNvPr id="213089" name="Rectangle 69"/>
                <p:cNvSpPr>
                  <a:spLocks noChangeArrowheads="1"/>
                </p:cNvSpPr>
                <p:nvPr/>
              </p:nvSpPr>
              <p:spPr bwMode="auto">
                <a:xfrm>
                  <a:off x="1442" y="2299"/>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神所供应的食物</a:t>
                  </a:r>
                </a:p>
              </p:txBody>
            </p:sp>
            <p:sp>
              <p:nvSpPr>
                <p:cNvPr id="213090" name="Rectangle 70"/>
                <p:cNvSpPr>
                  <a:spLocks noChangeArrowheads="1"/>
                </p:cNvSpPr>
                <p:nvPr/>
              </p:nvSpPr>
              <p:spPr bwMode="auto">
                <a:xfrm>
                  <a:off x="1442" y="2299"/>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3" name="Group 71"/>
              <p:cNvGrpSpPr>
                <a:grpSpLocks/>
              </p:cNvGrpSpPr>
              <p:nvPr/>
            </p:nvGrpSpPr>
            <p:grpSpPr bwMode="auto">
              <a:xfrm>
                <a:off x="2879" y="2299"/>
                <a:ext cx="1435" cy="325"/>
                <a:chOff x="2879" y="2299"/>
                <a:chExt cx="1435" cy="325"/>
              </a:xfrm>
            </p:grpSpPr>
            <p:sp>
              <p:nvSpPr>
                <p:cNvPr id="213087" name="Rectangle 72"/>
                <p:cNvSpPr>
                  <a:spLocks noChangeArrowheads="1"/>
                </p:cNvSpPr>
                <p:nvPr/>
              </p:nvSpPr>
              <p:spPr bwMode="auto">
                <a:xfrm>
                  <a:off x="2879" y="2299"/>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生气和祷告</a:t>
                  </a:r>
                </a:p>
              </p:txBody>
            </p:sp>
            <p:sp>
              <p:nvSpPr>
                <p:cNvPr id="213088" name="Rectangle 73"/>
                <p:cNvSpPr>
                  <a:spLocks noChangeArrowheads="1"/>
                </p:cNvSpPr>
                <p:nvPr/>
              </p:nvSpPr>
              <p:spPr bwMode="auto">
                <a:xfrm>
                  <a:off x="2879" y="2299"/>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4" name="Group 74"/>
              <p:cNvGrpSpPr>
                <a:grpSpLocks/>
              </p:cNvGrpSpPr>
              <p:nvPr/>
            </p:nvGrpSpPr>
            <p:grpSpPr bwMode="auto">
              <a:xfrm>
                <a:off x="4315" y="2299"/>
                <a:ext cx="1435" cy="325"/>
                <a:chOff x="4315" y="2299"/>
                <a:chExt cx="1435" cy="325"/>
              </a:xfrm>
            </p:grpSpPr>
            <p:sp>
              <p:nvSpPr>
                <p:cNvPr id="213085" name="Rectangle 75"/>
                <p:cNvSpPr>
                  <a:spLocks noChangeArrowheads="1"/>
                </p:cNvSpPr>
                <p:nvPr/>
              </p:nvSpPr>
              <p:spPr bwMode="auto">
                <a:xfrm>
                  <a:off x="4315" y="2299"/>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审判</a:t>
                  </a:r>
                </a:p>
              </p:txBody>
            </p:sp>
            <p:sp>
              <p:nvSpPr>
                <p:cNvPr id="213086" name="Rectangle 76"/>
                <p:cNvSpPr>
                  <a:spLocks noChangeArrowheads="1"/>
                </p:cNvSpPr>
                <p:nvPr/>
              </p:nvSpPr>
              <p:spPr bwMode="auto">
                <a:xfrm>
                  <a:off x="4315" y="2299"/>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5" name="Group 77"/>
              <p:cNvGrpSpPr>
                <a:grpSpLocks/>
              </p:cNvGrpSpPr>
              <p:nvPr/>
            </p:nvGrpSpPr>
            <p:grpSpPr bwMode="auto">
              <a:xfrm>
                <a:off x="8" y="2625"/>
                <a:ext cx="1433" cy="384"/>
                <a:chOff x="8" y="2625"/>
                <a:chExt cx="1433" cy="384"/>
              </a:xfrm>
            </p:grpSpPr>
            <p:sp>
              <p:nvSpPr>
                <p:cNvPr id="213083" name="Rectangle 78"/>
                <p:cNvSpPr>
                  <a:spLocks noChangeArrowheads="1"/>
                </p:cNvSpPr>
                <p:nvPr/>
              </p:nvSpPr>
              <p:spPr bwMode="auto">
                <a:xfrm>
                  <a:off x="8" y="2625"/>
                  <a:ext cx="1434"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a:t>
                  </a:r>
                  <a:r>
                    <a:rPr lang="en-US" altLang="ja-JP" sz="2000" b="1">
                      <a:solidFill>
                        <a:srgbClr val="000000"/>
                      </a:solidFill>
                      <a:latin typeface="SimHei" charset="0"/>
                      <a:cs typeface="Times New Roman" charset="0"/>
                    </a:rPr>
                    <a:t> 14:2</a:t>
                  </a:r>
                  <a:endParaRPr lang="en-US" sz="2000" b="1">
                    <a:solidFill>
                      <a:srgbClr val="000000"/>
                    </a:solidFill>
                    <a:latin typeface="SimHei" charset="0"/>
                    <a:cs typeface="Times New Roman" charset="0"/>
                  </a:endParaRPr>
                </a:p>
              </p:txBody>
            </p:sp>
            <p:sp>
              <p:nvSpPr>
                <p:cNvPr id="213084" name="Rectangle 79"/>
                <p:cNvSpPr>
                  <a:spLocks noChangeArrowheads="1"/>
                </p:cNvSpPr>
                <p:nvPr/>
              </p:nvSpPr>
              <p:spPr bwMode="auto">
                <a:xfrm>
                  <a:off x="8" y="2625"/>
                  <a:ext cx="1434"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6" name="Group 80"/>
              <p:cNvGrpSpPr>
                <a:grpSpLocks/>
              </p:cNvGrpSpPr>
              <p:nvPr/>
            </p:nvGrpSpPr>
            <p:grpSpPr bwMode="auto">
              <a:xfrm>
                <a:off x="1442" y="2625"/>
                <a:ext cx="1435" cy="384"/>
                <a:chOff x="1442" y="2625"/>
                <a:chExt cx="1435" cy="384"/>
              </a:xfrm>
            </p:grpSpPr>
            <p:sp>
              <p:nvSpPr>
                <p:cNvPr id="213081" name="Rectangle 81"/>
                <p:cNvSpPr>
                  <a:spLocks noChangeArrowheads="1"/>
                </p:cNvSpPr>
                <p:nvPr/>
              </p:nvSpPr>
              <p:spPr bwMode="auto">
                <a:xfrm>
                  <a:off x="1442" y="2625"/>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摩西的领导 </a:t>
                  </a:r>
                </a:p>
              </p:txBody>
            </p:sp>
            <p:sp>
              <p:nvSpPr>
                <p:cNvPr id="213082" name="Rectangle 82"/>
                <p:cNvSpPr>
                  <a:spLocks noChangeArrowheads="1"/>
                </p:cNvSpPr>
                <p:nvPr/>
              </p:nvSpPr>
              <p:spPr bwMode="auto">
                <a:xfrm>
                  <a:off x="1442" y="2625"/>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7" name="Group 83"/>
              <p:cNvGrpSpPr>
                <a:grpSpLocks/>
              </p:cNvGrpSpPr>
              <p:nvPr/>
            </p:nvGrpSpPr>
            <p:grpSpPr bwMode="auto">
              <a:xfrm>
                <a:off x="2879" y="2625"/>
                <a:ext cx="1435" cy="384"/>
                <a:chOff x="2879" y="2625"/>
                <a:chExt cx="1435" cy="384"/>
              </a:xfrm>
            </p:grpSpPr>
            <p:sp>
              <p:nvSpPr>
                <p:cNvPr id="213079" name="Rectangle 84"/>
                <p:cNvSpPr>
                  <a:spLocks noChangeArrowheads="1"/>
                </p:cNvSpPr>
                <p:nvPr/>
              </p:nvSpPr>
              <p:spPr bwMode="auto">
                <a:xfrm>
                  <a:off x="2879" y="2625"/>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呼求以色列人,</a:t>
                  </a:r>
                </a:p>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向神祷告</a:t>
                  </a:r>
                </a:p>
              </p:txBody>
            </p:sp>
            <p:sp>
              <p:nvSpPr>
                <p:cNvPr id="213080" name="Rectangle 85"/>
                <p:cNvSpPr>
                  <a:spLocks noChangeArrowheads="1"/>
                </p:cNvSpPr>
                <p:nvPr/>
              </p:nvSpPr>
              <p:spPr bwMode="auto">
                <a:xfrm>
                  <a:off x="2879" y="2625"/>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8" name="Group 86"/>
              <p:cNvGrpSpPr>
                <a:grpSpLocks/>
              </p:cNvGrpSpPr>
              <p:nvPr/>
            </p:nvGrpSpPr>
            <p:grpSpPr bwMode="auto">
              <a:xfrm>
                <a:off x="4315" y="2625"/>
                <a:ext cx="1435" cy="384"/>
                <a:chOff x="4315" y="2625"/>
                <a:chExt cx="1435" cy="384"/>
              </a:xfrm>
            </p:grpSpPr>
            <p:sp>
              <p:nvSpPr>
                <p:cNvPr id="213077" name="Rectangle 87"/>
                <p:cNvSpPr>
                  <a:spLocks noChangeArrowheads="1"/>
                </p:cNvSpPr>
                <p:nvPr/>
              </p:nvSpPr>
              <p:spPr bwMode="auto">
                <a:xfrm>
                  <a:off x="4315" y="2625"/>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审判</a:t>
                  </a:r>
                </a:p>
              </p:txBody>
            </p:sp>
            <p:sp>
              <p:nvSpPr>
                <p:cNvPr id="213078" name="Rectangle 88"/>
                <p:cNvSpPr>
                  <a:spLocks noChangeArrowheads="1"/>
                </p:cNvSpPr>
                <p:nvPr/>
              </p:nvSpPr>
              <p:spPr bwMode="auto">
                <a:xfrm>
                  <a:off x="4315" y="2625"/>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29" name="Group 89"/>
              <p:cNvGrpSpPr>
                <a:grpSpLocks/>
              </p:cNvGrpSpPr>
              <p:nvPr/>
            </p:nvGrpSpPr>
            <p:grpSpPr bwMode="auto">
              <a:xfrm>
                <a:off x="8" y="3010"/>
                <a:ext cx="1433" cy="325"/>
                <a:chOff x="8" y="3010"/>
                <a:chExt cx="1433" cy="325"/>
              </a:xfrm>
            </p:grpSpPr>
            <p:sp>
              <p:nvSpPr>
                <p:cNvPr id="213075" name="Rectangle 90"/>
                <p:cNvSpPr>
                  <a:spLocks noChangeArrowheads="1"/>
                </p:cNvSpPr>
                <p:nvPr/>
              </p:nvSpPr>
              <p:spPr bwMode="auto">
                <a:xfrm>
                  <a:off x="8" y="3010"/>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a:t>
                  </a:r>
                  <a:r>
                    <a:rPr lang="en-US" altLang="ja-JP" sz="2000" b="1">
                      <a:solidFill>
                        <a:srgbClr val="000000"/>
                      </a:solidFill>
                      <a:latin typeface="SimHei" charset="0"/>
                      <a:cs typeface="Times New Roman" charset="0"/>
                    </a:rPr>
                    <a:t> 16:2</a:t>
                  </a:r>
                  <a:endParaRPr lang="en-US" sz="2000" b="1">
                    <a:solidFill>
                      <a:srgbClr val="000000"/>
                    </a:solidFill>
                    <a:latin typeface="SimHei" charset="0"/>
                    <a:cs typeface="Times New Roman" charset="0"/>
                  </a:endParaRPr>
                </a:p>
              </p:txBody>
            </p:sp>
            <p:sp>
              <p:nvSpPr>
                <p:cNvPr id="213076" name="Rectangle 91"/>
                <p:cNvSpPr>
                  <a:spLocks noChangeArrowheads="1"/>
                </p:cNvSpPr>
                <p:nvPr/>
              </p:nvSpPr>
              <p:spPr bwMode="auto">
                <a:xfrm>
                  <a:off x="8" y="3010"/>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0" name="Group 92"/>
              <p:cNvGrpSpPr>
                <a:grpSpLocks/>
              </p:cNvGrpSpPr>
              <p:nvPr/>
            </p:nvGrpSpPr>
            <p:grpSpPr bwMode="auto">
              <a:xfrm>
                <a:off x="1442" y="3010"/>
                <a:ext cx="1435" cy="325"/>
                <a:chOff x="1442" y="3010"/>
                <a:chExt cx="1435" cy="325"/>
              </a:xfrm>
            </p:grpSpPr>
            <p:sp>
              <p:nvSpPr>
                <p:cNvPr id="213073" name="Rectangle 93"/>
                <p:cNvSpPr>
                  <a:spLocks noChangeArrowheads="1"/>
                </p:cNvSpPr>
                <p:nvPr/>
              </p:nvSpPr>
              <p:spPr bwMode="auto">
                <a:xfrm>
                  <a:off x="1442" y="3010"/>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摩西的领导</a:t>
                  </a:r>
                </a:p>
              </p:txBody>
            </p:sp>
            <p:sp>
              <p:nvSpPr>
                <p:cNvPr id="213074" name="Rectangle 94"/>
                <p:cNvSpPr>
                  <a:spLocks noChangeArrowheads="1"/>
                </p:cNvSpPr>
                <p:nvPr/>
              </p:nvSpPr>
              <p:spPr bwMode="auto">
                <a:xfrm>
                  <a:off x="1442" y="3010"/>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1" name="Group 95"/>
              <p:cNvGrpSpPr>
                <a:grpSpLocks/>
              </p:cNvGrpSpPr>
              <p:nvPr/>
            </p:nvGrpSpPr>
            <p:grpSpPr bwMode="auto">
              <a:xfrm>
                <a:off x="2879" y="3010"/>
                <a:ext cx="1435" cy="325"/>
                <a:chOff x="2879" y="3010"/>
                <a:chExt cx="1435" cy="325"/>
              </a:xfrm>
            </p:grpSpPr>
            <p:sp>
              <p:nvSpPr>
                <p:cNvPr id="213071" name="Rectangle 96"/>
                <p:cNvSpPr>
                  <a:spLocks noChangeArrowheads="1"/>
                </p:cNvSpPr>
                <p:nvPr/>
              </p:nvSpPr>
              <p:spPr bwMode="auto">
                <a:xfrm>
                  <a:off x="2879" y="3010"/>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斥责与祷告</a:t>
                  </a:r>
                </a:p>
              </p:txBody>
            </p:sp>
            <p:sp>
              <p:nvSpPr>
                <p:cNvPr id="213072" name="Rectangle 97"/>
                <p:cNvSpPr>
                  <a:spLocks noChangeArrowheads="1"/>
                </p:cNvSpPr>
                <p:nvPr/>
              </p:nvSpPr>
              <p:spPr bwMode="auto">
                <a:xfrm>
                  <a:off x="2879" y="3010"/>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2" name="Group 98"/>
              <p:cNvGrpSpPr>
                <a:grpSpLocks/>
              </p:cNvGrpSpPr>
              <p:nvPr/>
            </p:nvGrpSpPr>
            <p:grpSpPr bwMode="auto">
              <a:xfrm>
                <a:off x="4315" y="3010"/>
                <a:ext cx="1435" cy="325"/>
                <a:chOff x="4315" y="3010"/>
                <a:chExt cx="1435" cy="325"/>
              </a:xfrm>
            </p:grpSpPr>
            <p:sp>
              <p:nvSpPr>
                <p:cNvPr id="213069" name="Rectangle 99"/>
                <p:cNvSpPr>
                  <a:spLocks noChangeArrowheads="1"/>
                </p:cNvSpPr>
                <p:nvPr/>
              </p:nvSpPr>
              <p:spPr bwMode="auto">
                <a:xfrm>
                  <a:off x="4315" y="3010"/>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审判</a:t>
                  </a:r>
                </a:p>
              </p:txBody>
            </p:sp>
            <p:sp>
              <p:nvSpPr>
                <p:cNvPr id="213070" name="Rectangle 100"/>
                <p:cNvSpPr>
                  <a:spLocks noChangeArrowheads="1"/>
                </p:cNvSpPr>
                <p:nvPr/>
              </p:nvSpPr>
              <p:spPr bwMode="auto">
                <a:xfrm>
                  <a:off x="4315" y="3010"/>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3" name="Group 101"/>
              <p:cNvGrpSpPr>
                <a:grpSpLocks/>
              </p:cNvGrpSpPr>
              <p:nvPr/>
            </p:nvGrpSpPr>
            <p:grpSpPr bwMode="auto">
              <a:xfrm>
                <a:off x="8" y="3336"/>
                <a:ext cx="1433" cy="265"/>
                <a:chOff x="8" y="3336"/>
                <a:chExt cx="1433" cy="265"/>
              </a:xfrm>
            </p:grpSpPr>
            <p:sp>
              <p:nvSpPr>
                <p:cNvPr id="213067" name="Rectangle 102"/>
                <p:cNvSpPr>
                  <a:spLocks noChangeArrowheads="1"/>
                </p:cNvSpPr>
                <p:nvPr/>
              </p:nvSpPr>
              <p:spPr bwMode="auto">
                <a:xfrm>
                  <a:off x="8" y="3336"/>
                  <a:ext cx="1434" cy="26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 </a:t>
                  </a:r>
                  <a:r>
                    <a:rPr lang="en-US" sz="2000" b="1">
                      <a:solidFill>
                        <a:srgbClr val="000000"/>
                      </a:solidFill>
                      <a:latin typeface="Arial Narrow" charset="0"/>
                      <a:cs typeface="Times New Roman" charset="0"/>
                    </a:rPr>
                    <a:t>16:41</a:t>
                  </a:r>
                </a:p>
              </p:txBody>
            </p:sp>
            <p:sp>
              <p:nvSpPr>
                <p:cNvPr id="213068" name="Rectangle 103"/>
                <p:cNvSpPr>
                  <a:spLocks noChangeArrowheads="1"/>
                </p:cNvSpPr>
                <p:nvPr/>
              </p:nvSpPr>
              <p:spPr bwMode="auto">
                <a:xfrm>
                  <a:off x="8" y="3336"/>
                  <a:ext cx="1434" cy="26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4" name="Group 104"/>
              <p:cNvGrpSpPr>
                <a:grpSpLocks/>
              </p:cNvGrpSpPr>
              <p:nvPr/>
            </p:nvGrpSpPr>
            <p:grpSpPr bwMode="auto">
              <a:xfrm>
                <a:off x="1442" y="3336"/>
                <a:ext cx="1435" cy="265"/>
                <a:chOff x="1442" y="3336"/>
                <a:chExt cx="1435" cy="265"/>
              </a:xfrm>
            </p:grpSpPr>
            <p:sp>
              <p:nvSpPr>
                <p:cNvPr id="213065" name="Rectangle 105"/>
                <p:cNvSpPr>
                  <a:spLocks noChangeArrowheads="1"/>
                </p:cNvSpPr>
                <p:nvPr/>
              </p:nvSpPr>
              <p:spPr bwMode="auto">
                <a:xfrm>
                  <a:off x="1442" y="3336"/>
                  <a:ext cx="1436" cy="26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摩西</a:t>
                  </a:r>
                </a:p>
              </p:txBody>
            </p:sp>
            <p:sp>
              <p:nvSpPr>
                <p:cNvPr id="213066" name="Rectangle 106"/>
                <p:cNvSpPr>
                  <a:spLocks noChangeArrowheads="1"/>
                </p:cNvSpPr>
                <p:nvPr/>
              </p:nvSpPr>
              <p:spPr bwMode="auto">
                <a:xfrm>
                  <a:off x="1442" y="3336"/>
                  <a:ext cx="1436" cy="26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5" name="Group 107"/>
              <p:cNvGrpSpPr>
                <a:grpSpLocks/>
              </p:cNvGrpSpPr>
              <p:nvPr/>
            </p:nvGrpSpPr>
            <p:grpSpPr bwMode="auto">
              <a:xfrm>
                <a:off x="2879" y="3336"/>
                <a:ext cx="1435" cy="265"/>
                <a:chOff x="2879" y="3336"/>
                <a:chExt cx="1435" cy="265"/>
              </a:xfrm>
            </p:grpSpPr>
            <p:sp>
              <p:nvSpPr>
                <p:cNvPr id="213063" name="Rectangle 108"/>
                <p:cNvSpPr>
                  <a:spLocks noChangeArrowheads="1"/>
                </p:cNvSpPr>
                <p:nvPr/>
              </p:nvSpPr>
              <p:spPr bwMode="auto">
                <a:xfrm>
                  <a:off x="2879" y="3336"/>
                  <a:ext cx="1436" cy="26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祷告</a:t>
                  </a:r>
                </a:p>
              </p:txBody>
            </p:sp>
            <p:sp>
              <p:nvSpPr>
                <p:cNvPr id="213064" name="Rectangle 109"/>
                <p:cNvSpPr>
                  <a:spLocks noChangeArrowheads="1"/>
                </p:cNvSpPr>
                <p:nvPr/>
              </p:nvSpPr>
              <p:spPr bwMode="auto">
                <a:xfrm>
                  <a:off x="2879" y="3336"/>
                  <a:ext cx="1436" cy="26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6" name="Group 110"/>
              <p:cNvGrpSpPr>
                <a:grpSpLocks/>
              </p:cNvGrpSpPr>
              <p:nvPr/>
            </p:nvGrpSpPr>
            <p:grpSpPr bwMode="auto">
              <a:xfrm>
                <a:off x="4315" y="3336"/>
                <a:ext cx="1435" cy="265"/>
                <a:chOff x="4315" y="3336"/>
                <a:chExt cx="1435" cy="265"/>
              </a:xfrm>
            </p:grpSpPr>
            <p:sp>
              <p:nvSpPr>
                <p:cNvPr id="213061" name="Rectangle 111"/>
                <p:cNvSpPr>
                  <a:spLocks noChangeArrowheads="1"/>
                </p:cNvSpPr>
                <p:nvPr/>
              </p:nvSpPr>
              <p:spPr bwMode="auto">
                <a:xfrm>
                  <a:off x="4315" y="3336"/>
                  <a:ext cx="1436" cy="26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审判</a:t>
                  </a:r>
                </a:p>
              </p:txBody>
            </p:sp>
            <p:sp>
              <p:nvSpPr>
                <p:cNvPr id="213062" name="Rectangle 112"/>
                <p:cNvSpPr>
                  <a:spLocks noChangeArrowheads="1"/>
                </p:cNvSpPr>
                <p:nvPr/>
              </p:nvSpPr>
              <p:spPr bwMode="auto">
                <a:xfrm>
                  <a:off x="4315" y="3336"/>
                  <a:ext cx="1436" cy="26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7" name="Group 113"/>
              <p:cNvGrpSpPr>
                <a:grpSpLocks/>
              </p:cNvGrpSpPr>
              <p:nvPr/>
            </p:nvGrpSpPr>
            <p:grpSpPr bwMode="auto">
              <a:xfrm>
                <a:off x="8" y="3602"/>
                <a:ext cx="1433" cy="384"/>
                <a:chOff x="8" y="3602"/>
                <a:chExt cx="1433" cy="384"/>
              </a:xfrm>
            </p:grpSpPr>
            <p:sp>
              <p:nvSpPr>
                <p:cNvPr id="213059" name="Rectangle 114"/>
                <p:cNvSpPr>
                  <a:spLocks noChangeArrowheads="1"/>
                </p:cNvSpPr>
                <p:nvPr/>
              </p:nvSpPr>
              <p:spPr bwMode="auto">
                <a:xfrm>
                  <a:off x="8" y="3602"/>
                  <a:ext cx="1434"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a:t>
                  </a:r>
                  <a:r>
                    <a:rPr lang="en-US" altLang="ja-JP" sz="2000" b="1">
                      <a:solidFill>
                        <a:srgbClr val="000000"/>
                      </a:solidFill>
                      <a:latin typeface="Arial Narrow" charset="0"/>
                      <a:cs typeface="Times New Roman" charset="0"/>
                    </a:rPr>
                    <a:t> 20:2</a:t>
                  </a:r>
                  <a:endParaRPr lang="en-US" sz="2000" b="1">
                    <a:solidFill>
                      <a:srgbClr val="000000"/>
                    </a:solidFill>
                    <a:latin typeface="Arial Narrow" charset="0"/>
                    <a:cs typeface="Times New Roman" charset="0"/>
                  </a:endParaRPr>
                </a:p>
              </p:txBody>
            </p:sp>
            <p:sp>
              <p:nvSpPr>
                <p:cNvPr id="213060" name="Rectangle 115"/>
                <p:cNvSpPr>
                  <a:spLocks noChangeArrowheads="1"/>
                </p:cNvSpPr>
                <p:nvPr/>
              </p:nvSpPr>
              <p:spPr bwMode="auto">
                <a:xfrm>
                  <a:off x="8" y="3602"/>
                  <a:ext cx="1434"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8" name="Group 116"/>
              <p:cNvGrpSpPr>
                <a:grpSpLocks/>
              </p:cNvGrpSpPr>
              <p:nvPr/>
            </p:nvGrpSpPr>
            <p:grpSpPr bwMode="auto">
              <a:xfrm>
                <a:off x="1442" y="3602"/>
                <a:ext cx="1435" cy="384"/>
                <a:chOff x="1442" y="3602"/>
                <a:chExt cx="1435" cy="384"/>
              </a:xfrm>
            </p:grpSpPr>
            <p:sp>
              <p:nvSpPr>
                <p:cNvPr id="213057" name="Rectangle 117"/>
                <p:cNvSpPr>
                  <a:spLocks noChangeArrowheads="1"/>
                </p:cNvSpPr>
                <p:nvPr/>
              </p:nvSpPr>
              <p:spPr bwMode="auto">
                <a:xfrm>
                  <a:off x="1442" y="3602"/>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摩西和缺乏水</a:t>
                  </a:r>
                </a:p>
              </p:txBody>
            </p:sp>
            <p:sp>
              <p:nvSpPr>
                <p:cNvPr id="213058" name="Rectangle 118"/>
                <p:cNvSpPr>
                  <a:spLocks noChangeArrowheads="1"/>
                </p:cNvSpPr>
                <p:nvPr/>
              </p:nvSpPr>
              <p:spPr bwMode="auto">
                <a:xfrm>
                  <a:off x="1442" y="3602"/>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39" name="Group 119"/>
              <p:cNvGrpSpPr>
                <a:grpSpLocks/>
              </p:cNvGrpSpPr>
              <p:nvPr/>
            </p:nvGrpSpPr>
            <p:grpSpPr bwMode="auto">
              <a:xfrm>
                <a:off x="2879" y="3602"/>
                <a:ext cx="1435" cy="384"/>
                <a:chOff x="2879" y="3602"/>
                <a:chExt cx="1435" cy="384"/>
              </a:xfrm>
            </p:grpSpPr>
            <p:sp>
              <p:nvSpPr>
                <p:cNvPr id="213055" name="Rectangle 120"/>
                <p:cNvSpPr>
                  <a:spLocks noChangeArrowheads="1"/>
                </p:cNvSpPr>
                <p:nvPr/>
              </p:nvSpPr>
              <p:spPr bwMode="auto">
                <a:xfrm>
                  <a:off x="2879" y="3602"/>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职责以色列</a:t>
                  </a:r>
                </a:p>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击打磐石</a:t>
                  </a:r>
                </a:p>
              </p:txBody>
            </p:sp>
            <p:sp>
              <p:nvSpPr>
                <p:cNvPr id="213056" name="Rectangle 121"/>
                <p:cNvSpPr>
                  <a:spLocks noChangeArrowheads="1"/>
                </p:cNvSpPr>
                <p:nvPr/>
              </p:nvSpPr>
              <p:spPr bwMode="auto">
                <a:xfrm>
                  <a:off x="2879" y="3602"/>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40" name="Group 122"/>
              <p:cNvGrpSpPr>
                <a:grpSpLocks/>
              </p:cNvGrpSpPr>
              <p:nvPr/>
            </p:nvGrpSpPr>
            <p:grpSpPr bwMode="auto">
              <a:xfrm>
                <a:off x="4315" y="3602"/>
                <a:ext cx="1435" cy="384"/>
                <a:chOff x="4315" y="3602"/>
                <a:chExt cx="1435" cy="384"/>
              </a:xfrm>
            </p:grpSpPr>
            <p:sp>
              <p:nvSpPr>
                <p:cNvPr id="213053" name="Rectangle 123"/>
                <p:cNvSpPr>
                  <a:spLocks noChangeArrowheads="1"/>
                </p:cNvSpPr>
                <p:nvPr/>
              </p:nvSpPr>
              <p:spPr bwMode="auto">
                <a:xfrm>
                  <a:off x="4315" y="3602"/>
                  <a:ext cx="1436" cy="385"/>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供应水</a:t>
                  </a:r>
                </a:p>
              </p:txBody>
            </p:sp>
            <p:sp>
              <p:nvSpPr>
                <p:cNvPr id="213054" name="Rectangle 124"/>
                <p:cNvSpPr>
                  <a:spLocks noChangeArrowheads="1"/>
                </p:cNvSpPr>
                <p:nvPr/>
              </p:nvSpPr>
              <p:spPr bwMode="auto">
                <a:xfrm>
                  <a:off x="4315" y="3602"/>
                  <a:ext cx="1436" cy="385"/>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41" name="Group 125"/>
              <p:cNvGrpSpPr>
                <a:grpSpLocks/>
              </p:cNvGrpSpPr>
              <p:nvPr/>
            </p:nvGrpSpPr>
            <p:grpSpPr bwMode="auto">
              <a:xfrm>
                <a:off x="8" y="3987"/>
                <a:ext cx="1433" cy="325"/>
                <a:chOff x="8" y="3987"/>
                <a:chExt cx="1433" cy="325"/>
              </a:xfrm>
            </p:grpSpPr>
            <p:sp>
              <p:nvSpPr>
                <p:cNvPr id="213051" name="Rectangle 126"/>
                <p:cNvSpPr>
                  <a:spLocks noChangeArrowheads="1"/>
                </p:cNvSpPr>
                <p:nvPr/>
              </p:nvSpPr>
              <p:spPr bwMode="auto">
                <a:xfrm>
                  <a:off x="8" y="3987"/>
                  <a:ext cx="1434"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民</a:t>
                  </a:r>
                  <a:r>
                    <a:rPr lang="en-US" altLang="ja-JP" sz="2000" b="1">
                      <a:solidFill>
                        <a:srgbClr val="000000"/>
                      </a:solidFill>
                      <a:latin typeface="Arial Narrow" charset="0"/>
                      <a:cs typeface="Times New Roman" charset="0"/>
                    </a:rPr>
                    <a:t> 21:4</a:t>
                  </a:r>
                  <a:endParaRPr lang="en-US" sz="2000" b="1">
                    <a:solidFill>
                      <a:srgbClr val="000000"/>
                    </a:solidFill>
                    <a:latin typeface="Arial Narrow" charset="0"/>
                    <a:cs typeface="Times New Roman" charset="0"/>
                  </a:endParaRPr>
                </a:p>
              </p:txBody>
            </p:sp>
            <p:sp>
              <p:nvSpPr>
                <p:cNvPr id="213052" name="Rectangle 127"/>
                <p:cNvSpPr>
                  <a:spLocks noChangeArrowheads="1"/>
                </p:cNvSpPr>
                <p:nvPr/>
              </p:nvSpPr>
              <p:spPr bwMode="auto">
                <a:xfrm>
                  <a:off x="8" y="3987"/>
                  <a:ext cx="1434"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42" name="Group 128"/>
              <p:cNvGrpSpPr>
                <a:grpSpLocks/>
              </p:cNvGrpSpPr>
              <p:nvPr/>
            </p:nvGrpSpPr>
            <p:grpSpPr bwMode="auto">
              <a:xfrm>
                <a:off x="1442" y="3987"/>
                <a:ext cx="1435" cy="325"/>
                <a:chOff x="1442" y="3987"/>
                <a:chExt cx="1435" cy="325"/>
              </a:xfrm>
            </p:grpSpPr>
            <p:sp>
              <p:nvSpPr>
                <p:cNvPr id="213049" name="Rectangle 129"/>
                <p:cNvSpPr>
                  <a:spLocks noChangeArrowheads="1"/>
                </p:cNvSpPr>
                <p:nvPr/>
              </p:nvSpPr>
              <p:spPr bwMode="auto">
                <a:xfrm>
                  <a:off x="1442" y="398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摩西和吗哪</a:t>
                  </a:r>
                </a:p>
              </p:txBody>
            </p:sp>
            <p:sp>
              <p:nvSpPr>
                <p:cNvPr id="213050" name="Rectangle 130"/>
                <p:cNvSpPr>
                  <a:spLocks noChangeArrowheads="1"/>
                </p:cNvSpPr>
                <p:nvPr/>
              </p:nvSpPr>
              <p:spPr bwMode="auto">
                <a:xfrm>
                  <a:off x="1442" y="398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43" name="Group 131"/>
              <p:cNvGrpSpPr>
                <a:grpSpLocks/>
              </p:cNvGrpSpPr>
              <p:nvPr/>
            </p:nvGrpSpPr>
            <p:grpSpPr bwMode="auto">
              <a:xfrm>
                <a:off x="2879" y="3987"/>
                <a:ext cx="1435" cy="325"/>
                <a:chOff x="2879" y="3987"/>
                <a:chExt cx="1435" cy="325"/>
              </a:xfrm>
            </p:grpSpPr>
            <p:sp>
              <p:nvSpPr>
                <p:cNvPr id="213047" name="Rectangle 132"/>
                <p:cNvSpPr>
                  <a:spLocks noChangeArrowheads="1"/>
                </p:cNvSpPr>
                <p:nvPr/>
              </p:nvSpPr>
              <p:spPr bwMode="auto">
                <a:xfrm>
                  <a:off x="2879" y="398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没有反应</a:t>
                  </a:r>
                </a:p>
              </p:txBody>
            </p:sp>
            <p:sp>
              <p:nvSpPr>
                <p:cNvPr id="213048" name="Rectangle 133"/>
                <p:cNvSpPr>
                  <a:spLocks noChangeArrowheads="1"/>
                </p:cNvSpPr>
                <p:nvPr/>
              </p:nvSpPr>
              <p:spPr bwMode="auto">
                <a:xfrm>
                  <a:off x="2879" y="398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nvGrpSpPr>
              <p:cNvPr id="213044" name="Group 134"/>
              <p:cNvGrpSpPr>
                <a:grpSpLocks/>
              </p:cNvGrpSpPr>
              <p:nvPr/>
            </p:nvGrpSpPr>
            <p:grpSpPr bwMode="auto">
              <a:xfrm>
                <a:off x="4315" y="3987"/>
                <a:ext cx="1435" cy="325"/>
                <a:chOff x="4315" y="3987"/>
                <a:chExt cx="1435" cy="325"/>
              </a:xfrm>
            </p:grpSpPr>
            <p:sp>
              <p:nvSpPr>
                <p:cNvPr id="213045" name="Rectangle 135"/>
                <p:cNvSpPr>
                  <a:spLocks noChangeArrowheads="1"/>
                </p:cNvSpPr>
                <p:nvPr/>
              </p:nvSpPr>
              <p:spPr bwMode="auto">
                <a:xfrm>
                  <a:off x="4315" y="3987"/>
                  <a:ext cx="1436" cy="326"/>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46800" anchor="ctr" anchorCtr="1"/>
                <a:lstStyle/>
                <a:p>
                  <a:pPr algn="ct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SimHei" charset="0"/>
                      <a:cs typeface="SimHei" charset="0"/>
                    </a:rPr>
                    <a:t>审判</a:t>
                  </a:r>
                </a:p>
              </p:txBody>
            </p:sp>
            <p:sp>
              <p:nvSpPr>
                <p:cNvPr id="213046" name="Rectangle 136"/>
                <p:cNvSpPr>
                  <a:spLocks noChangeArrowheads="1"/>
                </p:cNvSpPr>
                <p:nvPr/>
              </p:nvSpPr>
              <p:spPr bwMode="auto">
                <a:xfrm>
                  <a:off x="4315" y="3987"/>
                  <a:ext cx="1436" cy="326"/>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sp>
          <p:nvSpPr>
            <p:cNvPr id="213000" name="Rectangle 137"/>
            <p:cNvSpPr>
              <a:spLocks noChangeArrowheads="1"/>
            </p:cNvSpPr>
            <p:nvPr/>
          </p:nvSpPr>
          <p:spPr bwMode="auto">
            <a:xfrm>
              <a:off x="0" y="619"/>
              <a:ext cx="5760" cy="3696"/>
            </a:xfrm>
            <a:prstGeom prst="rect">
              <a:avLst/>
            </a:prstGeom>
            <a:noFill/>
            <a:ln w="14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sp>
        <p:nvSpPr>
          <p:cNvPr id="212997" name="Rectangle 138"/>
          <p:cNvSpPr>
            <a:spLocks noGrp="1" noChangeArrowheads="1"/>
          </p:cNvSpPr>
          <p:nvPr>
            <p:ph type="title" idx="4294967295"/>
          </p:nvPr>
        </p:nvSpPr>
        <p:spPr>
          <a:xfrm>
            <a:off x="609600" y="0"/>
            <a:ext cx="6858000" cy="1069975"/>
          </a:xfrm>
          <a:solidFill>
            <a:srgbClr val="000000"/>
          </a:solidFill>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Impact" charset="0"/>
                <a:ea typeface="SimSun" charset="0"/>
                <a:cs typeface="SimSun" charset="0"/>
              </a:rPr>
              <a:t>在旷野里的埋怨</a:t>
            </a:r>
            <a:br>
              <a:rPr lang="en-US" altLang="ja-JP" sz="2000">
                <a:latin typeface="Impact" charset="0"/>
                <a:ea typeface="SimSun" charset="0"/>
                <a:cs typeface="SimSun" charset="0"/>
              </a:rPr>
            </a:br>
            <a:r>
              <a:rPr lang="en-US" sz="2000">
                <a:latin typeface="Impact" charset="0"/>
                <a:ea typeface="SimSun" charset="0"/>
                <a:cs typeface="SimSun" charset="0"/>
              </a:rPr>
              <a:t>保罗</a:t>
            </a:r>
            <a:r>
              <a:rPr lang="en-US" altLang="ja-JP" sz="2000">
                <a:latin typeface="Impact" charset="0"/>
                <a:ea typeface="SimSun" charset="0"/>
                <a:cs typeface="SimSun" charset="0"/>
              </a:rPr>
              <a:t>· </a:t>
            </a:r>
            <a:r>
              <a:rPr lang="en-US" sz="2000">
                <a:latin typeface="Impact" charset="0"/>
                <a:ea typeface="SimSun" charset="0"/>
                <a:cs typeface="SimSun" charset="0"/>
              </a:rPr>
              <a:t>本话</a:t>
            </a:r>
            <a:r>
              <a:rPr lang="en-US" altLang="ja-JP" sz="2000">
                <a:latin typeface="Impact" charset="0"/>
                <a:ea typeface="SimSun" charset="0"/>
                <a:cs typeface="SimSun" charset="0"/>
              </a:rPr>
              <a:t>,</a:t>
            </a:r>
            <a:r>
              <a:rPr lang="en-US" sz="2000">
                <a:latin typeface="Impact" charset="0"/>
                <a:ea typeface="SimSun" charset="0"/>
                <a:cs typeface="SimSun" charset="0"/>
              </a:rPr>
              <a:t>旧约圣经游览</a:t>
            </a:r>
            <a:r>
              <a:rPr lang="en-US" altLang="ja-JP" sz="2000">
                <a:latin typeface="Impact" charset="0"/>
                <a:ea typeface="SimSun" charset="0"/>
                <a:cs typeface="SimSun" charset="0"/>
              </a:rPr>
              <a:t>,68</a:t>
            </a:r>
            <a:endParaRPr lang="en-US" sz="2000">
              <a:latin typeface="Impact" charset="0"/>
              <a:ea typeface="SimSun" charset="0"/>
              <a:cs typeface="SimSun" charset="0"/>
            </a:endParaRPr>
          </a:p>
        </p:txBody>
      </p:sp>
      <p:sp>
        <p:nvSpPr>
          <p:cNvPr id="212998" name="Text Box 139"/>
          <p:cNvSpPr txBox="1">
            <a:spLocks noChangeArrowheads="1"/>
          </p:cNvSpPr>
          <p:nvPr/>
        </p:nvSpPr>
        <p:spPr bwMode="auto">
          <a:xfrm>
            <a:off x="8153400" y="152400"/>
            <a:ext cx="838200" cy="46037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spcBef>
                <a:spcPts val="1500"/>
              </a:spcBef>
              <a:buClr>
                <a:srgbClr val="000000"/>
              </a:buClr>
              <a:buSzPct val="100000"/>
              <a:buFont typeface="Times New Roman" charset="0"/>
              <a:buNone/>
            </a:pPr>
            <a:r>
              <a:rPr lang="en-US" b="1">
                <a:solidFill>
                  <a:srgbClr val="FFFFFF"/>
                </a:solidFill>
                <a:latin typeface="Times New Roman" charset="0"/>
                <a:cs typeface="MS Gothic" charset="0"/>
              </a:rPr>
              <a:t>157a</a:t>
            </a:r>
          </a:p>
        </p:txBody>
      </p:sp>
    </p:spTree>
    <p:extLst>
      <p:ext uri="{BB962C8B-B14F-4D97-AF65-F5344CB8AC3E}">
        <p14:creationId xmlns:p14="http://schemas.microsoft.com/office/powerpoint/2010/main" val="5697556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9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grpId="0" nodeType="clickEffect">
                                  <p:stCondLst>
                                    <p:cond delay="0"/>
                                  </p:stCondLst>
                                  <p:childTnLst>
                                    <p:set>
                                      <p:cBhvr additive="repl">
                                        <p:cTn id="10" dur="1" fill="hold">
                                          <p:stCondLst>
                                            <p:cond delay="0"/>
                                          </p:stCondLst>
                                        </p:cTn>
                                        <p:tgtEl>
                                          <p:spTgt spid="119810"/>
                                        </p:tgtEl>
                                        <p:attrNameLst>
                                          <p:attrName>style.visibility</p:attrName>
                                        </p:attrNameLst>
                                      </p:cBhvr>
                                      <p:to>
                                        <p:strVal val="visible"/>
                                      </p:to>
                                    </p:set>
                                    <p:animEffect transition="in" filter="box(in)">
                                      <p:cBhvr additive="repl">
                                        <p:cTn id="11" dur="500"/>
                                        <p:tgtEl>
                                          <p:spTgt spid="1198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additive="repl">
                                        <p:cTn id="15" dur="1" fill="hold">
                                          <p:stCondLst>
                                            <p:cond delay="0"/>
                                          </p:stCondLst>
                                        </p:cTn>
                                        <p:tgtEl>
                                          <p:spTgt spid="2"/>
                                        </p:tgtEl>
                                        <p:attrNameLst>
                                          <p:attrName>style.visibility</p:attrName>
                                        </p:attrNameLst>
                                      </p:cBhvr>
                                      <p:to>
                                        <p:strVal val="visible"/>
                                      </p:to>
                                    </p:set>
                                    <p:animEffect transition="in" filter="checkerboard(across)">
                                      <p:cBhvr additive="repl">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ZESTY">
  <a:themeElements>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2004:Templates:Presentations:Designs:Leaf Veins</Template>
  <TotalTime>11783</TotalTime>
  <Words>12166</Words>
  <Application>Microsoft Macintosh PowerPoint</Application>
  <PresentationFormat>On-screen Show (4:3)</PresentationFormat>
  <Paragraphs>1915</Paragraphs>
  <Slides>194</Slides>
  <Notes>146</Notes>
  <HiddenSlides>0</HiddenSlides>
  <MMClips>0</MMClips>
  <ScaleCrop>false</ScaleCrop>
  <HeadingPairs>
    <vt:vector size="6" baseType="variant">
      <vt:variant>
        <vt:lpstr>Fonts Used</vt:lpstr>
      </vt:variant>
      <vt:variant>
        <vt:i4>31</vt:i4>
      </vt:variant>
      <vt:variant>
        <vt:lpstr>Theme</vt:lpstr>
      </vt:variant>
      <vt:variant>
        <vt:i4>65</vt:i4>
      </vt:variant>
      <vt:variant>
        <vt:lpstr>Slide Titles</vt:lpstr>
      </vt:variant>
      <vt:variant>
        <vt:i4>194</vt:i4>
      </vt:variant>
    </vt:vector>
  </HeadingPairs>
  <TitlesOfParts>
    <vt:vector size="290" baseType="lpstr">
      <vt:lpstr>BONES</vt:lpstr>
      <vt:lpstr>Bwhebb</vt:lpstr>
      <vt:lpstr>Chicago</vt:lpstr>
      <vt:lpstr>DFKai-SB</vt:lpstr>
      <vt:lpstr>微軟正黑體</vt:lpstr>
      <vt:lpstr>ＭＳ Ｐゴシック</vt:lpstr>
      <vt:lpstr>ＭＳ Ｐゴシック</vt:lpstr>
      <vt:lpstr>PingFang SC</vt:lpstr>
      <vt:lpstr>SimHei</vt:lpstr>
      <vt:lpstr>SimSun</vt:lpstr>
      <vt:lpstr>Times</vt:lpstr>
      <vt:lpstr>Arial</vt:lpstr>
      <vt:lpstr>Arial Black</vt:lpstr>
      <vt:lpstr>Arial Narrow</vt:lpstr>
      <vt:lpstr>Arial Rounded MT Bold</vt:lpstr>
      <vt:lpstr>Calibri</vt:lpstr>
      <vt:lpstr>Calisto MT</vt:lpstr>
      <vt:lpstr>Century Gothic</vt:lpstr>
      <vt:lpstr>Chalkboard</vt:lpstr>
      <vt:lpstr>Comic Sans MS</vt:lpstr>
      <vt:lpstr>Franklin Gothic Medium</vt:lpstr>
      <vt:lpstr>Geneva</vt:lpstr>
      <vt:lpstr>Helvetica</vt:lpstr>
      <vt:lpstr>Impact</vt:lpstr>
      <vt:lpstr>Lucida Bright</vt:lpstr>
      <vt:lpstr>Monotype Sorts</vt:lpstr>
      <vt:lpstr>Source Serif Pro</vt:lpstr>
      <vt:lpstr>Tahoma</vt:lpstr>
      <vt:lpstr>Times New Roman</vt:lpstr>
      <vt:lpstr>Verdana</vt:lpstr>
      <vt:lpstr>Wingdings</vt:lpstr>
      <vt:lpstr>SERENE</vt:lpstr>
      <vt:lpstr>Default Design</vt:lpstr>
      <vt:lpstr>1_SERENE</vt:lpstr>
      <vt:lpstr>untitled 3</vt:lpstr>
      <vt:lpstr>9_Default Design</vt:lpstr>
      <vt:lpstr>2_Default Design</vt:lpstr>
      <vt:lpstr>50_Blank Presentation</vt:lpstr>
      <vt:lpstr>3_Default Design</vt:lpstr>
      <vt:lpstr>6_Default Design</vt:lpstr>
      <vt:lpstr>Blank Presentation</vt:lpstr>
      <vt:lpstr>1_Blank Presentation</vt:lpstr>
      <vt:lpstr>4_Default Design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3_Story</vt:lpstr>
      <vt:lpstr>12_Blank Presentation</vt:lpstr>
      <vt:lpstr>13_Blank Presentation</vt:lpstr>
      <vt:lpstr>14_Blank Presentation</vt:lpstr>
      <vt:lpstr>5_Default Design</vt:lpstr>
      <vt:lpstr>ZESTY</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26_Blank Presentation</vt:lpstr>
      <vt:lpstr>27_Blank Presentation</vt:lpstr>
      <vt:lpstr>1_Leaf Veins</vt:lpstr>
      <vt:lpstr>29_Blank Presentation</vt:lpstr>
      <vt:lpstr>30_Blank Presentation</vt:lpstr>
      <vt:lpstr>6_SERENE</vt:lpstr>
      <vt:lpstr>31_Blank Presentation</vt:lpstr>
      <vt:lpstr>5_Orbit</vt:lpstr>
      <vt:lpstr>7_SERENE</vt:lpstr>
      <vt:lpstr>7_Default Design</vt:lpstr>
      <vt:lpstr>49_Blank Presentation</vt:lpstr>
      <vt:lpstr>3_SERENE</vt:lpstr>
      <vt:lpstr>32_Blank Presentation</vt:lpstr>
      <vt:lpstr>1_Default Design</vt:lpstr>
      <vt:lpstr>1_Circuit</vt:lpstr>
      <vt:lpstr>4_Office Theme</vt:lpstr>
      <vt:lpstr>13_Default Design</vt:lpstr>
      <vt:lpstr>14_Default Design</vt:lpstr>
      <vt:lpstr>2_untitled 1</vt:lpstr>
      <vt:lpstr>35_Blank Presentation</vt:lpstr>
      <vt:lpstr>51_Blank Presentation</vt:lpstr>
      <vt:lpstr>15_Default Design</vt:lpstr>
      <vt:lpstr>16_Default Design</vt:lpstr>
      <vt:lpstr>4_SERENE</vt:lpstr>
      <vt:lpstr>Office 主题</vt:lpstr>
      <vt:lpstr>28_Blank Presentation</vt:lpstr>
      <vt:lpstr>作个预备好的人</vt:lpstr>
      <vt:lpstr>童子军</vt:lpstr>
      <vt:lpstr>做好准备</vt:lpstr>
      <vt:lpstr>您将如何为飓风做准备？</vt:lpstr>
      <vt:lpstr>Be Prepared</vt:lpstr>
      <vt:lpstr>Irma</vt:lpstr>
      <vt:lpstr>Irma</vt:lpstr>
      <vt:lpstr> 飓风艾玛</vt:lpstr>
      <vt:lpstr> 飓风艾玛</vt:lpstr>
      <vt:lpstr>做好准备</vt:lpstr>
      <vt:lpstr>神如何预备我们来侍奉祂?</vt:lpstr>
      <vt:lpstr>民数记</vt:lpstr>
      <vt:lpstr>民数记的开始</vt:lpstr>
      <vt:lpstr>民数记的结束</vt:lpstr>
      <vt:lpstr>民数记之前的故事</vt:lpstr>
      <vt:lpstr>民数记故事的起点</vt:lpstr>
      <vt:lpstr>民数记故事的终点</vt:lpstr>
      <vt:lpstr>民数记</vt:lpstr>
      <vt:lpstr>关键词</vt:lpstr>
      <vt:lpstr>水从磐石而出</vt:lpstr>
      <vt:lpstr>《民数记》带来智慧</vt:lpstr>
      <vt:lpstr>民数记中的智慧</vt:lpstr>
      <vt:lpstr>民族的诞生</vt:lpstr>
      <vt:lpstr>总结</vt:lpstr>
      <vt:lpstr>神如何预备我们来侍奉祂?</vt:lpstr>
      <vt:lpstr>I.神整顿我们以成圣。</vt:lpstr>
      <vt:lpstr>Slides on  民数记 1</vt:lpstr>
      <vt:lpstr>民数记</vt:lpstr>
      <vt:lpstr>Slides on  民数记 2</vt:lpstr>
      <vt:lpstr>旷野中人口的变化</vt:lpstr>
      <vt:lpstr>什么地方容得下以色列的两百万人</vt:lpstr>
      <vt:lpstr>环绕会幕而居的各支派</vt:lpstr>
      <vt:lpstr>人口</vt:lpstr>
      <vt:lpstr>十字阵型！！</vt:lpstr>
      <vt:lpstr>Slides on  民数记 3</vt:lpstr>
      <vt:lpstr>利未人与祭司的帐棚</vt:lpstr>
      <vt:lpstr>Levi's Family Tree</vt:lpstr>
      <vt:lpstr>Slides on  民数记 4</vt:lpstr>
      <vt:lpstr>祭司与众支派同列</vt:lpstr>
      <vt:lpstr>Slides on  民数记 5</vt:lpstr>
      <vt:lpstr>民数记</vt:lpstr>
      <vt:lpstr>Slides on  民数记 6</vt:lpstr>
      <vt:lpstr>愿 耶和华 赐福你</vt:lpstr>
      <vt:lpstr>Slides on  民数记 7</vt:lpstr>
      <vt:lpstr>民数记 7:12</vt:lpstr>
      <vt:lpstr>Slides on  民数记 8</vt:lpstr>
      <vt:lpstr>Slides on  民数记 9</vt:lpstr>
      <vt:lpstr>遵循上帝的旨意而不是按照自己的方式来安排你的生活。</vt:lpstr>
      <vt:lpstr>Be organized.</vt:lpstr>
      <vt:lpstr>保持井然有序。</vt:lpstr>
      <vt:lpstr>上帝已赐予你侍奉他所需的一切。</vt:lpstr>
      <vt:lpstr>让神通过你来做工 (腓立比书 2:12-13 CNV)</vt:lpstr>
      <vt:lpstr>哥林多前书10:13 (CCB)</vt:lpstr>
      <vt:lpstr>腓立比书 4:13</vt:lpstr>
      <vt:lpstr>Slides on  民数记 10</vt:lpstr>
      <vt:lpstr>神如何预备我们来侍奉祂?</vt:lpstr>
      <vt:lpstr>I.神整顿我们以成圣。</vt:lpstr>
      <vt:lpstr>II.神警告我们不信的代价。</vt:lpstr>
      <vt:lpstr>民数记</vt:lpstr>
      <vt:lpstr>银号 (10:1-10)</vt:lpstr>
      <vt:lpstr>行军次序</vt:lpstr>
      <vt:lpstr>行军排列</vt:lpstr>
      <vt:lpstr>巴兰旷野（10：12）</vt:lpstr>
      <vt:lpstr>Slides on  民数记 11</vt:lpstr>
      <vt:lpstr>发怨言！  1众百姓发怨言，他们的恶语达到耶和华的耳中。耶和华听见了就怒气发作，使火在他们中间焚烧，直烧到营的边界。 2百姓向摩西哀求，摩西祈求耶和华，火就熄了。 3那地方便叫做他备拉，因为耶和华的火烧在他们中间。 （民数记11:1-3节）</vt:lpstr>
      <vt:lpstr>Slides on  民数记 12</vt:lpstr>
      <vt:lpstr>民数记 1–12 地图</vt:lpstr>
      <vt:lpstr>民数记</vt:lpstr>
      <vt:lpstr>Slides on  民数记 13</vt:lpstr>
      <vt:lpstr>旷野的游荡</vt:lpstr>
      <vt:lpstr>加低斯巴尼(13:26)</vt:lpstr>
      <vt:lpstr>探子的行程</vt:lpstr>
      <vt:lpstr>探子归回</vt:lpstr>
      <vt:lpstr>“多数派”报告</vt:lpstr>
      <vt:lpstr>“少数派”报告</vt:lpstr>
      <vt:lpstr>Slides on  民数记 14</vt:lpstr>
      <vt:lpstr>神的决定</vt:lpstr>
      <vt:lpstr>关键节</vt:lpstr>
      <vt:lpstr>寻的旷野</vt:lpstr>
      <vt:lpstr>No Directions</vt:lpstr>
      <vt:lpstr>神的惩戒</vt:lpstr>
      <vt:lpstr>Slides on  民数记 15</vt:lpstr>
      <vt:lpstr>旧约中的管教</vt:lpstr>
      <vt:lpstr>希伯来书10:28; 民数记 15:30-36</vt:lpstr>
      <vt:lpstr>“任何人若拒绝遵循摩西的律法，凭两三个人的见证就不得怜恤而被处死。”  (希伯来书10:28; 民数记 15:30-36 NLT).</vt:lpstr>
      <vt:lpstr>君尊义仆的末后统治</vt:lpstr>
      <vt:lpstr>旧约中的产业</vt:lpstr>
      <vt:lpstr>旧约中的产业</vt:lpstr>
      <vt:lpstr>Inheritance in the OT</vt:lpstr>
      <vt:lpstr>Inheritance in the OT</vt:lpstr>
      <vt:lpstr>Inheritance in the OT</vt:lpstr>
      <vt:lpstr>新约中的产业</vt:lpstr>
      <vt:lpstr>两种类型的产业</vt:lpstr>
      <vt:lpstr>民数记</vt:lpstr>
      <vt:lpstr>Slides on  民数记 16</vt:lpstr>
      <vt:lpstr>可拉一党的叛逆</vt:lpstr>
      <vt:lpstr>更多埋怨</vt:lpstr>
      <vt:lpstr>抱怨可以吗？</vt:lpstr>
      <vt:lpstr>在旷野里的埋怨 保罗· 本话,旧约圣经游览,68</vt:lpstr>
      <vt:lpstr>Slides on  民数记 17</vt:lpstr>
      <vt:lpstr>格林多前11:27-29 (CNVS)</vt:lpstr>
      <vt:lpstr>格林多前11:30-32 (CNVS)</vt:lpstr>
      <vt:lpstr>Slides on  民数记 18</vt:lpstr>
      <vt:lpstr>Slides on  民数记 19</vt:lpstr>
      <vt:lpstr>The Red Heifer</vt:lpstr>
      <vt:lpstr>红母牛</vt:lpstr>
      <vt:lpstr>Slides on  民数记 20</vt:lpstr>
      <vt:lpstr>民数记</vt:lpstr>
      <vt:lpstr>水从磐 石而出 (民20:8)</vt:lpstr>
      <vt:lpstr>Slides on  民数记 21</vt:lpstr>
      <vt:lpstr>游荡的路线</vt:lpstr>
      <vt:lpstr>更多的埋怨</vt:lpstr>
      <vt:lpstr>“于是耶和华打发火蛇进入人民中间；蛇咬他们，许多以色列人就死了。 7 人民来见摩西，说：“我们有罪了，因为我们出恶言攻击耶和华和你；求你向耶和华祷告，叫这些蛇离开我们。”于是摩西为众人祷告。” (民数记 21:6-7 CNVS).</vt:lpstr>
      <vt:lpstr>铜蛇</vt:lpstr>
      <vt:lpstr>铜蛇</vt:lpstr>
      <vt:lpstr>铜蛇</vt:lpstr>
      <vt:lpstr>外约旦河</vt:lpstr>
      <vt:lpstr>哪哈啦 (亚嫩河)</vt:lpstr>
      <vt:lpstr>跨约旦事件</vt:lpstr>
      <vt:lpstr>Slides on  民数记 22</vt:lpstr>
      <vt:lpstr>民数记</vt:lpstr>
      <vt:lpstr>Transjordan Events</vt:lpstr>
      <vt:lpstr>巴兰的故事（民数记22-24）</vt:lpstr>
      <vt:lpstr>Transjordan Events</vt:lpstr>
      <vt:lpstr>跨约旦事件</vt:lpstr>
      <vt:lpstr>Balaam</vt:lpstr>
      <vt:lpstr>Slides on  民数记 23</vt:lpstr>
      <vt:lpstr>巴兰的预言</vt:lpstr>
      <vt:lpstr>关键节</vt:lpstr>
      <vt:lpstr>Slides on  民数记 24</vt:lpstr>
      <vt:lpstr> 彼得后书 2:15-16</vt:lpstr>
      <vt:lpstr>Slides on  民数记 25</vt:lpstr>
      <vt:lpstr>跨约旦事件</vt:lpstr>
      <vt:lpstr>犹大书 11 </vt:lpstr>
      <vt:lpstr>巴兰的预言 (民数记 22–24)</vt:lpstr>
      <vt:lpstr>启示录 2:14-15</vt:lpstr>
      <vt:lpstr>上帝通过他人的失败来教导我们。</vt:lpstr>
      <vt:lpstr>有时婚姻会失败，所以......</vt:lpstr>
      <vt:lpstr>...祖父母再次成为父母</vt:lpstr>
      <vt:lpstr>救赎与成圣</vt:lpstr>
      <vt:lpstr>神施加的管教</vt:lpstr>
      <vt:lpstr>亚拿尼亚和撒非拉</vt:lpstr>
      <vt:lpstr>奖励可以丢失！</vt:lpstr>
      <vt:lpstr>有至于死的罪 (约壹 5:16-17 CNVS)</vt:lpstr>
      <vt:lpstr>Slides on  民数记 26</vt:lpstr>
      <vt:lpstr>神如何预备我们来侍奉祂?</vt:lpstr>
      <vt:lpstr>I.神整顿我们以成圣。</vt:lpstr>
      <vt:lpstr>II.神警告我们不信的代价。</vt:lpstr>
      <vt:lpstr>III.神奖赏我们的信实。</vt:lpstr>
      <vt:lpstr>论点</vt:lpstr>
      <vt:lpstr>主题</vt:lpstr>
      <vt:lpstr>民数记</vt:lpstr>
      <vt:lpstr>旷野中人口的变化</vt:lpstr>
      <vt:lpstr>部落的人口</vt:lpstr>
      <vt:lpstr>Slides on  民数记 27</vt:lpstr>
      <vt:lpstr>民数记</vt:lpstr>
      <vt:lpstr>Slides on  民数记 28</vt:lpstr>
      <vt:lpstr>特殊的献祭 (民 28:1-15)</vt:lpstr>
      <vt:lpstr>Slides on  民数记 29</vt:lpstr>
      <vt:lpstr>民数记28-29  节日</vt:lpstr>
      <vt:lpstr>Slides on  民数记 30</vt:lpstr>
      <vt:lpstr>民数记</vt:lpstr>
      <vt:lpstr>Slides on  民数记 31</vt:lpstr>
      <vt:lpstr>最后的预备  (31-36 章)</vt:lpstr>
      <vt:lpstr>Slides on  民数记 32</vt:lpstr>
      <vt:lpstr>最后的预备  (31-36 章)</vt:lpstr>
      <vt:lpstr>Slides on  民数记 33</vt:lpstr>
      <vt:lpstr>最后的预备  (31-36 章)</vt:lpstr>
      <vt:lpstr>Slides on  民数记 34</vt:lpstr>
      <vt:lpstr>应许之地</vt:lpstr>
      <vt:lpstr>摩西的应许之地边界（民数记 34）</vt:lpstr>
      <vt:lpstr>最后的准备(31–36)</vt:lpstr>
      <vt:lpstr>Slides on  民数记 35</vt:lpstr>
      <vt:lpstr>最后的预备  (31-36 章)</vt:lpstr>
      <vt:lpstr>48 利未人的城邑</vt:lpstr>
      <vt:lpstr>逃城</vt:lpstr>
      <vt:lpstr>最后的预备  (31-36 章)</vt:lpstr>
      <vt:lpstr>Slides on  民数记 36</vt:lpstr>
      <vt:lpstr>西罗非哈的 女儿们 (民 36)</vt:lpstr>
      <vt:lpstr>民数记故事的终点</vt:lpstr>
      <vt:lpstr>当你顺从时，上帝将继续引导你</vt:lpstr>
      <vt:lpstr>你真的怀疑上帝会忘记奖励你吗？</vt:lpstr>
      <vt:lpstr>在新约里的皇冠</vt:lpstr>
      <vt:lpstr>祂应许持守的赏赐 (启示录 3:11b). </vt:lpstr>
      <vt:lpstr>神如何预备我们来侍奉祂?</vt:lpstr>
      <vt:lpstr>民数记  信息声明</vt:lpstr>
      <vt:lpstr>中心思想</vt:lpstr>
      <vt:lpstr>I.神整顿我们以成圣。</vt:lpstr>
      <vt:lpstr>II.神警告我们不信的代价。</vt:lpstr>
      <vt:lpstr>III.神奖赏我们的信实。</vt:lpstr>
      <vt:lpstr>应用</vt:lpstr>
      <vt:lpstr>预备好! 神此刻正在如何引导或警告你? </vt:lpstr>
      <vt:lpstr>Black</vt:lpstr>
      <vt:lpstr>圣经阐释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681</cp:revision>
  <dcterms:created xsi:type="dcterms:W3CDTF">2009-08-12T23:51:17Z</dcterms:created>
  <dcterms:modified xsi:type="dcterms:W3CDTF">2024-08-06T16:24:49Z</dcterms:modified>
</cp:coreProperties>
</file>