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8.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9.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2.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3.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4.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5.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6.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7.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8.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9.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0.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2.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3.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4.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35.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36.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37.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38.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3.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4.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5.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6.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7.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8.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theme/theme49.xml" ContentType="application/vnd.openxmlformats-officedocument.theme+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theme/theme50.xml" ContentType="application/vnd.openxmlformats-officedocument.theme+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theme/theme51.xml" ContentType="application/vnd.openxmlformats-officedocument.theme+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4.xml" ContentType="application/vnd.openxmlformats-officedocument.theme+xml"/>
  <Override PartName="/ppt/slideLayouts/slideLayout595.xml" ContentType="application/vnd.openxmlformats-officedocument.presentationml.slideLayout+xml"/>
  <Override PartName="/ppt/theme/theme55.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6.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57.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theme/theme58.xml" ContentType="application/vnd.openxmlformats-officedocument.theme+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theme/theme59.xml" ContentType="application/vnd.openxmlformats-officedocument.theme+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theme/theme60.xml" ContentType="application/vnd.openxmlformats-officedocument.theme+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theme/theme61.xml" ContentType="application/vnd.openxmlformats-officedocument.theme+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theme/theme62.xml" ContentType="application/vnd.openxmlformats-officedocument.theme+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theme/theme63.xml" ContentType="application/vnd.openxmlformats-officedocument.theme+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theme/theme64.xml" ContentType="application/vnd.openxmlformats-officedocument.theme+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theme/theme65.xml" ContentType="application/vnd.openxmlformats-officedocument.theme+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theme/theme66.xml" ContentType="application/vnd.openxmlformats-officedocument.theme+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theme/theme67.xml" ContentType="application/vnd.openxmlformats-officedocument.theme+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theme/theme68.xml" ContentType="application/vnd.openxmlformats-officedocument.theme+xml"/>
  <Override PartName="/ppt/theme/theme6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27.xml" ContentType="application/vnd.openxmlformats-officedocument.presentationml.notesSlide+xml"/>
  <Override PartName="/ppt/theme/themeOverride3.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4.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5.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6.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7.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8.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9.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53" r:id="rId2"/>
    <p:sldMasterId id="2147483655" r:id="rId3"/>
    <p:sldMasterId id="2147483657" r:id="rId4"/>
    <p:sldMasterId id="2147485132" r:id="rId5"/>
    <p:sldMasterId id="2147485253" r:id="rId6"/>
    <p:sldMasterId id="2147485329" r:id="rId7"/>
    <p:sldMasterId id="2147485341" r:id="rId8"/>
    <p:sldMasterId id="2147485355" r:id="rId9"/>
    <p:sldMasterId id="2147485368" r:id="rId10"/>
    <p:sldMasterId id="2147485432" r:id="rId11"/>
    <p:sldMasterId id="2147485444" r:id="rId12"/>
    <p:sldMasterId id="2147485526" r:id="rId13"/>
    <p:sldMasterId id="2147485538" r:id="rId14"/>
    <p:sldMasterId id="2147485552" r:id="rId15"/>
    <p:sldMasterId id="2147485564" r:id="rId16"/>
    <p:sldMasterId id="2147485578" r:id="rId17"/>
    <p:sldMasterId id="2147485590" r:id="rId18"/>
    <p:sldMasterId id="2147485626" r:id="rId19"/>
    <p:sldMasterId id="2147485639" r:id="rId20"/>
    <p:sldMasterId id="2147485651" r:id="rId21"/>
    <p:sldMasterId id="2147485663" r:id="rId22"/>
    <p:sldMasterId id="2147485675" r:id="rId23"/>
    <p:sldMasterId id="2147485688" r:id="rId24"/>
    <p:sldMasterId id="2147485700" r:id="rId25"/>
    <p:sldMasterId id="2147485712" r:id="rId26"/>
    <p:sldMasterId id="2147485729" r:id="rId27"/>
    <p:sldMasterId id="2147485741" r:id="rId28"/>
    <p:sldMasterId id="2147485753" r:id="rId29"/>
    <p:sldMasterId id="2147485756" r:id="rId30"/>
    <p:sldMasterId id="2147485768" r:id="rId31"/>
    <p:sldMasterId id="2147485781" r:id="rId32"/>
    <p:sldMasterId id="2147485794" r:id="rId33"/>
    <p:sldMasterId id="2147485808" r:id="rId34"/>
    <p:sldMasterId id="2147485832" r:id="rId35"/>
    <p:sldMasterId id="2147485870" r:id="rId36"/>
    <p:sldMasterId id="2147485882" r:id="rId37"/>
    <p:sldMasterId id="2147485894" r:id="rId38"/>
    <p:sldMasterId id="2147485920" r:id="rId39"/>
    <p:sldMasterId id="2147485935" r:id="rId40"/>
    <p:sldMasterId id="2147485947" r:id="rId41"/>
    <p:sldMasterId id="2147485959" r:id="rId42"/>
    <p:sldMasterId id="2147485971" r:id="rId43"/>
    <p:sldMasterId id="2147486025" r:id="rId44"/>
    <p:sldMasterId id="2147486065" r:id="rId45"/>
    <p:sldMasterId id="2147486089" r:id="rId46"/>
    <p:sldMasterId id="2147486114" r:id="rId47"/>
    <p:sldMasterId id="2147486201" r:id="rId48"/>
    <p:sldMasterId id="2147486214" r:id="rId49"/>
    <p:sldMasterId id="2147486217" r:id="rId50"/>
    <p:sldMasterId id="2147486243" r:id="rId51"/>
    <p:sldMasterId id="2147486269" r:id="rId52"/>
    <p:sldMasterId id="2147486282" r:id="rId53"/>
    <p:sldMasterId id="2147486294" r:id="rId54"/>
    <p:sldMasterId id="2147486320" r:id="rId55"/>
    <p:sldMasterId id="2147486370" r:id="rId56"/>
    <p:sldMasterId id="2147486382" r:id="rId57"/>
    <p:sldMasterId id="2147486394" r:id="rId58"/>
    <p:sldMasterId id="2147486407" r:id="rId59"/>
    <p:sldMasterId id="2147486420" r:id="rId60"/>
    <p:sldMasterId id="2147486432" r:id="rId61"/>
    <p:sldMasterId id="2147486435" r:id="rId62"/>
    <p:sldMasterId id="2147486487" r:id="rId63"/>
    <p:sldMasterId id="2147486728" r:id="rId64"/>
    <p:sldMasterId id="2147486768" r:id="rId65"/>
    <p:sldMasterId id="2147486792" r:id="rId66"/>
    <p:sldMasterId id="2147486804" r:id="rId67"/>
    <p:sldMasterId id="2147486816" r:id="rId68"/>
  </p:sldMasterIdLst>
  <p:notesMasterIdLst>
    <p:notesMasterId r:id="rId212"/>
  </p:notesMasterIdLst>
  <p:sldIdLst>
    <p:sldId id="679" r:id="rId69"/>
    <p:sldId id="590" r:id="rId70"/>
    <p:sldId id="591" r:id="rId71"/>
    <p:sldId id="592" r:id="rId72"/>
    <p:sldId id="593" r:id="rId73"/>
    <p:sldId id="594" r:id="rId74"/>
    <p:sldId id="595" r:id="rId75"/>
    <p:sldId id="596" r:id="rId76"/>
    <p:sldId id="597" r:id="rId77"/>
    <p:sldId id="598" r:id="rId78"/>
    <p:sldId id="965" r:id="rId79"/>
    <p:sldId id="600" r:id="rId80"/>
    <p:sldId id="601" r:id="rId81"/>
    <p:sldId id="680" r:id="rId82"/>
    <p:sldId id="603" r:id="rId83"/>
    <p:sldId id="689" r:id="rId84"/>
    <p:sldId id="681" r:id="rId85"/>
    <p:sldId id="606" r:id="rId86"/>
    <p:sldId id="607" r:id="rId87"/>
    <p:sldId id="783" r:id="rId88"/>
    <p:sldId id="608" r:id="rId89"/>
    <p:sldId id="1185" r:id="rId90"/>
    <p:sldId id="669" r:id="rId91"/>
    <p:sldId id="953" r:id="rId92"/>
    <p:sldId id="684" r:id="rId93"/>
    <p:sldId id="685" r:id="rId94"/>
    <p:sldId id="2535" r:id="rId95"/>
    <p:sldId id="683" r:id="rId96"/>
    <p:sldId id="457" r:id="rId97"/>
    <p:sldId id="2534" r:id="rId98"/>
    <p:sldId id="950" r:id="rId99"/>
    <p:sldId id="951" r:id="rId100"/>
    <p:sldId id="355" r:id="rId101"/>
    <p:sldId id="362" r:id="rId102"/>
    <p:sldId id="507" r:id="rId103"/>
    <p:sldId id="476" r:id="rId104"/>
    <p:sldId id="382" r:id="rId105"/>
    <p:sldId id="375" r:id="rId106"/>
    <p:sldId id="376" r:id="rId107"/>
    <p:sldId id="377" r:id="rId108"/>
    <p:sldId id="477" r:id="rId109"/>
    <p:sldId id="263" r:id="rId110"/>
    <p:sldId id="2518" r:id="rId111"/>
    <p:sldId id="2519" r:id="rId112"/>
    <p:sldId id="2520" r:id="rId113"/>
    <p:sldId id="286" r:id="rId114"/>
    <p:sldId id="486" r:id="rId115"/>
    <p:sldId id="487" r:id="rId116"/>
    <p:sldId id="488" r:id="rId117"/>
    <p:sldId id="489" r:id="rId118"/>
    <p:sldId id="490" r:id="rId119"/>
    <p:sldId id="371" r:id="rId120"/>
    <p:sldId id="491" r:id="rId121"/>
    <p:sldId id="629" r:id="rId122"/>
    <p:sldId id="496" r:id="rId123"/>
    <p:sldId id="952" r:id="rId124"/>
    <p:sldId id="630" r:id="rId125"/>
    <p:sldId id="632" r:id="rId126"/>
    <p:sldId id="499" r:id="rId127"/>
    <p:sldId id="313" r:id="rId128"/>
    <p:sldId id="500" r:id="rId129"/>
    <p:sldId id="501" r:id="rId130"/>
    <p:sldId id="407" r:id="rId131"/>
    <p:sldId id="502" r:id="rId132"/>
    <p:sldId id="503" r:id="rId133"/>
    <p:sldId id="504" r:id="rId134"/>
    <p:sldId id="447" r:id="rId135"/>
    <p:sldId id="448" r:id="rId136"/>
    <p:sldId id="449" r:id="rId137"/>
    <p:sldId id="505" r:id="rId138"/>
    <p:sldId id="2533" r:id="rId139"/>
    <p:sldId id="2532" r:id="rId140"/>
    <p:sldId id="675" r:id="rId141"/>
    <p:sldId id="935" r:id="rId142"/>
    <p:sldId id="638" r:id="rId143"/>
    <p:sldId id="639" r:id="rId144"/>
    <p:sldId id="640" r:id="rId145"/>
    <p:sldId id="506" r:id="rId146"/>
    <p:sldId id="690" r:id="rId147"/>
    <p:sldId id="284" r:id="rId148"/>
    <p:sldId id="691" r:id="rId149"/>
    <p:sldId id="694" r:id="rId150"/>
    <p:sldId id="645" r:id="rId151"/>
    <p:sldId id="315" r:id="rId152"/>
    <p:sldId id="316" r:id="rId153"/>
    <p:sldId id="569" r:id="rId154"/>
    <p:sldId id="568" r:id="rId155"/>
    <p:sldId id="509" r:id="rId156"/>
    <p:sldId id="358" r:id="rId157"/>
    <p:sldId id="265" r:id="rId158"/>
    <p:sldId id="510" r:id="rId159"/>
    <p:sldId id="287" r:id="rId160"/>
    <p:sldId id="677" r:id="rId161"/>
    <p:sldId id="512" r:id="rId162"/>
    <p:sldId id="513" r:id="rId163"/>
    <p:sldId id="516" r:id="rId164"/>
    <p:sldId id="517" r:id="rId165"/>
    <p:sldId id="515" r:id="rId166"/>
    <p:sldId id="518" r:id="rId167"/>
    <p:sldId id="514" r:id="rId168"/>
    <p:sldId id="520" r:id="rId169"/>
    <p:sldId id="411" r:id="rId170"/>
    <p:sldId id="521" r:id="rId171"/>
    <p:sldId id="522" r:id="rId172"/>
    <p:sldId id="523" r:id="rId173"/>
    <p:sldId id="525" r:id="rId174"/>
    <p:sldId id="646" r:id="rId175"/>
    <p:sldId id="529" r:id="rId176"/>
    <p:sldId id="530" r:id="rId177"/>
    <p:sldId id="531" r:id="rId178"/>
    <p:sldId id="414" r:id="rId179"/>
    <p:sldId id="415" r:id="rId180"/>
    <p:sldId id="416" r:id="rId181"/>
    <p:sldId id="417" r:id="rId182"/>
    <p:sldId id="532" r:id="rId183"/>
    <p:sldId id="647" r:id="rId184"/>
    <p:sldId id="533" r:id="rId185"/>
    <p:sldId id="678" r:id="rId186"/>
    <p:sldId id="536" r:id="rId187"/>
    <p:sldId id="539" r:id="rId188"/>
    <p:sldId id="543" r:id="rId189"/>
    <p:sldId id="540" r:id="rId190"/>
    <p:sldId id="544" r:id="rId191"/>
    <p:sldId id="541" r:id="rId192"/>
    <p:sldId id="682" r:id="rId193"/>
    <p:sldId id="571" r:id="rId194"/>
    <p:sldId id="572" r:id="rId195"/>
    <p:sldId id="341" r:id="rId196"/>
    <p:sldId id="554" r:id="rId197"/>
    <p:sldId id="339" r:id="rId198"/>
    <p:sldId id="555" r:id="rId199"/>
    <p:sldId id="648" r:id="rId200"/>
    <p:sldId id="670" r:id="rId201"/>
    <p:sldId id="671" r:id="rId202"/>
    <p:sldId id="277" r:id="rId203"/>
    <p:sldId id="692" r:id="rId204"/>
    <p:sldId id="687" r:id="rId205"/>
    <p:sldId id="693" r:id="rId206"/>
    <p:sldId id="686" r:id="rId207"/>
    <p:sldId id="665" r:id="rId208"/>
    <p:sldId id="688" r:id="rId209"/>
    <p:sldId id="557" r:id="rId210"/>
    <p:sldId id="1977" r:id="rId211"/>
  </p:sldIdLst>
  <p:sldSz cx="9144000" cy="6858000" type="screen4x3"/>
  <p:notesSz cx="6858000" cy="9144000"/>
  <p:defaultTextStyle>
    <a:defPPr>
      <a:defRPr lang="en-US"/>
    </a:defPPr>
    <a:lvl1pPr algn="r" rtl="0" eaLnBrk="0" fontAlgn="base" hangingPunct="0">
      <a:spcBef>
        <a:spcPct val="0"/>
      </a:spcBef>
      <a:spcAft>
        <a:spcPct val="0"/>
      </a:spcAft>
      <a:defRPr sz="1400" kern="1200">
        <a:solidFill>
          <a:srgbClr val="000000"/>
        </a:solidFill>
        <a:latin typeface="Arial Narrow" charset="0"/>
        <a:ea typeface="ＭＳ Ｐゴシック" charset="0"/>
        <a:cs typeface="Times New Roman" charset="0"/>
      </a:defRPr>
    </a:lvl1pPr>
    <a:lvl2pPr marL="457200" algn="r" rtl="0" eaLnBrk="0" fontAlgn="base" hangingPunct="0">
      <a:spcBef>
        <a:spcPct val="0"/>
      </a:spcBef>
      <a:spcAft>
        <a:spcPct val="0"/>
      </a:spcAft>
      <a:defRPr sz="1400" kern="1200">
        <a:solidFill>
          <a:srgbClr val="000000"/>
        </a:solidFill>
        <a:latin typeface="Arial Narrow" charset="0"/>
        <a:ea typeface="ＭＳ Ｐゴシック" charset="0"/>
        <a:cs typeface="Times New Roman" charset="0"/>
      </a:defRPr>
    </a:lvl2pPr>
    <a:lvl3pPr marL="914400" algn="r" rtl="0" eaLnBrk="0" fontAlgn="base" hangingPunct="0">
      <a:spcBef>
        <a:spcPct val="0"/>
      </a:spcBef>
      <a:spcAft>
        <a:spcPct val="0"/>
      </a:spcAft>
      <a:defRPr sz="1400" kern="1200">
        <a:solidFill>
          <a:srgbClr val="000000"/>
        </a:solidFill>
        <a:latin typeface="Arial Narrow" charset="0"/>
        <a:ea typeface="ＭＳ Ｐゴシック" charset="0"/>
        <a:cs typeface="Times New Roman" charset="0"/>
      </a:defRPr>
    </a:lvl3pPr>
    <a:lvl4pPr marL="1371600" algn="r" rtl="0" eaLnBrk="0" fontAlgn="base" hangingPunct="0">
      <a:spcBef>
        <a:spcPct val="0"/>
      </a:spcBef>
      <a:spcAft>
        <a:spcPct val="0"/>
      </a:spcAft>
      <a:defRPr sz="1400" kern="1200">
        <a:solidFill>
          <a:srgbClr val="000000"/>
        </a:solidFill>
        <a:latin typeface="Arial Narrow" charset="0"/>
        <a:ea typeface="ＭＳ Ｐゴシック" charset="0"/>
        <a:cs typeface="Times New Roman" charset="0"/>
      </a:defRPr>
    </a:lvl4pPr>
    <a:lvl5pPr marL="1828800" algn="r" rtl="0" eaLnBrk="0" fontAlgn="base" hangingPunct="0">
      <a:spcBef>
        <a:spcPct val="0"/>
      </a:spcBef>
      <a:spcAft>
        <a:spcPct val="0"/>
      </a:spcAft>
      <a:defRPr sz="1400" kern="1200">
        <a:solidFill>
          <a:srgbClr val="000000"/>
        </a:solidFill>
        <a:latin typeface="Arial Narrow" charset="0"/>
        <a:ea typeface="ＭＳ Ｐゴシック" charset="0"/>
        <a:cs typeface="Times New Roman" charset="0"/>
      </a:defRPr>
    </a:lvl5pPr>
    <a:lvl6pPr marL="2286000" algn="l" defTabSz="457200" rtl="0" eaLnBrk="1" latinLnBrk="0" hangingPunct="1">
      <a:defRPr sz="1400" kern="1200">
        <a:solidFill>
          <a:srgbClr val="000000"/>
        </a:solidFill>
        <a:latin typeface="Arial Narrow" charset="0"/>
        <a:ea typeface="ＭＳ Ｐゴシック" charset="0"/>
        <a:cs typeface="Times New Roman" charset="0"/>
      </a:defRPr>
    </a:lvl6pPr>
    <a:lvl7pPr marL="2743200" algn="l" defTabSz="457200" rtl="0" eaLnBrk="1" latinLnBrk="0" hangingPunct="1">
      <a:defRPr sz="1400" kern="1200">
        <a:solidFill>
          <a:srgbClr val="000000"/>
        </a:solidFill>
        <a:latin typeface="Arial Narrow" charset="0"/>
        <a:ea typeface="ＭＳ Ｐゴシック" charset="0"/>
        <a:cs typeface="Times New Roman" charset="0"/>
      </a:defRPr>
    </a:lvl7pPr>
    <a:lvl8pPr marL="3200400" algn="l" defTabSz="457200" rtl="0" eaLnBrk="1" latinLnBrk="0" hangingPunct="1">
      <a:defRPr sz="1400" kern="1200">
        <a:solidFill>
          <a:srgbClr val="000000"/>
        </a:solidFill>
        <a:latin typeface="Arial Narrow" charset="0"/>
        <a:ea typeface="ＭＳ Ｐゴシック" charset="0"/>
        <a:cs typeface="Times New Roman" charset="0"/>
      </a:defRPr>
    </a:lvl8pPr>
    <a:lvl9pPr marL="3657600" algn="l" defTabSz="457200" rtl="0" eaLnBrk="1" latinLnBrk="0" hangingPunct="1">
      <a:defRPr sz="1400" kern="1200">
        <a:solidFill>
          <a:srgbClr val="000000"/>
        </a:solidFill>
        <a:latin typeface="Arial Narrow" charset="0"/>
        <a:ea typeface="ＭＳ Ｐゴシック" charset="0"/>
        <a:cs typeface="Times New Roman" charset="0"/>
      </a:defRPr>
    </a:lvl9pPr>
  </p:defaultTextStyle>
  <p:extLst>
    <p:ext uri="{EFAFB233-063F-42B5-8137-9DF3F51BA10A}">
      <p15:sldGuideLst xmlns:p15="http://schemas.microsoft.com/office/powerpoint/2012/main">
        <p15:guide id="1" orient="horz" pos="31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000000"/>
    <a:srgbClr val="CC6600"/>
    <a:srgbClr val="006600"/>
    <a:srgbClr val="66FFCC"/>
    <a:srgbClr val="FF5050"/>
    <a:srgbClr val="CCFFFF"/>
    <a:srgbClr val="6633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721" autoAdjust="0"/>
    <p:restoredTop sz="85306"/>
  </p:normalViewPr>
  <p:slideViewPr>
    <p:cSldViewPr>
      <p:cViewPr varScale="1">
        <p:scale>
          <a:sx n="108" d="100"/>
          <a:sy n="108" d="100"/>
        </p:scale>
        <p:origin x="2616" y="192"/>
      </p:cViewPr>
      <p:guideLst>
        <p:guide orient="horz" pos="31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21" d="100"/>
        <a:sy n="121" d="100"/>
      </p:scale>
      <p:origin x="0" y="-179718"/>
    </p:cViewPr>
  </p:sorterViewPr>
  <p:notesViewPr>
    <p:cSldViewPr>
      <p:cViewPr varScale="1">
        <p:scale>
          <a:sx n="55" d="100"/>
          <a:sy n="55" d="100"/>
        </p:scale>
        <p:origin x="-78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6.xml"/><Relationship Id="rId138" Type="http://schemas.openxmlformats.org/officeDocument/2006/relationships/slide" Target="slides/slide70.xml"/><Relationship Id="rId159" Type="http://schemas.openxmlformats.org/officeDocument/2006/relationships/slide" Target="slides/slide91.xml"/><Relationship Id="rId170" Type="http://schemas.openxmlformats.org/officeDocument/2006/relationships/slide" Target="slides/slide102.xml"/><Relationship Id="rId191" Type="http://schemas.openxmlformats.org/officeDocument/2006/relationships/slide" Target="slides/slide123.xml"/><Relationship Id="rId205" Type="http://schemas.openxmlformats.org/officeDocument/2006/relationships/slide" Target="slides/slide137.xml"/><Relationship Id="rId107" Type="http://schemas.openxmlformats.org/officeDocument/2006/relationships/slide" Target="slides/slide3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6.xml"/><Relationship Id="rId128" Type="http://schemas.openxmlformats.org/officeDocument/2006/relationships/slide" Target="slides/slide60.xml"/><Relationship Id="rId149" Type="http://schemas.openxmlformats.org/officeDocument/2006/relationships/slide" Target="slides/slide81.xml"/><Relationship Id="rId5" Type="http://schemas.openxmlformats.org/officeDocument/2006/relationships/slideMaster" Target="slideMasters/slideMaster5.xml"/><Relationship Id="rId95" Type="http://schemas.openxmlformats.org/officeDocument/2006/relationships/slide" Target="slides/slide27.xml"/><Relationship Id="rId160" Type="http://schemas.openxmlformats.org/officeDocument/2006/relationships/slide" Target="slides/slide92.xml"/><Relationship Id="rId181" Type="http://schemas.openxmlformats.org/officeDocument/2006/relationships/slide" Target="slides/slide113.xml"/><Relationship Id="rId216"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0.xml"/><Relationship Id="rId139" Type="http://schemas.openxmlformats.org/officeDocument/2006/relationships/slide" Target="slides/slide71.xml"/><Relationship Id="rId85" Type="http://schemas.openxmlformats.org/officeDocument/2006/relationships/slide" Target="slides/slide17.xml"/><Relationship Id="rId150" Type="http://schemas.openxmlformats.org/officeDocument/2006/relationships/slide" Target="slides/slide82.xml"/><Relationship Id="rId171" Type="http://schemas.openxmlformats.org/officeDocument/2006/relationships/slide" Target="slides/slide103.xml"/><Relationship Id="rId192" Type="http://schemas.openxmlformats.org/officeDocument/2006/relationships/slide" Target="slides/slide124.xml"/><Relationship Id="rId206" Type="http://schemas.openxmlformats.org/officeDocument/2006/relationships/slide" Target="slides/slide13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0.xml"/><Relationship Id="rId129" Type="http://schemas.openxmlformats.org/officeDocument/2006/relationships/slide" Target="slides/slide61.xml"/><Relationship Id="rId54" Type="http://schemas.openxmlformats.org/officeDocument/2006/relationships/slideMaster" Target="slideMasters/slideMaster54.xml"/><Relationship Id="rId75" Type="http://schemas.openxmlformats.org/officeDocument/2006/relationships/slide" Target="slides/slide7.xml"/><Relationship Id="rId96" Type="http://schemas.openxmlformats.org/officeDocument/2006/relationships/slide" Target="slides/slide28.xml"/><Relationship Id="rId140" Type="http://schemas.openxmlformats.org/officeDocument/2006/relationships/slide" Target="slides/slide72.xml"/><Relationship Id="rId161" Type="http://schemas.openxmlformats.org/officeDocument/2006/relationships/slide" Target="slides/slide93.xml"/><Relationship Id="rId182" Type="http://schemas.openxmlformats.org/officeDocument/2006/relationships/slide" Target="slides/slide114.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51.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8.xml"/><Relationship Id="rId130" Type="http://schemas.openxmlformats.org/officeDocument/2006/relationships/slide" Target="slides/slide62.xml"/><Relationship Id="rId151" Type="http://schemas.openxmlformats.org/officeDocument/2006/relationships/slide" Target="slides/slide83.xml"/><Relationship Id="rId172" Type="http://schemas.openxmlformats.org/officeDocument/2006/relationships/slide" Target="slides/slide104.xml"/><Relationship Id="rId193" Type="http://schemas.openxmlformats.org/officeDocument/2006/relationships/slide" Target="slides/slide125.xml"/><Relationship Id="rId207" Type="http://schemas.openxmlformats.org/officeDocument/2006/relationships/slide" Target="slides/slide139.xml"/><Relationship Id="rId13" Type="http://schemas.openxmlformats.org/officeDocument/2006/relationships/slideMaster" Target="slideMasters/slideMaster13.xml"/><Relationship Id="rId109" Type="http://schemas.openxmlformats.org/officeDocument/2006/relationships/slide" Target="slides/slide4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8.xml"/><Relationship Id="rId97" Type="http://schemas.openxmlformats.org/officeDocument/2006/relationships/slide" Target="slides/slide29.xml"/><Relationship Id="rId120" Type="http://schemas.openxmlformats.org/officeDocument/2006/relationships/slide" Target="slides/slide52.xml"/><Relationship Id="rId141" Type="http://schemas.openxmlformats.org/officeDocument/2006/relationships/slide" Target="slides/slide73.xml"/><Relationship Id="rId7" Type="http://schemas.openxmlformats.org/officeDocument/2006/relationships/slideMaster" Target="slideMasters/slideMaster7.xml"/><Relationship Id="rId162" Type="http://schemas.openxmlformats.org/officeDocument/2006/relationships/slide" Target="slides/slide94.xml"/><Relationship Id="rId183" Type="http://schemas.openxmlformats.org/officeDocument/2006/relationships/slide" Target="slides/slide115.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9.xml"/><Relationship Id="rId110" Type="http://schemas.openxmlformats.org/officeDocument/2006/relationships/slide" Target="slides/slide42.xml"/><Relationship Id="rId131" Type="http://schemas.openxmlformats.org/officeDocument/2006/relationships/slide" Target="slides/slide63.xml"/><Relationship Id="rId152" Type="http://schemas.openxmlformats.org/officeDocument/2006/relationships/slide" Target="slides/slide84.xml"/><Relationship Id="rId173" Type="http://schemas.openxmlformats.org/officeDocument/2006/relationships/slide" Target="slides/slide105.xml"/><Relationship Id="rId194" Type="http://schemas.openxmlformats.org/officeDocument/2006/relationships/slide" Target="slides/slide126.xml"/><Relationship Id="rId208" Type="http://schemas.openxmlformats.org/officeDocument/2006/relationships/slide" Target="slides/slide14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9.xml"/><Relationship Id="rId100" Type="http://schemas.openxmlformats.org/officeDocument/2006/relationships/slide" Target="slides/slide32.xml"/><Relationship Id="rId105" Type="http://schemas.openxmlformats.org/officeDocument/2006/relationships/slide" Target="slides/slide37.xml"/><Relationship Id="rId126" Type="http://schemas.openxmlformats.org/officeDocument/2006/relationships/slide" Target="slides/slide58.xml"/><Relationship Id="rId147" Type="http://schemas.openxmlformats.org/officeDocument/2006/relationships/slide" Target="slides/slide79.xml"/><Relationship Id="rId168" Type="http://schemas.openxmlformats.org/officeDocument/2006/relationships/slide" Target="slides/slide100.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4.xml"/><Relationship Id="rId93" Type="http://schemas.openxmlformats.org/officeDocument/2006/relationships/slide" Target="slides/slide25.xml"/><Relationship Id="rId98" Type="http://schemas.openxmlformats.org/officeDocument/2006/relationships/slide" Target="slides/slide30.xml"/><Relationship Id="rId121" Type="http://schemas.openxmlformats.org/officeDocument/2006/relationships/slide" Target="slides/slide53.xml"/><Relationship Id="rId142" Type="http://schemas.openxmlformats.org/officeDocument/2006/relationships/slide" Target="slides/slide74.xml"/><Relationship Id="rId163" Type="http://schemas.openxmlformats.org/officeDocument/2006/relationships/slide" Target="slides/slide95.xml"/><Relationship Id="rId184" Type="http://schemas.openxmlformats.org/officeDocument/2006/relationships/slide" Target="slides/slide116.xml"/><Relationship Id="rId189" Type="http://schemas.openxmlformats.org/officeDocument/2006/relationships/slide" Target="slides/slide121.xml"/><Relationship Id="rId3" Type="http://schemas.openxmlformats.org/officeDocument/2006/relationships/slideMaster" Target="slideMasters/slideMaster3.xml"/><Relationship Id="rId214" Type="http://schemas.openxmlformats.org/officeDocument/2006/relationships/viewProps" Target="viewProps.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8.xml"/><Relationship Id="rId137" Type="http://schemas.openxmlformats.org/officeDocument/2006/relationships/slide" Target="slides/slide69.xml"/><Relationship Id="rId158" Type="http://schemas.openxmlformats.org/officeDocument/2006/relationships/slide" Target="slides/slide9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5.xml"/><Relationship Id="rId88" Type="http://schemas.openxmlformats.org/officeDocument/2006/relationships/slide" Target="slides/slide20.xml"/><Relationship Id="rId111" Type="http://schemas.openxmlformats.org/officeDocument/2006/relationships/slide" Target="slides/slide43.xml"/><Relationship Id="rId132" Type="http://schemas.openxmlformats.org/officeDocument/2006/relationships/slide" Target="slides/slide64.xml"/><Relationship Id="rId153" Type="http://schemas.openxmlformats.org/officeDocument/2006/relationships/slide" Target="slides/slide85.xml"/><Relationship Id="rId174" Type="http://schemas.openxmlformats.org/officeDocument/2006/relationships/slide" Target="slides/slide106.xml"/><Relationship Id="rId179" Type="http://schemas.openxmlformats.org/officeDocument/2006/relationships/slide" Target="slides/slide111.xml"/><Relationship Id="rId195" Type="http://schemas.openxmlformats.org/officeDocument/2006/relationships/slide" Target="slides/slide127.xml"/><Relationship Id="rId209" Type="http://schemas.openxmlformats.org/officeDocument/2006/relationships/slide" Target="slides/slide141.xml"/><Relationship Id="rId190" Type="http://schemas.openxmlformats.org/officeDocument/2006/relationships/slide" Target="slides/slide122.xml"/><Relationship Id="rId204" Type="http://schemas.openxmlformats.org/officeDocument/2006/relationships/slide" Target="slides/slide13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8.xml"/><Relationship Id="rId127" Type="http://schemas.openxmlformats.org/officeDocument/2006/relationships/slide" Target="slides/slide5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5.xml"/><Relationship Id="rId78" Type="http://schemas.openxmlformats.org/officeDocument/2006/relationships/slide" Target="slides/slide10.xml"/><Relationship Id="rId94" Type="http://schemas.openxmlformats.org/officeDocument/2006/relationships/slide" Target="slides/slide26.xml"/><Relationship Id="rId99" Type="http://schemas.openxmlformats.org/officeDocument/2006/relationships/slide" Target="slides/slide31.xml"/><Relationship Id="rId101" Type="http://schemas.openxmlformats.org/officeDocument/2006/relationships/slide" Target="slides/slide33.xml"/><Relationship Id="rId122" Type="http://schemas.openxmlformats.org/officeDocument/2006/relationships/slide" Target="slides/slide54.xml"/><Relationship Id="rId143" Type="http://schemas.openxmlformats.org/officeDocument/2006/relationships/slide" Target="slides/slide75.xml"/><Relationship Id="rId148" Type="http://schemas.openxmlformats.org/officeDocument/2006/relationships/slide" Target="slides/slide80.xml"/><Relationship Id="rId164" Type="http://schemas.openxmlformats.org/officeDocument/2006/relationships/slide" Target="slides/slide96.xml"/><Relationship Id="rId169" Type="http://schemas.openxmlformats.org/officeDocument/2006/relationships/slide" Target="slides/slide101.xml"/><Relationship Id="rId185"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12.xml"/><Relationship Id="rId210" Type="http://schemas.openxmlformats.org/officeDocument/2006/relationships/slide" Target="slides/slide142.xml"/><Relationship Id="rId215" Type="http://schemas.openxmlformats.org/officeDocument/2006/relationships/theme" Target="theme/theme1.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21.xml"/><Relationship Id="rId112" Type="http://schemas.openxmlformats.org/officeDocument/2006/relationships/slide" Target="slides/slide44.xml"/><Relationship Id="rId133" Type="http://schemas.openxmlformats.org/officeDocument/2006/relationships/slide" Target="slides/slide65.xml"/><Relationship Id="rId154" Type="http://schemas.openxmlformats.org/officeDocument/2006/relationships/slide" Target="slides/slide86.xml"/><Relationship Id="rId175" Type="http://schemas.openxmlformats.org/officeDocument/2006/relationships/slide" Target="slides/slide107.xml"/><Relationship Id="rId196" Type="http://schemas.openxmlformats.org/officeDocument/2006/relationships/slide" Target="slides/slide128.xml"/><Relationship Id="rId200" Type="http://schemas.openxmlformats.org/officeDocument/2006/relationships/slide" Target="slides/slide132.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1.xml"/><Relationship Id="rId102" Type="http://schemas.openxmlformats.org/officeDocument/2006/relationships/slide" Target="slides/slide34.xml"/><Relationship Id="rId123" Type="http://schemas.openxmlformats.org/officeDocument/2006/relationships/slide" Target="slides/slide55.xml"/><Relationship Id="rId144" Type="http://schemas.openxmlformats.org/officeDocument/2006/relationships/slide" Target="slides/slide76.xml"/><Relationship Id="rId90" Type="http://schemas.openxmlformats.org/officeDocument/2006/relationships/slide" Target="slides/slide22.xml"/><Relationship Id="rId165" Type="http://schemas.openxmlformats.org/officeDocument/2006/relationships/slide" Target="slides/slide97.xml"/><Relationship Id="rId186" Type="http://schemas.openxmlformats.org/officeDocument/2006/relationships/slide" Target="slides/slide118.xml"/><Relationship Id="rId211" Type="http://schemas.openxmlformats.org/officeDocument/2006/relationships/slide" Target="slides/slide143.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xml"/><Relationship Id="rId113" Type="http://schemas.openxmlformats.org/officeDocument/2006/relationships/slide" Target="slides/slide45.xml"/><Relationship Id="rId134" Type="http://schemas.openxmlformats.org/officeDocument/2006/relationships/slide" Target="slides/slide66.xml"/><Relationship Id="rId80" Type="http://schemas.openxmlformats.org/officeDocument/2006/relationships/slide" Target="slides/slide12.xml"/><Relationship Id="rId155" Type="http://schemas.openxmlformats.org/officeDocument/2006/relationships/slide" Target="slides/slide87.xml"/><Relationship Id="rId176" Type="http://schemas.openxmlformats.org/officeDocument/2006/relationships/slide" Target="slides/slide108.xml"/><Relationship Id="rId197" Type="http://schemas.openxmlformats.org/officeDocument/2006/relationships/slide" Target="slides/slide129.xml"/><Relationship Id="rId201" Type="http://schemas.openxmlformats.org/officeDocument/2006/relationships/slide" Target="slides/slide13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5.xml"/><Relationship Id="rId124" Type="http://schemas.openxmlformats.org/officeDocument/2006/relationships/slide" Target="slides/slide56.xml"/><Relationship Id="rId70" Type="http://schemas.openxmlformats.org/officeDocument/2006/relationships/slide" Target="slides/slide2.xml"/><Relationship Id="rId91" Type="http://schemas.openxmlformats.org/officeDocument/2006/relationships/slide" Target="slides/slide23.xml"/><Relationship Id="rId145" Type="http://schemas.openxmlformats.org/officeDocument/2006/relationships/slide" Target="slides/slide77.xml"/><Relationship Id="rId166" Type="http://schemas.openxmlformats.org/officeDocument/2006/relationships/slide" Target="slides/slide98.xml"/><Relationship Id="rId187" Type="http://schemas.openxmlformats.org/officeDocument/2006/relationships/slide" Target="slides/slide119.xml"/><Relationship Id="rId1" Type="http://schemas.openxmlformats.org/officeDocument/2006/relationships/slideMaster" Target="slideMasters/slideMaster1.xml"/><Relationship Id="rId212" Type="http://schemas.openxmlformats.org/officeDocument/2006/relationships/notesMaster" Target="notesMasters/notes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6.xml"/><Relationship Id="rId60" Type="http://schemas.openxmlformats.org/officeDocument/2006/relationships/slideMaster" Target="slideMasters/slideMaster60.xml"/><Relationship Id="rId81" Type="http://schemas.openxmlformats.org/officeDocument/2006/relationships/slide" Target="slides/slide13.xml"/><Relationship Id="rId135" Type="http://schemas.openxmlformats.org/officeDocument/2006/relationships/slide" Target="slides/slide67.xml"/><Relationship Id="rId156" Type="http://schemas.openxmlformats.org/officeDocument/2006/relationships/slide" Target="slides/slide88.xml"/><Relationship Id="rId177" Type="http://schemas.openxmlformats.org/officeDocument/2006/relationships/slide" Target="slides/slide109.xml"/><Relationship Id="rId198" Type="http://schemas.openxmlformats.org/officeDocument/2006/relationships/slide" Target="slides/slide130.xml"/><Relationship Id="rId202" Type="http://schemas.openxmlformats.org/officeDocument/2006/relationships/slide" Target="slides/slide13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36.xml"/><Relationship Id="rId125" Type="http://schemas.openxmlformats.org/officeDocument/2006/relationships/slide" Target="slides/slide57.xml"/><Relationship Id="rId146" Type="http://schemas.openxmlformats.org/officeDocument/2006/relationships/slide" Target="slides/slide78.xml"/><Relationship Id="rId167" Type="http://schemas.openxmlformats.org/officeDocument/2006/relationships/slide" Target="slides/slide99.xml"/><Relationship Id="rId188" Type="http://schemas.openxmlformats.org/officeDocument/2006/relationships/slide" Target="slides/slide120.xml"/><Relationship Id="rId71" Type="http://schemas.openxmlformats.org/officeDocument/2006/relationships/slide" Target="slides/slide3.xml"/><Relationship Id="rId92" Type="http://schemas.openxmlformats.org/officeDocument/2006/relationships/slide" Target="slides/slide24.xml"/><Relationship Id="rId21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47.xml"/><Relationship Id="rId136" Type="http://schemas.openxmlformats.org/officeDocument/2006/relationships/slide" Target="slides/slide68.xml"/><Relationship Id="rId157" Type="http://schemas.openxmlformats.org/officeDocument/2006/relationships/slide" Target="slides/slide89.xml"/><Relationship Id="rId178" Type="http://schemas.openxmlformats.org/officeDocument/2006/relationships/slide" Target="slides/slide110.xml"/><Relationship Id="rId61" Type="http://schemas.openxmlformats.org/officeDocument/2006/relationships/slideMaster" Target="slideMasters/slideMaster61.xml"/><Relationship Id="rId82" Type="http://schemas.openxmlformats.org/officeDocument/2006/relationships/slide" Target="slides/slide14.xml"/><Relationship Id="rId199" Type="http://schemas.openxmlformats.org/officeDocument/2006/relationships/slide" Target="slides/slide131.xml"/><Relationship Id="rId203" Type="http://schemas.openxmlformats.org/officeDocument/2006/relationships/slide" Target="slides/slide1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altLang="zh-CN" sz="1600" dirty="0">
              <a:solidFill>
                <a:srgbClr val="FFFFFF">
                  <a:hueOff val="0"/>
                  <a:satOff val="0"/>
                  <a:lumOff val="0"/>
                  <a:alphaOff val="0"/>
                </a:srgbClr>
              </a:solidFill>
              <a:latin typeface="Tahoma"/>
              <a:ea typeface="+mn-ea"/>
              <a:cs typeface="+mn-cs"/>
            </a:rPr>
            <a:t>1</a:t>
          </a:r>
          <a:r>
            <a:rPr lang="zh-CN" altLang="en-US" sz="1600" dirty="0">
              <a:solidFill>
                <a:srgbClr val="FFFFFF">
                  <a:hueOff val="0"/>
                  <a:satOff val="0"/>
                  <a:lumOff val="0"/>
                  <a:alphaOff val="0"/>
                </a:srgbClr>
              </a:solidFill>
              <a:latin typeface="Tahoma"/>
              <a:ea typeface="+mn-ea"/>
              <a:cs typeface="+mn-cs"/>
            </a:rPr>
            <a:t> 尼散月</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14D4E93F-049A-3C4B-AC51-98238007908B}">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zh-CN" altLang="en-US" dirty="0">
              <a:solidFill>
                <a:srgbClr val="FFFFFF">
                  <a:hueOff val="0"/>
                  <a:satOff val="0"/>
                  <a:lumOff val="0"/>
                  <a:alphaOff val="0"/>
                </a:srgbClr>
              </a:solidFill>
              <a:latin typeface="Tahoma"/>
              <a:ea typeface="+mn-ea"/>
              <a:cs typeface="+mn-cs"/>
            </a:rPr>
            <a:t>以珥月</a:t>
          </a:r>
          <a:endParaRPr lang="en-US" dirty="0">
            <a:solidFill>
              <a:srgbClr val="FFFFFF">
                <a:hueOff val="0"/>
                <a:satOff val="0"/>
                <a:lumOff val="0"/>
                <a:alphaOff val="0"/>
              </a:srgbClr>
            </a:solidFill>
            <a:latin typeface="Tahoma"/>
            <a:ea typeface="+mn-ea"/>
            <a:cs typeface="+mn-cs"/>
          </a:endParaRPr>
        </a:p>
      </dgm:t>
    </dgm:pt>
    <dgm:pt modelId="{6492643A-926C-9143-836A-B02AA2E21F17}" type="parTrans" cxnId="{57731E1C-B4E9-964A-8E1B-0D0BA71E90DF}">
      <dgm:prSet/>
      <dgm:spPr/>
      <dgm:t>
        <a:bodyPr/>
        <a:lstStyle/>
        <a:p>
          <a:endParaRPr lang="en-US"/>
        </a:p>
      </dgm:t>
    </dgm:pt>
    <dgm:pt modelId="{5F59F7B6-41A1-5E4E-9B55-45D980CBBD04}" type="sibTrans" cxnId="{57731E1C-B4E9-964A-8E1B-0D0BA71E90DF}">
      <dgm:prSet/>
      <dgm:spPr/>
      <dgm:t>
        <a:bodyPr/>
        <a:lstStyle/>
        <a:p>
          <a:endParaRPr lang="en-US"/>
        </a:p>
      </dgm:t>
    </dgm:pt>
    <dgm:pt modelId="{C16F2B15-09EF-2641-AECC-6EB87CD786D6}">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a:t>
          </a:r>
          <a:r>
            <a:rPr lang="zh-CN" altLang="en-US" dirty="0">
              <a:solidFill>
                <a:srgbClr val="FFFFFF">
                  <a:hueOff val="0"/>
                  <a:satOff val="0"/>
                  <a:lumOff val="0"/>
                  <a:alphaOff val="0"/>
                </a:srgbClr>
              </a:solidFill>
              <a:latin typeface="Tahoma"/>
              <a:ea typeface="+mn-ea"/>
              <a:cs typeface="+mn-cs"/>
            </a:rPr>
            <a:t> 西弯月</a:t>
          </a:r>
          <a:endParaRPr lang="en-US" dirty="0">
            <a:solidFill>
              <a:srgbClr val="FFFFFF">
                <a:hueOff val="0"/>
                <a:satOff val="0"/>
                <a:lumOff val="0"/>
                <a:alphaOff val="0"/>
              </a:srgbClr>
            </a:solidFill>
            <a:latin typeface="Tahoma"/>
            <a:ea typeface="+mn-ea"/>
            <a:cs typeface="+mn-cs"/>
          </a:endParaRPr>
        </a:p>
      </dgm:t>
    </dgm:pt>
    <dgm:pt modelId="{5C6B3610-30C5-0F42-8F06-11CB8839738A}" type="parTrans" cxnId="{FD994978-9C92-8B48-A0A7-81EE13FB0383}">
      <dgm:prSet/>
      <dgm:spPr/>
      <dgm:t>
        <a:bodyPr/>
        <a:lstStyle/>
        <a:p>
          <a:endParaRPr lang="en-US"/>
        </a:p>
      </dgm:t>
    </dgm:pt>
    <dgm:pt modelId="{7DD749AC-A666-F745-A030-2FAE8CB25167}" type="sibTrans" cxnId="{FD994978-9C92-8B48-A0A7-81EE13FB0383}">
      <dgm:prSet/>
      <dgm:spPr/>
      <dgm:t>
        <a:bodyPr/>
        <a:lstStyle/>
        <a:p>
          <a:endParaRPr lang="en-US"/>
        </a:p>
      </dgm:t>
    </dgm:pt>
    <dgm:pt modelId="{2FA9EF7D-C744-714A-9360-CF1CAE2B314A}">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zh-CN" altLang="en-US" dirty="0">
              <a:solidFill>
                <a:srgbClr val="FFFFFF">
                  <a:hueOff val="0"/>
                  <a:satOff val="0"/>
                  <a:lumOff val="0"/>
                  <a:alphaOff val="0"/>
                </a:srgbClr>
              </a:solidFill>
              <a:latin typeface="Tahoma"/>
              <a:ea typeface="+mn-ea"/>
              <a:cs typeface="+mn-cs"/>
            </a:rPr>
            <a:t>搭模斯月</a:t>
          </a:r>
          <a:endParaRPr lang="en-US" dirty="0">
            <a:solidFill>
              <a:srgbClr val="FFFFFF">
                <a:hueOff val="0"/>
                <a:satOff val="0"/>
                <a:lumOff val="0"/>
                <a:alphaOff val="0"/>
              </a:srgbClr>
            </a:solidFill>
            <a:latin typeface="Tahoma"/>
            <a:ea typeface="+mn-ea"/>
            <a:cs typeface="+mn-cs"/>
          </a:endParaRPr>
        </a:p>
      </dgm:t>
    </dgm:pt>
    <dgm:pt modelId="{11B56BF4-17F7-E94D-9FB9-EE1A3AB097C0}" type="parTrans" cxnId="{C39A6F00-CC0B-164F-A405-9F406A7BB6B0}">
      <dgm:prSet/>
      <dgm:spPr/>
      <dgm:t>
        <a:bodyPr/>
        <a:lstStyle/>
        <a:p>
          <a:endParaRPr lang="en-US"/>
        </a:p>
      </dgm:t>
    </dgm:pt>
    <dgm:pt modelId="{3919AF97-A657-C24C-8FEF-CDFE69FAD766}" type="sibTrans" cxnId="{C39A6F00-CC0B-164F-A405-9F406A7BB6B0}">
      <dgm:prSet/>
      <dgm:spPr/>
      <dgm:t>
        <a:bodyPr/>
        <a:lstStyle/>
        <a:p>
          <a:endParaRPr lang="en-US"/>
        </a:p>
      </dgm:t>
    </dgm:pt>
    <dgm:pt modelId="{F3A48034-02EA-A645-9654-500D0C9BDE51}">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zh-CN" altLang="en-US" dirty="0">
              <a:solidFill>
                <a:srgbClr val="FFFFFF">
                  <a:hueOff val="0"/>
                  <a:satOff val="0"/>
                  <a:lumOff val="0"/>
                  <a:alphaOff val="0"/>
                </a:srgbClr>
              </a:solidFill>
              <a:latin typeface="Tahoma"/>
              <a:ea typeface="+mn-ea"/>
              <a:cs typeface="+mn-cs"/>
            </a:rPr>
            <a:t>埃波月</a:t>
          </a:r>
          <a:endParaRPr lang="en-US" dirty="0">
            <a:solidFill>
              <a:srgbClr val="FFFFFF">
                <a:hueOff val="0"/>
                <a:satOff val="0"/>
                <a:lumOff val="0"/>
                <a:alphaOff val="0"/>
              </a:srgbClr>
            </a:solidFill>
            <a:latin typeface="Tahoma"/>
            <a:ea typeface="+mn-ea"/>
            <a:cs typeface="+mn-cs"/>
          </a:endParaRPr>
        </a:p>
      </dgm:t>
    </dgm:pt>
    <dgm:pt modelId="{A5D9F8BC-6D7D-B047-B69A-B59A8374FC90}" type="parTrans" cxnId="{FA25F0E3-5D5A-FB43-9DD6-78662C2884CE}">
      <dgm:prSet/>
      <dgm:spPr/>
      <dgm:t>
        <a:bodyPr/>
        <a:lstStyle/>
        <a:p>
          <a:endParaRPr lang="en-US"/>
        </a:p>
      </dgm:t>
    </dgm:pt>
    <dgm:pt modelId="{5D624582-EA17-E941-8868-4692E0260FE8}" type="sibTrans" cxnId="{FA25F0E3-5D5A-FB43-9DD6-78662C2884CE}">
      <dgm:prSet/>
      <dgm:spPr/>
      <dgm:t>
        <a:bodyPr/>
        <a:lstStyle/>
        <a:p>
          <a:endParaRPr lang="en-US"/>
        </a:p>
      </dgm:t>
    </dgm:pt>
    <dgm:pt modelId="{4584B37E-B9E6-8B4B-B617-0935A3BE700D}">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zh-CN" altLang="en-US" dirty="0">
              <a:solidFill>
                <a:srgbClr val="FFFFFF">
                  <a:hueOff val="0"/>
                  <a:satOff val="0"/>
                  <a:lumOff val="0"/>
                  <a:alphaOff val="0"/>
                </a:srgbClr>
              </a:solidFill>
              <a:latin typeface="Tahoma"/>
              <a:ea typeface="+mn-ea"/>
              <a:cs typeface="+mn-cs"/>
            </a:rPr>
            <a:t>以禄月</a:t>
          </a:r>
          <a:endParaRPr lang="en-US" dirty="0">
            <a:solidFill>
              <a:srgbClr val="FFFFFF">
                <a:hueOff val="0"/>
                <a:satOff val="0"/>
                <a:lumOff val="0"/>
                <a:alphaOff val="0"/>
              </a:srgbClr>
            </a:solidFill>
            <a:latin typeface="Tahoma"/>
            <a:ea typeface="+mn-ea"/>
            <a:cs typeface="+mn-cs"/>
          </a:endParaRPr>
        </a:p>
      </dgm:t>
    </dgm:pt>
    <dgm:pt modelId="{DAB29195-28CC-474C-BBA8-8848194865F9}" type="parTrans" cxnId="{E65C7695-DEBF-CB43-AE8A-CCE0350281FC}">
      <dgm:prSet/>
      <dgm:spPr/>
      <dgm:t>
        <a:bodyPr/>
        <a:lstStyle/>
        <a:p>
          <a:endParaRPr lang="en-US"/>
        </a:p>
      </dgm:t>
    </dgm:pt>
    <dgm:pt modelId="{956E8FD4-551A-0A40-9B8E-75EF16785817}" type="sibTrans" cxnId="{E65C7695-DEBF-CB43-AE8A-CCE0350281FC}">
      <dgm:prSet/>
      <dgm:spPr/>
      <dgm:t>
        <a:bodyPr/>
        <a:lstStyle/>
        <a:p>
          <a:endParaRPr lang="en-US"/>
        </a:p>
      </dgm:t>
    </dgm:pt>
    <dgm:pt modelId="{7E56E222-E760-BB44-B344-1990E1501858}">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zh-CN" altLang="en-US" dirty="0">
              <a:solidFill>
                <a:srgbClr val="FFFFFF">
                  <a:hueOff val="0"/>
                  <a:satOff val="0"/>
                  <a:lumOff val="0"/>
                  <a:alphaOff val="0"/>
                </a:srgbClr>
              </a:solidFill>
              <a:latin typeface="Tahoma"/>
              <a:ea typeface="+mn-ea"/>
              <a:cs typeface="+mn-cs"/>
            </a:rPr>
            <a:t>提斯利月</a:t>
          </a:r>
          <a:endParaRPr lang="en-US" dirty="0">
            <a:solidFill>
              <a:srgbClr val="FFFFFF">
                <a:hueOff val="0"/>
                <a:satOff val="0"/>
                <a:lumOff val="0"/>
                <a:alphaOff val="0"/>
              </a:srgbClr>
            </a:solidFill>
            <a:latin typeface="Tahoma"/>
            <a:ea typeface="+mn-ea"/>
            <a:cs typeface="+mn-cs"/>
          </a:endParaRPr>
        </a:p>
      </dgm:t>
    </dgm:pt>
    <dgm:pt modelId="{13AC32A6-8893-D449-8951-D536AAD2A737}" type="parTrans" cxnId="{C6891DF1-0059-CC44-A182-9979EC54C9D2}">
      <dgm:prSet/>
      <dgm:spPr/>
      <dgm:t>
        <a:bodyPr/>
        <a:lstStyle/>
        <a:p>
          <a:endParaRPr lang="en-US"/>
        </a:p>
      </dgm:t>
    </dgm:pt>
    <dgm:pt modelId="{753CC65B-9A29-7147-A2D0-98426981BDB6}" type="sibTrans" cxnId="{C6891DF1-0059-CC44-A182-9979EC54C9D2}">
      <dgm:prSet/>
      <dgm:spPr/>
      <dgm:t>
        <a:bodyPr/>
        <a:lstStyle/>
        <a:p>
          <a:endParaRPr lang="en-US"/>
        </a:p>
      </dgm:t>
    </dgm:pt>
    <dgm:pt modelId="{6782EAD5-E922-9B4C-A5FC-5915B15F009C}">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zh-CN" altLang="en-US" dirty="0">
              <a:solidFill>
                <a:srgbClr val="FFFFFF">
                  <a:hueOff val="0"/>
                  <a:satOff val="0"/>
                  <a:lumOff val="0"/>
                  <a:alphaOff val="0"/>
                </a:srgbClr>
              </a:solidFill>
              <a:latin typeface="Tahoma"/>
              <a:ea typeface="+mn-ea"/>
              <a:cs typeface="+mn-cs"/>
            </a:rPr>
            <a:t>玛西班月</a:t>
          </a:r>
          <a:endParaRPr lang="en-US" dirty="0">
            <a:solidFill>
              <a:srgbClr val="FFFFFF">
                <a:hueOff val="0"/>
                <a:satOff val="0"/>
                <a:lumOff val="0"/>
                <a:alphaOff val="0"/>
              </a:srgbClr>
            </a:solidFill>
            <a:latin typeface="Tahoma"/>
            <a:ea typeface="+mn-ea"/>
            <a:cs typeface="+mn-cs"/>
          </a:endParaRPr>
        </a:p>
      </dgm:t>
    </dgm:pt>
    <dgm:pt modelId="{CC36D1B0-EED6-F543-9A2C-66BFE65E98FE}" type="parTrans" cxnId="{CB890223-8D05-A54D-9B11-07CBEFE16BBA}">
      <dgm:prSet/>
      <dgm:spPr/>
      <dgm:t>
        <a:bodyPr/>
        <a:lstStyle/>
        <a:p>
          <a:endParaRPr lang="en-US"/>
        </a:p>
      </dgm:t>
    </dgm:pt>
    <dgm:pt modelId="{F7188126-6417-5E4E-AEC3-96B93D7AF95B}" type="sibTrans" cxnId="{CB890223-8D05-A54D-9B11-07CBEFE16BBA}">
      <dgm:prSet/>
      <dgm:spPr/>
      <dgm:t>
        <a:bodyPr/>
        <a:lstStyle/>
        <a:p>
          <a:endParaRPr lang="en-US"/>
        </a:p>
      </dgm:t>
    </dgm:pt>
    <dgm:pt modelId="{C662D955-A480-8345-ACB2-6F958B5C1888}">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zh-CN" altLang="en-US" dirty="0">
              <a:solidFill>
                <a:srgbClr val="FFFFFF">
                  <a:hueOff val="0"/>
                  <a:satOff val="0"/>
                  <a:lumOff val="0"/>
                  <a:alphaOff val="0"/>
                </a:srgbClr>
              </a:solidFill>
              <a:latin typeface="Tahoma"/>
              <a:ea typeface="+mn-ea"/>
              <a:cs typeface="+mn-cs"/>
            </a:rPr>
            <a:t>基斯流月</a:t>
          </a:r>
          <a:endParaRPr lang="en-US" dirty="0">
            <a:solidFill>
              <a:srgbClr val="FFFFFF">
                <a:hueOff val="0"/>
                <a:satOff val="0"/>
                <a:lumOff val="0"/>
                <a:alphaOff val="0"/>
              </a:srgbClr>
            </a:solidFill>
            <a:latin typeface="Tahoma"/>
            <a:ea typeface="+mn-ea"/>
            <a:cs typeface="+mn-cs"/>
          </a:endParaRPr>
        </a:p>
      </dgm:t>
    </dgm:pt>
    <dgm:pt modelId="{FBF6ABAC-5F0F-874D-8329-1408756EB7F5}" type="parTrans" cxnId="{C4694752-06F5-C545-A5BC-49319580A088}">
      <dgm:prSet/>
      <dgm:spPr/>
      <dgm:t>
        <a:bodyPr/>
        <a:lstStyle/>
        <a:p>
          <a:endParaRPr lang="en-US"/>
        </a:p>
      </dgm:t>
    </dgm:pt>
    <dgm:pt modelId="{6F4808C3-C7D0-224B-B4C4-5DDEB9906496}" type="sibTrans" cxnId="{C4694752-06F5-C545-A5BC-49319580A088}">
      <dgm:prSet/>
      <dgm:spPr/>
      <dgm:t>
        <a:bodyPr/>
        <a:lstStyle/>
        <a:p>
          <a:endParaRPr lang="en-US"/>
        </a:p>
      </dgm:t>
    </dgm:pt>
    <dgm:pt modelId="{7F624F2B-FDF2-064E-A113-8ACD76FBB911}">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zh-CN" altLang="en-US" dirty="0">
              <a:solidFill>
                <a:srgbClr val="FFFFFF">
                  <a:hueOff val="0"/>
                  <a:satOff val="0"/>
                  <a:lumOff val="0"/>
                  <a:alphaOff val="0"/>
                </a:srgbClr>
              </a:solidFill>
              <a:latin typeface="Tahoma"/>
              <a:ea typeface="+mn-ea"/>
              <a:cs typeface="+mn-cs"/>
            </a:rPr>
            <a:t>提别月</a:t>
          </a:r>
          <a:endParaRPr lang="en-US" dirty="0">
            <a:solidFill>
              <a:srgbClr val="FFFFFF">
                <a:hueOff val="0"/>
                <a:satOff val="0"/>
                <a:lumOff val="0"/>
                <a:alphaOff val="0"/>
              </a:srgbClr>
            </a:solidFill>
            <a:latin typeface="Tahoma"/>
            <a:ea typeface="+mn-ea"/>
            <a:cs typeface="+mn-cs"/>
          </a:endParaRPr>
        </a:p>
      </dgm:t>
    </dgm:pt>
    <dgm:pt modelId="{363641FA-1A9F-DF42-9847-FB36427D0626}" type="parTrans" cxnId="{366B22C6-0239-8B45-A53A-36341274822B}">
      <dgm:prSet/>
      <dgm:spPr/>
      <dgm:t>
        <a:bodyPr/>
        <a:lstStyle/>
        <a:p>
          <a:endParaRPr lang="en-US"/>
        </a:p>
      </dgm:t>
    </dgm:pt>
    <dgm:pt modelId="{A150C2D3-19FD-1442-B926-76D1AF293750}" type="sibTrans" cxnId="{366B22C6-0239-8B45-A53A-36341274822B}">
      <dgm:prSet/>
      <dgm:spPr/>
      <dgm:t>
        <a:bodyPr/>
        <a:lstStyle/>
        <a:p>
          <a:endParaRPr lang="en-US"/>
        </a:p>
      </dgm:t>
    </dgm:pt>
    <dgm:pt modelId="{808C204C-6765-C247-B952-F88465CBE46F}">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a:t>
          </a:r>
          <a:r>
            <a:rPr lang="zh-CN" altLang="en-US" dirty="0">
              <a:solidFill>
                <a:srgbClr val="FFFFFF">
                  <a:hueOff val="0"/>
                  <a:satOff val="0"/>
                  <a:lumOff val="0"/>
                  <a:alphaOff val="0"/>
                </a:srgbClr>
              </a:solidFill>
              <a:latin typeface="Tahoma"/>
              <a:ea typeface="+mn-ea"/>
              <a:cs typeface="+mn-cs"/>
            </a:rPr>
            <a:t> 细罢特月</a:t>
          </a:r>
          <a:endParaRPr lang="en-US" dirty="0">
            <a:solidFill>
              <a:srgbClr val="FFFFFF">
                <a:hueOff val="0"/>
                <a:satOff val="0"/>
                <a:lumOff val="0"/>
                <a:alphaOff val="0"/>
              </a:srgbClr>
            </a:solidFill>
            <a:latin typeface="Tahoma"/>
            <a:ea typeface="+mn-ea"/>
            <a:cs typeface="+mn-cs"/>
          </a:endParaRPr>
        </a:p>
      </dgm:t>
    </dgm:pt>
    <dgm:pt modelId="{D3C1475C-DC8A-3B43-96FA-55A783E44487}" type="parTrans" cxnId="{2486BC3B-011D-0D40-A673-E70453C48BDC}">
      <dgm:prSet/>
      <dgm:spPr/>
      <dgm:t>
        <a:bodyPr/>
        <a:lstStyle/>
        <a:p>
          <a:endParaRPr lang="en-US"/>
        </a:p>
      </dgm:t>
    </dgm:pt>
    <dgm:pt modelId="{A5AEBEE1-F539-EC40-91AD-147C5AEE6F58}" type="sibTrans" cxnId="{2486BC3B-011D-0D40-A673-E70453C48BDC}">
      <dgm:prSet/>
      <dgm:spPr/>
      <dgm:t>
        <a:bodyPr/>
        <a:lstStyle/>
        <a:p>
          <a:endParaRPr lang="en-US"/>
        </a:p>
      </dgm:t>
    </dgm:pt>
    <dgm:pt modelId="{8312C998-D541-C24F-B406-4BE6B9523883}">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zh-CN" altLang="en-US" dirty="0">
              <a:solidFill>
                <a:srgbClr val="FFFFFF">
                  <a:hueOff val="0"/>
                  <a:satOff val="0"/>
                  <a:lumOff val="0"/>
                  <a:alphaOff val="0"/>
                </a:srgbClr>
              </a:solidFill>
              <a:latin typeface="Tahoma"/>
              <a:ea typeface="+mn-ea"/>
              <a:cs typeface="+mn-cs"/>
            </a:rPr>
            <a:t>亚达月</a:t>
          </a:r>
          <a:endParaRPr lang="en-US" dirty="0"/>
        </a:p>
      </dgm:t>
    </dgm:pt>
    <dgm:pt modelId="{FE4ED9FB-BC80-8B41-A8A0-80792EB00CB8}" type="parTrans" cxnId="{63CBE0BE-1A9A-7D41-81BB-DEFD29DFB94B}">
      <dgm:prSet/>
      <dgm:spPr/>
      <dgm:t>
        <a:bodyPr/>
        <a:lstStyle/>
        <a:p>
          <a:endParaRPr lang="en-US"/>
        </a:p>
      </dgm:t>
    </dgm:pt>
    <dgm:pt modelId="{2EF59C7F-52C8-E54B-AD12-02FEF44B836C}" type="sibTrans" cxnId="{63CBE0BE-1A9A-7D41-81BB-DEFD29DFB94B}">
      <dgm:prSe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D6373935-A2E9-A548-A33D-66E6F37911B5}" type="pres">
      <dgm:prSet presAssocID="{14D4E93F-049A-3C4B-AC51-98238007908B}" presName="dummy" presStyleCnt="0"/>
      <dgm:spPr/>
    </dgm:pt>
    <dgm:pt modelId="{D4CC7CA4-90CA-C44A-80C6-5F4700CEE084}" type="pres">
      <dgm:prSet presAssocID="{14D4E93F-049A-3C4B-AC51-98238007908B}" presName="node" presStyleLbl="revTx" presStyleIdx="1" presStyleCnt="12" custScaleX="192316">
        <dgm:presLayoutVars>
          <dgm:bulletEnabled val="1"/>
        </dgm:presLayoutVars>
      </dgm:prSet>
      <dgm:spPr>
        <a:prstGeom prst="rect">
          <a:avLst/>
        </a:prstGeom>
      </dgm:spPr>
    </dgm:pt>
    <dgm:pt modelId="{7E13332C-B56D-A940-B9D8-EF62C0148D0D}" type="pres">
      <dgm:prSet presAssocID="{5F59F7B6-41A1-5E4E-9B55-45D980CBBD04}"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4897C66C-58BE-8247-B788-6E12567D356C}" type="pres">
      <dgm:prSet presAssocID="{C16F2B15-09EF-2641-AECC-6EB87CD786D6}" presName="dummy" presStyleCnt="0"/>
      <dgm:spPr/>
    </dgm:pt>
    <dgm:pt modelId="{5FCD605C-912A-4041-B996-B403716CA487}" type="pres">
      <dgm:prSet presAssocID="{C16F2B15-09EF-2641-AECC-6EB87CD786D6}" presName="node" presStyleLbl="revTx" presStyleIdx="2" presStyleCnt="12" custScaleX="216806">
        <dgm:presLayoutVars>
          <dgm:bulletEnabled val="1"/>
        </dgm:presLayoutVars>
      </dgm:prSet>
      <dgm:spPr>
        <a:prstGeom prst="rect">
          <a:avLst/>
        </a:prstGeom>
      </dgm:spPr>
    </dgm:pt>
    <dgm:pt modelId="{C105699B-8FB2-A741-A50C-5CCB2285D0C7}" type="pres">
      <dgm:prSet presAssocID="{7DD749AC-A666-F745-A030-2FAE8CB25167}"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BC28773C-7834-1A42-92F8-4F4BB89DB73D}" type="pres">
      <dgm:prSet presAssocID="{2FA9EF7D-C744-714A-9360-CF1CAE2B314A}" presName="dummy" presStyleCnt="0"/>
      <dgm:spPr/>
    </dgm:pt>
    <dgm:pt modelId="{7011ABDE-921D-CC4A-A812-98D8BC216768}" type="pres">
      <dgm:prSet presAssocID="{2FA9EF7D-C744-714A-9360-CF1CAE2B314A}" presName="node" presStyleLbl="revTx" presStyleIdx="3" presStyleCnt="12" custScaleX="211950">
        <dgm:presLayoutVars>
          <dgm:bulletEnabled val="1"/>
        </dgm:presLayoutVars>
      </dgm:prSet>
      <dgm:spPr>
        <a:prstGeom prst="rect">
          <a:avLst/>
        </a:prstGeom>
      </dgm:spPr>
    </dgm:pt>
    <dgm:pt modelId="{4CDF93A6-30AC-5049-921D-2336D88B6C8C}" type="pres">
      <dgm:prSet presAssocID="{3919AF97-A657-C24C-8FEF-CDFE69FAD766}"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82609FE2-F95F-734C-AD24-6040CE4C7555}" type="pres">
      <dgm:prSet presAssocID="{F3A48034-02EA-A645-9654-500D0C9BDE51}" presName="dummy" presStyleCnt="0"/>
      <dgm:spPr/>
    </dgm:pt>
    <dgm:pt modelId="{8BE15629-E7D3-B841-AFF5-8835001D0C0D}" type="pres">
      <dgm:prSet presAssocID="{F3A48034-02EA-A645-9654-500D0C9BDE51}" presName="node" presStyleLbl="revTx" presStyleIdx="4" presStyleCnt="12" custScaleX="250719">
        <dgm:presLayoutVars>
          <dgm:bulletEnabled val="1"/>
        </dgm:presLayoutVars>
      </dgm:prSet>
      <dgm:spPr>
        <a:prstGeom prst="rect">
          <a:avLst/>
        </a:prstGeom>
      </dgm:spPr>
    </dgm:pt>
    <dgm:pt modelId="{BC2D0E1C-471D-7E42-82F1-D17C1CE939AE}" type="pres">
      <dgm:prSet presAssocID="{5D624582-EA17-E941-8868-4692E0260FE8}"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34EFA172-4ACD-5D45-8EB1-C8219C4728ED}" type="pres">
      <dgm:prSet presAssocID="{4584B37E-B9E6-8B4B-B617-0935A3BE700D}" presName="dummy" presStyleCnt="0"/>
      <dgm:spPr/>
    </dgm:pt>
    <dgm:pt modelId="{A09B53D5-F25D-3645-B6F1-7A6889DDDF8A}" type="pres">
      <dgm:prSet presAssocID="{4584B37E-B9E6-8B4B-B617-0935A3BE700D}" presName="node" presStyleLbl="revTx" presStyleIdx="5" presStyleCnt="12" custScaleX="209410">
        <dgm:presLayoutVars>
          <dgm:bulletEnabled val="1"/>
        </dgm:presLayoutVars>
      </dgm:prSet>
      <dgm:spPr>
        <a:prstGeom prst="rect">
          <a:avLst/>
        </a:prstGeom>
      </dgm:spPr>
    </dgm:pt>
    <dgm:pt modelId="{ED222A40-1059-3345-AD49-855C25E47BE8}" type="pres">
      <dgm:prSet presAssocID="{956E8FD4-551A-0A40-9B8E-75EF1678581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4C853683-3218-CD49-B68F-8A5D239AEE90}" type="pres">
      <dgm:prSet presAssocID="{7E56E222-E760-BB44-B344-1990E1501858}" presName="dummy" presStyleCnt="0"/>
      <dgm:spPr/>
    </dgm:pt>
    <dgm:pt modelId="{B4887613-2C8E-6048-BE4F-C6593EEA02B6}" type="pres">
      <dgm:prSet presAssocID="{7E56E222-E760-BB44-B344-1990E1501858}" presName="node" presStyleLbl="revTx" presStyleIdx="6" presStyleCnt="12" custScaleX="160431" custRadScaleRad="100876" custRadScaleInc="7467">
        <dgm:presLayoutVars>
          <dgm:bulletEnabled val="1"/>
        </dgm:presLayoutVars>
      </dgm:prSet>
      <dgm:spPr>
        <a:prstGeom prst="rect">
          <a:avLst/>
        </a:prstGeom>
      </dgm:spPr>
    </dgm:pt>
    <dgm:pt modelId="{3EB43849-CDAA-6542-A0ED-A2364BFE5183}" type="pres">
      <dgm:prSet presAssocID="{753CC65B-9A29-7147-A2D0-98426981BDB6}"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67B5704C-12E6-724A-A550-BBECF16F0D67}" type="pres">
      <dgm:prSet presAssocID="{6782EAD5-E922-9B4C-A5FC-5915B15F009C}" presName="dummy" presStyleCnt="0"/>
      <dgm:spPr/>
    </dgm:pt>
    <dgm:pt modelId="{F4A0DB84-DA6F-5B42-865D-A1C9482E6477}" type="pres">
      <dgm:prSet presAssocID="{6782EAD5-E922-9B4C-A5FC-5915B15F009C}" presName="node" presStyleLbl="revTx" presStyleIdx="7" presStyleCnt="12" custScaleX="218258">
        <dgm:presLayoutVars>
          <dgm:bulletEnabled val="1"/>
        </dgm:presLayoutVars>
      </dgm:prSet>
      <dgm:spPr>
        <a:prstGeom prst="rect">
          <a:avLst/>
        </a:prstGeom>
      </dgm:spPr>
    </dgm:pt>
    <dgm:pt modelId="{A03A567C-81C1-5D48-A8D8-13AC95079D6E}" type="pres">
      <dgm:prSet presAssocID="{F7188126-6417-5E4E-AEC3-96B93D7AF95B}"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4224DD77-44E4-B542-8850-3F8188BB1E36}" type="pres">
      <dgm:prSet presAssocID="{C662D955-A480-8345-ACB2-6F958B5C1888}" presName="dummy" presStyleCnt="0"/>
      <dgm:spPr/>
    </dgm:pt>
    <dgm:pt modelId="{D1865973-AFE4-A943-BF2C-DC5AFBD39F55}" type="pres">
      <dgm:prSet presAssocID="{C662D955-A480-8345-ACB2-6F958B5C1888}" presName="node" presStyleLbl="revTx" presStyleIdx="8" presStyleCnt="12" custScaleX="221150">
        <dgm:presLayoutVars>
          <dgm:bulletEnabled val="1"/>
        </dgm:presLayoutVars>
      </dgm:prSet>
      <dgm:spPr>
        <a:prstGeom prst="rect">
          <a:avLst/>
        </a:prstGeom>
      </dgm:spPr>
    </dgm:pt>
    <dgm:pt modelId="{97C00218-34C1-5146-826D-31FE35FA5017}" type="pres">
      <dgm:prSet presAssocID="{6F4808C3-C7D0-224B-B4C4-5DDEB9906496}" presName="sibTrans" presStyleLbl="node1" presStyleIdx="8" presStyleCnt="12" custLinFactNeighborX="2605" custLinFactNeighborY="-837"/>
      <dgm:spPr>
        <a:prstGeom prst="circularArrow">
          <a:avLst>
            <a:gd name="adj1" fmla="val 2311"/>
            <a:gd name="adj2" fmla="val 139396"/>
            <a:gd name="adj3" fmla="val 11122868"/>
            <a:gd name="adj4" fmla="val 10337736"/>
            <a:gd name="adj5" fmla="val 2696"/>
          </a:avLst>
        </a:prstGeom>
      </dgm:spPr>
    </dgm:pt>
    <dgm:pt modelId="{0EF7573D-5C5D-B949-B76F-5EB9457D4F36}" type="pres">
      <dgm:prSet presAssocID="{7F624F2B-FDF2-064E-A113-8ACD76FBB911}" presName="dummy" presStyleCnt="0"/>
      <dgm:spPr/>
    </dgm:pt>
    <dgm:pt modelId="{58A8FDD3-53A8-B64E-A8CF-56CB16DD1561}" type="pres">
      <dgm:prSet presAssocID="{7F624F2B-FDF2-064E-A113-8ACD76FBB911}" presName="node" presStyleLbl="revTx" presStyleIdx="9" presStyleCnt="12" custScaleX="223834">
        <dgm:presLayoutVars>
          <dgm:bulletEnabled val="1"/>
        </dgm:presLayoutVars>
      </dgm:prSet>
      <dgm:spPr>
        <a:prstGeom prst="rect">
          <a:avLst/>
        </a:prstGeom>
      </dgm:spPr>
    </dgm:pt>
    <dgm:pt modelId="{6EF3A9E6-F5F9-C84D-A088-29BA6973AC84}" type="pres">
      <dgm:prSet presAssocID="{A150C2D3-19FD-1442-B926-76D1AF29375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60236C4F-9E4B-C84E-9472-C140F7126C56}" type="pres">
      <dgm:prSet presAssocID="{808C204C-6765-C247-B952-F88465CBE46F}" presName="dummy" presStyleCnt="0"/>
      <dgm:spPr/>
    </dgm:pt>
    <dgm:pt modelId="{8EF6DDEE-72DC-714C-A05F-3C4CBC43E8B1}" type="pres">
      <dgm:prSet presAssocID="{808C204C-6765-C247-B952-F88465CBE46F}" presName="node" presStyleLbl="revTx" presStyleIdx="10" presStyleCnt="12" custScaleX="204809">
        <dgm:presLayoutVars>
          <dgm:bulletEnabled val="1"/>
        </dgm:presLayoutVars>
      </dgm:prSet>
      <dgm:spPr>
        <a:prstGeom prst="rect">
          <a:avLst/>
        </a:prstGeom>
      </dgm:spPr>
    </dgm:pt>
    <dgm:pt modelId="{9C0B38ED-69AF-1742-B03C-44F628081988}" type="pres">
      <dgm:prSet presAssocID="{A5AEBEE1-F539-EC40-91AD-147C5AEE6F58}"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EF662A56-2D44-AC43-88FC-CC890223D94E}" type="pres">
      <dgm:prSet presAssocID="{8312C998-D541-C24F-B406-4BE6B9523883}" presName="dummy" presStyleCnt="0"/>
      <dgm:spPr/>
    </dgm:pt>
    <dgm:pt modelId="{F71C92C7-1F11-9943-86A3-AC589F620D1F}" type="pres">
      <dgm:prSet presAssocID="{8312C998-D541-C24F-B406-4BE6B9523883}" presName="node" presStyleLbl="revTx" presStyleIdx="11" presStyleCnt="12" custScaleX="89195" custRadScaleRad="100461" custRadScaleInc="-9508">
        <dgm:presLayoutVars>
          <dgm:bulletEnabled val="1"/>
        </dgm:presLayoutVars>
      </dgm:prSet>
      <dgm:spPr>
        <a:prstGeom prst="rect">
          <a:avLst/>
        </a:prstGeom>
      </dgm:spPr>
    </dgm:pt>
    <dgm:pt modelId="{177A76F1-B4CA-E543-9CF3-DEF10E2A977A}" type="pres">
      <dgm:prSet presAssocID="{2EF59C7F-52C8-E54B-AD12-02FEF44B836C}"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C39A6F00-CC0B-164F-A405-9F406A7BB6B0}" srcId="{8E1255C9-F847-A440-83FF-7AA254CCB896}" destId="{2FA9EF7D-C744-714A-9360-CF1CAE2B314A}" srcOrd="3" destOrd="0" parTransId="{11B56BF4-17F7-E94D-9FB9-EE1A3AB097C0}" sibTransId="{3919AF97-A657-C24C-8FEF-CDFE69FAD766}"/>
    <dgm:cxn modelId="{730BF40B-5CE9-4BC7-9BAE-FB536AA9DE4D}" type="presOf" srcId="{B6065800-F57E-6842-B73C-614AFBC2DE05}" destId="{2990F259-A510-7044-A15A-189FB55AE5CB}" srcOrd="0" destOrd="0" presId="urn:microsoft.com/office/officeart/2005/8/layout/cycle1"/>
    <dgm:cxn modelId="{9E2F2A1A-D771-4E12-8F31-CACCBA1781E7}" type="presOf" srcId="{956E8FD4-551A-0A40-9B8E-75EF16785817}" destId="{ED222A40-1059-3345-AD49-855C25E47BE8}" srcOrd="0" destOrd="0" presId="urn:microsoft.com/office/officeart/2005/8/layout/cycle1"/>
    <dgm:cxn modelId="{57731E1C-B4E9-964A-8E1B-0D0BA71E90DF}" srcId="{8E1255C9-F847-A440-83FF-7AA254CCB896}" destId="{14D4E93F-049A-3C4B-AC51-98238007908B}" srcOrd="1" destOrd="0" parTransId="{6492643A-926C-9143-836A-B02AA2E21F17}" sibTransId="{5F59F7B6-41A1-5E4E-9B55-45D980CBBD04}"/>
    <dgm:cxn modelId="{CB890223-8D05-A54D-9B11-07CBEFE16BBA}" srcId="{8E1255C9-F847-A440-83FF-7AA254CCB896}" destId="{6782EAD5-E922-9B4C-A5FC-5915B15F009C}" srcOrd="7" destOrd="0" parTransId="{CC36D1B0-EED6-F543-9A2C-66BFE65E98FE}" sibTransId="{F7188126-6417-5E4E-AEC3-96B93D7AF95B}"/>
    <dgm:cxn modelId="{AAC7DD25-5ADB-4A4C-BF5B-E0D903655443}" type="presOf" srcId="{F7188126-6417-5E4E-AEC3-96B93D7AF95B}" destId="{A03A567C-81C1-5D48-A8D8-13AC95079D6E}" srcOrd="0" destOrd="0" presId="urn:microsoft.com/office/officeart/2005/8/layout/cycle1"/>
    <dgm:cxn modelId="{CBB0D832-AEE3-45DE-8822-D59105D8D5E4}" type="presOf" srcId="{12600BCB-5734-3F4B-9543-0CB09A3EC940}" destId="{92DA8A36-05F4-4B4C-B207-6FB4CBC9688F}" srcOrd="0" destOrd="0" presId="urn:microsoft.com/office/officeart/2005/8/layout/cycle1"/>
    <dgm:cxn modelId="{37ADC733-993D-4052-A55C-366F0202D378}" type="presOf" srcId="{3919AF97-A657-C24C-8FEF-CDFE69FAD766}" destId="{4CDF93A6-30AC-5049-921D-2336D88B6C8C}" srcOrd="0" destOrd="0" presId="urn:microsoft.com/office/officeart/2005/8/layout/cycle1"/>
    <dgm:cxn modelId="{42C45E36-A37B-492D-8AC5-547C1C0FE161}" type="presOf" srcId="{C16F2B15-09EF-2641-AECC-6EB87CD786D6}" destId="{5FCD605C-912A-4041-B996-B403716CA487}" srcOrd="0" destOrd="0" presId="urn:microsoft.com/office/officeart/2005/8/layout/cycle1"/>
    <dgm:cxn modelId="{B70D0C39-CE0F-42A8-8927-044FCA18AA76}" type="presOf" srcId="{808C204C-6765-C247-B952-F88465CBE46F}" destId="{8EF6DDEE-72DC-714C-A05F-3C4CBC43E8B1}"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2486BC3B-011D-0D40-A673-E70453C48BDC}" srcId="{8E1255C9-F847-A440-83FF-7AA254CCB896}" destId="{808C204C-6765-C247-B952-F88465CBE46F}" srcOrd="10" destOrd="0" parTransId="{D3C1475C-DC8A-3B43-96FA-55A783E44487}" sibTransId="{A5AEBEE1-F539-EC40-91AD-147C5AEE6F58}"/>
    <dgm:cxn modelId="{10B6333C-B504-4D60-9267-0CDD759D2922}" type="presOf" srcId="{753CC65B-9A29-7147-A2D0-98426981BDB6}" destId="{3EB43849-CDAA-6542-A0ED-A2364BFE5183}" srcOrd="0" destOrd="0" presId="urn:microsoft.com/office/officeart/2005/8/layout/cycle1"/>
    <dgm:cxn modelId="{C4694752-06F5-C545-A5BC-49319580A088}" srcId="{8E1255C9-F847-A440-83FF-7AA254CCB896}" destId="{C662D955-A480-8345-ACB2-6F958B5C1888}" srcOrd="8" destOrd="0" parTransId="{FBF6ABAC-5F0F-874D-8329-1408756EB7F5}" sibTransId="{6F4808C3-C7D0-224B-B4C4-5DDEB9906496}"/>
    <dgm:cxn modelId="{1EA7D85B-1474-416C-BBF0-094EC5DD740E}" type="presOf" srcId="{2FA9EF7D-C744-714A-9360-CF1CAE2B314A}" destId="{7011ABDE-921D-CC4A-A812-98D8BC216768}" srcOrd="0" destOrd="0" presId="urn:microsoft.com/office/officeart/2005/8/layout/cycle1"/>
    <dgm:cxn modelId="{B85F0166-B680-4677-BCD5-80FAF66582F5}" type="presOf" srcId="{A5AEBEE1-F539-EC40-91AD-147C5AEE6F58}" destId="{9C0B38ED-69AF-1742-B03C-44F628081988}" srcOrd="0" destOrd="0" presId="urn:microsoft.com/office/officeart/2005/8/layout/cycle1"/>
    <dgm:cxn modelId="{4FC91E6E-4406-468C-87ED-A746CA923225}" type="presOf" srcId="{6F4808C3-C7D0-224B-B4C4-5DDEB9906496}" destId="{97C00218-34C1-5146-826D-31FE35FA5017}" srcOrd="0" destOrd="0" presId="urn:microsoft.com/office/officeart/2005/8/layout/cycle1"/>
    <dgm:cxn modelId="{FD994978-9C92-8B48-A0A7-81EE13FB0383}" srcId="{8E1255C9-F847-A440-83FF-7AA254CCB896}" destId="{C16F2B15-09EF-2641-AECC-6EB87CD786D6}" srcOrd="2" destOrd="0" parTransId="{5C6B3610-30C5-0F42-8F06-11CB8839738A}" sibTransId="{7DD749AC-A666-F745-A030-2FAE8CB25167}"/>
    <dgm:cxn modelId="{E65C7695-DEBF-CB43-AE8A-CCE0350281FC}" srcId="{8E1255C9-F847-A440-83FF-7AA254CCB896}" destId="{4584B37E-B9E6-8B4B-B617-0935A3BE700D}" srcOrd="5" destOrd="0" parTransId="{DAB29195-28CC-474C-BBA8-8848194865F9}" sibTransId="{956E8FD4-551A-0A40-9B8E-75EF16785817}"/>
    <dgm:cxn modelId="{CDC54298-C82D-4EC2-AF44-A1A90E91E29B}" type="presOf" srcId="{7E56E222-E760-BB44-B344-1990E1501858}" destId="{B4887613-2C8E-6048-BE4F-C6593EEA02B6}" srcOrd="0" destOrd="0" presId="urn:microsoft.com/office/officeart/2005/8/layout/cycle1"/>
    <dgm:cxn modelId="{DF719D9C-935F-4E57-8C8F-EB753F8C24CA}" type="presOf" srcId="{A150C2D3-19FD-1442-B926-76D1AF293750}" destId="{6EF3A9E6-F5F9-C84D-A088-29BA6973AC84}" srcOrd="0" destOrd="0" presId="urn:microsoft.com/office/officeart/2005/8/layout/cycle1"/>
    <dgm:cxn modelId="{F0523AB5-84F4-47F9-90BB-F097251F7FC8}" type="presOf" srcId="{8E1255C9-F847-A440-83FF-7AA254CCB896}" destId="{974F300E-4386-5845-9047-D2E50BE5B9DF}" srcOrd="0" destOrd="0" presId="urn:microsoft.com/office/officeart/2005/8/layout/cycle1"/>
    <dgm:cxn modelId="{63CBE0BE-1A9A-7D41-81BB-DEFD29DFB94B}" srcId="{8E1255C9-F847-A440-83FF-7AA254CCB896}" destId="{8312C998-D541-C24F-B406-4BE6B9523883}" srcOrd="11" destOrd="0" parTransId="{FE4ED9FB-BC80-8B41-A8A0-80792EB00CB8}" sibTransId="{2EF59C7F-52C8-E54B-AD12-02FEF44B836C}"/>
    <dgm:cxn modelId="{2AF15AC5-2AF8-4191-91FC-8A687E1971EB}" type="presOf" srcId="{7DD749AC-A666-F745-A030-2FAE8CB25167}" destId="{C105699B-8FB2-A741-A50C-5CCB2285D0C7}" srcOrd="0" destOrd="0" presId="urn:microsoft.com/office/officeart/2005/8/layout/cycle1"/>
    <dgm:cxn modelId="{366B22C6-0239-8B45-A53A-36341274822B}" srcId="{8E1255C9-F847-A440-83FF-7AA254CCB896}" destId="{7F624F2B-FDF2-064E-A113-8ACD76FBB911}" srcOrd="9" destOrd="0" parTransId="{363641FA-1A9F-DF42-9847-FB36427D0626}" sibTransId="{A150C2D3-19FD-1442-B926-76D1AF293750}"/>
    <dgm:cxn modelId="{57090DC7-EA28-4F7F-A18B-90547E4AFB3C}" type="presOf" srcId="{7F624F2B-FDF2-064E-A113-8ACD76FBB911}" destId="{58A8FDD3-53A8-B64E-A8CF-56CB16DD1561}" srcOrd="0" destOrd="0" presId="urn:microsoft.com/office/officeart/2005/8/layout/cycle1"/>
    <dgm:cxn modelId="{A314C4C9-B25D-4773-ABE6-24383B46C519}" type="presOf" srcId="{14D4E93F-049A-3C4B-AC51-98238007908B}" destId="{D4CC7CA4-90CA-C44A-80C6-5F4700CEE084}" srcOrd="0" destOrd="0" presId="urn:microsoft.com/office/officeart/2005/8/layout/cycle1"/>
    <dgm:cxn modelId="{28C834CC-9404-4EAA-94E5-7AC246B156DF}" type="presOf" srcId="{5D624582-EA17-E941-8868-4692E0260FE8}" destId="{BC2D0E1C-471D-7E42-82F1-D17C1CE939AE}" srcOrd="0" destOrd="0" presId="urn:microsoft.com/office/officeart/2005/8/layout/cycle1"/>
    <dgm:cxn modelId="{1A00EACF-83BB-4D34-8250-09F025233693}" type="presOf" srcId="{5F59F7B6-41A1-5E4E-9B55-45D980CBBD04}" destId="{7E13332C-B56D-A940-B9D8-EF62C0148D0D}" srcOrd="0" destOrd="0" presId="urn:microsoft.com/office/officeart/2005/8/layout/cycle1"/>
    <dgm:cxn modelId="{775FA0D2-D5C2-470A-84C7-DF415166C4AE}" type="presOf" srcId="{C662D955-A480-8345-ACB2-6F958B5C1888}" destId="{D1865973-AFE4-A943-BF2C-DC5AFBD39F55}" srcOrd="0" destOrd="0" presId="urn:microsoft.com/office/officeart/2005/8/layout/cycle1"/>
    <dgm:cxn modelId="{2C25CDD8-FF4D-4B7E-85F5-9F63E457657F}" type="presOf" srcId="{8312C998-D541-C24F-B406-4BE6B9523883}" destId="{F71C92C7-1F11-9943-86A3-AC589F620D1F}" srcOrd="0" destOrd="0" presId="urn:microsoft.com/office/officeart/2005/8/layout/cycle1"/>
    <dgm:cxn modelId="{3D2149DF-67DD-46A4-8FAF-86387A1E8E7A}" type="presOf" srcId="{4584B37E-B9E6-8B4B-B617-0935A3BE700D}" destId="{A09B53D5-F25D-3645-B6F1-7A6889DDDF8A}" srcOrd="0" destOrd="0" presId="urn:microsoft.com/office/officeart/2005/8/layout/cycle1"/>
    <dgm:cxn modelId="{FA25F0E3-5D5A-FB43-9DD6-78662C2884CE}" srcId="{8E1255C9-F847-A440-83FF-7AA254CCB896}" destId="{F3A48034-02EA-A645-9654-500D0C9BDE51}" srcOrd="4" destOrd="0" parTransId="{A5D9F8BC-6D7D-B047-B69A-B59A8374FC90}" sibTransId="{5D624582-EA17-E941-8868-4692E0260FE8}"/>
    <dgm:cxn modelId="{09927CE8-344A-4C55-8CE3-05862588928E}" type="presOf" srcId="{2EF59C7F-52C8-E54B-AD12-02FEF44B836C}" destId="{177A76F1-B4CA-E543-9CF3-DEF10E2A977A}" srcOrd="0" destOrd="0" presId="urn:microsoft.com/office/officeart/2005/8/layout/cycle1"/>
    <dgm:cxn modelId="{C6891DF1-0059-CC44-A182-9979EC54C9D2}" srcId="{8E1255C9-F847-A440-83FF-7AA254CCB896}" destId="{7E56E222-E760-BB44-B344-1990E1501858}" srcOrd="6" destOrd="0" parTransId="{13AC32A6-8893-D449-8951-D536AAD2A737}" sibTransId="{753CC65B-9A29-7147-A2D0-98426981BDB6}"/>
    <dgm:cxn modelId="{40814DF1-5C54-4ADB-86B2-DE4E8243327B}" type="presOf" srcId="{6782EAD5-E922-9B4C-A5FC-5915B15F009C}" destId="{F4A0DB84-DA6F-5B42-865D-A1C9482E6477}" srcOrd="0" destOrd="0" presId="urn:microsoft.com/office/officeart/2005/8/layout/cycle1"/>
    <dgm:cxn modelId="{00BB69FB-8D1F-45D0-A045-00CC507FFD68}" type="presOf" srcId="{F3A48034-02EA-A645-9654-500D0C9BDE51}" destId="{8BE15629-E7D3-B841-AFF5-8835001D0C0D}" srcOrd="0" destOrd="0" presId="urn:microsoft.com/office/officeart/2005/8/layout/cycle1"/>
    <dgm:cxn modelId="{FD7EEDFE-FBC4-4B83-9981-D98713B53E68}" type="presParOf" srcId="{974F300E-4386-5845-9047-D2E50BE5B9DF}" destId="{BF1A72C0-4F23-214E-B2C0-EC3432C35438}" srcOrd="0" destOrd="0" presId="urn:microsoft.com/office/officeart/2005/8/layout/cycle1"/>
    <dgm:cxn modelId="{47281813-675E-4C20-BF99-43EC494AD0F8}" type="presParOf" srcId="{974F300E-4386-5845-9047-D2E50BE5B9DF}" destId="{92DA8A36-05F4-4B4C-B207-6FB4CBC9688F}" srcOrd="1" destOrd="0" presId="urn:microsoft.com/office/officeart/2005/8/layout/cycle1"/>
    <dgm:cxn modelId="{99254A77-6570-4BEE-B840-EFE81667855A}" type="presParOf" srcId="{974F300E-4386-5845-9047-D2E50BE5B9DF}" destId="{2990F259-A510-7044-A15A-189FB55AE5CB}" srcOrd="2" destOrd="0" presId="urn:microsoft.com/office/officeart/2005/8/layout/cycle1"/>
    <dgm:cxn modelId="{2C29A360-FC3A-470A-B31C-CC5C1190D1C6}" type="presParOf" srcId="{974F300E-4386-5845-9047-D2E50BE5B9DF}" destId="{D6373935-A2E9-A548-A33D-66E6F37911B5}" srcOrd="3" destOrd="0" presId="urn:microsoft.com/office/officeart/2005/8/layout/cycle1"/>
    <dgm:cxn modelId="{7DA27543-EE06-46C8-9EEA-2565825C993C}" type="presParOf" srcId="{974F300E-4386-5845-9047-D2E50BE5B9DF}" destId="{D4CC7CA4-90CA-C44A-80C6-5F4700CEE084}" srcOrd="4" destOrd="0" presId="urn:microsoft.com/office/officeart/2005/8/layout/cycle1"/>
    <dgm:cxn modelId="{01A186AB-FA7C-4F46-BDF2-2539CD9D84E0}" type="presParOf" srcId="{974F300E-4386-5845-9047-D2E50BE5B9DF}" destId="{7E13332C-B56D-A940-B9D8-EF62C0148D0D}" srcOrd="5" destOrd="0" presId="urn:microsoft.com/office/officeart/2005/8/layout/cycle1"/>
    <dgm:cxn modelId="{9907B84C-0240-4F94-98FE-A558D71D252E}" type="presParOf" srcId="{974F300E-4386-5845-9047-D2E50BE5B9DF}" destId="{4897C66C-58BE-8247-B788-6E12567D356C}" srcOrd="6" destOrd="0" presId="urn:microsoft.com/office/officeart/2005/8/layout/cycle1"/>
    <dgm:cxn modelId="{2075B6D5-C816-4711-8BAF-817E06135753}" type="presParOf" srcId="{974F300E-4386-5845-9047-D2E50BE5B9DF}" destId="{5FCD605C-912A-4041-B996-B403716CA487}" srcOrd="7" destOrd="0" presId="urn:microsoft.com/office/officeart/2005/8/layout/cycle1"/>
    <dgm:cxn modelId="{02B3CD88-A2CC-4449-A366-C57DD047CCE7}" type="presParOf" srcId="{974F300E-4386-5845-9047-D2E50BE5B9DF}" destId="{C105699B-8FB2-A741-A50C-5CCB2285D0C7}" srcOrd="8" destOrd="0" presId="urn:microsoft.com/office/officeart/2005/8/layout/cycle1"/>
    <dgm:cxn modelId="{8D7FFA80-7CEA-4CB7-A38C-70A058601905}" type="presParOf" srcId="{974F300E-4386-5845-9047-D2E50BE5B9DF}" destId="{BC28773C-7834-1A42-92F8-4F4BB89DB73D}" srcOrd="9" destOrd="0" presId="urn:microsoft.com/office/officeart/2005/8/layout/cycle1"/>
    <dgm:cxn modelId="{2C304155-67B8-4A61-8796-4AFBA92DD061}" type="presParOf" srcId="{974F300E-4386-5845-9047-D2E50BE5B9DF}" destId="{7011ABDE-921D-CC4A-A812-98D8BC216768}" srcOrd="10" destOrd="0" presId="urn:microsoft.com/office/officeart/2005/8/layout/cycle1"/>
    <dgm:cxn modelId="{5F484ED8-445A-4D16-88C3-70D0DD949991}" type="presParOf" srcId="{974F300E-4386-5845-9047-D2E50BE5B9DF}" destId="{4CDF93A6-30AC-5049-921D-2336D88B6C8C}" srcOrd="11" destOrd="0" presId="urn:microsoft.com/office/officeart/2005/8/layout/cycle1"/>
    <dgm:cxn modelId="{A2CE057F-7E9D-4CEA-96C5-E4C58064F588}" type="presParOf" srcId="{974F300E-4386-5845-9047-D2E50BE5B9DF}" destId="{82609FE2-F95F-734C-AD24-6040CE4C7555}" srcOrd="12" destOrd="0" presId="urn:microsoft.com/office/officeart/2005/8/layout/cycle1"/>
    <dgm:cxn modelId="{08717244-C63A-4598-AB91-2A88FE52F308}" type="presParOf" srcId="{974F300E-4386-5845-9047-D2E50BE5B9DF}" destId="{8BE15629-E7D3-B841-AFF5-8835001D0C0D}" srcOrd="13" destOrd="0" presId="urn:microsoft.com/office/officeart/2005/8/layout/cycle1"/>
    <dgm:cxn modelId="{31F9CD05-D1A2-4214-91F5-B9409E089E50}" type="presParOf" srcId="{974F300E-4386-5845-9047-D2E50BE5B9DF}" destId="{BC2D0E1C-471D-7E42-82F1-D17C1CE939AE}" srcOrd="14" destOrd="0" presId="urn:microsoft.com/office/officeart/2005/8/layout/cycle1"/>
    <dgm:cxn modelId="{0A20C1FC-512F-4615-84A3-692F9606089C}" type="presParOf" srcId="{974F300E-4386-5845-9047-D2E50BE5B9DF}" destId="{34EFA172-4ACD-5D45-8EB1-C8219C4728ED}" srcOrd="15" destOrd="0" presId="urn:microsoft.com/office/officeart/2005/8/layout/cycle1"/>
    <dgm:cxn modelId="{AB3B5ED1-F11B-4A8A-A536-9181271C87F1}" type="presParOf" srcId="{974F300E-4386-5845-9047-D2E50BE5B9DF}" destId="{A09B53D5-F25D-3645-B6F1-7A6889DDDF8A}" srcOrd="16" destOrd="0" presId="urn:microsoft.com/office/officeart/2005/8/layout/cycle1"/>
    <dgm:cxn modelId="{E4E61460-71D8-444F-BF6C-CD7D2A608D34}" type="presParOf" srcId="{974F300E-4386-5845-9047-D2E50BE5B9DF}" destId="{ED222A40-1059-3345-AD49-855C25E47BE8}" srcOrd="17" destOrd="0" presId="urn:microsoft.com/office/officeart/2005/8/layout/cycle1"/>
    <dgm:cxn modelId="{216F541D-A42C-414A-8A72-928A1204098A}" type="presParOf" srcId="{974F300E-4386-5845-9047-D2E50BE5B9DF}" destId="{4C853683-3218-CD49-B68F-8A5D239AEE90}" srcOrd="18" destOrd="0" presId="urn:microsoft.com/office/officeart/2005/8/layout/cycle1"/>
    <dgm:cxn modelId="{75D6C788-C93C-4C12-800C-495D819099F6}" type="presParOf" srcId="{974F300E-4386-5845-9047-D2E50BE5B9DF}" destId="{B4887613-2C8E-6048-BE4F-C6593EEA02B6}" srcOrd="19" destOrd="0" presId="urn:microsoft.com/office/officeart/2005/8/layout/cycle1"/>
    <dgm:cxn modelId="{F58FB38C-E772-41E4-8160-885E0DCFE9E8}" type="presParOf" srcId="{974F300E-4386-5845-9047-D2E50BE5B9DF}" destId="{3EB43849-CDAA-6542-A0ED-A2364BFE5183}" srcOrd="20" destOrd="0" presId="urn:microsoft.com/office/officeart/2005/8/layout/cycle1"/>
    <dgm:cxn modelId="{86B5E673-5B61-4DE2-B41C-42D15DADFC8A}" type="presParOf" srcId="{974F300E-4386-5845-9047-D2E50BE5B9DF}" destId="{67B5704C-12E6-724A-A550-BBECF16F0D67}" srcOrd="21" destOrd="0" presId="urn:microsoft.com/office/officeart/2005/8/layout/cycle1"/>
    <dgm:cxn modelId="{D1CF0AA1-4FA4-4D31-999E-1DC1C2A68423}" type="presParOf" srcId="{974F300E-4386-5845-9047-D2E50BE5B9DF}" destId="{F4A0DB84-DA6F-5B42-865D-A1C9482E6477}" srcOrd="22" destOrd="0" presId="urn:microsoft.com/office/officeart/2005/8/layout/cycle1"/>
    <dgm:cxn modelId="{E5AE67D8-03A3-4EF3-B237-C8E5B2416761}" type="presParOf" srcId="{974F300E-4386-5845-9047-D2E50BE5B9DF}" destId="{A03A567C-81C1-5D48-A8D8-13AC95079D6E}" srcOrd="23" destOrd="0" presId="urn:microsoft.com/office/officeart/2005/8/layout/cycle1"/>
    <dgm:cxn modelId="{228F979C-7AEC-42F1-9884-E744B3EFE540}" type="presParOf" srcId="{974F300E-4386-5845-9047-D2E50BE5B9DF}" destId="{4224DD77-44E4-B542-8850-3F8188BB1E36}" srcOrd="24" destOrd="0" presId="urn:microsoft.com/office/officeart/2005/8/layout/cycle1"/>
    <dgm:cxn modelId="{6AAD9418-21D2-410C-ACE9-074D097173AD}" type="presParOf" srcId="{974F300E-4386-5845-9047-D2E50BE5B9DF}" destId="{D1865973-AFE4-A943-BF2C-DC5AFBD39F55}" srcOrd="25" destOrd="0" presId="urn:microsoft.com/office/officeart/2005/8/layout/cycle1"/>
    <dgm:cxn modelId="{6C33A141-E78C-458F-984C-8885297EA605}" type="presParOf" srcId="{974F300E-4386-5845-9047-D2E50BE5B9DF}" destId="{97C00218-34C1-5146-826D-31FE35FA5017}" srcOrd="26" destOrd="0" presId="urn:microsoft.com/office/officeart/2005/8/layout/cycle1"/>
    <dgm:cxn modelId="{66316B1E-23A5-4C15-B351-730BE0ED3C42}" type="presParOf" srcId="{974F300E-4386-5845-9047-D2E50BE5B9DF}" destId="{0EF7573D-5C5D-B949-B76F-5EB9457D4F36}" srcOrd="27" destOrd="0" presId="urn:microsoft.com/office/officeart/2005/8/layout/cycle1"/>
    <dgm:cxn modelId="{60C855D4-66CF-4225-89A5-F1D5284BF1D1}" type="presParOf" srcId="{974F300E-4386-5845-9047-D2E50BE5B9DF}" destId="{58A8FDD3-53A8-B64E-A8CF-56CB16DD1561}" srcOrd="28" destOrd="0" presId="urn:microsoft.com/office/officeart/2005/8/layout/cycle1"/>
    <dgm:cxn modelId="{00CF41D9-6A87-4763-AA2E-FC3A4E5B8F91}" type="presParOf" srcId="{974F300E-4386-5845-9047-D2E50BE5B9DF}" destId="{6EF3A9E6-F5F9-C84D-A088-29BA6973AC84}" srcOrd="29" destOrd="0" presId="urn:microsoft.com/office/officeart/2005/8/layout/cycle1"/>
    <dgm:cxn modelId="{D6ED3E27-BCB8-4D5D-A11E-86CDEE7570CE}" type="presParOf" srcId="{974F300E-4386-5845-9047-D2E50BE5B9DF}" destId="{60236C4F-9E4B-C84E-9472-C140F7126C56}" srcOrd="30" destOrd="0" presId="urn:microsoft.com/office/officeart/2005/8/layout/cycle1"/>
    <dgm:cxn modelId="{CC74AC17-571C-4200-8FBD-C194017EEB3A}" type="presParOf" srcId="{974F300E-4386-5845-9047-D2E50BE5B9DF}" destId="{8EF6DDEE-72DC-714C-A05F-3C4CBC43E8B1}" srcOrd="31" destOrd="0" presId="urn:microsoft.com/office/officeart/2005/8/layout/cycle1"/>
    <dgm:cxn modelId="{1F2D7566-1A14-4861-B29D-07652F8CCDB9}" type="presParOf" srcId="{974F300E-4386-5845-9047-D2E50BE5B9DF}" destId="{9C0B38ED-69AF-1742-B03C-44F628081988}" srcOrd="32" destOrd="0" presId="urn:microsoft.com/office/officeart/2005/8/layout/cycle1"/>
    <dgm:cxn modelId="{AA4CD508-5DBB-4C41-9747-D6ABE332FB4E}" type="presParOf" srcId="{974F300E-4386-5845-9047-D2E50BE5B9DF}" destId="{EF662A56-2D44-AC43-88FC-CC890223D94E}" srcOrd="33" destOrd="0" presId="urn:microsoft.com/office/officeart/2005/8/layout/cycle1"/>
    <dgm:cxn modelId="{AA6A701E-15AF-412D-824A-467448F72309}" type="presParOf" srcId="{974F300E-4386-5845-9047-D2E50BE5B9DF}" destId="{F71C92C7-1F11-9943-86A3-AC589F620D1F}" srcOrd="34" destOrd="0" presId="urn:microsoft.com/office/officeart/2005/8/layout/cycle1"/>
    <dgm:cxn modelId="{231A8F2E-CA66-44FC-B696-CF7EACB6517A}" type="presParOf" srcId="{974F300E-4386-5845-9047-D2E50BE5B9DF}" destId="{177A76F1-B4CA-E543-9CF3-DEF10E2A977A}"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altLang="zh-CN" sz="1600" dirty="0">
              <a:solidFill>
                <a:srgbClr val="FFFFFF">
                  <a:hueOff val="0"/>
                  <a:satOff val="0"/>
                  <a:lumOff val="0"/>
                  <a:alphaOff val="0"/>
                </a:srgbClr>
              </a:solidFill>
              <a:latin typeface="Tahoma"/>
              <a:ea typeface="+mn-ea"/>
              <a:cs typeface="+mn-cs"/>
            </a:rPr>
            <a:t>1</a:t>
          </a:r>
          <a:r>
            <a:rPr lang="zh-CN" altLang="en-US" sz="1600" dirty="0">
              <a:solidFill>
                <a:srgbClr val="FFFFFF">
                  <a:hueOff val="0"/>
                  <a:satOff val="0"/>
                  <a:lumOff val="0"/>
                  <a:alphaOff val="0"/>
                </a:srgbClr>
              </a:solidFill>
              <a:latin typeface="Tahoma"/>
              <a:ea typeface="+mn-ea"/>
              <a:cs typeface="+mn-cs"/>
            </a:rPr>
            <a:t> 尼散月</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14D4E93F-049A-3C4B-AC51-98238007908B}">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zh-CN" altLang="en-US" dirty="0">
              <a:solidFill>
                <a:srgbClr val="FFFFFF">
                  <a:hueOff val="0"/>
                  <a:satOff val="0"/>
                  <a:lumOff val="0"/>
                  <a:alphaOff val="0"/>
                </a:srgbClr>
              </a:solidFill>
              <a:latin typeface="Tahoma"/>
              <a:ea typeface="+mn-ea"/>
              <a:cs typeface="+mn-cs"/>
            </a:rPr>
            <a:t>以珥月</a:t>
          </a:r>
          <a:endParaRPr lang="en-US" dirty="0">
            <a:solidFill>
              <a:srgbClr val="FFFFFF">
                <a:hueOff val="0"/>
                <a:satOff val="0"/>
                <a:lumOff val="0"/>
                <a:alphaOff val="0"/>
              </a:srgbClr>
            </a:solidFill>
            <a:latin typeface="Tahoma"/>
            <a:ea typeface="+mn-ea"/>
            <a:cs typeface="+mn-cs"/>
          </a:endParaRPr>
        </a:p>
      </dgm:t>
    </dgm:pt>
    <dgm:pt modelId="{6492643A-926C-9143-836A-B02AA2E21F17}" type="parTrans" cxnId="{57731E1C-B4E9-964A-8E1B-0D0BA71E90DF}">
      <dgm:prSet/>
      <dgm:spPr/>
      <dgm:t>
        <a:bodyPr/>
        <a:lstStyle/>
        <a:p>
          <a:endParaRPr lang="en-US"/>
        </a:p>
      </dgm:t>
    </dgm:pt>
    <dgm:pt modelId="{5F59F7B6-41A1-5E4E-9B55-45D980CBBD04}" type="sibTrans" cxnId="{57731E1C-B4E9-964A-8E1B-0D0BA71E90DF}">
      <dgm:prSet/>
      <dgm:spPr/>
      <dgm:t>
        <a:bodyPr/>
        <a:lstStyle/>
        <a:p>
          <a:endParaRPr lang="en-US"/>
        </a:p>
      </dgm:t>
    </dgm:pt>
    <dgm:pt modelId="{C16F2B15-09EF-2641-AECC-6EB87CD786D6}">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a:t>
          </a:r>
          <a:r>
            <a:rPr lang="zh-CN" altLang="en-US" dirty="0">
              <a:solidFill>
                <a:srgbClr val="FFFFFF">
                  <a:hueOff val="0"/>
                  <a:satOff val="0"/>
                  <a:lumOff val="0"/>
                  <a:alphaOff val="0"/>
                </a:srgbClr>
              </a:solidFill>
              <a:latin typeface="Tahoma"/>
              <a:ea typeface="+mn-ea"/>
              <a:cs typeface="+mn-cs"/>
            </a:rPr>
            <a:t> 西弯月</a:t>
          </a:r>
          <a:endParaRPr lang="en-US" dirty="0">
            <a:solidFill>
              <a:srgbClr val="FFFFFF">
                <a:hueOff val="0"/>
                <a:satOff val="0"/>
                <a:lumOff val="0"/>
                <a:alphaOff val="0"/>
              </a:srgbClr>
            </a:solidFill>
            <a:latin typeface="Tahoma"/>
            <a:ea typeface="+mn-ea"/>
            <a:cs typeface="+mn-cs"/>
          </a:endParaRPr>
        </a:p>
      </dgm:t>
    </dgm:pt>
    <dgm:pt modelId="{5C6B3610-30C5-0F42-8F06-11CB8839738A}" type="parTrans" cxnId="{FD994978-9C92-8B48-A0A7-81EE13FB0383}">
      <dgm:prSet/>
      <dgm:spPr/>
      <dgm:t>
        <a:bodyPr/>
        <a:lstStyle/>
        <a:p>
          <a:endParaRPr lang="en-US"/>
        </a:p>
      </dgm:t>
    </dgm:pt>
    <dgm:pt modelId="{7DD749AC-A666-F745-A030-2FAE8CB25167}" type="sibTrans" cxnId="{FD994978-9C92-8B48-A0A7-81EE13FB0383}">
      <dgm:prSet/>
      <dgm:spPr/>
      <dgm:t>
        <a:bodyPr/>
        <a:lstStyle/>
        <a:p>
          <a:endParaRPr lang="en-US"/>
        </a:p>
      </dgm:t>
    </dgm:pt>
    <dgm:pt modelId="{2FA9EF7D-C744-714A-9360-CF1CAE2B314A}">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zh-CN" altLang="en-US" dirty="0">
              <a:solidFill>
                <a:srgbClr val="FFFFFF">
                  <a:hueOff val="0"/>
                  <a:satOff val="0"/>
                  <a:lumOff val="0"/>
                  <a:alphaOff val="0"/>
                </a:srgbClr>
              </a:solidFill>
              <a:latin typeface="Tahoma"/>
              <a:ea typeface="+mn-ea"/>
              <a:cs typeface="+mn-cs"/>
            </a:rPr>
            <a:t>搭模斯月</a:t>
          </a:r>
          <a:endParaRPr lang="en-US" dirty="0">
            <a:solidFill>
              <a:srgbClr val="FFFFFF">
                <a:hueOff val="0"/>
                <a:satOff val="0"/>
                <a:lumOff val="0"/>
                <a:alphaOff val="0"/>
              </a:srgbClr>
            </a:solidFill>
            <a:latin typeface="Tahoma"/>
            <a:ea typeface="+mn-ea"/>
            <a:cs typeface="+mn-cs"/>
          </a:endParaRPr>
        </a:p>
      </dgm:t>
    </dgm:pt>
    <dgm:pt modelId="{11B56BF4-17F7-E94D-9FB9-EE1A3AB097C0}" type="parTrans" cxnId="{C39A6F00-CC0B-164F-A405-9F406A7BB6B0}">
      <dgm:prSet/>
      <dgm:spPr/>
      <dgm:t>
        <a:bodyPr/>
        <a:lstStyle/>
        <a:p>
          <a:endParaRPr lang="en-US"/>
        </a:p>
      </dgm:t>
    </dgm:pt>
    <dgm:pt modelId="{3919AF97-A657-C24C-8FEF-CDFE69FAD766}" type="sibTrans" cxnId="{C39A6F00-CC0B-164F-A405-9F406A7BB6B0}">
      <dgm:prSet/>
      <dgm:spPr/>
      <dgm:t>
        <a:bodyPr/>
        <a:lstStyle/>
        <a:p>
          <a:endParaRPr lang="en-US"/>
        </a:p>
      </dgm:t>
    </dgm:pt>
    <dgm:pt modelId="{F3A48034-02EA-A645-9654-500D0C9BDE51}">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zh-CN" altLang="en-US" dirty="0">
              <a:solidFill>
                <a:srgbClr val="FFFFFF">
                  <a:hueOff val="0"/>
                  <a:satOff val="0"/>
                  <a:lumOff val="0"/>
                  <a:alphaOff val="0"/>
                </a:srgbClr>
              </a:solidFill>
              <a:latin typeface="Tahoma"/>
              <a:ea typeface="+mn-ea"/>
              <a:cs typeface="+mn-cs"/>
            </a:rPr>
            <a:t>埃波月</a:t>
          </a:r>
          <a:endParaRPr lang="en-US" dirty="0">
            <a:solidFill>
              <a:srgbClr val="FFFFFF">
                <a:hueOff val="0"/>
                <a:satOff val="0"/>
                <a:lumOff val="0"/>
                <a:alphaOff val="0"/>
              </a:srgbClr>
            </a:solidFill>
            <a:latin typeface="Tahoma"/>
            <a:ea typeface="+mn-ea"/>
            <a:cs typeface="+mn-cs"/>
          </a:endParaRPr>
        </a:p>
      </dgm:t>
    </dgm:pt>
    <dgm:pt modelId="{A5D9F8BC-6D7D-B047-B69A-B59A8374FC90}" type="parTrans" cxnId="{FA25F0E3-5D5A-FB43-9DD6-78662C2884CE}">
      <dgm:prSet/>
      <dgm:spPr/>
      <dgm:t>
        <a:bodyPr/>
        <a:lstStyle/>
        <a:p>
          <a:endParaRPr lang="en-US"/>
        </a:p>
      </dgm:t>
    </dgm:pt>
    <dgm:pt modelId="{5D624582-EA17-E941-8868-4692E0260FE8}" type="sibTrans" cxnId="{FA25F0E3-5D5A-FB43-9DD6-78662C2884CE}">
      <dgm:prSet/>
      <dgm:spPr/>
      <dgm:t>
        <a:bodyPr/>
        <a:lstStyle/>
        <a:p>
          <a:endParaRPr lang="en-US"/>
        </a:p>
      </dgm:t>
    </dgm:pt>
    <dgm:pt modelId="{4584B37E-B9E6-8B4B-B617-0935A3BE700D}">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zh-CN" altLang="en-US" dirty="0">
              <a:solidFill>
                <a:srgbClr val="FFFFFF">
                  <a:hueOff val="0"/>
                  <a:satOff val="0"/>
                  <a:lumOff val="0"/>
                  <a:alphaOff val="0"/>
                </a:srgbClr>
              </a:solidFill>
              <a:latin typeface="Tahoma"/>
              <a:ea typeface="+mn-ea"/>
              <a:cs typeface="+mn-cs"/>
            </a:rPr>
            <a:t>以禄月</a:t>
          </a:r>
          <a:endParaRPr lang="en-US" dirty="0">
            <a:solidFill>
              <a:srgbClr val="FFFFFF">
                <a:hueOff val="0"/>
                <a:satOff val="0"/>
                <a:lumOff val="0"/>
                <a:alphaOff val="0"/>
              </a:srgbClr>
            </a:solidFill>
            <a:latin typeface="Tahoma"/>
            <a:ea typeface="+mn-ea"/>
            <a:cs typeface="+mn-cs"/>
          </a:endParaRPr>
        </a:p>
      </dgm:t>
    </dgm:pt>
    <dgm:pt modelId="{DAB29195-28CC-474C-BBA8-8848194865F9}" type="parTrans" cxnId="{E65C7695-DEBF-CB43-AE8A-CCE0350281FC}">
      <dgm:prSet/>
      <dgm:spPr/>
      <dgm:t>
        <a:bodyPr/>
        <a:lstStyle/>
        <a:p>
          <a:endParaRPr lang="en-US"/>
        </a:p>
      </dgm:t>
    </dgm:pt>
    <dgm:pt modelId="{956E8FD4-551A-0A40-9B8E-75EF16785817}" type="sibTrans" cxnId="{E65C7695-DEBF-CB43-AE8A-CCE0350281FC}">
      <dgm:prSet/>
      <dgm:spPr/>
      <dgm:t>
        <a:bodyPr/>
        <a:lstStyle/>
        <a:p>
          <a:endParaRPr lang="en-US"/>
        </a:p>
      </dgm:t>
    </dgm:pt>
    <dgm:pt modelId="{7E56E222-E760-BB44-B344-1990E1501858}">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zh-CN" altLang="en-US" dirty="0">
              <a:solidFill>
                <a:srgbClr val="FFFFFF">
                  <a:hueOff val="0"/>
                  <a:satOff val="0"/>
                  <a:lumOff val="0"/>
                  <a:alphaOff val="0"/>
                </a:srgbClr>
              </a:solidFill>
              <a:latin typeface="Tahoma"/>
              <a:ea typeface="+mn-ea"/>
              <a:cs typeface="+mn-cs"/>
            </a:rPr>
            <a:t>提斯利月</a:t>
          </a:r>
          <a:endParaRPr lang="en-US" dirty="0">
            <a:solidFill>
              <a:srgbClr val="FFFFFF">
                <a:hueOff val="0"/>
                <a:satOff val="0"/>
                <a:lumOff val="0"/>
                <a:alphaOff val="0"/>
              </a:srgbClr>
            </a:solidFill>
            <a:latin typeface="Tahoma"/>
            <a:ea typeface="+mn-ea"/>
            <a:cs typeface="+mn-cs"/>
          </a:endParaRPr>
        </a:p>
      </dgm:t>
    </dgm:pt>
    <dgm:pt modelId="{13AC32A6-8893-D449-8951-D536AAD2A737}" type="parTrans" cxnId="{C6891DF1-0059-CC44-A182-9979EC54C9D2}">
      <dgm:prSet/>
      <dgm:spPr/>
      <dgm:t>
        <a:bodyPr/>
        <a:lstStyle/>
        <a:p>
          <a:endParaRPr lang="en-US"/>
        </a:p>
      </dgm:t>
    </dgm:pt>
    <dgm:pt modelId="{753CC65B-9A29-7147-A2D0-98426981BDB6}" type="sibTrans" cxnId="{C6891DF1-0059-CC44-A182-9979EC54C9D2}">
      <dgm:prSet/>
      <dgm:spPr/>
      <dgm:t>
        <a:bodyPr/>
        <a:lstStyle/>
        <a:p>
          <a:endParaRPr lang="en-US"/>
        </a:p>
      </dgm:t>
    </dgm:pt>
    <dgm:pt modelId="{6782EAD5-E922-9B4C-A5FC-5915B15F009C}">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zh-CN" altLang="en-US" dirty="0">
              <a:solidFill>
                <a:srgbClr val="FFFFFF">
                  <a:hueOff val="0"/>
                  <a:satOff val="0"/>
                  <a:lumOff val="0"/>
                  <a:alphaOff val="0"/>
                </a:srgbClr>
              </a:solidFill>
              <a:latin typeface="Tahoma"/>
              <a:ea typeface="+mn-ea"/>
              <a:cs typeface="+mn-cs"/>
            </a:rPr>
            <a:t>玛西班月</a:t>
          </a:r>
          <a:endParaRPr lang="en-US" dirty="0">
            <a:solidFill>
              <a:srgbClr val="FFFFFF">
                <a:hueOff val="0"/>
                <a:satOff val="0"/>
                <a:lumOff val="0"/>
                <a:alphaOff val="0"/>
              </a:srgbClr>
            </a:solidFill>
            <a:latin typeface="Tahoma"/>
            <a:ea typeface="+mn-ea"/>
            <a:cs typeface="+mn-cs"/>
          </a:endParaRPr>
        </a:p>
      </dgm:t>
    </dgm:pt>
    <dgm:pt modelId="{CC36D1B0-EED6-F543-9A2C-66BFE65E98FE}" type="parTrans" cxnId="{CB890223-8D05-A54D-9B11-07CBEFE16BBA}">
      <dgm:prSet/>
      <dgm:spPr/>
      <dgm:t>
        <a:bodyPr/>
        <a:lstStyle/>
        <a:p>
          <a:endParaRPr lang="en-US"/>
        </a:p>
      </dgm:t>
    </dgm:pt>
    <dgm:pt modelId="{F7188126-6417-5E4E-AEC3-96B93D7AF95B}" type="sibTrans" cxnId="{CB890223-8D05-A54D-9B11-07CBEFE16BBA}">
      <dgm:prSet/>
      <dgm:spPr/>
      <dgm:t>
        <a:bodyPr/>
        <a:lstStyle/>
        <a:p>
          <a:endParaRPr lang="en-US"/>
        </a:p>
      </dgm:t>
    </dgm:pt>
    <dgm:pt modelId="{C662D955-A480-8345-ACB2-6F958B5C1888}">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zh-CN" altLang="en-US" dirty="0">
              <a:solidFill>
                <a:srgbClr val="FFFFFF">
                  <a:hueOff val="0"/>
                  <a:satOff val="0"/>
                  <a:lumOff val="0"/>
                  <a:alphaOff val="0"/>
                </a:srgbClr>
              </a:solidFill>
              <a:latin typeface="Tahoma"/>
              <a:ea typeface="+mn-ea"/>
              <a:cs typeface="+mn-cs"/>
            </a:rPr>
            <a:t>基斯流月</a:t>
          </a:r>
          <a:endParaRPr lang="en-US" dirty="0">
            <a:solidFill>
              <a:srgbClr val="FFFFFF">
                <a:hueOff val="0"/>
                <a:satOff val="0"/>
                <a:lumOff val="0"/>
                <a:alphaOff val="0"/>
              </a:srgbClr>
            </a:solidFill>
            <a:latin typeface="Tahoma"/>
            <a:ea typeface="+mn-ea"/>
            <a:cs typeface="+mn-cs"/>
          </a:endParaRPr>
        </a:p>
      </dgm:t>
    </dgm:pt>
    <dgm:pt modelId="{FBF6ABAC-5F0F-874D-8329-1408756EB7F5}" type="parTrans" cxnId="{C4694752-06F5-C545-A5BC-49319580A088}">
      <dgm:prSet/>
      <dgm:spPr/>
      <dgm:t>
        <a:bodyPr/>
        <a:lstStyle/>
        <a:p>
          <a:endParaRPr lang="en-US"/>
        </a:p>
      </dgm:t>
    </dgm:pt>
    <dgm:pt modelId="{6F4808C3-C7D0-224B-B4C4-5DDEB9906496}" type="sibTrans" cxnId="{C4694752-06F5-C545-A5BC-49319580A088}">
      <dgm:prSet/>
      <dgm:spPr/>
      <dgm:t>
        <a:bodyPr/>
        <a:lstStyle/>
        <a:p>
          <a:endParaRPr lang="en-US"/>
        </a:p>
      </dgm:t>
    </dgm:pt>
    <dgm:pt modelId="{7F624F2B-FDF2-064E-A113-8ACD76FBB911}">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zh-CN" altLang="en-US" dirty="0">
              <a:solidFill>
                <a:srgbClr val="FFFFFF">
                  <a:hueOff val="0"/>
                  <a:satOff val="0"/>
                  <a:lumOff val="0"/>
                  <a:alphaOff val="0"/>
                </a:srgbClr>
              </a:solidFill>
              <a:latin typeface="Tahoma"/>
              <a:ea typeface="+mn-ea"/>
              <a:cs typeface="+mn-cs"/>
            </a:rPr>
            <a:t>提别月</a:t>
          </a:r>
          <a:endParaRPr lang="en-US" dirty="0">
            <a:solidFill>
              <a:srgbClr val="FFFFFF">
                <a:hueOff val="0"/>
                <a:satOff val="0"/>
                <a:lumOff val="0"/>
                <a:alphaOff val="0"/>
              </a:srgbClr>
            </a:solidFill>
            <a:latin typeface="Tahoma"/>
            <a:ea typeface="+mn-ea"/>
            <a:cs typeface="+mn-cs"/>
          </a:endParaRPr>
        </a:p>
      </dgm:t>
    </dgm:pt>
    <dgm:pt modelId="{363641FA-1A9F-DF42-9847-FB36427D0626}" type="parTrans" cxnId="{366B22C6-0239-8B45-A53A-36341274822B}">
      <dgm:prSet/>
      <dgm:spPr/>
      <dgm:t>
        <a:bodyPr/>
        <a:lstStyle/>
        <a:p>
          <a:endParaRPr lang="en-US"/>
        </a:p>
      </dgm:t>
    </dgm:pt>
    <dgm:pt modelId="{A150C2D3-19FD-1442-B926-76D1AF293750}" type="sibTrans" cxnId="{366B22C6-0239-8B45-A53A-36341274822B}">
      <dgm:prSet/>
      <dgm:spPr/>
      <dgm:t>
        <a:bodyPr/>
        <a:lstStyle/>
        <a:p>
          <a:endParaRPr lang="en-US"/>
        </a:p>
      </dgm:t>
    </dgm:pt>
    <dgm:pt modelId="{808C204C-6765-C247-B952-F88465CBE46F}">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a:t>
          </a:r>
          <a:r>
            <a:rPr lang="zh-CN" altLang="en-US" dirty="0">
              <a:solidFill>
                <a:srgbClr val="FFFFFF">
                  <a:hueOff val="0"/>
                  <a:satOff val="0"/>
                  <a:lumOff val="0"/>
                  <a:alphaOff val="0"/>
                </a:srgbClr>
              </a:solidFill>
              <a:latin typeface="Tahoma"/>
              <a:ea typeface="+mn-ea"/>
              <a:cs typeface="+mn-cs"/>
            </a:rPr>
            <a:t> 细罢特月</a:t>
          </a:r>
          <a:endParaRPr lang="en-US" dirty="0">
            <a:solidFill>
              <a:srgbClr val="FFFFFF">
                <a:hueOff val="0"/>
                <a:satOff val="0"/>
                <a:lumOff val="0"/>
                <a:alphaOff val="0"/>
              </a:srgbClr>
            </a:solidFill>
            <a:latin typeface="Tahoma"/>
            <a:ea typeface="+mn-ea"/>
            <a:cs typeface="+mn-cs"/>
          </a:endParaRPr>
        </a:p>
      </dgm:t>
    </dgm:pt>
    <dgm:pt modelId="{D3C1475C-DC8A-3B43-96FA-55A783E44487}" type="parTrans" cxnId="{2486BC3B-011D-0D40-A673-E70453C48BDC}">
      <dgm:prSet/>
      <dgm:spPr/>
      <dgm:t>
        <a:bodyPr/>
        <a:lstStyle/>
        <a:p>
          <a:endParaRPr lang="en-US"/>
        </a:p>
      </dgm:t>
    </dgm:pt>
    <dgm:pt modelId="{A5AEBEE1-F539-EC40-91AD-147C5AEE6F58}" type="sibTrans" cxnId="{2486BC3B-011D-0D40-A673-E70453C48BDC}">
      <dgm:prSet/>
      <dgm:spPr/>
      <dgm:t>
        <a:bodyPr/>
        <a:lstStyle/>
        <a:p>
          <a:endParaRPr lang="en-US"/>
        </a:p>
      </dgm:t>
    </dgm:pt>
    <dgm:pt modelId="{8312C998-D541-C24F-B406-4BE6B9523883}">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zh-CN" altLang="en-US" dirty="0">
              <a:solidFill>
                <a:srgbClr val="FFFFFF">
                  <a:hueOff val="0"/>
                  <a:satOff val="0"/>
                  <a:lumOff val="0"/>
                  <a:alphaOff val="0"/>
                </a:srgbClr>
              </a:solidFill>
              <a:latin typeface="Tahoma"/>
              <a:ea typeface="+mn-ea"/>
              <a:cs typeface="+mn-cs"/>
            </a:rPr>
            <a:t>亚达月</a:t>
          </a:r>
          <a:endParaRPr lang="en-US" dirty="0"/>
        </a:p>
      </dgm:t>
    </dgm:pt>
    <dgm:pt modelId="{FE4ED9FB-BC80-8B41-A8A0-80792EB00CB8}" type="parTrans" cxnId="{63CBE0BE-1A9A-7D41-81BB-DEFD29DFB94B}">
      <dgm:prSet/>
      <dgm:spPr/>
      <dgm:t>
        <a:bodyPr/>
        <a:lstStyle/>
        <a:p>
          <a:endParaRPr lang="en-US"/>
        </a:p>
      </dgm:t>
    </dgm:pt>
    <dgm:pt modelId="{2EF59C7F-52C8-E54B-AD12-02FEF44B836C}" type="sibTrans" cxnId="{63CBE0BE-1A9A-7D41-81BB-DEFD29DFB94B}">
      <dgm:prSe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D6373935-A2E9-A548-A33D-66E6F37911B5}" type="pres">
      <dgm:prSet presAssocID="{14D4E93F-049A-3C4B-AC51-98238007908B}" presName="dummy" presStyleCnt="0"/>
      <dgm:spPr/>
    </dgm:pt>
    <dgm:pt modelId="{D4CC7CA4-90CA-C44A-80C6-5F4700CEE084}" type="pres">
      <dgm:prSet presAssocID="{14D4E93F-049A-3C4B-AC51-98238007908B}" presName="node" presStyleLbl="revTx" presStyleIdx="1" presStyleCnt="12" custScaleX="192316">
        <dgm:presLayoutVars>
          <dgm:bulletEnabled val="1"/>
        </dgm:presLayoutVars>
      </dgm:prSet>
      <dgm:spPr>
        <a:prstGeom prst="rect">
          <a:avLst/>
        </a:prstGeom>
      </dgm:spPr>
    </dgm:pt>
    <dgm:pt modelId="{7E13332C-B56D-A940-B9D8-EF62C0148D0D}" type="pres">
      <dgm:prSet presAssocID="{5F59F7B6-41A1-5E4E-9B55-45D980CBBD04}"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4897C66C-58BE-8247-B788-6E12567D356C}" type="pres">
      <dgm:prSet presAssocID="{C16F2B15-09EF-2641-AECC-6EB87CD786D6}" presName="dummy" presStyleCnt="0"/>
      <dgm:spPr/>
    </dgm:pt>
    <dgm:pt modelId="{5FCD605C-912A-4041-B996-B403716CA487}" type="pres">
      <dgm:prSet presAssocID="{C16F2B15-09EF-2641-AECC-6EB87CD786D6}" presName="node" presStyleLbl="revTx" presStyleIdx="2" presStyleCnt="12" custScaleX="216806">
        <dgm:presLayoutVars>
          <dgm:bulletEnabled val="1"/>
        </dgm:presLayoutVars>
      </dgm:prSet>
      <dgm:spPr>
        <a:prstGeom prst="rect">
          <a:avLst/>
        </a:prstGeom>
      </dgm:spPr>
    </dgm:pt>
    <dgm:pt modelId="{C105699B-8FB2-A741-A50C-5CCB2285D0C7}" type="pres">
      <dgm:prSet presAssocID="{7DD749AC-A666-F745-A030-2FAE8CB25167}"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BC28773C-7834-1A42-92F8-4F4BB89DB73D}" type="pres">
      <dgm:prSet presAssocID="{2FA9EF7D-C744-714A-9360-CF1CAE2B314A}" presName="dummy" presStyleCnt="0"/>
      <dgm:spPr/>
    </dgm:pt>
    <dgm:pt modelId="{7011ABDE-921D-CC4A-A812-98D8BC216768}" type="pres">
      <dgm:prSet presAssocID="{2FA9EF7D-C744-714A-9360-CF1CAE2B314A}" presName="node" presStyleLbl="revTx" presStyleIdx="3" presStyleCnt="12" custScaleX="211950">
        <dgm:presLayoutVars>
          <dgm:bulletEnabled val="1"/>
        </dgm:presLayoutVars>
      </dgm:prSet>
      <dgm:spPr>
        <a:prstGeom prst="rect">
          <a:avLst/>
        </a:prstGeom>
      </dgm:spPr>
    </dgm:pt>
    <dgm:pt modelId="{4CDF93A6-30AC-5049-921D-2336D88B6C8C}" type="pres">
      <dgm:prSet presAssocID="{3919AF97-A657-C24C-8FEF-CDFE69FAD766}"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82609FE2-F95F-734C-AD24-6040CE4C7555}" type="pres">
      <dgm:prSet presAssocID="{F3A48034-02EA-A645-9654-500D0C9BDE51}" presName="dummy" presStyleCnt="0"/>
      <dgm:spPr/>
    </dgm:pt>
    <dgm:pt modelId="{8BE15629-E7D3-B841-AFF5-8835001D0C0D}" type="pres">
      <dgm:prSet presAssocID="{F3A48034-02EA-A645-9654-500D0C9BDE51}" presName="node" presStyleLbl="revTx" presStyleIdx="4" presStyleCnt="12" custScaleX="250719">
        <dgm:presLayoutVars>
          <dgm:bulletEnabled val="1"/>
        </dgm:presLayoutVars>
      </dgm:prSet>
      <dgm:spPr>
        <a:prstGeom prst="rect">
          <a:avLst/>
        </a:prstGeom>
      </dgm:spPr>
    </dgm:pt>
    <dgm:pt modelId="{BC2D0E1C-471D-7E42-82F1-D17C1CE939AE}" type="pres">
      <dgm:prSet presAssocID="{5D624582-EA17-E941-8868-4692E0260FE8}"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34EFA172-4ACD-5D45-8EB1-C8219C4728ED}" type="pres">
      <dgm:prSet presAssocID="{4584B37E-B9E6-8B4B-B617-0935A3BE700D}" presName="dummy" presStyleCnt="0"/>
      <dgm:spPr/>
    </dgm:pt>
    <dgm:pt modelId="{A09B53D5-F25D-3645-B6F1-7A6889DDDF8A}" type="pres">
      <dgm:prSet presAssocID="{4584B37E-B9E6-8B4B-B617-0935A3BE700D}" presName="node" presStyleLbl="revTx" presStyleIdx="5" presStyleCnt="12" custScaleX="209410">
        <dgm:presLayoutVars>
          <dgm:bulletEnabled val="1"/>
        </dgm:presLayoutVars>
      </dgm:prSet>
      <dgm:spPr>
        <a:prstGeom prst="rect">
          <a:avLst/>
        </a:prstGeom>
      </dgm:spPr>
    </dgm:pt>
    <dgm:pt modelId="{ED222A40-1059-3345-AD49-855C25E47BE8}" type="pres">
      <dgm:prSet presAssocID="{956E8FD4-551A-0A40-9B8E-75EF1678581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4C853683-3218-CD49-B68F-8A5D239AEE90}" type="pres">
      <dgm:prSet presAssocID="{7E56E222-E760-BB44-B344-1990E1501858}" presName="dummy" presStyleCnt="0"/>
      <dgm:spPr/>
    </dgm:pt>
    <dgm:pt modelId="{B4887613-2C8E-6048-BE4F-C6593EEA02B6}" type="pres">
      <dgm:prSet presAssocID="{7E56E222-E760-BB44-B344-1990E1501858}" presName="node" presStyleLbl="revTx" presStyleIdx="6" presStyleCnt="12" custScaleX="160431" custRadScaleRad="100876" custRadScaleInc="7467">
        <dgm:presLayoutVars>
          <dgm:bulletEnabled val="1"/>
        </dgm:presLayoutVars>
      </dgm:prSet>
      <dgm:spPr>
        <a:prstGeom prst="rect">
          <a:avLst/>
        </a:prstGeom>
      </dgm:spPr>
    </dgm:pt>
    <dgm:pt modelId="{3EB43849-CDAA-6542-A0ED-A2364BFE5183}" type="pres">
      <dgm:prSet presAssocID="{753CC65B-9A29-7147-A2D0-98426981BDB6}"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67B5704C-12E6-724A-A550-BBECF16F0D67}" type="pres">
      <dgm:prSet presAssocID="{6782EAD5-E922-9B4C-A5FC-5915B15F009C}" presName="dummy" presStyleCnt="0"/>
      <dgm:spPr/>
    </dgm:pt>
    <dgm:pt modelId="{F4A0DB84-DA6F-5B42-865D-A1C9482E6477}" type="pres">
      <dgm:prSet presAssocID="{6782EAD5-E922-9B4C-A5FC-5915B15F009C}" presName="node" presStyleLbl="revTx" presStyleIdx="7" presStyleCnt="12" custScaleX="218258">
        <dgm:presLayoutVars>
          <dgm:bulletEnabled val="1"/>
        </dgm:presLayoutVars>
      </dgm:prSet>
      <dgm:spPr>
        <a:prstGeom prst="rect">
          <a:avLst/>
        </a:prstGeom>
      </dgm:spPr>
    </dgm:pt>
    <dgm:pt modelId="{A03A567C-81C1-5D48-A8D8-13AC95079D6E}" type="pres">
      <dgm:prSet presAssocID="{F7188126-6417-5E4E-AEC3-96B93D7AF95B}"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4224DD77-44E4-B542-8850-3F8188BB1E36}" type="pres">
      <dgm:prSet presAssocID="{C662D955-A480-8345-ACB2-6F958B5C1888}" presName="dummy" presStyleCnt="0"/>
      <dgm:spPr/>
    </dgm:pt>
    <dgm:pt modelId="{D1865973-AFE4-A943-BF2C-DC5AFBD39F55}" type="pres">
      <dgm:prSet presAssocID="{C662D955-A480-8345-ACB2-6F958B5C1888}" presName="node" presStyleLbl="revTx" presStyleIdx="8" presStyleCnt="12" custScaleX="221150">
        <dgm:presLayoutVars>
          <dgm:bulletEnabled val="1"/>
        </dgm:presLayoutVars>
      </dgm:prSet>
      <dgm:spPr>
        <a:prstGeom prst="rect">
          <a:avLst/>
        </a:prstGeom>
      </dgm:spPr>
    </dgm:pt>
    <dgm:pt modelId="{97C00218-34C1-5146-826D-31FE35FA5017}" type="pres">
      <dgm:prSet presAssocID="{6F4808C3-C7D0-224B-B4C4-5DDEB9906496}" presName="sibTrans" presStyleLbl="node1" presStyleIdx="8" presStyleCnt="12" custLinFactNeighborX="2605" custLinFactNeighborY="-837"/>
      <dgm:spPr>
        <a:prstGeom prst="circularArrow">
          <a:avLst>
            <a:gd name="adj1" fmla="val 2311"/>
            <a:gd name="adj2" fmla="val 139396"/>
            <a:gd name="adj3" fmla="val 11122868"/>
            <a:gd name="adj4" fmla="val 10337736"/>
            <a:gd name="adj5" fmla="val 2696"/>
          </a:avLst>
        </a:prstGeom>
      </dgm:spPr>
    </dgm:pt>
    <dgm:pt modelId="{0EF7573D-5C5D-B949-B76F-5EB9457D4F36}" type="pres">
      <dgm:prSet presAssocID="{7F624F2B-FDF2-064E-A113-8ACD76FBB911}" presName="dummy" presStyleCnt="0"/>
      <dgm:spPr/>
    </dgm:pt>
    <dgm:pt modelId="{58A8FDD3-53A8-B64E-A8CF-56CB16DD1561}" type="pres">
      <dgm:prSet presAssocID="{7F624F2B-FDF2-064E-A113-8ACD76FBB911}" presName="node" presStyleLbl="revTx" presStyleIdx="9" presStyleCnt="12" custScaleX="223834">
        <dgm:presLayoutVars>
          <dgm:bulletEnabled val="1"/>
        </dgm:presLayoutVars>
      </dgm:prSet>
      <dgm:spPr>
        <a:prstGeom prst="rect">
          <a:avLst/>
        </a:prstGeom>
      </dgm:spPr>
    </dgm:pt>
    <dgm:pt modelId="{6EF3A9E6-F5F9-C84D-A088-29BA6973AC84}" type="pres">
      <dgm:prSet presAssocID="{A150C2D3-19FD-1442-B926-76D1AF29375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60236C4F-9E4B-C84E-9472-C140F7126C56}" type="pres">
      <dgm:prSet presAssocID="{808C204C-6765-C247-B952-F88465CBE46F}" presName="dummy" presStyleCnt="0"/>
      <dgm:spPr/>
    </dgm:pt>
    <dgm:pt modelId="{8EF6DDEE-72DC-714C-A05F-3C4CBC43E8B1}" type="pres">
      <dgm:prSet presAssocID="{808C204C-6765-C247-B952-F88465CBE46F}" presName="node" presStyleLbl="revTx" presStyleIdx="10" presStyleCnt="12" custScaleX="204809">
        <dgm:presLayoutVars>
          <dgm:bulletEnabled val="1"/>
        </dgm:presLayoutVars>
      </dgm:prSet>
      <dgm:spPr>
        <a:prstGeom prst="rect">
          <a:avLst/>
        </a:prstGeom>
      </dgm:spPr>
    </dgm:pt>
    <dgm:pt modelId="{9C0B38ED-69AF-1742-B03C-44F628081988}" type="pres">
      <dgm:prSet presAssocID="{A5AEBEE1-F539-EC40-91AD-147C5AEE6F58}"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EF662A56-2D44-AC43-88FC-CC890223D94E}" type="pres">
      <dgm:prSet presAssocID="{8312C998-D541-C24F-B406-4BE6B9523883}" presName="dummy" presStyleCnt="0"/>
      <dgm:spPr/>
    </dgm:pt>
    <dgm:pt modelId="{F71C92C7-1F11-9943-86A3-AC589F620D1F}" type="pres">
      <dgm:prSet presAssocID="{8312C998-D541-C24F-B406-4BE6B9523883}" presName="node" presStyleLbl="revTx" presStyleIdx="11" presStyleCnt="12" custScaleX="89195" custRadScaleRad="100461" custRadScaleInc="-9508">
        <dgm:presLayoutVars>
          <dgm:bulletEnabled val="1"/>
        </dgm:presLayoutVars>
      </dgm:prSet>
      <dgm:spPr>
        <a:prstGeom prst="rect">
          <a:avLst/>
        </a:prstGeom>
      </dgm:spPr>
    </dgm:pt>
    <dgm:pt modelId="{177A76F1-B4CA-E543-9CF3-DEF10E2A977A}" type="pres">
      <dgm:prSet presAssocID="{2EF59C7F-52C8-E54B-AD12-02FEF44B836C}"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C39A6F00-CC0B-164F-A405-9F406A7BB6B0}" srcId="{8E1255C9-F847-A440-83FF-7AA254CCB896}" destId="{2FA9EF7D-C744-714A-9360-CF1CAE2B314A}" srcOrd="3" destOrd="0" parTransId="{11B56BF4-17F7-E94D-9FB9-EE1A3AB097C0}" sibTransId="{3919AF97-A657-C24C-8FEF-CDFE69FAD766}"/>
    <dgm:cxn modelId="{8A1A200C-78A5-41AA-B9C7-700B58A50532}" type="presOf" srcId="{C16F2B15-09EF-2641-AECC-6EB87CD786D6}" destId="{5FCD605C-912A-4041-B996-B403716CA487}" srcOrd="0" destOrd="0" presId="urn:microsoft.com/office/officeart/2005/8/layout/cycle1"/>
    <dgm:cxn modelId="{8636A40D-C5C5-4B21-9CC9-EC357DBEDD7C}" type="presOf" srcId="{6F4808C3-C7D0-224B-B4C4-5DDEB9906496}" destId="{97C00218-34C1-5146-826D-31FE35FA5017}" srcOrd="0" destOrd="0" presId="urn:microsoft.com/office/officeart/2005/8/layout/cycle1"/>
    <dgm:cxn modelId="{19969D10-BE2D-48B4-A313-BC7F3C6323B0}" type="presOf" srcId="{14D4E93F-049A-3C4B-AC51-98238007908B}" destId="{D4CC7CA4-90CA-C44A-80C6-5F4700CEE084}" srcOrd="0" destOrd="0" presId="urn:microsoft.com/office/officeart/2005/8/layout/cycle1"/>
    <dgm:cxn modelId="{2DD2A411-2B2B-44E1-8C6E-E61345E1083F}" type="presOf" srcId="{753CC65B-9A29-7147-A2D0-98426981BDB6}" destId="{3EB43849-CDAA-6542-A0ED-A2364BFE5183}" srcOrd="0" destOrd="0" presId="urn:microsoft.com/office/officeart/2005/8/layout/cycle1"/>
    <dgm:cxn modelId="{57731E1C-B4E9-964A-8E1B-0D0BA71E90DF}" srcId="{8E1255C9-F847-A440-83FF-7AA254CCB896}" destId="{14D4E93F-049A-3C4B-AC51-98238007908B}" srcOrd="1" destOrd="0" parTransId="{6492643A-926C-9143-836A-B02AA2E21F17}" sibTransId="{5F59F7B6-41A1-5E4E-9B55-45D980CBBD04}"/>
    <dgm:cxn modelId="{CB890223-8D05-A54D-9B11-07CBEFE16BBA}" srcId="{8E1255C9-F847-A440-83FF-7AA254CCB896}" destId="{6782EAD5-E922-9B4C-A5FC-5915B15F009C}" srcOrd="7" destOrd="0" parTransId="{CC36D1B0-EED6-F543-9A2C-66BFE65E98FE}" sibTransId="{F7188126-6417-5E4E-AEC3-96B93D7AF95B}"/>
    <dgm:cxn modelId="{8DB64A28-227C-43CB-9AC6-6F2A59022403}" type="presOf" srcId="{956E8FD4-551A-0A40-9B8E-75EF16785817}" destId="{ED222A40-1059-3345-AD49-855C25E47BE8}" srcOrd="0" destOrd="0" presId="urn:microsoft.com/office/officeart/2005/8/layout/cycle1"/>
    <dgm:cxn modelId="{4C4FF12E-A8C9-4FCF-B911-020A4DEA2CE2}" type="presOf" srcId="{5F59F7B6-41A1-5E4E-9B55-45D980CBBD04}" destId="{7E13332C-B56D-A940-B9D8-EF62C0148D0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2486BC3B-011D-0D40-A673-E70453C48BDC}" srcId="{8E1255C9-F847-A440-83FF-7AA254CCB896}" destId="{808C204C-6765-C247-B952-F88465CBE46F}" srcOrd="10" destOrd="0" parTransId="{D3C1475C-DC8A-3B43-96FA-55A783E44487}" sibTransId="{A5AEBEE1-F539-EC40-91AD-147C5AEE6F58}"/>
    <dgm:cxn modelId="{E0652440-5D62-491B-9F22-9D18B6A91234}" type="presOf" srcId="{C662D955-A480-8345-ACB2-6F958B5C1888}" destId="{D1865973-AFE4-A943-BF2C-DC5AFBD39F55}" srcOrd="0" destOrd="0" presId="urn:microsoft.com/office/officeart/2005/8/layout/cycle1"/>
    <dgm:cxn modelId="{C1C1BD48-4CC7-4257-BF4E-A630A12542FA}" type="presOf" srcId="{3919AF97-A657-C24C-8FEF-CDFE69FAD766}" destId="{4CDF93A6-30AC-5049-921D-2336D88B6C8C}" srcOrd="0" destOrd="0" presId="urn:microsoft.com/office/officeart/2005/8/layout/cycle1"/>
    <dgm:cxn modelId="{6500914D-FBD6-4F35-8CB2-9F3346FB5549}" type="presOf" srcId="{4584B37E-B9E6-8B4B-B617-0935A3BE700D}" destId="{A09B53D5-F25D-3645-B6F1-7A6889DDDF8A}" srcOrd="0" destOrd="0" presId="urn:microsoft.com/office/officeart/2005/8/layout/cycle1"/>
    <dgm:cxn modelId="{5FDC6D50-0A81-415C-ABF0-9B50CADADC98}" type="presOf" srcId="{808C204C-6765-C247-B952-F88465CBE46F}" destId="{8EF6DDEE-72DC-714C-A05F-3C4CBC43E8B1}" srcOrd="0" destOrd="0" presId="urn:microsoft.com/office/officeart/2005/8/layout/cycle1"/>
    <dgm:cxn modelId="{C4694752-06F5-C545-A5BC-49319580A088}" srcId="{8E1255C9-F847-A440-83FF-7AA254CCB896}" destId="{C662D955-A480-8345-ACB2-6F958B5C1888}" srcOrd="8" destOrd="0" parTransId="{FBF6ABAC-5F0F-874D-8329-1408756EB7F5}" sibTransId="{6F4808C3-C7D0-224B-B4C4-5DDEB9906496}"/>
    <dgm:cxn modelId="{4B1F785B-7C05-4E1A-B742-5520EDB2E5E1}" type="presOf" srcId="{7DD749AC-A666-F745-A030-2FAE8CB25167}" destId="{C105699B-8FB2-A741-A50C-5CCB2285D0C7}" srcOrd="0" destOrd="0" presId="urn:microsoft.com/office/officeart/2005/8/layout/cycle1"/>
    <dgm:cxn modelId="{CB542B6C-E383-4238-A99E-EB6D8ADB05B2}" type="presOf" srcId="{A150C2D3-19FD-1442-B926-76D1AF293750}" destId="{6EF3A9E6-F5F9-C84D-A088-29BA6973AC84}" srcOrd="0" destOrd="0" presId="urn:microsoft.com/office/officeart/2005/8/layout/cycle1"/>
    <dgm:cxn modelId="{9C739375-3238-4CE6-BC83-78B048636D2D}" type="presOf" srcId="{F7188126-6417-5E4E-AEC3-96B93D7AF95B}" destId="{A03A567C-81C1-5D48-A8D8-13AC95079D6E}" srcOrd="0" destOrd="0" presId="urn:microsoft.com/office/officeart/2005/8/layout/cycle1"/>
    <dgm:cxn modelId="{22F56077-87A3-4FA4-8794-E01836551874}" type="presOf" srcId="{2FA9EF7D-C744-714A-9360-CF1CAE2B314A}" destId="{7011ABDE-921D-CC4A-A812-98D8BC216768}" srcOrd="0" destOrd="0" presId="urn:microsoft.com/office/officeart/2005/8/layout/cycle1"/>
    <dgm:cxn modelId="{FD994978-9C92-8B48-A0A7-81EE13FB0383}" srcId="{8E1255C9-F847-A440-83FF-7AA254CCB896}" destId="{C16F2B15-09EF-2641-AECC-6EB87CD786D6}" srcOrd="2" destOrd="0" parTransId="{5C6B3610-30C5-0F42-8F06-11CB8839738A}" sibTransId="{7DD749AC-A666-F745-A030-2FAE8CB25167}"/>
    <dgm:cxn modelId="{6646BE7A-9D69-40F9-8D92-16AA0371D12D}" type="presOf" srcId="{F3A48034-02EA-A645-9654-500D0C9BDE51}" destId="{8BE15629-E7D3-B841-AFF5-8835001D0C0D}" srcOrd="0" destOrd="0" presId="urn:microsoft.com/office/officeart/2005/8/layout/cycle1"/>
    <dgm:cxn modelId="{F82F0684-73EF-4F19-8ECC-B244FB49F1D7}" type="presOf" srcId="{12600BCB-5734-3F4B-9543-0CB09A3EC940}" destId="{92DA8A36-05F4-4B4C-B207-6FB4CBC9688F}" srcOrd="0" destOrd="0" presId="urn:microsoft.com/office/officeart/2005/8/layout/cycle1"/>
    <dgm:cxn modelId="{DC4DFC89-B417-4DEF-8714-314A050069BA}" type="presOf" srcId="{7F624F2B-FDF2-064E-A113-8ACD76FBB911}" destId="{58A8FDD3-53A8-B64E-A8CF-56CB16DD1561}" srcOrd="0" destOrd="0" presId="urn:microsoft.com/office/officeart/2005/8/layout/cycle1"/>
    <dgm:cxn modelId="{E65C7695-DEBF-CB43-AE8A-CCE0350281FC}" srcId="{8E1255C9-F847-A440-83FF-7AA254CCB896}" destId="{4584B37E-B9E6-8B4B-B617-0935A3BE700D}" srcOrd="5" destOrd="0" parTransId="{DAB29195-28CC-474C-BBA8-8848194865F9}" sibTransId="{956E8FD4-551A-0A40-9B8E-75EF16785817}"/>
    <dgm:cxn modelId="{7F57629D-DD9A-4090-AC3B-D5F5D9EFE20E}" type="presOf" srcId="{8312C998-D541-C24F-B406-4BE6B9523883}" destId="{F71C92C7-1F11-9943-86A3-AC589F620D1F}" srcOrd="0" destOrd="0" presId="urn:microsoft.com/office/officeart/2005/8/layout/cycle1"/>
    <dgm:cxn modelId="{594852AF-63D0-4CE4-B55E-626A24942D42}" type="presOf" srcId="{B6065800-F57E-6842-B73C-614AFBC2DE05}" destId="{2990F259-A510-7044-A15A-189FB55AE5CB}" srcOrd="0" destOrd="0" presId="urn:microsoft.com/office/officeart/2005/8/layout/cycle1"/>
    <dgm:cxn modelId="{9532FAB5-783B-45B8-AED6-19649A6AD257}" type="presOf" srcId="{6782EAD5-E922-9B4C-A5FC-5915B15F009C}" destId="{F4A0DB84-DA6F-5B42-865D-A1C9482E6477}" srcOrd="0" destOrd="0" presId="urn:microsoft.com/office/officeart/2005/8/layout/cycle1"/>
    <dgm:cxn modelId="{63CBE0BE-1A9A-7D41-81BB-DEFD29DFB94B}" srcId="{8E1255C9-F847-A440-83FF-7AA254CCB896}" destId="{8312C998-D541-C24F-B406-4BE6B9523883}" srcOrd="11" destOrd="0" parTransId="{FE4ED9FB-BC80-8B41-A8A0-80792EB00CB8}" sibTransId="{2EF59C7F-52C8-E54B-AD12-02FEF44B836C}"/>
    <dgm:cxn modelId="{1BFF2CC0-C67C-4210-A6A9-F6D3FD245409}" type="presOf" srcId="{8E1255C9-F847-A440-83FF-7AA254CCB896}" destId="{974F300E-4386-5845-9047-D2E50BE5B9DF}" srcOrd="0" destOrd="0" presId="urn:microsoft.com/office/officeart/2005/8/layout/cycle1"/>
    <dgm:cxn modelId="{366B22C6-0239-8B45-A53A-36341274822B}" srcId="{8E1255C9-F847-A440-83FF-7AA254CCB896}" destId="{7F624F2B-FDF2-064E-A113-8ACD76FBB911}" srcOrd="9" destOrd="0" parTransId="{363641FA-1A9F-DF42-9847-FB36427D0626}" sibTransId="{A150C2D3-19FD-1442-B926-76D1AF293750}"/>
    <dgm:cxn modelId="{D1B176D7-22A7-469F-ADEB-6B8D04E44442}" type="presOf" srcId="{7E56E222-E760-BB44-B344-1990E1501858}" destId="{B4887613-2C8E-6048-BE4F-C6593EEA02B6}" srcOrd="0" destOrd="0" presId="urn:microsoft.com/office/officeart/2005/8/layout/cycle1"/>
    <dgm:cxn modelId="{7F722BD9-572F-4100-90BD-A23B3FF8F953}" type="presOf" srcId="{2EF59C7F-52C8-E54B-AD12-02FEF44B836C}" destId="{177A76F1-B4CA-E543-9CF3-DEF10E2A977A}" srcOrd="0" destOrd="0" presId="urn:microsoft.com/office/officeart/2005/8/layout/cycle1"/>
    <dgm:cxn modelId="{86F4E0E2-93D6-45FE-AF2F-8288A9954249}" type="presOf" srcId="{A5AEBEE1-F539-EC40-91AD-147C5AEE6F58}" destId="{9C0B38ED-69AF-1742-B03C-44F628081988}" srcOrd="0" destOrd="0" presId="urn:microsoft.com/office/officeart/2005/8/layout/cycle1"/>
    <dgm:cxn modelId="{FA25F0E3-5D5A-FB43-9DD6-78662C2884CE}" srcId="{8E1255C9-F847-A440-83FF-7AA254CCB896}" destId="{F3A48034-02EA-A645-9654-500D0C9BDE51}" srcOrd="4" destOrd="0" parTransId="{A5D9F8BC-6D7D-B047-B69A-B59A8374FC90}" sibTransId="{5D624582-EA17-E941-8868-4692E0260FE8}"/>
    <dgm:cxn modelId="{EB2C51E9-01A5-48C5-AD6A-BE254128C468}" type="presOf" srcId="{5D624582-EA17-E941-8868-4692E0260FE8}" destId="{BC2D0E1C-471D-7E42-82F1-D17C1CE939AE}" srcOrd="0" destOrd="0" presId="urn:microsoft.com/office/officeart/2005/8/layout/cycle1"/>
    <dgm:cxn modelId="{C6891DF1-0059-CC44-A182-9979EC54C9D2}" srcId="{8E1255C9-F847-A440-83FF-7AA254CCB896}" destId="{7E56E222-E760-BB44-B344-1990E1501858}" srcOrd="6" destOrd="0" parTransId="{13AC32A6-8893-D449-8951-D536AAD2A737}" sibTransId="{753CC65B-9A29-7147-A2D0-98426981BDB6}"/>
    <dgm:cxn modelId="{DB69FEB0-2546-466A-B8CD-B070B9576EB7}" type="presParOf" srcId="{974F300E-4386-5845-9047-D2E50BE5B9DF}" destId="{BF1A72C0-4F23-214E-B2C0-EC3432C35438}" srcOrd="0" destOrd="0" presId="urn:microsoft.com/office/officeart/2005/8/layout/cycle1"/>
    <dgm:cxn modelId="{BDFE6AFA-3C63-4573-A73E-BEFA9CEA9147}" type="presParOf" srcId="{974F300E-4386-5845-9047-D2E50BE5B9DF}" destId="{92DA8A36-05F4-4B4C-B207-6FB4CBC9688F}" srcOrd="1" destOrd="0" presId="urn:microsoft.com/office/officeart/2005/8/layout/cycle1"/>
    <dgm:cxn modelId="{8660127A-E7F9-4974-9B38-BDAF3645F090}" type="presParOf" srcId="{974F300E-4386-5845-9047-D2E50BE5B9DF}" destId="{2990F259-A510-7044-A15A-189FB55AE5CB}" srcOrd="2" destOrd="0" presId="urn:microsoft.com/office/officeart/2005/8/layout/cycle1"/>
    <dgm:cxn modelId="{E6F494E5-D95F-4D48-945E-56776A6713E0}" type="presParOf" srcId="{974F300E-4386-5845-9047-D2E50BE5B9DF}" destId="{D6373935-A2E9-A548-A33D-66E6F37911B5}" srcOrd="3" destOrd="0" presId="urn:microsoft.com/office/officeart/2005/8/layout/cycle1"/>
    <dgm:cxn modelId="{8569EBAE-C783-4CBA-9E8E-B01D5F5844B8}" type="presParOf" srcId="{974F300E-4386-5845-9047-D2E50BE5B9DF}" destId="{D4CC7CA4-90CA-C44A-80C6-5F4700CEE084}" srcOrd="4" destOrd="0" presId="urn:microsoft.com/office/officeart/2005/8/layout/cycle1"/>
    <dgm:cxn modelId="{59C9DC78-9EDE-49FD-9945-F5EDCB5C847D}" type="presParOf" srcId="{974F300E-4386-5845-9047-D2E50BE5B9DF}" destId="{7E13332C-B56D-A940-B9D8-EF62C0148D0D}" srcOrd="5" destOrd="0" presId="urn:microsoft.com/office/officeart/2005/8/layout/cycle1"/>
    <dgm:cxn modelId="{9A04DAFF-F112-4CE2-8DF4-7BD8B1923D16}" type="presParOf" srcId="{974F300E-4386-5845-9047-D2E50BE5B9DF}" destId="{4897C66C-58BE-8247-B788-6E12567D356C}" srcOrd="6" destOrd="0" presId="urn:microsoft.com/office/officeart/2005/8/layout/cycle1"/>
    <dgm:cxn modelId="{55BC98B7-270E-4913-91A5-12E7868AB40A}" type="presParOf" srcId="{974F300E-4386-5845-9047-D2E50BE5B9DF}" destId="{5FCD605C-912A-4041-B996-B403716CA487}" srcOrd="7" destOrd="0" presId="urn:microsoft.com/office/officeart/2005/8/layout/cycle1"/>
    <dgm:cxn modelId="{EA139C6B-810D-49BA-BF0E-2830193F14E8}" type="presParOf" srcId="{974F300E-4386-5845-9047-D2E50BE5B9DF}" destId="{C105699B-8FB2-A741-A50C-5CCB2285D0C7}" srcOrd="8" destOrd="0" presId="urn:microsoft.com/office/officeart/2005/8/layout/cycle1"/>
    <dgm:cxn modelId="{582B93F8-18F3-4C59-94EC-15A2B0764536}" type="presParOf" srcId="{974F300E-4386-5845-9047-D2E50BE5B9DF}" destId="{BC28773C-7834-1A42-92F8-4F4BB89DB73D}" srcOrd="9" destOrd="0" presId="urn:microsoft.com/office/officeart/2005/8/layout/cycle1"/>
    <dgm:cxn modelId="{5D62C668-00A3-4149-84E5-9227202954A7}" type="presParOf" srcId="{974F300E-4386-5845-9047-D2E50BE5B9DF}" destId="{7011ABDE-921D-CC4A-A812-98D8BC216768}" srcOrd="10" destOrd="0" presId="urn:microsoft.com/office/officeart/2005/8/layout/cycle1"/>
    <dgm:cxn modelId="{4C0BB0CD-62A8-4BFE-8A0C-04498B9D6EFD}" type="presParOf" srcId="{974F300E-4386-5845-9047-D2E50BE5B9DF}" destId="{4CDF93A6-30AC-5049-921D-2336D88B6C8C}" srcOrd="11" destOrd="0" presId="urn:microsoft.com/office/officeart/2005/8/layout/cycle1"/>
    <dgm:cxn modelId="{F18E9B12-B76B-487A-9705-E2070EB5E08E}" type="presParOf" srcId="{974F300E-4386-5845-9047-D2E50BE5B9DF}" destId="{82609FE2-F95F-734C-AD24-6040CE4C7555}" srcOrd="12" destOrd="0" presId="urn:microsoft.com/office/officeart/2005/8/layout/cycle1"/>
    <dgm:cxn modelId="{CB97675C-1B4E-42F5-A75D-C735E00CBC22}" type="presParOf" srcId="{974F300E-4386-5845-9047-D2E50BE5B9DF}" destId="{8BE15629-E7D3-B841-AFF5-8835001D0C0D}" srcOrd="13" destOrd="0" presId="urn:microsoft.com/office/officeart/2005/8/layout/cycle1"/>
    <dgm:cxn modelId="{F00AADDF-6971-45E9-9FB8-9FBF73EC7B84}" type="presParOf" srcId="{974F300E-4386-5845-9047-D2E50BE5B9DF}" destId="{BC2D0E1C-471D-7E42-82F1-D17C1CE939AE}" srcOrd="14" destOrd="0" presId="urn:microsoft.com/office/officeart/2005/8/layout/cycle1"/>
    <dgm:cxn modelId="{32286798-E4CF-467D-8566-8E0A7E7F98A7}" type="presParOf" srcId="{974F300E-4386-5845-9047-D2E50BE5B9DF}" destId="{34EFA172-4ACD-5D45-8EB1-C8219C4728ED}" srcOrd="15" destOrd="0" presId="urn:microsoft.com/office/officeart/2005/8/layout/cycle1"/>
    <dgm:cxn modelId="{311F950A-E5D6-42D8-A505-DB572422078B}" type="presParOf" srcId="{974F300E-4386-5845-9047-D2E50BE5B9DF}" destId="{A09B53D5-F25D-3645-B6F1-7A6889DDDF8A}" srcOrd="16" destOrd="0" presId="urn:microsoft.com/office/officeart/2005/8/layout/cycle1"/>
    <dgm:cxn modelId="{D7CB2273-5955-44D0-920A-6081EE872963}" type="presParOf" srcId="{974F300E-4386-5845-9047-D2E50BE5B9DF}" destId="{ED222A40-1059-3345-AD49-855C25E47BE8}" srcOrd="17" destOrd="0" presId="urn:microsoft.com/office/officeart/2005/8/layout/cycle1"/>
    <dgm:cxn modelId="{F4957086-E920-4016-9CF5-DD761E4C3AF9}" type="presParOf" srcId="{974F300E-4386-5845-9047-D2E50BE5B9DF}" destId="{4C853683-3218-CD49-B68F-8A5D239AEE90}" srcOrd="18" destOrd="0" presId="urn:microsoft.com/office/officeart/2005/8/layout/cycle1"/>
    <dgm:cxn modelId="{51F32BA1-22D1-4778-9C81-4B9E1355AE0A}" type="presParOf" srcId="{974F300E-4386-5845-9047-D2E50BE5B9DF}" destId="{B4887613-2C8E-6048-BE4F-C6593EEA02B6}" srcOrd="19" destOrd="0" presId="urn:microsoft.com/office/officeart/2005/8/layout/cycle1"/>
    <dgm:cxn modelId="{CE0AE7C1-701F-49C9-9C01-E85A99C6C7C1}" type="presParOf" srcId="{974F300E-4386-5845-9047-D2E50BE5B9DF}" destId="{3EB43849-CDAA-6542-A0ED-A2364BFE5183}" srcOrd="20" destOrd="0" presId="urn:microsoft.com/office/officeart/2005/8/layout/cycle1"/>
    <dgm:cxn modelId="{13F0D77B-170D-4912-83A5-EA00C976D10E}" type="presParOf" srcId="{974F300E-4386-5845-9047-D2E50BE5B9DF}" destId="{67B5704C-12E6-724A-A550-BBECF16F0D67}" srcOrd="21" destOrd="0" presId="urn:microsoft.com/office/officeart/2005/8/layout/cycle1"/>
    <dgm:cxn modelId="{DFFCD39B-D1AE-44B7-9A59-754D6B3B8511}" type="presParOf" srcId="{974F300E-4386-5845-9047-D2E50BE5B9DF}" destId="{F4A0DB84-DA6F-5B42-865D-A1C9482E6477}" srcOrd="22" destOrd="0" presId="urn:microsoft.com/office/officeart/2005/8/layout/cycle1"/>
    <dgm:cxn modelId="{0BB52A28-DBF0-4CF1-9116-71E9EB84CA1F}" type="presParOf" srcId="{974F300E-4386-5845-9047-D2E50BE5B9DF}" destId="{A03A567C-81C1-5D48-A8D8-13AC95079D6E}" srcOrd="23" destOrd="0" presId="urn:microsoft.com/office/officeart/2005/8/layout/cycle1"/>
    <dgm:cxn modelId="{45173CB4-6A14-459A-8573-6BBE4D69C70A}" type="presParOf" srcId="{974F300E-4386-5845-9047-D2E50BE5B9DF}" destId="{4224DD77-44E4-B542-8850-3F8188BB1E36}" srcOrd="24" destOrd="0" presId="urn:microsoft.com/office/officeart/2005/8/layout/cycle1"/>
    <dgm:cxn modelId="{A3DFF768-427C-4A98-B9A4-FBB80C08717B}" type="presParOf" srcId="{974F300E-4386-5845-9047-D2E50BE5B9DF}" destId="{D1865973-AFE4-A943-BF2C-DC5AFBD39F55}" srcOrd="25" destOrd="0" presId="urn:microsoft.com/office/officeart/2005/8/layout/cycle1"/>
    <dgm:cxn modelId="{9F1081A4-4BA9-4052-83EC-34C13AF42FC1}" type="presParOf" srcId="{974F300E-4386-5845-9047-D2E50BE5B9DF}" destId="{97C00218-34C1-5146-826D-31FE35FA5017}" srcOrd="26" destOrd="0" presId="urn:microsoft.com/office/officeart/2005/8/layout/cycle1"/>
    <dgm:cxn modelId="{4B6E2D73-7F66-415D-88B1-98401F58C1BF}" type="presParOf" srcId="{974F300E-4386-5845-9047-D2E50BE5B9DF}" destId="{0EF7573D-5C5D-B949-B76F-5EB9457D4F36}" srcOrd="27" destOrd="0" presId="urn:microsoft.com/office/officeart/2005/8/layout/cycle1"/>
    <dgm:cxn modelId="{27E16784-A5A7-4BCF-A10F-A3FF2D250A92}" type="presParOf" srcId="{974F300E-4386-5845-9047-D2E50BE5B9DF}" destId="{58A8FDD3-53A8-B64E-A8CF-56CB16DD1561}" srcOrd="28" destOrd="0" presId="urn:microsoft.com/office/officeart/2005/8/layout/cycle1"/>
    <dgm:cxn modelId="{D22A2A0A-4BA6-426A-B5B7-E2FF3DFC2D4F}" type="presParOf" srcId="{974F300E-4386-5845-9047-D2E50BE5B9DF}" destId="{6EF3A9E6-F5F9-C84D-A088-29BA6973AC84}" srcOrd="29" destOrd="0" presId="urn:microsoft.com/office/officeart/2005/8/layout/cycle1"/>
    <dgm:cxn modelId="{9E670DB3-4DB5-4992-96B0-05F00E4D5A4D}" type="presParOf" srcId="{974F300E-4386-5845-9047-D2E50BE5B9DF}" destId="{60236C4F-9E4B-C84E-9472-C140F7126C56}" srcOrd="30" destOrd="0" presId="urn:microsoft.com/office/officeart/2005/8/layout/cycle1"/>
    <dgm:cxn modelId="{C2734002-7D23-4E04-A71A-D5CF3D6A9C1A}" type="presParOf" srcId="{974F300E-4386-5845-9047-D2E50BE5B9DF}" destId="{8EF6DDEE-72DC-714C-A05F-3C4CBC43E8B1}" srcOrd="31" destOrd="0" presId="urn:microsoft.com/office/officeart/2005/8/layout/cycle1"/>
    <dgm:cxn modelId="{8494F705-F791-4E25-B714-593F56CFA49D}" type="presParOf" srcId="{974F300E-4386-5845-9047-D2E50BE5B9DF}" destId="{9C0B38ED-69AF-1742-B03C-44F628081988}" srcOrd="32" destOrd="0" presId="urn:microsoft.com/office/officeart/2005/8/layout/cycle1"/>
    <dgm:cxn modelId="{6D70C802-C367-4C3C-9B7D-266A9F20E2E9}" type="presParOf" srcId="{974F300E-4386-5845-9047-D2E50BE5B9DF}" destId="{EF662A56-2D44-AC43-88FC-CC890223D94E}" srcOrd="33" destOrd="0" presId="urn:microsoft.com/office/officeart/2005/8/layout/cycle1"/>
    <dgm:cxn modelId="{61C186AA-0B41-47E2-88D3-B3AFE7DDC554}" type="presParOf" srcId="{974F300E-4386-5845-9047-D2E50BE5B9DF}" destId="{F71C92C7-1F11-9943-86A3-AC589F620D1F}" srcOrd="34" destOrd="0" presId="urn:microsoft.com/office/officeart/2005/8/layout/cycle1"/>
    <dgm:cxn modelId="{2875BED1-7631-4655-AC61-B17D9B59F514}" type="presParOf" srcId="{974F300E-4386-5845-9047-D2E50BE5B9DF}" destId="{177A76F1-B4CA-E543-9CF3-DEF10E2A977A}"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t>
        <a:bodyPr/>
        <a:lstStyle/>
        <a:p>
          <a:endParaRPr lang="en-US"/>
        </a:p>
      </dgm:t>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zh-CN" altLang="en-US" sz="1600" dirty="0">
              <a:solidFill>
                <a:srgbClr val="FFFFFF">
                  <a:hueOff val="0"/>
                  <a:satOff val="0"/>
                  <a:lumOff val="0"/>
                  <a:alphaOff val="0"/>
                </a:srgbClr>
              </a:solidFill>
              <a:latin typeface="Tahoma"/>
              <a:ea typeface="+mn-ea"/>
              <a:cs typeface="+mn-cs"/>
            </a:rPr>
            <a:t>尼散月</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zh-CN" altLang="en-US" sz="1600" dirty="0">
              <a:solidFill>
                <a:srgbClr val="FFFFFF">
                  <a:hueOff val="0"/>
                  <a:satOff val="0"/>
                  <a:lumOff val="0"/>
                  <a:alphaOff val="0"/>
                </a:srgbClr>
              </a:solidFill>
              <a:latin typeface="Tahoma"/>
              <a:ea typeface="+mn-ea"/>
              <a:cs typeface="+mn-cs"/>
            </a:rPr>
            <a:t>以珥月</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a:t>
          </a:r>
          <a:r>
            <a:rPr lang="zh-CN" altLang="en-US" sz="1600" dirty="0">
              <a:solidFill>
                <a:srgbClr val="FFFFFF">
                  <a:hueOff val="0"/>
                  <a:satOff val="0"/>
                  <a:lumOff val="0"/>
                  <a:alphaOff val="0"/>
                </a:srgbClr>
              </a:solidFill>
              <a:latin typeface="Tahoma"/>
              <a:ea typeface="+mn-ea"/>
              <a:cs typeface="+mn-cs"/>
            </a:rPr>
            <a:t> 西弯月</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zh-CN" altLang="en-US" sz="1600" dirty="0">
              <a:solidFill>
                <a:srgbClr val="FFFFFF">
                  <a:hueOff val="0"/>
                  <a:satOff val="0"/>
                  <a:lumOff val="0"/>
                  <a:alphaOff val="0"/>
                </a:srgbClr>
              </a:solidFill>
              <a:latin typeface="Tahoma"/>
              <a:ea typeface="+mn-ea"/>
              <a:cs typeface="+mn-cs"/>
            </a:rPr>
            <a:t>搭模斯月</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zh-CN" altLang="en-US" sz="1600" dirty="0">
              <a:solidFill>
                <a:srgbClr val="FFFFFF">
                  <a:hueOff val="0"/>
                  <a:satOff val="0"/>
                  <a:lumOff val="0"/>
                  <a:alphaOff val="0"/>
                </a:srgbClr>
              </a:solidFill>
              <a:latin typeface="Tahoma"/>
              <a:ea typeface="+mn-ea"/>
              <a:cs typeface="+mn-cs"/>
            </a:rPr>
            <a:t>埃波月</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zh-CN" altLang="en-US" sz="1600" dirty="0">
              <a:solidFill>
                <a:srgbClr val="FFFFFF">
                  <a:hueOff val="0"/>
                  <a:satOff val="0"/>
                  <a:lumOff val="0"/>
                  <a:alphaOff val="0"/>
                </a:srgbClr>
              </a:solidFill>
              <a:latin typeface="Tahoma"/>
              <a:ea typeface="+mn-ea"/>
              <a:cs typeface="+mn-cs"/>
            </a:rPr>
            <a:t>以禄月</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zh-CN" altLang="en-US" sz="1600" dirty="0">
              <a:solidFill>
                <a:srgbClr val="FFFFFF">
                  <a:hueOff val="0"/>
                  <a:satOff val="0"/>
                  <a:lumOff val="0"/>
                  <a:alphaOff val="0"/>
                </a:srgbClr>
              </a:solidFill>
              <a:latin typeface="Tahoma"/>
              <a:ea typeface="+mn-ea"/>
              <a:cs typeface="+mn-cs"/>
            </a:rPr>
            <a:t>提斯利月</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zh-CN" altLang="en-US" sz="1600" dirty="0">
              <a:solidFill>
                <a:srgbClr val="FFFFFF">
                  <a:hueOff val="0"/>
                  <a:satOff val="0"/>
                  <a:lumOff val="0"/>
                  <a:alphaOff val="0"/>
                </a:srgbClr>
              </a:solidFill>
              <a:latin typeface="Tahoma"/>
              <a:ea typeface="+mn-ea"/>
              <a:cs typeface="+mn-cs"/>
            </a:rPr>
            <a:t>玛西班月</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zh-CN" altLang="en-US" sz="1600" dirty="0">
              <a:solidFill>
                <a:srgbClr val="FFFFFF">
                  <a:hueOff val="0"/>
                  <a:satOff val="0"/>
                  <a:lumOff val="0"/>
                  <a:alphaOff val="0"/>
                </a:srgbClr>
              </a:solidFill>
              <a:latin typeface="Tahoma"/>
              <a:ea typeface="+mn-ea"/>
              <a:cs typeface="+mn-cs"/>
            </a:rPr>
            <a:t>基斯流月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zh-CN" altLang="en-US" sz="1600" dirty="0">
              <a:solidFill>
                <a:srgbClr val="FFFFFF">
                  <a:hueOff val="0"/>
                  <a:satOff val="0"/>
                  <a:lumOff val="0"/>
                  <a:alphaOff val="0"/>
                </a:srgbClr>
              </a:solidFill>
              <a:latin typeface="Tahoma"/>
              <a:ea typeface="+mn-ea"/>
              <a:cs typeface="+mn-cs"/>
            </a:rPr>
            <a:t>提别月</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a:t>
          </a:r>
          <a:r>
            <a:rPr lang="zh-CN" altLang="en-US" sz="1600" dirty="0">
              <a:solidFill>
                <a:srgbClr val="FFFFFF">
                  <a:hueOff val="0"/>
                  <a:satOff val="0"/>
                  <a:lumOff val="0"/>
                  <a:alphaOff val="0"/>
                </a:srgbClr>
              </a:solidFill>
              <a:latin typeface="Tahoma"/>
              <a:ea typeface="+mn-ea"/>
              <a:cs typeface="+mn-cs"/>
            </a:rPr>
            <a:t> 细罢特月</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zh-CN" altLang="en-US" sz="1600" dirty="0">
              <a:solidFill>
                <a:srgbClr val="FFFFFF">
                  <a:hueOff val="0"/>
                  <a:satOff val="0"/>
                  <a:lumOff val="0"/>
                  <a:alphaOff val="0"/>
                </a:srgbClr>
              </a:solidFill>
              <a:latin typeface="Tahoma"/>
              <a:ea typeface="+mn-ea"/>
              <a:cs typeface="+mn-cs"/>
            </a:rPr>
            <a:t>亚达月</a:t>
          </a:r>
          <a:endParaRPr lang="en-US" sz="1600" dirty="0">
            <a:solidFill>
              <a:srgbClr val="FFFFFF">
                <a:hueOff val="0"/>
                <a:satOff val="0"/>
                <a:lumOff val="0"/>
                <a:alphaOff val="0"/>
              </a:srgbClr>
            </a:solidFill>
            <a:latin typeface="Tahoma"/>
            <a:ea typeface="+mn-ea"/>
            <a:cs typeface="+mn-cs"/>
          </a:endParaRPr>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4C8AC837-DBAA-5F48-BFFA-88B3F17800FA}" type="parTrans" cxnId="{8473CCC9-3CE8-2541-BD76-1510DC4C2444}">
      <dgm:prSe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custRadScaleRad="100876" custRadScaleInc="7467">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custLinFactNeighborX="2605" custLinFactNeighborY="-837"/>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89195"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DD2F281C-C477-0D4C-A136-0E548B10DE30}" type="presOf" srcId="{63159F5F-19C4-974F-B4D9-6A8388E3A179}" destId="{DC85BF06-3190-2C49-B38C-CC01414F9567}"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19BCCA2C-4616-D24E-9621-2E10191F9A4C}" type="presOf" srcId="{6533DBF9-2933-D44A-B9F0-8FC24EC06F20}" destId="{C4FE94AE-AFAE-8743-9525-171FDA850E0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FBFB6043-1413-0843-95CE-A4F25AFAFD6B}" type="presOf" srcId="{B7792F1E-795A-8A40-9AF9-CBB036406804}" destId="{0EBEA1BD-8C57-A847-A4A1-BD492A397D4A}" srcOrd="0" destOrd="0" presId="urn:microsoft.com/office/officeart/2005/8/layout/cycle1"/>
    <dgm:cxn modelId="{B2F96045-94F0-4E4B-BD43-9EE9C84BD22E}" type="presOf" srcId="{8E1255C9-F847-A440-83FF-7AA254CCB896}" destId="{974F300E-4386-5845-9047-D2E50BE5B9D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FC0F6150-A17E-8745-8E68-A34D6CCB97A1}" type="presOf" srcId="{19401D75-4FA1-2642-9C39-67D34D8AB9EC}" destId="{37E24780-EDFC-1D4D-B756-C90BE821441B}" srcOrd="0" destOrd="0" presId="urn:microsoft.com/office/officeart/2005/8/layout/cycle1"/>
    <dgm:cxn modelId="{6DBCD25C-1AAF-A445-AE05-BDCCB5EC2329}" type="presOf" srcId="{54471214-3ABC-B64E-8935-4F53AC7091F5}" destId="{2257407E-2335-6E46-9533-50F1A4869162}" srcOrd="0" destOrd="0" presId="urn:microsoft.com/office/officeart/2005/8/layout/cycle1"/>
    <dgm:cxn modelId="{C695245E-9A04-9E43-BE73-527FF72D21EA}" type="presOf" srcId="{931AD6AD-68AD-1F4D-802F-C6CD780A0CDB}" destId="{19DCBC3D-EF34-4444-B52C-E59D1C44CC9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D731009D-2BFD-074C-BFFD-7904105C83D4}" type="presOf" srcId="{580AAA11-E1E4-FC4E-A546-63E521F462A7}" destId="{DAE7F6D9-575B-6C47-9F2C-6177EB4BA541}" srcOrd="0" destOrd="0" presId="urn:microsoft.com/office/officeart/2005/8/layout/cycle1"/>
    <dgm:cxn modelId="{197E219F-921E-D74D-83DF-E4370472C7A6}" type="presOf" srcId="{0858D728-97B0-1A41-82DA-1572CE14754F}" destId="{9BE0E30D-6CC1-3143-BC4A-4FF2C5039316}" srcOrd="0" destOrd="0" presId="urn:microsoft.com/office/officeart/2005/8/layout/cycle1"/>
    <dgm:cxn modelId="{0DAEF4A0-ACA3-EB43-B524-CFDA2A0AF855}"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391D5DB3-B7E3-CB44-A6FC-CBC900A7D16E}" type="presOf" srcId="{591E9484-33B2-714C-AA5D-D47E80DA12F9}" destId="{CDA9BE8C-41E5-BF45-BAB4-5B91BDDEFF8D}" srcOrd="0" destOrd="0" presId="urn:microsoft.com/office/officeart/2005/8/layout/cycle1"/>
    <dgm:cxn modelId="{710A10B6-8CBB-BE46-AB17-D741D8A05006}" type="presOf" srcId="{610909C5-6334-264F-93E0-189A71FB6993}" destId="{54CDBF4B-9D09-3242-A1D5-0506BD1712C5}" srcOrd="0" destOrd="0" presId="urn:microsoft.com/office/officeart/2005/8/layout/cycle1"/>
    <dgm:cxn modelId="{748B5AB8-D694-2D48-A988-780242E42E7A}"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178515BD-414F-2A45-A5B9-2AFF1841F7D8}" type="presOf" srcId="{D548EBB6-B1A8-4E4A-94F3-38AFF917AA13}" destId="{A85B6194-0CD3-0046-9C07-12EA626BEFA3}" srcOrd="0" destOrd="0" presId="urn:microsoft.com/office/officeart/2005/8/layout/cycle1"/>
    <dgm:cxn modelId="{4AF8D6BF-A6E1-AA49-8D4B-DB68F190A9F5}" type="presOf" srcId="{12600BCB-5734-3F4B-9543-0CB09A3EC940}" destId="{92DA8A36-05F4-4B4C-B207-6FB4CBC9688F}" srcOrd="0" destOrd="0" presId="urn:microsoft.com/office/officeart/2005/8/layout/cycle1"/>
    <dgm:cxn modelId="{3F0BB5C2-5A3A-4D4D-8A50-E0E453A43265}" type="presOf" srcId="{D805A741-31F4-6D45-A082-4AD4C7B066F1}" destId="{7D368AA8-A897-6A44-B2ED-5420DBBF55CD}"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783E44C4-89BB-3A46-B870-F09FECCDB75C}" type="presOf" srcId="{325DB5A0-FE7A-8245-9663-7B515E4DF4C8}" destId="{EAEA7D1D-8D8A-4A4B-812D-D24179AFED27}" srcOrd="0" destOrd="0" presId="urn:microsoft.com/office/officeart/2005/8/layout/cycle1"/>
    <dgm:cxn modelId="{ABCDEAC7-4B7A-9744-A4AE-CCE163E3BE23}" type="presOf" srcId="{55E743FA-081E-B447-B4F2-DEEACC6857BC}" destId="{36444405-91CC-BC45-909E-8AE477F1EC7C}"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3728C1CF-56E9-F240-BA20-DC6EE672AC03}" type="presOf" srcId="{D7E87DE1-03EB-D748-89C5-D76845DF9F58}" destId="{12C576B8-5B2D-B04B-98C4-29D5E499FD83}" srcOrd="0" destOrd="0" presId="urn:microsoft.com/office/officeart/2005/8/layout/cycle1"/>
    <dgm:cxn modelId="{B525B1D1-E95A-604A-A883-F6BA11AB0671}" type="presOf" srcId="{B6065800-F57E-6842-B73C-614AFBC2DE05}" destId="{2990F259-A510-7044-A15A-189FB55AE5CB}" srcOrd="0" destOrd="0" presId="urn:microsoft.com/office/officeart/2005/8/layout/cycle1"/>
    <dgm:cxn modelId="{943A39D2-2F27-FC4A-BEC2-A8D83635759E}" type="presOf" srcId="{55B5CCF6-1B65-AC49-B1EC-CD09807E71EF}" destId="{76EDA6DC-5A32-7640-86D9-A3D1F65AC2D3}"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7FA4C5D8-0385-B44B-8C03-21F9A252F495}" type="presOf" srcId="{A9914442-2057-0542-A0EA-F935FCA28993}" destId="{B4CE740F-E5F8-1040-9068-3C0CA6A81D60}"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BC6B3DDF-5D99-C44D-AEA4-3EF6040957FB}" type="presOf" srcId="{C62D126D-D94F-0A45-AAB3-A4A2804A9AA5}" destId="{49452468-AA65-834B-B75D-72A0A7810E13}" srcOrd="0" destOrd="0" presId="urn:microsoft.com/office/officeart/2005/8/layout/cycle1"/>
    <dgm:cxn modelId="{262B3EF7-2CC7-A84F-91D0-76E904BA7D09}" type="presOf" srcId="{CCCC52AB-CFB4-904A-B94C-E1998826B4F9}" destId="{7C0589C6-43EC-854D-966B-B0C5FE9A8192}" srcOrd="0" destOrd="0" presId="urn:microsoft.com/office/officeart/2005/8/layout/cycle1"/>
    <dgm:cxn modelId="{E14540FD-EEC6-B844-98E0-215CAD55451D}" type="presOf" srcId="{F73B3211-1799-3F44-92B6-7CEE57ECB2D3}" destId="{BF6C208F-01F8-574D-980A-D40F886CF760}" srcOrd="0" destOrd="0" presId="urn:microsoft.com/office/officeart/2005/8/layout/cycle1"/>
    <dgm:cxn modelId="{C3B6079C-ABD9-9842-994C-57C358596766}" type="presParOf" srcId="{974F300E-4386-5845-9047-D2E50BE5B9DF}" destId="{BF1A72C0-4F23-214E-B2C0-EC3432C35438}" srcOrd="0" destOrd="0" presId="urn:microsoft.com/office/officeart/2005/8/layout/cycle1"/>
    <dgm:cxn modelId="{6D3226D6-0CC5-A94F-A266-7167B3EE6AE5}" type="presParOf" srcId="{974F300E-4386-5845-9047-D2E50BE5B9DF}" destId="{92DA8A36-05F4-4B4C-B207-6FB4CBC9688F}" srcOrd="1" destOrd="0" presId="urn:microsoft.com/office/officeart/2005/8/layout/cycle1"/>
    <dgm:cxn modelId="{635F3E91-48A4-ED46-B793-05EC0CEB8F0B}" type="presParOf" srcId="{974F300E-4386-5845-9047-D2E50BE5B9DF}" destId="{2990F259-A510-7044-A15A-189FB55AE5CB}" srcOrd="2" destOrd="0" presId="urn:microsoft.com/office/officeart/2005/8/layout/cycle1"/>
    <dgm:cxn modelId="{36068463-5962-3343-BB22-B4B1B838E381}" type="presParOf" srcId="{974F300E-4386-5845-9047-D2E50BE5B9DF}" destId="{A7A1548F-03D0-7F43-8C4C-631804CE4126}" srcOrd="3" destOrd="0" presId="urn:microsoft.com/office/officeart/2005/8/layout/cycle1"/>
    <dgm:cxn modelId="{6DFAC72D-8CDB-1946-9047-5B7213D7F157}" type="presParOf" srcId="{974F300E-4386-5845-9047-D2E50BE5B9DF}" destId="{EAEA7D1D-8D8A-4A4B-812D-D24179AFED27}" srcOrd="4" destOrd="0" presId="urn:microsoft.com/office/officeart/2005/8/layout/cycle1"/>
    <dgm:cxn modelId="{A3C355F2-1810-6D4F-A028-ED5958C2239B}" type="presParOf" srcId="{974F300E-4386-5845-9047-D2E50BE5B9DF}" destId="{2257407E-2335-6E46-9533-50F1A4869162}" srcOrd="5" destOrd="0" presId="urn:microsoft.com/office/officeart/2005/8/layout/cycle1"/>
    <dgm:cxn modelId="{22F19206-2B43-B246-88F5-8EB993B001D3}" type="presParOf" srcId="{974F300E-4386-5845-9047-D2E50BE5B9DF}" destId="{3467B5D4-61EB-4C46-BB87-881C0920F2D1}" srcOrd="6" destOrd="0" presId="urn:microsoft.com/office/officeart/2005/8/layout/cycle1"/>
    <dgm:cxn modelId="{405892D1-A572-CD4E-9417-721C68A978AA}" type="presParOf" srcId="{974F300E-4386-5845-9047-D2E50BE5B9DF}" destId="{2467F156-8EB3-F044-8664-8B186FD19D40}" srcOrd="7" destOrd="0" presId="urn:microsoft.com/office/officeart/2005/8/layout/cycle1"/>
    <dgm:cxn modelId="{3E3952F4-21F2-814A-911D-DC6DFBBF8496}" type="presParOf" srcId="{974F300E-4386-5845-9047-D2E50BE5B9DF}" destId="{DC85BF06-3190-2C49-B38C-CC01414F9567}" srcOrd="8" destOrd="0" presId="urn:microsoft.com/office/officeart/2005/8/layout/cycle1"/>
    <dgm:cxn modelId="{8721692C-08B7-CE4E-9536-113DEBEF294A}" type="presParOf" srcId="{974F300E-4386-5845-9047-D2E50BE5B9DF}" destId="{818521AB-CB19-3245-AC47-32330EC1D05A}" srcOrd="9" destOrd="0" presId="urn:microsoft.com/office/officeart/2005/8/layout/cycle1"/>
    <dgm:cxn modelId="{60960502-43EF-8047-9D5F-10B2AB7E89AF}" type="presParOf" srcId="{974F300E-4386-5845-9047-D2E50BE5B9DF}" destId="{A85B6194-0CD3-0046-9C07-12EA626BEFA3}" srcOrd="10" destOrd="0" presId="urn:microsoft.com/office/officeart/2005/8/layout/cycle1"/>
    <dgm:cxn modelId="{0C345A8C-3F7E-484A-9E99-69BC6A54DEB5}" type="presParOf" srcId="{974F300E-4386-5845-9047-D2E50BE5B9DF}" destId="{76EDA6DC-5A32-7640-86D9-A3D1F65AC2D3}" srcOrd="11" destOrd="0" presId="urn:microsoft.com/office/officeart/2005/8/layout/cycle1"/>
    <dgm:cxn modelId="{01BC59FC-D6D2-E149-AB3A-A1B21131041B}" type="presParOf" srcId="{974F300E-4386-5845-9047-D2E50BE5B9DF}" destId="{5FEB966B-5E78-494C-B5A1-6F18B3A362B7}" srcOrd="12" destOrd="0" presId="urn:microsoft.com/office/officeart/2005/8/layout/cycle1"/>
    <dgm:cxn modelId="{F8655411-CFD3-DA4E-B338-FF009E6B5366}" type="presParOf" srcId="{974F300E-4386-5845-9047-D2E50BE5B9DF}" destId="{9BE0E30D-6CC1-3143-BC4A-4FF2C5039316}" srcOrd="13" destOrd="0" presId="urn:microsoft.com/office/officeart/2005/8/layout/cycle1"/>
    <dgm:cxn modelId="{F5DB51C8-A455-594B-9760-D725576BAD7C}" type="presParOf" srcId="{974F300E-4386-5845-9047-D2E50BE5B9DF}" destId="{37E24780-EDFC-1D4D-B756-C90BE821441B}" srcOrd="14" destOrd="0" presId="urn:microsoft.com/office/officeart/2005/8/layout/cycle1"/>
    <dgm:cxn modelId="{CEBA0C18-0669-884B-98DE-51C154E20BCD}" type="presParOf" srcId="{974F300E-4386-5845-9047-D2E50BE5B9DF}" destId="{788B510C-5C6F-7E4F-BD2A-4B0F37349509}" srcOrd="15" destOrd="0" presId="urn:microsoft.com/office/officeart/2005/8/layout/cycle1"/>
    <dgm:cxn modelId="{F3C33D5C-89D1-C34E-8456-876D972150D4}" type="presParOf" srcId="{974F300E-4386-5845-9047-D2E50BE5B9DF}" destId="{BF6C208F-01F8-574D-980A-D40F886CF760}" srcOrd="16" destOrd="0" presId="urn:microsoft.com/office/officeart/2005/8/layout/cycle1"/>
    <dgm:cxn modelId="{E79600DE-9027-4C44-B1C3-E95178E4405E}" type="presParOf" srcId="{974F300E-4386-5845-9047-D2E50BE5B9DF}" destId="{DAE7F6D9-575B-6C47-9F2C-6177EB4BA541}" srcOrd="17" destOrd="0" presId="urn:microsoft.com/office/officeart/2005/8/layout/cycle1"/>
    <dgm:cxn modelId="{C6ABD3F8-5BD2-8140-B9EB-E995F22A1E6F}" type="presParOf" srcId="{974F300E-4386-5845-9047-D2E50BE5B9DF}" destId="{3AD74439-13B4-6B4C-A74C-96BE28333D49}" srcOrd="18" destOrd="0" presId="urn:microsoft.com/office/officeart/2005/8/layout/cycle1"/>
    <dgm:cxn modelId="{E8DDD5F4-8AE5-9447-81B8-FDBFB0B17E04}" type="presParOf" srcId="{974F300E-4386-5845-9047-D2E50BE5B9DF}" destId="{B4CE740F-E5F8-1040-9068-3C0CA6A81D60}" srcOrd="19" destOrd="0" presId="urn:microsoft.com/office/officeart/2005/8/layout/cycle1"/>
    <dgm:cxn modelId="{AADDFAFE-8FFF-C240-BE14-CF2ACDE0F0D1}" type="presParOf" srcId="{974F300E-4386-5845-9047-D2E50BE5B9DF}" destId="{7D368AA8-A897-6A44-B2ED-5420DBBF55CD}" srcOrd="20" destOrd="0" presId="urn:microsoft.com/office/officeart/2005/8/layout/cycle1"/>
    <dgm:cxn modelId="{08D46E09-2108-D843-9FC1-E25E2879DDA6}" type="presParOf" srcId="{974F300E-4386-5845-9047-D2E50BE5B9DF}" destId="{256A8A82-B1CB-EF43-AB66-A3D1C8A54B59}" srcOrd="21" destOrd="0" presId="urn:microsoft.com/office/officeart/2005/8/layout/cycle1"/>
    <dgm:cxn modelId="{0DF82BAE-DC1E-C74E-AE71-590890EB1219}" type="presParOf" srcId="{974F300E-4386-5845-9047-D2E50BE5B9DF}" destId="{36444405-91CC-BC45-909E-8AE477F1EC7C}" srcOrd="22" destOrd="0" presId="urn:microsoft.com/office/officeart/2005/8/layout/cycle1"/>
    <dgm:cxn modelId="{4CB8683A-657C-8743-B67D-B570C1928C75}" type="presParOf" srcId="{974F300E-4386-5845-9047-D2E50BE5B9DF}" destId="{0EBEA1BD-8C57-A847-A4A1-BD492A397D4A}" srcOrd="23" destOrd="0" presId="urn:microsoft.com/office/officeart/2005/8/layout/cycle1"/>
    <dgm:cxn modelId="{CA983CE5-6877-0C43-94F0-1A8EDAA43F0C}" type="presParOf" srcId="{974F300E-4386-5845-9047-D2E50BE5B9DF}" destId="{A1257670-91AA-B74E-AFCB-48382C466D43}" srcOrd="24" destOrd="0" presId="urn:microsoft.com/office/officeart/2005/8/layout/cycle1"/>
    <dgm:cxn modelId="{02C9B540-36FC-DF46-A635-4774DFDCB87F}" type="presParOf" srcId="{974F300E-4386-5845-9047-D2E50BE5B9DF}" destId="{19DCBC3D-EF34-4444-B52C-E59D1C44CC9D}" srcOrd="25" destOrd="0" presId="urn:microsoft.com/office/officeart/2005/8/layout/cycle1"/>
    <dgm:cxn modelId="{6EECCE73-044D-F14E-A3E0-751E3A3852A1}" type="presParOf" srcId="{974F300E-4386-5845-9047-D2E50BE5B9DF}" destId="{CDA9BE8C-41E5-BF45-BAB4-5B91BDDEFF8D}" srcOrd="26" destOrd="0" presId="urn:microsoft.com/office/officeart/2005/8/layout/cycle1"/>
    <dgm:cxn modelId="{F3954458-79AA-A142-AA43-539272F987F4}" type="presParOf" srcId="{974F300E-4386-5845-9047-D2E50BE5B9DF}" destId="{731680F6-F070-374C-97C4-FB0156E03231}" srcOrd="27" destOrd="0" presId="urn:microsoft.com/office/officeart/2005/8/layout/cycle1"/>
    <dgm:cxn modelId="{5D95681D-B930-1447-B069-3924477B9582}" type="presParOf" srcId="{974F300E-4386-5845-9047-D2E50BE5B9DF}" destId="{12C576B8-5B2D-B04B-98C4-29D5E499FD83}" srcOrd="28" destOrd="0" presId="urn:microsoft.com/office/officeart/2005/8/layout/cycle1"/>
    <dgm:cxn modelId="{E548BF0B-1E80-4948-B8FE-2E19ADABD320}" type="presParOf" srcId="{974F300E-4386-5845-9047-D2E50BE5B9DF}" destId="{C4FE94AE-AFAE-8743-9525-171FDA850E0F}" srcOrd="29" destOrd="0" presId="urn:microsoft.com/office/officeart/2005/8/layout/cycle1"/>
    <dgm:cxn modelId="{D77FA523-6626-7D4A-AB16-FF70EAA9CEDB}" type="presParOf" srcId="{974F300E-4386-5845-9047-D2E50BE5B9DF}" destId="{FBD4D212-3E98-9843-8795-297F9EDDD657}" srcOrd="30" destOrd="0" presId="urn:microsoft.com/office/officeart/2005/8/layout/cycle1"/>
    <dgm:cxn modelId="{ED8B47DF-6C99-D74A-A452-9ED3D644B1E9}" type="presParOf" srcId="{974F300E-4386-5845-9047-D2E50BE5B9DF}" destId="{54CDBF4B-9D09-3242-A1D5-0506BD1712C5}" srcOrd="31" destOrd="0" presId="urn:microsoft.com/office/officeart/2005/8/layout/cycle1"/>
    <dgm:cxn modelId="{6D2DBD89-1972-0949-A1BC-255709BFAF1D}" type="presParOf" srcId="{974F300E-4386-5845-9047-D2E50BE5B9DF}" destId="{49452468-AA65-834B-B75D-72A0A7810E13}" srcOrd="32" destOrd="0" presId="urn:microsoft.com/office/officeart/2005/8/layout/cycle1"/>
    <dgm:cxn modelId="{7A9B3410-91AB-4D4A-97C2-6EC4D3DDCA7C}" type="presParOf" srcId="{974F300E-4386-5845-9047-D2E50BE5B9DF}" destId="{B0C742D0-6463-FF41-BE88-36D0AF1ED5D5}" srcOrd="33" destOrd="0" presId="urn:microsoft.com/office/officeart/2005/8/layout/cycle1"/>
    <dgm:cxn modelId="{38E36CC4-5DA4-3E43-B4E3-7F9FF6099C2A}" type="presParOf" srcId="{974F300E-4386-5845-9047-D2E50BE5B9DF}" destId="{CE064FAD-9527-C04A-986D-ADE7F29D4AAF}" srcOrd="34" destOrd="0" presId="urn:microsoft.com/office/officeart/2005/8/layout/cycle1"/>
    <dgm:cxn modelId="{BFA8C786-E616-0645-84C7-EB195ECD1007}"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solidFill>
                <a:srgbClr val="FFFFFF">
                  <a:hueOff val="0"/>
                  <a:satOff val="0"/>
                  <a:lumOff val="0"/>
                  <a:alphaOff val="0"/>
                </a:srgbClr>
              </a:solidFill>
              <a:latin typeface="Tahoma"/>
              <a:ea typeface="+mn-ea"/>
              <a:cs typeface="+mn-cs"/>
            </a:rPr>
            <a:t>1</a:t>
          </a:r>
          <a:r>
            <a:rPr lang="zh-CN" altLang="en-US" sz="1600" kern="1200" dirty="0">
              <a:solidFill>
                <a:srgbClr val="FFFFFF">
                  <a:hueOff val="0"/>
                  <a:satOff val="0"/>
                  <a:lumOff val="0"/>
                  <a:alphaOff val="0"/>
                </a:srgbClr>
              </a:solidFill>
              <a:latin typeface="Tahoma"/>
              <a:ea typeface="+mn-ea"/>
              <a:cs typeface="+mn-cs"/>
            </a:rPr>
            <a:t> 尼散月</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4CC7CA4-90CA-C44A-80C6-5F4700CEE084}">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2 </a:t>
          </a:r>
          <a:r>
            <a:rPr lang="zh-CN" altLang="en-US" sz="1900" kern="1200" dirty="0">
              <a:solidFill>
                <a:srgbClr val="FFFFFF">
                  <a:hueOff val="0"/>
                  <a:satOff val="0"/>
                  <a:lumOff val="0"/>
                  <a:alphaOff val="0"/>
                </a:srgbClr>
              </a:solidFill>
              <a:latin typeface="Tahoma"/>
              <a:ea typeface="+mn-ea"/>
              <a:cs typeface="+mn-cs"/>
            </a:rPr>
            <a:t>以珥月</a:t>
          </a:r>
          <a:endParaRPr lang="en-US" sz="19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7E13332C-B56D-A940-B9D8-EF62C0148D0D}">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FCD605C-912A-4041-B996-B403716CA487}">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3</a:t>
          </a:r>
          <a:r>
            <a:rPr lang="zh-CN" altLang="en-US" sz="1900" kern="1200" dirty="0">
              <a:solidFill>
                <a:srgbClr val="FFFFFF">
                  <a:hueOff val="0"/>
                  <a:satOff val="0"/>
                  <a:lumOff val="0"/>
                  <a:alphaOff val="0"/>
                </a:srgbClr>
              </a:solidFill>
              <a:latin typeface="Tahoma"/>
              <a:ea typeface="+mn-ea"/>
              <a:cs typeface="+mn-cs"/>
            </a:rPr>
            <a:t> 西弯月</a:t>
          </a:r>
          <a:endParaRPr lang="en-US" sz="19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C105699B-8FB2-A741-A50C-5CCB2285D0C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011ABDE-921D-CC4A-A812-98D8BC216768}">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4 </a:t>
          </a:r>
          <a:r>
            <a:rPr lang="zh-CN" altLang="en-US" sz="1900" kern="1200" dirty="0">
              <a:solidFill>
                <a:srgbClr val="FFFFFF">
                  <a:hueOff val="0"/>
                  <a:satOff val="0"/>
                  <a:lumOff val="0"/>
                  <a:alphaOff val="0"/>
                </a:srgbClr>
              </a:solidFill>
              <a:latin typeface="Tahoma"/>
              <a:ea typeface="+mn-ea"/>
              <a:cs typeface="+mn-cs"/>
            </a:rPr>
            <a:t>搭模斯月</a:t>
          </a:r>
          <a:endParaRPr lang="en-US" sz="19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4CDF93A6-30AC-5049-921D-2336D88B6C8C}">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BE15629-E7D3-B841-AFF5-8835001D0C0D}">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5 </a:t>
          </a:r>
          <a:r>
            <a:rPr lang="zh-CN" altLang="en-US" sz="1900" kern="1200" dirty="0">
              <a:solidFill>
                <a:srgbClr val="FFFFFF">
                  <a:hueOff val="0"/>
                  <a:satOff val="0"/>
                  <a:lumOff val="0"/>
                  <a:alphaOff val="0"/>
                </a:srgbClr>
              </a:solidFill>
              <a:latin typeface="Tahoma"/>
              <a:ea typeface="+mn-ea"/>
              <a:cs typeface="+mn-cs"/>
            </a:rPr>
            <a:t>埃波月</a:t>
          </a:r>
          <a:endParaRPr lang="en-US" sz="19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BC2D0E1C-471D-7E42-82F1-D17C1CE939AE}">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09B53D5-F25D-3645-B6F1-7A6889DDDF8A}">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6 </a:t>
          </a:r>
          <a:r>
            <a:rPr lang="zh-CN" altLang="en-US" sz="1900" kern="1200" dirty="0">
              <a:solidFill>
                <a:srgbClr val="FFFFFF">
                  <a:hueOff val="0"/>
                  <a:satOff val="0"/>
                  <a:lumOff val="0"/>
                  <a:alphaOff val="0"/>
                </a:srgbClr>
              </a:solidFill>
              <a:latin typeface="Tahoma"/>
              <a:ea typeface="+mn-ea"/>
              <a:cs typeface="+mn-cs"/>
            </a:rPr>
            <a:t>以禄月</a:t>
          </a:r>
          <a:endParaRPr lang="en-US" sz="19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ED222A40-1059-3345-AD49-855C25E47BE8}">
      <dsp:nvSpPr>
        <dsp:cNvPr id="0" name=""/>
        <dsp:cNvSpPr/>
      </dsp:nvSpPr>
      <dsp:spPr>
        <a:xfrm>
          <a:off x="570896" y="119588"/>
          <a:ext cx="6098607" cy="6098607"/>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887613-2C8E-6048-BE4F-C6593EEA02B6}">
      <dsp:nvSpPr>
        <dsp:cNvPr id="0" name=""/>
        <dsp:cNvSpPr/>
      </dsp:nvSpPr>
      <dsp:spPr>
        <a:xfrm>
          <a:off x="2449957" y="5601853"/>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7 </a:t>
          </a:r>
          <a:r>
            <a:rPr lang="zh-CN" altLang="en-US" sz="1900" kern="1200" dirty="0">
              <a:solidFill>
                <a:srgbClr val="FFFFFF">
                  <a:hueOff val="0"/>
                  <a:satOff val="0"/>
                  <a:lumOff val="0"/>
                  <a:alphaOff val="0"/>
                </a:srgbClr>
              </a:solidFill>
              <a:latin typeface="Tahoma"/>
              <a:ea typeface="+mn-ea"/>
              <a:cs typeface="+mn-cs"/>
            </a:rPr>
            <a:t>提斯利月</a:t>
          </a:r>
          <a:endParaRPr lang="en-US" sz="1900" kern="1200" dirty="0">
            <a:solidFill>
              <a:srgbClr val="FFFFFF">
                <a:hueOff val="0"/>
                <a:satOff val="0"/>
                <a:lumOff val="0"/>
                <a:alphaOff val="0"/>
              </a:srgbClr>
            </a:solidFill>
            <a:latin typeface="Tahoma"/>
            <a:ea typeface="+mn-ea"/>
            <a:cs typeface="+mn-cs"/>
          </a:endParaRPr>
        </a:p>
      </dsp:txBody>
      <dsp:txXfrm>
        <a:off x="2449957" y="5601853"/>
        <a:ext cx="1159509" cy="722746"/>
      </dsp:txXfrm>
    </dsp:sp>
    <dsp:sp modelId="{3EB43849-CDAA-6542-A0ED-A2364BFE5183}">
      <dsp:nvSpPr>
        <dsp:cNvPr id="0" name=""/>
        <dsp:cNvSpPr/>
      </dsp:nvSpPr>
      <dsp:spPr>
        <a:xfrm>
          <a:off x="894271" y="198176"/>
          <a:ext cx="6098607" cy="6098607"/>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A0DB84-DA6F-5B42-865D-A1C9482E6477}">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8 </a:t>
          </a:r>
          <a:r>
            <a:rPr lang="zh-CN" altLang="en-US" sz="1900" kern="1200" dirty="0">
              <a:solidFill>
                <a:srgbClr val="FFFFFF">
                  <a:hueOff val="0"/>
                  <a:satOff val="0"/>
                  <a:lumOff val="0"/>
                  <a:alphaOff val="0"/>
                </a:srgbClr>
              </a:solidFill>
              <a:latin typeface="Tahoma"/>
              <a:ea typeface="+mn-ea"/>
              <a:cs typeface="+mn-cs"/>
            </a:rPr>
            <a:t>玛西班月</a:t>
          </a:r>
          <a:endParaRPr lang="en-US" sz="19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A03A567C-81C1-5D48-A8D8-13AC95079D6E}">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1865973-AFE4-A943-BF2C-DC5AFBD39F55}">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9 </a:t>
          </a:r>
          <a:r>
            <a:rPr lang="zh-CN" altLang="en-US" sz="1900" kern="1200" dirty="0">
              <a:solidFill>
                <a:srgbClr val="FFFFFF">
                  <a:hueOff val="0"/>
                  <a:satOff val="0"/>
                  <a:lumOff val="0"/>
                  <a:alphaOff val="0"/>
                </a:srgbClr>
              </a:solidFill>
              <a:latin typeface="Tahoma"/>
              <a:ea typeface="+mn-ea"/>
              <a:cs typeface="+mn-cs"/>
            </a:rPr>
            <a:t>基斯流月</a:t>
          </a:r>
          <a:endParaRPr lang="en-US" sz="19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97C00218-34C1-5146-826D-31FE35FA5017}">
      <dsp:nvSpPr>
        <dsp:cNvPr id="0" name=""/>
        <dsp:cNvSpPr/>
      </dsp:nvSpPr>
      <dsp:spPr>
        <a:xfrm>
          <a:off x="932263" y="61950"/>
          <a:ext cx="6098607" cy="6098607"/>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8A8FDD3-53A8-B64E-A8CF-56CB16DD1561}">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10 </a:t>
          </a:r>
          <a:r>
            <a:rPr lang="zh-CN" altLang="en-US" sz="1900" kern="1200" dirty="0">
              <a:solidFill>
                <a:srgbClr val="FFFFFF">
                  <a:hueOff val="0"/>
                  <a:satOff val="0"/>
                  <a:lumOff val="0"/>
                  <a:alphaOff val="0"/>
                </a:srgbClr>
              </a:solidFill>
              <a:latin typeface="Tahoma"/>
              <a:ea typeface="+mn-ea"/>
              <a:cs typeface="+mn-cs"/>
            </a:rPr>
            <a:t>提别月</a:t>
          </a:r>
          <a:endParaRPr lang="en-US" sz="19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6EF3A9E6-F5F9-C84D-A088-29BA6973AC84}">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EF6DDEE-72DC-714C-A05F-3C4CBC43E8B1}">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11</a:t>
          </a:r>
          <a:r>
            <a:rPr lang="zh-CN" altLang="en-US" sz="1900" kern="1200" dirty="0">
              <a:solidFill>
                <a:srgbClr val="FFFFFF">
                  <a:hueOff val="0"/>
                  <a:satOff val="0"/>
                  <a:lumOff val="0"/>
                  <a:alphaOff val="0"/>
                </a:srgbClr>
              </a:solidFill>
              <a:latin typeface="Tahoma"/>
              <a:ea typeface="+mn-ea"/>
              <a:cs typeface="+mn-cs"/>
            </a:rPr>
            <a:t> 细罢特月</a:t>
          </a:r>
          <a:endParaRPr lang="en-US" sz="19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9C0B38ED-69AF-1742-B03C-44F628081988}">
      <dsp:nvSpPr>
        <dsp:cNvPr id="0" name=""/>
        <dsp:cNvSpPr/>
      </dsp:nvSpPr>
      <dsp:spPr>
        <a:xfrm>
          <a:off x="830908" y="73617"/>
          <a:ext cx="6098607" cy="6098607"/>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71C92C7-1F11-9943-86A3-AC589F620D1F}">
      <dsp:nvSpPr>
        <dsp:cNvPr id="0" name=""/>
        <dsp:cNvSpPr/>
      </dsp:nvSpPr>
      <dsp:spPr>
        <a:xfrm>
          <a:off x="2700675" y="2989"/>
          <a:ext cx="64465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12 </a:t>
          </a:r>
          <a:r>
            <a:rPr lang="zh-CN" altLang="en-US" sz="1900" kern="1200" dirty="0">
              <a:solidFill>
                <a:srgbClr val="FFFFFF">
                  <a:hueOff val="0"/>
                  <a:satOff val="0"/>
                  <a:lumOff val="0"/>
                  <a:alphaOff val="0"/>
                </a:srgbClr>
              </a:solidFill>
              <a:latin typeface="Tahoma"/>
              <a:ea typeface="+mn-ea"/>
              <a:cs typeface="+mn-cs"/>
            </a:rPr>
            <a:t>亚达月</a:t>
          </a:r>
          <a:endParaRPr lang="en-US" sz="1900" kern="1200" dirty="0"/>
        </a:p>
      </dsp:txBody>
      <dsp:txXfrm>
        <a:off x="2700675" y="2989"/>
        <a:ext cx="644653" cy="722746"/>
      </dsp:txXfrm>
    </dsp:sp>
    <dsp:sp modelId="{177A76F1-B4CA-E543-9CF3-DEF10E2A977A}">
      <dsp:nvSpPr>
        <dsp:cNvPr id="0" name=""/>
        <dsp:cNvSpPr/>
      </dsp:nvSpPr>
      <dsp:spPr>
        <a:xfrm>
          <a:off x="670555" y="114749"/>
          <a:ext cx="6098607" cy="6098607"/>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solidFill>
                <a:srgbClr val="FFFFFF">
                  <a:hueOff val="0"/>
                  <a:satOff val="0"/>
                  <a:lumOff val="0"/>
                  <a:alphaOff val="0"/>
                </a:srgbClr>
              </a:solidFill>
              <a:latin typeface="Tahoma"/>
              <a:ea typeface="+mn-ea"/>
              <a:cs typeface="+mn-cs"/>
            </a:rPr>
            <a:t>1</a:t>
          </a:r>
          <a:r>
            <a:rPr lang="zh-CN" altLang="en-US" sz="1600" kern="1200" dirty="0">
              <a:solidFill>
                <a:srgbClr val="FFFFFF">
                  <a:hueOff val="0"/>
                  <a:satOff val="0"/>
                  <a:lumOff val="0"/>
                  <a:alphaOff val="0"/>
                </a:srgbClr>
              </a:solidFill>
              <a:latin typeface="Tahoma"/>
              <a:ea typeface="+mn-ea"/>
              <a:cs typeface="+mn-cs"/>
            </a:rPr>
            <a:t> 尼散月</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4CC7CA4-90CA-C44A-80C6-5F4700CEE084}">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2 </a:t>
          </a:r>
          <a:r>
            <a:rPr lang="zh-CN" altLang="en-US" sz="1900" kern="1200" dirty="0">
              <a:solidFill>
                <a:srgbClr val="FFFFFF">
                  <a:hueOff val="0"/>
                  <a:satOff val="0"/>
                  <a:lumOff val="0"/>
                  <a:alphaOff val="0"/>
                </a:srgbClr>
              </a:solidFill>
              <a:latin typeface="Tahoma"/>
              <a:ea typeface="+mn-ea"/>
              <a:cs typeface="+mn-cs"/>
            </a:rPr>
            <a:t>以珥月</a:t>
          </a:r>
          <a:endParaRPr lang="en-US" sz="19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7E13332C-B56D-A940-B9D8-EF62C0148D0D}">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FCD605C-912A-4041-B996-B403716CA487}">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3</a:t>
          </a:r>
          <a:r>
            <a:rPr lang="zh-CN" altLang="en-US" sz="1900" kern="1200" dirty="0">
              <a:solidFill>
                <a:srgbClr val="FFFFFF">
                  <a:hueOff val="0"/>
                  <a:satOff val="0"/>
                  <a:lumOff val="0"/>
                  <a:alphaOff val="0"/>
                </a:srgbClr>
              </a:solidFill>
              <a:latin typeface="Tahoma"/>
              <a:ea typeface="+mn-ea"/>
              <a:cs typeface="+mn-cs"/>
            </a:rPr>
            <a:t> 西弯月</a:t>
          </a:r>
          <a:endParaRPr lang="en-US" sz="19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C105699B-8FB2-A741-A50C-5CCB2285D0C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011ABDE-921D-CC4A-A812-98D8BC216768}">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4 </a:t>
          </a:r>
          <a:r>
            <a:rPr lang="zh-CN" altLang="en-US" sz="1900" kern="1200" dirty="0">
              <a:solidFill>
                <a:srgbClr val="FFFFFF">
                  <a:hueOff val="0"/>
                  <a:satOff val="0"/>
                  <a:lumOff val="0"/>
                  <a:alphaOff val="0"/>
                </a:srgbClr>
              </a:solidFill>
              <a:latin typeface="Tahoma"/>
              <a:ea typeface="+mn-ea"/>
              <a:cs typeface="+mn-cs"/>
            </a:rPr>
            <a:t>搭模斯月</a:t>
          </a:r>
          <a:endParaRPr lang="en-US" sz="19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4CDF93A6-30AC-5049-921D-2336D88B6C8C}">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BE15629-E7D3-B841-AFF5-8835001D0C0D}">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5 </a:t>
          </a:r>
          <a:r>
            <a:rPr lang="zh-CN" altLang="en-US" sz="1900" kern="1200" dirty="0">
              <a:solidFill>
                <a:srgbClr val="FFFFFF">
                  <a:hueOff val="0"/>
                  <a:satOff val="0"/>
                  <a:lumOff val="0"/>
                  <a:alphaOff val="0"/>
                </a:srgbClr>
              </a:solidFill>
              <a:latin typeface="Tahoma"/>
              <a:ea typeface="+mn-ea"/>
              <a:cs typeface="+mn-cs"/>
            </a:rPr>
            <a:t>埃波月</a:t>
          </a:r>
          <a:endParaRPr lang="en-US" sz="19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BC2D0E1C-471D-7E42-82F1-D17C1CE939AE}">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09B53D5-F25D-3645-B6F1-7A6889DDDF8A}">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6 </a:t>
          </a:r>
          <a:r>
            <a:rPr lang="zh-CN" altLang="en-US" sz="1900" kern="1200" dirty="0">
              <a:solidFill>
                <a:srgbClr val="FFFFFF">
                  <a:hueOff val="0"/>
                  <a:satOff val="0"/>
                  <a:lumOff val="0"/>
                  <a:alphaOff val="0"/>
                </a:srgbClr>
              </a:solidFill>
              <a:latin typeface="Tahoma"/>
              <a:ea typeface="+mn-ea"/>
              <a:cs typeface="+mn-cs"/>
            </a:rPr>
            <a:t>以禄月</a:t>
          </a:r>
          <a:endParaRPr lang="en-US" sz="19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ED222A40-1059-3345-AD49-855C25E47BE8}">
      <dsp:nvSpPr>
        <dsp:cNvPr id="0" name=""/>
        <dsp:cNvSpPr/>
      </dsp:nvSpPr>
      <dsp:spPr>
        <a:xfrm>
          <a:off x="570896" y="119588"/>
          <a:ext cx="6098607" cy="6098607"/>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887613-2C8E-6048-BE4F-C6593EEA02B6}">
      <dsp:nvSpPr>
        <dsp:cNvPr id="0" name=""/>
        <dsp:cNvSpPr/>
      </dsp:nvSpPr>
      <dsp:spPr>
        <a:xfrm>
          <a:off x="2449957" y="5601853"/>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7 </a:t>
          </a:r>
          <a:r>
            <a:rPr lang="zh-CN" altLang="en-US" sz="1900" kern="1200" dirty="0">
              <a:solidFill>
                <a:srgbClr val="FFFFFF">
                  <a:hueOff val="0"/>
                  <a:satOff val="0"/>
                  <a:lumOff val="0"/>
                  <a:alphaOff val="0"/>
                </a:srgbClr>
              </a:solidFill>
              <a:latin typeface="Tahoma"/>
              <a:ea typeface="+mn-ea"/>
              <a:cs typeface="+mn-cs"/>
            </a:rPr>
            <a:t>提斯利月</a:t>
          </a:r>
          <a:endParaRPr lang="en-US" sz="1900" kern="1200" dirty="0">
            <a:solidFill>
              <a:srgbClr val="FFFFFF">
                <a:hueOff val="0"/>
                <a:satOff val="0"/>
                <a:lumOff val="0"/>
                <a:alphaOff val="0"/>
              </a:srgbClr>
            </a:solidFill>
            <a:latin typeface="Tahoma"/>
            <a:ea typeface="+mn-ea"/>
            <a:cs typeface="+mn-cs"/>
          </a:endParaRPr>
        </a:p>
      </dsp:txBody>
      <dsp:txXfrm>
        <a:off x="2449957" y="5601853"/>
        <a:ext cx="1159509" cy="722746"/>
      </dsp:txXfrm>
    </dsp:sp>
    <dsp:sp modelId="{3EB43849-CDAA-6542-A0ED-A2364BFE5183}">
      <dsp:nvSpPr>
        <dsp:cNvPr id="0" name=""/>
        <dsp:cNvSpPr/>
      </dsp:nvSpPr>
      <dsp:spPr>
        <a:xfrm>
          <a:off x="894271" y="198176"/>
          <a:ext cx="6098607" cy="6098607"/>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A0DB84-DA6F-5B42-865D-A1C9482E6477}">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8 </a:t>
          </a:r>
          <a:r>
            <a:rPr lang="zh-CN" altLang="en-US" sz="1900" kern="1200" dirty="0">
              <a:solidFill>
                <a:srgbClr val="FFFFFF">
                  <a:hueOff val="0"/>
                  <a:satOff val="0"/>
                  <a:lumOff val="0"/>
                  <a:alphaOff val="0"/>
                </a:srgbClr>
              </a:solidFill>
              <a:latin typeface="Tahoma"/>
              <a:ea typeface="+mn-ea"/>
              <a:cs typeface="+mn-cs"/>
            </a:rPr>
            <a:t>玛西班月</a:t>
          </a:r>
          <a:endParaRPr lang="en-US" sz="19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A03A567C-81C1-5D48-A8D8-13AC95079D6E}">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1865973-AFE4-A943-BF2C-DC5AFBD39F55}">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9 </a:t>
          </a:r>
          <a:r>
            <a:rPr lang="zh-CN" altLang="en-US" sz="1900" kern="1200" dirty="0">
              <a:solidFill>
                <a:srgbClr val="FFFFFF">
                  <a:hueOff val="0"/>
                  <a:satOff val="0"/>
                  <a:lumOff val="0"/>
                  <a:alphaOff val="0"/>
                </a:srgbClr>
              </a:solidFill>
              <a:latin typeface="Tahoma"/>
              <a:ea typeface="+mn-ea"/>
              <a:cs typeface="+mn-cs"/>
            </a:rPr>
            <a:t>基斯流月</a:t>
          </a:r>
          <a:endParaRPr lang="en-US" sz="19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97C00218-34C1-5146-826D-31FE35FA5017}">
      <dsp:nvSpPr>
        <dsp:cNvPr id="0" name=""/>
        <dsp:cNvSpPr/>
      </dsp:nvSpPr>
      <dsp:spPr>
        <a:xfrm>
          <a:off x="932263" y="61950"/>
          <a:ext cx="6098607" cy="6098607"/>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8A8FDD3-53A8-B64E-A8CF-56CB16DD1561}">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10 </a:t>
          </a:r>
          <a:r>
            <a:rPr lang="zh-CN" altLang="en-US" sz="1900" kern="1200" dirty="0">
              <a:solidFill>
                <a:srgbClr val="FFFFFF">
                  <a:hueOff val="0"/>
                  <a:satOff val="0"/>
                  <a:lumOff val="0"/>
                  <a:alphaOff val="0"/>
                </a:srgbClr>
              </a:solidFill>
              <a:latin typeface="Tahoma"/>
              <a:ea typeface="+mn-ea"/>
              <a:cs typeface="+mn-cs"/>
            </a:rPr>
            <a:t>提别月</a:t>
          </a:r>
          <a:endParaRPr lang="en-US" sz="19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6EF3A9E6-F5F9-C84D-A088-29BA6973AC84}">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EF6DDEE-72DC-714C-A05F-3C4CBC43E8B1}">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11</a:t>
          </a:r>
          <a:r>
            <a:rPr lang="zh-CN" altLang="en-US" sz="1900" kern="1200" dirty="0">
              <a:solidFill>
                <a:srgbClr val="FFFFFF">
                  <a:hueOff val="0"/>
                  <a:satOff val="0"/>
                  <a:lumOff val="0"/>
                  <a:alphaOff val="0"/>
                </a:srgbClr>
              </a:solidFill>
              <a:latin typeface="Tahoma"/>
              <a:ea typeface="+mn-ea"/>
              <a:cs typeface="+mn-cs"/>
            </a:rPr>
            <a:t> 细罢特月</a:t>
          </a:r>
          <a:endParaRPr lang="en-US" sz="19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9C0B38ED-69AF-1742-B03C-44F628081988}">
      <dsp:nvSpPr>
        <dsp:cNvPr id="0" name=""/>
        <dsp:cNvSpPr/>
      </dsp:nvSpPr>
      <dsp:spPr>
        <a:xfrm>
          <a:off x="830908" y="73617"/>
          <a:ext cx="6098607" cy="6098607"/>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71C92C7-1F11-9943-86A3-AC589F620D1F}">
      <dsp:nvSpPr>
        <dsp:cNvPr id="0" name=""/>
        <dsp:cNvSpPr/>
      </dsp:nvSpPr>
      <dsp:spPr>
        <a:xfrm>
          <a:off x="2700675" y="2989"/>
          <a:ext cx="64465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12 </a:t>
          </a:r>
          <a:r>
            <a:rPr lang="zh-CN" altLang="en-US" sz="1900" kern="1200" dirty="0">
              <a:solidFill>
                <a:srgbClr val="FFFFFF">
                  <a:hueOff val="0"/>
                  <a:satOff val="0"/>
                  <a:lumOff val="0"/>
                  <a:alphaOff val="0"/>
                </a:srgbClr>
              </a:solidFill>
              <a:latin typeface="Tahoma"/>
              <a:ea typeface="+mn-ea"/>
              <a:cs typeface="+mn-cs"/>
            </a:rPr>
            <a:t>亚达月</a:t>
          </a:r>
          <a:endParaRPr lang="en-US" sz="1900" kern="1200" dirty="0"/>
        </a:p>
      </dsp:txBody>
      <dsp:txXfrm>
        <a:off x="2700675" y="2989"/>
        <a:ext cx="644653" cy="722746"/>
      </dsp:txXfrm>
    </dsp:sp>
    <dsp:sp modelId="{177A76F1-B4CA-E543-9CF3-DEF10E2A977A}">
      <dsp:nvSpPr>
        <dsp:cNvPr id="0" name=""/>
        <dsp:cNvSpPr/>
      </dsp:nvSpPr>
      <dsp:spPr>
        <a:xfrm>
          <a:off x="670555" y="114749"/>
          <a:ext cx="6098607" cy="6098607"/>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zh-CN" altLang="en-US" sz="1600" kern="1200" dirty="0">
              <a:solidFill>
                <a:srgbClr val="FFFFFF">
                  <a:hueOff val="0"/>
                  <a:satOff val="0"/>
                  <a:lumOff val="0"/>
                  <a:alphaOff val="0"/>
                </a:srgbClr>
              </a:solidFill>
              <a:latin typeface="Tahoma"/>
              <a:ea typeface="+mn-ea"/>
              <a:cs typeface="+mn-cs"/>
            </a:rPr>
            <a:t>尼散月</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zh-CN" altLang="en-US" sz="1600" kern="1200" dirty="0">
              <a:solidFill>
                <a:srgbClr val="FFFFFF">
                  <a:hueOff val="0"/>
                  <a:satOff val="0"/>
                  <a:lumOff val="0"/>
                  <a:alphaOff val="0"/>
                </a:srgbClr>
              </a:solidFill>
              <a:latin typeface="Tahoma"/>
              <a:ea typeface="+mn-ea"/>
              <a:cs typeface="+mn-cs"/>
            </a:rPr>
            <a:t>以珥月</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a:t>
          </a:r>
          <a:r>
            <a:rPr lang="zh-CN" altLang="en-US" sz="1600" kern="1200" dirty="0">
              <a:solidFill>
                <a:srgbClr val="FFFFFF">
                  <a:hueOff val="0"/>
                  <a:satOff val="0"/>
                  <a:lumOff val="0"/>
                  <a:alphaOff val="0"/>
                </a:srgbClr>
              </a:solidFill>
              <a:latin typeface="Tahoma"/>
              <a:ea typeface="+mn-ea"/>
              <a:cs typeface="+mn-cs"/>
            </a:rPr>
            <a:t> 西弯月</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zh-CN" altLang="en-US" sz="1600" kern="1200" dirty="0">
              <a:solidFill>
                <a:srgbClr val="FFFFFF">
                  <a:hueOff val="0"/>
                  <a:satOff val="0"/>
                  <a:lumOff val="0"/>
                  <a:alphaOff val="0"/>
                </a:srgbClr>
              </a:solidFill>
              <a:latin typeface="Tahoma"/>
              <a:ea typeface="+mn-ea"/>
              <a:cs typeface="+mn-cs"/>
            </a:rPr>
            <a:t>搭模斯月</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zh-CN" altLang="en-US" sz="1600" kern="1200" dirty="0">
              <a:solidFill>
                <a:srgbClr val="FFFFFF">
                  <a:hueOff val="0"/>
                  <a:satOff val="0"/>
                  <a:lumOff val="0"/>
                  <a:alphaOff val="0"/>
                </a:srgbClr>
              </a:solidFill>
              <a:latin typeface="Tahoma"/>
              <a:ea typeface="+mn-ea"/>
              <a:cs typeface="+mn-cs"/>
            </a:rPr>
            <a:t>埃波月</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zh-CN" altLang="en-US" sz="1600" kern="1200" dirty="0">
              <a:solidFill>
                <a:srgbClr val="FFFFFF">
                  <a:hueOff val="0"/>
                  <a:satOff val="0"/>
                  <a:lumOff val="0"/>
                  <a:alphaOff val="0"/>
                </a:srgbClr>
              </a:solidFill>
              <a:latin typeface="Tahoma"/>
              <a:ea typeface="+mn-ea"/>
              <a:cs typeface="+mn-cs"/>
            </a:rPr>
            <a:t>以禄月</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570896" y="119588"/>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49957" y="5601853"/>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zh-CN" altLang="en-US" sz="1600" kern="1200" dirty="0">
              <a:solidFill>
                <a:srgbClr val="FFFFFF">
                  <a:hueOff val="0"/>
                  <a:satOff val="0"/>
                  <a:lumOff val="0"/>
                  <a:alphaOff val="0"/>
                </a:srgbClr>
              </a:solidFill>
              <a:latin typeface="Tahoma"/>
              <a:ea typeface="+mn-ea"/>
              <a:cs typeface="+mn-cs"/>
            </a:rPr>
            <a:t>提斯利月</a:t>
          </a:r>
          <a:endParaRPr lang="en-US" sz="1600" kern="1200" dirty="0">
            <a:solidFill>
              <a:srgbClr val="FFFFFF">
                <a:hueOff val="0"/>
                <a:satOff val="0"/>
                <a:lumOff val="0"/>
                <a:alphaOff val="0"/>
              </a:srgbClr>
            </a:solidFill>
            <a:latin typeface="Tahoma"/>
            <a:ea typeface="+mn-ea"/>
            <a:cs typeface="+mn-cs"/>
          </a:endParaRPr>
        </a:p>
      </dsp:txBody>
      <dsp:txXfrm>
        <a:off x="2449957" y="5601853"/>
        <a:ext cx="1159509" cy="722746"/>
      </dsp:txXfrm>
    </dsp:sp>
    <dsp:sp modelId="{7D368AA8-A897-6A44-B2ED-5420DBBF55CD}">
      <dsp:nvSpPr>
        <dsp:cNvPr id="0" name=""/>
        <dsp:cNvSpPr/>
      </dsp:nvSpPr>
      <dsp:spPr>
        <a:xfrm>
          <a:off x="894271" y="19817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zh-CN" altLang="en-US" sz="1600" kern="1200" dirty="0">
              <a:solidFill>
                <a:srgbClr val="FFFFFF">
                  <a:hueOff val="0"/>
                  <a:satOff val="0"/>
                  <a:lumOff val="0"/>
                  <a:alphaOff val="0"/>
                </a:srgbClr>
              </a:solidFill>
              <a:latin typeface="Tahoma"/>
              <a:ea typeface="+mn-ea"/>
              <a:cs typeface="+mn-cs"/>
            </a:rPr>
            <a:t>玛西班月</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zh-CN" altLang="en-US" sz="1600" kern="1200" dirty="0">
              <a:solidFill>
                <a:srgbClr val="FFFFFF">
                  <a:hueOff val="0"/>
                  <a:satOff val="0"/>
                  <a:lumOff val="0"/>
                  <a:alphaOff val="0"/>
                </a:srgbClr>
              </a:solidFill>
              <a:latin typeface="Tahoma"/>
              <a:ea typeface="+mn-ea"/>
              <a:cs typeface="+mn-cs"/>
            </a:rPr>
            <a:t>基斯流月</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932263" y="61950"/>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zh-CN" altLang="en-US" sz="1600" kern="1200" dirty="0">
              <a:solidFill>
                <a:srgbClr val="FFFFFF">
                  <a:hueOff val="0"/>
                  <a:satOff val="0"/>
                  <a:lumOff val="0"/>
                  <a:alphaOff val="0"/>
                </a:srgbClr>
              </a:solidFill>
              <a:latin typeface="Tahoma"/>
              <a:ea typeface="+mn-ea"/>
              <a:cs typeface="+mn-cs"/>
            </a:rPr>
            <a:t>提别月</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a:t>
          </a:r>
          <a:r>
            <a:rPr lang="zh-CN" altLang="en-US" sz="1600" kern="1200" dirty="0">
              <a:solidFill>
                <a:srgbClr val="FFFFFF">
                  <a:hueOff val="0"/>
                  <a:satOff val="0"/>
                  <a:lumOff val="0"/>
                  <a:alphaOff val="0"/>
                </a:srgbClr>
              </a:solidFill>
              <a:latin typeface="Tahoma"/>
              <a:ea typeface="+mn-ea"/>
              <a:cs typeface="+mn-cs"/>
            </a:rPr>
            <a:t> 细罢特月</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0908" y="7361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700675" y="2989"/>
          <a:ext cx="64465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zh-CN" altLang="en-US" sz="1600" kern="1200" dirty="0">
              <a:solidFill>
                <a:srgbClr val="FFFFFF">
                  <a:hueOff val="0"/>
                  <a:satOff val="0"/>
                  <a:lumOff val="0"/>
                  <a:alphaOff val="0"/>
                </a:srgbClr>
              </a:solidFill>
              <a:latin typeface="Tahoma"/>
              <a:ea typeface="+mn-ea"/>
              <a:cs typeface="+mn-cs"/>
            </a:rPr>
            <a:t>亚达月</a:t>
          </a:r>
          <a:endParaRPr lang="en-US" sz="1600" kern="1200" dirty="0">
            <a:solidFill>
              <a:srgbClr val="FFFFFF">
                <a:hueOff val="0"/>
                <a:satOff val="0"/>
                <a:lumOff val="0"/>
                <a:alphaOff val="0"/>
              </a:srgbClr>
            </a:solidFill>
            <a:latin typeface="Tahoma"/>
            <a:ea typeface="+mn-ea"/>
            <a:cs typeface="+mn-cs"/>
          </a:endParaRPr>
        </a:p>
      </dsp:txBody>
      <dsp:txXfrm>
        <a:off x="2700675" y="2989"/>
        <a:ext cx="644653" cy="722746"/>
      </dsp:txXfrm>
    </dsp:sp>
    <dsp:sp modelId="{7C0589C6-43EC-854D-966B-B0C5FE9A8192}">
      <dsp:nvSpPr>
        <dsp:cNvPr id="0" name=""/>
        <dsp:cNvSpPr/>
      </dsp:nvSpPr>
      <dsp:spPr>
        <a:xfrm>
          <a:off x="670555" y="114749"/>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solidFill>
                  <a:schemeClr val="tx1"/>
                </a:solidFill>
                <a:latin typeface="Times New Roman" charset="0"/>
                <a:ea typeface="SimSun" charset="0"/>
                <a:cs typeface="SimSun" charset="0"/>
              </a:defRPr>
            </a:lvl1pPr>
          </a:lstStyle>
          <a:p>
            <a:endParaRPr lang="zh-CN" altLang="en-US"/>
          </a:p>
        </p:txBody>
      </p:sp>
      <p:sp>
        <p:nvSpPr>
          <p:cNvPr id="460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Times New Roman" charset="0"/>
                <a:ea typeface="SimSun" charset="0"/>
                <a:cs typeface="SimSun" charset="0"/>
              </a:defRPr>
            </a:lvl1pPr>
          </a:lstStyle>
          <a:p>
            <a:endParaRPr lang="zh-CN" altLang="en-US"/>
          </a:p>
        </p:txBody>
      </p:sp>
      <p:sp>
        <p:nvSpPr>
          <p:cNvPr id="1392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60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Times New Roman" charset="0"/>
                <a:ea typeface="SimSun" charset="0"/>
                <a:cs typeface="SimSun" charset="0"/>
              </a:defRPr>
            </a:lvl1pPr>
          </a:lstStyle>
          <a:p>
            <a:endParaRPr lang="zh-CN" altLang="en-US"/>
          </a:p>
        </p:txBody>
      </p:sp>
      <p:sp>
        <p:nvSpPr>
          <p:cNvPr id="460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Times New Roman" charset="0"/>
                <a:ea typeface="SimSun" charset="0"/>
                <a:cs typeface="SimSun" charset="0"/>
              </a:defRPr>
            </a:lvl1pPr>
          </a:lstStyle>
          <a:p>
            <a:fld id="{B51EB28F-E3E2-394E-AB7B-0FEE0FFE4166}" type="slidenum">
              <a:rPr lang="zh-CN" altLang="en-US"/>
              <a:pPr/>
              <a:t>‹#›</a:t>
            </a:fld>
            <a:endParaRPr lang="en-US" altLang="zh-CN"/>
          </a:p>
        </p:txBody>
      </p:sp>
    </p:spTree>
    <p:extLst>
      <p:ext uri="{BB962C8B-B14F-4D97-AF65-F5344CB8AC3E}">
        <p14:creationId xmlns:p14="http://schemas.microsoft.com/office/powerpoint/2010/main" val="33516398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fld id="{4A28C9AB-5814-BA4F-84A6-C6DECF72119E}" type="slidenum">
              <a:rPr lang="en-GB" sz="1200">
                <a:solidFill>
                  <a:srgbClr val="FFFFFF"/>
                </a:solidFill>
                <a:latin typeface="Comic Sans MS" charset="0"/>
              </a:rPr>
              <a:pPr defTabSz="457200" eaLnBrk="1" fontAlgn="auto" hangingPunct="1">
                <a:spcBef>
                  <a:spcPts val="0"/>
                </a:spcBef>
                <a:spcAft>
                  <a:spcPts val="0"/>
                </a:spcAft>
                <a:def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791217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Jesus</a:t>
            </a:r>
            <a:r>
              <a:rPr lang="en-US" baseline="0" dirty="0">
                <a:latin typeface="Arial"/>
                <a:cs typeface="Arial"/>
              </a:rPr>
              <a:t> called t</a:t>
            </a:r>
          </a:p>
          <a:p>
            <a:r>
              <a:rPr lang="en-US" baseline="0" dirty="0">
                <a:latin typeface="Arial"/>
                <a:cs typeface="Arial"/>
              </a:rPr>
              <a:t>he Spirit our advocate or counselor or comforter</a:t>
            </a:r>
            <a:r>
              <a:rPr lang="mr-IN" baseline="0" dirty="0">
                <a:latin typeface="Arial"/>
                <a:cs typeface="Arial"/>
              </a:rPr>
              <a:t>…</a:t>
            </a:r>
            <a:endParaRPr lang="en-US" baseline="0" dirty="0">
              <a:latin typeface="Arial"/>
              <a:cs typeface="Arial"/>
            </a:endParaRPr>
          </a:p>
          <a:p>
            <a:r>
              <a:rPr lang="zh-CN" altLang="en-US" dirty="0">
                <a:latin typeface="Arial"/>
                <a:cs typeface="Arial"/>
              </a:rPr>
              <a:t>耶稣称圣灵为我们的保惠师、劝慰者或安慰者</a:t>
            </a:r>
            <a:r>
              <a:rPr lang="en-US" altLang="zh-CN" dirty="0">
                <a:latin typeface="Arial"/>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35689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439000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5950486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2343756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8054382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0926633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3377523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ea typeface="ＭＳ Ｐゴシック" charset="0"/>
                <a:cs typeface="ＭＳ Ｐゴシック" charset="0"/>
              </a:rPr>
              <a:t>OP-02-Lev-130</a:t>
            </a:r>
          </a:p>
          <a:p>
            <a:r>
              <a:rPr lang="en-US" dirty="0">
                <a:latin typeface="Times New Roman" charset="0"/>
                <a:ea typeface="ＭＳ Ｐゴシック" charset="0"/>
                <a:cs typeface="ＭＳ Ｐゴシック" charset="0"/>
              </a:rPr>
              <a:t>OS-02-Exodus-466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38F0705-7066-9743-A0C6-42C8835383C6}" type="slidenum">
              <a:rPr kumimoji="0" lang="zh-CN" altLang="en-US" sz="1200" b="0" i="0" u="none" strike="noStrike" kern="1200" cap="none" spc="0" normalizeH="0" baseline="0" noProof="0" smtClean="0">
                <a:ln>
                  <a:noFill/>
                </a:ln>
                <a:solidFill>
                  <a:srgbClr val="000000"/>
                </a:solidFill>
                <a:effectLst/>
                <a:uLnTx/>
                <a:uFillTx/>
                <a:latin typeface="Times New Roman" charset="0"/>
                <a:ea typeface="MS PGothic"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Tree>
    <p:extLst>
      <p:ext uri="{BB962C8B-B14F-4D97-AF65-F5344CB8AC3E}">
        <p14:creationId xmlns:p14="http://schemas.microsoft.com/office/powerpoint/2010/main" val="601170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Yet the reality for most of us is that we don’t really sense God with us</a:t>
            </a:r>
            <a:r>
              <a:rPr lang="en-SG" sz="1200" kern="1200" dirty="0">
                <a:solidFill>
                  <a:schemeClr val="tx1"/>
                </a:solidFill>
                <a:effectLst/>
                <a:latin typeface="Arial"/>
                <a:ea typeface="+mn-ea"/>
                <a:cs typeface="Arial"/>
              </a:rPr>
              <a:t>.</a:t>
            </a:r>
            <a:r>
              <a:rPr lang="en-SG" sz="1200" kern="1200" baseline="0" dirty="0">
                <a:solidFill>
                  <a:schemeClr val="tx1"/>
                </a:solidFill>
                <a:effectLst/>
                <a:latin typeface="Arial"/>
                <a:ea typeface="+mn-ea"/>
                <a:cs typeface="Arial"/>
              </a:rPr>
              <a:t> T</a:t>
            </a:r>
            <a:r>
              <a:rPr lang="en-US" sz="1200" kern="1200" dirty="0" err="1">
                <a:solidFill>
                  <a:schemeClr val="tx1"/>
                </a:solidFill>
                <a:effectLst/>
                <a:latin typeface="Arial"/>
                <a:ea typeface="+mn-ea"/>
                <a:cs typeface="Arial"/>
              </a:rPr>
              <a:t>oo</a:t>
            </a:r>
            <a:r>
              <a:rPr lang="en-US" sz="1200" kern="1200" dirty="0">
                <a:solidFill>
                  <a:schemeClr val="tx1"/>
                </a:solidFill>
                <a:effectLst/>
                <a:latin typeface="Arial"/>
                <a:ea typeface="+mn-ea"/>
                <a:cs typeface="Arial"/>
              </a:rPr>
              <a:t> often we live as if he isn’t first on our thoughts. We can go for days without listening to him or talking to him (prayer and Bible reading).</a:t>
            </a:r>
            <a:r>
              <a:rPr lang="en-SG" dirty="0">
                <a:effectLst/>
                <a:latin typeface="Arial"/>
                <a:cs typeface="Arial"/>
              </a:rPr>
              <a:t> </a:t>
            </a:r>
          </a:p>
          <a:p>
            <a:r>
              <a:rPr lang="zh-CN" altLang="en-US" dirty="0"/>
              <a:t>然而，对我们大多数人来说，现实是我们并不真的感受到上帝与我们同在。我们常常生活得好像他不是我们心中的首要考量。我们可能好几天都没有听他的声音或与他交谈（祷告和读经）。</a:t>
            </a:r>
            <a:endParaRPr lang="en-US" dirty="0">
              <a:latin typeface="Arial"/>
              <a:cs typeface="Arial"/>
            </a:endParaRPr>
          </a:p>
        </p:txBody>
      </p:sp>
    </p:spTree>
    <p:extLst>
      <p:ext uri="{BB962C8B-B14F-4D97-AF65-F5344CB8AC3E}">
        <p14:creationId xmlns:p14="http://schemas.microsoft.com/office/powerpoint/2010/main" val="42096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dirty="0">
                <a:solidFill>
                  <a:schemeClr val="tx1"/>
                </a:solidFill>
                <a:effectLst/>
                <a:latin typeface="Arial"/>
                <a:ea typeface="+mn-ea"/>
                <a:cs typeface="Arial"/>
              </a:rPr>
              <a:t>Some of us are even “two-timers” since we attend church only on Christmas and Easter. That means we only hear about his birth and death/resurrection.</a:t>
            </a:r>
            <a:r>
              <a:rPr lang="en-SG" dirty="0">
                <a:effectLst/>
                <a:latin typeface="Arial"/>
                <a:cs typeface="Arial"/>
              </a:rPr>
              <a:t> </a:t>
            </a:r>
          </a:p>
          <a:p>
            <a:r>
              <a:rPr lang="zh-CN" altLang="en-US" dirty="0">
                <a:latin typeface="Arial"/>
                <a:cs typeface="Arial"/>
              </a:rPr>
              <a:t>有些人甚至是“二次参加者”，因为我们只在圣诞节和复活节去教堂。这意味着我们只听到关于他的出生和死亡</a:t>
            </a:r>
            <a:r>
              <a:rPr lang="en-US" altLang="zh-CN" dirty="0">
                <a:latin typeface="Arial"/>
                <a:cs typeface="Arial"/>
              </a:rPr>
              <a:t>/</a:t>
            </a:r>
            <a:r>
              <a:rPr lang="zh-CN" altLang="en-US" dirty="0">
                <a:latin typeface="Arial"/>
                <a:cs typeface="Arial"/>
              </a:rPr>
              <a:t>复活的事。</a:t>
            </a:r>
            <a:endParaRPr lang="en-US" dirty="0">
              <a:latin typeface="Arial"/>
              <a:cs typeface="Arial"/>
            </a:endParaRPr>
          </a:p>
        </p:txBody>
      </p:sp>
    </p:spTree>
    <p:extLst>
      <p:ext uri="{BB962C8B-B14F-4D97-AF65-F5344CB8AC3E}">
        <p14:creationId xmlns:p14="http://schemas.microsoft.com/office/powerpoint/2010/main" val="1596362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We know that we’ll never be completely holy in this life, but we need to be holy enough for God to want to fellowship with us. So here is our practical question…</a:t>
            </a:r>
            <a:r>
              <a:rPr lang="en-SG" dirty="0">
                <a:effectLst/>
                <a:latin typeface="Arial"/>
                <a:cs typeface="Arial"/>
              </a:rPr>
              <a:t> </a:t>
            </a:r>
          </a:p>
          <a:p>
            <a:r>
              <a:rPr lang="zh-CN" altLang="en-US" dirty="0">
                <a:latin typeface="Arial"/>
                <a:cs typeface="Arial"/>
              </a:rPr>
              <a:t>我们知道在这世上我们永远不会完全圣洁，但我们需要足够圣洁，以便上帝愿意与我们 </a:t>
            </a:r>
            <a:r>
              <a:rPr lang="en-US" dirty="0">
                <a:latin typeface="Arial"/>
                <a:cs typeface="Arial"/>
              </a:rPr>
              <a:t>fellowship（</a:t>
            </a:r>
            <a:r>
              <a:rPr lang="zh-CN" altLang="en-US" dirty="0">
                <a:latin typeface="Arial"/>
                <a:cs typeface="Arial"/>
              </a:rPr>
              <a:t>交往）。所以，下面是我们实际的问题</a:t>
            </a:r>
            <a:r>
              <a:rPr lang="en-US" altLang="zh-CN"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65950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44842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073F9B7-95CB-E942-8523-8C57416E2699}" type="slidenum">
              <a:rPr lang="zh-CN" altLang="en-US" sz="1200">
                <a:solidFill>
                  <a:srgbClr val="000000"/>
                </a:solidFill>
              </a:rPr>
              <a:pPr/>
              <a:t>17</a:t>
            </a:fld>
            <a:endParaRPr lang="en-US" altLang="zh-CN" sz="1200">
              <a:solidFill>
                <a:srgbClr val="000000"/>
              </a:solidFill>
            </a:endParaRPr>
          </a:p>
        </p:txBody>
      </p:sp>
      <p:sp>
        <p:nvSpPr>
          <p:cNvPr id="450562" name="Rectangle 2"/>
          <p:cNvSpPr>
            <a:spLocks noGrp="1" noRot="1" noChangeAspect="1" noChangeArrowheads="1" noTextEdit="1"/>
          </p:cNvSpPr>
          <p:nvPr>
            <p:ph type="sldImg"/>
          </p:nvPr>
        </p:nvSpPr>
        <p:spPr>
          <a:ln/>
        </p:spPr>
      </p:sp>
      <p:sp>
        <p:nvSpPr>
          <p:cNvPr id="4505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Israel invited God’s presence at Mt. Sinai and God was pleased to dwell with them (Exodus 39:34).</a:t>
            </a:r>
            <a:r>
              <a:rPr lang="en-SG" dirty="0">
                <a:effectLst/>
                <a:latin typeface="Arial"/>
                <a:cs typeface="Arial"/>
              </a:rPr>
              <a:t> </a:t>
            </a:r>
          </a:p>
          <a:p>
            <a:r>
              <a:rPr lang="en-US" sz="1200" kern="1200" dirty="0">
                <a:solidFill>
                  <a:schemeClr val="tx1"/>
                </a:solidFill>
                <a:effectLst/>
                <a:latin typeface="Arial"/>
                <a:ea typeface="+mn-ea"/>
                <a:cs typeface="Arial"/>
              </a:rPr>
              <a:t>Despite God’s awesome holiness at Sinai, they had come into a relationship with God though the Passover lamb at the Exodus 1–18.</a:t>
            </a:r>
            <a:r>
              <a:rPr lang="en-SG" dirty="0">
                <a:effectLst/>
                <a:latin typeface="Arial"/>
                <a:cs typeface="Arial"/>
              </a:rPr>
              <a:t> </a:t>
            </a:r>
          </a:p>
          <a:p>
            <a:endParaRPr lang="zh-CN" altLang="en-US" dirty="0"/>
          </a:p>
          <a:p>
            <a:r>
              <a:rPr lang="zh-CN" altLang="en-US" dirty="0"/>
              <a:t>以色列人在西奈山邀请了上帝的降临，上帝也乐意与他们同住（出埃及记 </a:t>
            </a:r>
            <a:r>
              <a:rPr lang="en-US" altLang="zh-CN" dirty="0"/>
              <a:t>39:34</a:t>
            </a:r>
            <a:r>
              <a:rPr lang="zh-CN" altLang="en-US" dirty="0"/>
              <a:t>）。</a:t>
            </a:r>
            <a:endParaRPr lang="en-US" altLang="zh-CN" dirty="0"/>
          </a:p>
          <a:p>
            <a:r>
              <a:rPr lang="zh-CN" altLang="en-US" dirty="0"/>
              <a:t>尽管在西奈山上，上帝的圣洁令人敬畏，他们通过逾越节的羔羊在出埃及记 </a:t>
            </a:r>
            <a:r>
              <a:rPr lang="en-US" altLang="zh-CN" dirty="0"/>
              <a:t>1–18 </a:t>
            </a:r>
            <a:r>
              <a:rPr lang="zh-CN" altLang="en-US" dirty="0"/>
              <a:t>中与上帝建立了关系。</a:t>
            </a:r>
          </a:p>
          <a:p>
            <a:endParaRPr lang="en-US" dirty="0">
              <a:latin typeface="Arial"/>
              <a:cs typeface="Arial"/>
            </a:endParaRPr>
          </a:p>
        </p:txBody>
      </p:sp>
    </p:spTree>
    <p:extLst>
      <p:ext uri="{BB962C8B-B14F-4D97-AF65-F5344CB8AC3E}">
        <p14:creationId xmlns:p14="http://schemas.microsoft.com/office/powerpoint/2010/main" val="1013999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They had agreed to follow God’s laws and saw him inhabit the tabernacle just completed.</a:t>
            </a:r>
            <a:r>
              <a:rPr lang="en-SG" dirty="0">
                <a:effectLst/>
                <a:latin typeface="Arial"/>
                <a:cs typeface="Arial"/>
              </a:rPr>
              <a:t> </a:t>
            </a:r>
          </a:p>
          <a:p>
            <a:r>
              <a:rPr lang="zh-CN" altLang="en-US" dirty="0">
                <a:latin typeface="Arial"/>
                <a:cs typeface="Arial"/>
              </a:rPr>
              <a:t>他们同意遵循上帝的律法，并看到上帝居住在刚刚完成的会幕中。</a:t>
            </a:r>
            <a:endParaRPr lang="en-US" dirty="0">
              <a:latin typeface="Arial"/>
              <a:cs typeface="Arial"/>
            </a:endParaRPr>
          </a:p>
        </p:txBody>
      </p:sp>
    </p:spTree>
    <p:extLst>
      <p:ext uri="{BB962C8B-B14F-4D97-AF65-F5344CB8AC3E}">
        <p14:creationId xmlns:p14="http://schemas.microsoft.com/office/powerpoint/2010/main" val="2754785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Over 50 years ago when I was seven years old I went to my first camp. It was at the YMCA: Young Men's Christian Association. Of course, I wasn't from a Christian family, and</a:t>
            </a:r>
            <a:r>
              <a:rPr lang="en-US" baseline="0" dirty="0">
                <a:latin typeface="Arial"/>
                <a:cs typeface="Arial"/>
              </a:rPr>
              <a:t> I had never read the Bible before, but I recall a sense of awe in the outdoor </a:t>
            </a:r>
            <a:r>
              <a:rPr lang="en-US" baseline="0" dirty="0" err="1">
                <a:latin typeface="Arial"/>
                <a:cs typeface="Arial"/>
              </a:rPr>
              <a:t>ampitheatre</a:t>
            </a:r>
            <a:r>
              <a:rPr lang="en-US" baseline="0" dirty="0">
                <a:latin typeface="Arial"/>
                <a:cs typeface="Arial"/>
              </a:rPr>
              <a:t> looking up within the circle of redwoods.</a:t>
            </a:r>
          </a:p>
          <a:p>
            <a:r>
              <a:rPr lang="zh-CN" altLang="en-US" dirty="0">
                <a:latin typeface="Arial"/>
                <a:cs typeface="Arial"/>
              </a:rPr>
              <a:t>超过五十年前，当我七岁时，我参加了第一次夏令营。地点是在基督教青年会（</a:t>
            </a:r>
            <a:r>
              <a:rPr lang="en-US" dirty="0">
                <a:latin typeface="Arial"/>
                <a:cs typeface="Arial"/>
              </a:rPr>
              <a:t>YMCA）。</a:t>
            </a:r>
            <a:r>
              <a:rPr lang="zh-CN" altLang="en-US" dirty="0">
                <a:latin typeface="Arial"/>
                <a:cs typeface="Arial"/>
              </a:rPr>
              <a:t>当然，我不是来自基督教家庭，也从未读过</a:t>
            </a:r>
            <a:r>
              <a:rPr lang="en-US" altLang="zh-CN" dirty="0">
                <a:latin typeface="Arial"/>
                <a:cs typeface="Arial"/>
              </a:rPr>
              <a:t>《</a:t>
            </a:r>
            <a:r>
              <a:rPr lang="zh-CN" altLang="en-US" dirty="0">
                <a:latin typeface="Arial"/>
                <a:cs typeface="Arial"/>
              </a:rPr>
              <a:t>圣经</a:t>
            </a:r>
            <a:r>
              <a:rPr lang="en-US" altLang="zh-CN" dirty="0">
                <a:latin typeface="Arial"/>
                <a:cs typeface="Arial"/>
              </a:rPr>
              <a:t>》</a:t>
            </a:r>
            <a:r>
              <a:rPr lang="zh-CN" altLang="en-US" dirty="0">
                <a:latin typeface="Arial"/>
                <a:cs typeface="Arial"/>
              </a:rPr>
              <a:t>，但我记得在户外露天剧场仰望红杉树圈时，感到一种敬畏之情。</a:t>
            </a:r>
            <a:endParaRPr lang="en-US" dirty="0">
              <a:latin typeface="Arial"/>
              <a:cs typeface="Arial"/>
            </a:endParaRPr>
          </a:p>
        </p:txBody>
      </p:sp>
    </p:spTree>
    <p:extLst>
      <p:ext uri="{BB962C8B-B14F-4D97-AF65-F5344CB8AC3E}">
        <p14:creationId xmlns:p14="http://schemas.microsoft.com/office/powerpoint/2010/main" val="3659069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they stand there at the tabernacle wondering how long this will last. </a:t>
            </a:r>
            <a:r>
              <a:rPr lang="en-US" sz="1200" dirty="0">
                <a:effectLst/>
                <a:latin typeface="Arial"/>
                <a:ea typeface="Times New Roman"/>
              </a:rPr>
              <a:t>How could they experience God’s blessing, guidance and reality continually?</a:t>
            </a:r>
            <a:r>
              <a:rPr lang="en-SG" dirty="0">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t>现在，他们站在会幕前，想知道这会持续多久。他们如何才能持续不断地体验到上帝的祝福、引导和实现呢？</a:t>
            </a:r>
            <a:endParaRPr lang="en-US" dirty="0">
              <a:cs typeface="ＭＳ Ｐゴシック" charset="0"/>
            </a:endParaRPr>
          </a:p>
        </p:txBody>
      </p:sp>
    </p:spTree>
    <p:extLst>
      <p:ext uri="{BB962C8B-B14F-4D97-AF65-F5344CB8AC3E}">
        <p14:creationId xmlns:p14="http://schemas.microsoft.com/office/powerpoint/2010/main" val="2783792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CC2CCC-D217-3441-8193-C6ABD2F2485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tx1"/>
                </a:solidFill>
                <a:effectLst/>
                <a:latin typeface="Arial" panose="020B0604020202020204" pitchFamily="34" charset="0"/>
                <a:ea typeface="+mn-ea"/>
                <a:cs typeface="Arial" panose="020B0604020202020204" pitchFamily="34" charset="0"/>
              </a:rPr>
              <a:t>The tabernacle was finished but now they needed to know what to do with it!</a:t>
            </a:r>
          </a:p>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t>会幕已经建成，但现在他们需要知道如何使用它！</a:t>
            </a:r>
            <a:endParaRPr lang="en-SG" altLang="zh-CN" sz="1200" b="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53647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740FCC17-72A5-4A45-B9C5-D0F77374773E}" type="slidenum">
              <a:rPr lang="zh-CN" altLang="en-US" sz="1200">
                <a:solidFill>
                  <a:schemeClr val="tx1"/>
                </a:solidFill>
                <a:latin typeface="Times New Roman" charset="0"/>
                <a:ea typeface="SimSun" charset="0"/>
                <a:cs typeface="SimSun" charset="0"/>
              </a:rPr>
              <a:pPr/>
              <a:t>23</a:t>
            </a:fld>
            <a:endParaRPr lang="en-US" altLang="zh-CN" sz="1200">
              <a:solidFill>
                <a:schemeClr val="tx1"/>
              </a:solidFill>
              <a:latin typeface="Times New Roman" charset="0"/>
              <a:ea typeface="SimSun" charset="0"/>
              <a:cs typeface="SimSun" charset="0"/>
            </a:endParaRPr>
          </a:p>
        </p:txBody>
      </p:sp>
      <p:sp>
        <p:nvSpPr>
          <p:cNvPr id="140291" name="Rectangle 1026"/>
          <p:cNvSpPr>
            <a:spLocks noGrp="1" noRot="1" noChangeAspect="1" noChangeArrowheads="1" noTextEdit="1"/>
          </p:cNvSpPr>
          <p:nvPr>
            <p:ph type="sldImg"/>
          </p:nvPr>
        </p:nvSpPr>
        <p:spPr>
          <a:ln/>
        </p:spPr>
      </p:sp>
      <p:sp>
        <p:nvSpPr>
          <p:cNvPr id="14029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zh-CN">
                <a:latin typeface="Times New Roman" charset="0"/>
                <a:ea typeface="ＭＳ Ｐゴシック" charset="0"/>
                <a:cs typeface="ＭＳ Ｐゴシック" charset="0"/>
              </a:rPr>
              <a:t>Title page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46998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68255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07542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D699BE-5B0B-404C-AC4A-45EA50C6AF3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4197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zh-CN" altLang="en-US" dirty="0">
                <a:latin typeface="Times New Roman" charset="0"/>
                <a:ea typeface="ＭＳ Ｐゴシック" charset="0"/>
                <a:cs typeface="ＭＳ Ｐゴシック" charset="0"/>
              </a:rPr>
              <a:t>当我们犯罪时我们与神仍然有关系吗？是的！</a:t>
            </a:r>
            <a:r>
              <a:rPr lang="en-US" dirty="0">
                <a:latin typeface="Times New Roman" charset="0"/>
                <a:ea typeface="ＭＳ Ｐゴシック" charset="0"/>
                <a:cs typeface="ＭＳ Ｐゴシック" charset="0"/>
              </a:rPr>
              <a:t>Do we still have a relationship with God when we sin?</a:t>
            </a:r>
            <a:r>
              <a:rPr lang="en-US" baseline="0" dirty="0">
                <a:latin typeface="Times New Roman" charset="0"/>
                <a:ea typeface="ＭＳ Ｐゴシック" charset="0"/>
                <a:cs typeface="ＭＳ Ｐゴシック" charset="0"/>
              </a:rPr>
              <a:t>  Yes!</a:t>
            </a:r>
          </a:p>
          <a:p>
            <a:pPr eaLnBrk="1" hangingPunct="1"/>
            <a:r>
              <a:rPr lang="zh-CN" altLang="en-US" baseline="0" dirty="0">
                <a:latin typeface="Times New Roman" charset="0"/>
                <a:ea typeface="ＭＳ Ｐゴシック" charset="0"/>
                <a:cs typeface="ＭＳ Ｐゴシック" charset="0"/>
              </a:rPr>
              <a:t>罪不阻碍我们与神的关系但会阻碍我们与神的交通。</a:t>
            </a:r>
            <a:r>
              <a:rPr lang="en-US" baseline="0" dirty="0">
                <a:latin typeface="Times New Roman" charset="0"/>
                <a:ea typeface="ＭＳ Ｐゴシック" charset="0"/>
                <a:cs typeface="ＭＳ Ｐゴシック" charset="0"/>
              </a:rPr>
              <a:t>Sin does not hinder our relationship with God but our fellowship with Him.</a:t>
            </a:r>
          </a:p>
          <a:p>
            <a:pPr eaLnBrk="1" hangingPunct="1"/>
            <a:r>
              <a:rPr lang="zh-CN" altLang="en-US" baseline="0" dirty="0">
                <a:latin typeface="Times New Roman" charset="0"/>
                <a:ea typeface="ＭＳ Ｐゴシック" charset="0"/>
                <a:cs typeface="ＭＳ Ｐゴシック" charset="0"/>
              </a:rPr>
              <a:t>旧约中的献祭并不能帮助人与神建立关系，而是帮助人恢复与神的交通。</a:t>
            </a:r>
            <a:r>
              <a:rPr lang="en-US" baseline="0" dirty="0">
                <a:latin typeface="Times New Roman" charset="0"/>
                <a:ea typeface="ＭＳ Ｐゴシック" charset="0"/>
                <a:cs typeface="ＭＳ Ｐゴシック" charset="0"/>
              </a:rPr>
              <a:t>OT sacrifices did not establish a relationship with God but rather they restored their fellowship with God</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79919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74997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1413" y="685800"/>
            <a:ext cx="4567237" cy="3427413"/>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Times New Roman" pitchFamily="-112" charset="0"/>
                <a:ea typeface="ＭＳ Ｐゴシック" pitchFamily="-112" charset="-128"/>
                <a:cs typeface="ＭＳ Ｐゴシック" pitchFamily="-112" charset="-128"/>
              </a:rPr>
              <a:t>Jews restored their fellowship with the Lord through sin and guilt sacrifices</a:t>
            </a:r>
            <a:r>
              <a:rPr lang="en-SG" sz="1200" kern="1200" dirty="0">
                <a:solidFill>
                  <a:schemeClr val="tx1"/>
                </a:solidFill>
                <a:effectLst/>
                <a:latin typeface="Times New Roman" pitchFamily="-112" charset="0"/>
                <a:ea typeface="ＭＳ Ｐゴシック" pitchFamily="-112" charset="-128"/>
                <a:cs typeface="ＭＳ Ｐゴシック" pitchFamily="-112" charset="-128"/>
              </a:rPr>
              <a:t>.</a:t>
            </a:r>
          </a:p>
          <a:p>
            <a:r>
              <a:rPr lang="zh-CN" altLang="en-US" dirty="0"/>
              <a:t>犹太人通过赎罪和赎愆祭恢复与主的关系。</a:t>
            </a:r>
            <a:endParaRPr lang="en-US" dirty="0"/>
          </a:p>
        </p:txBody>
      </p:sp>
    </p:spTree>
    <p:extLst>
      <p:ext uri="{BB962C8B-B14F-4D97-AF65-F5344CB8AC3E}">
        <p14:creationId xmlns:p14="http://schemas.microsoft.com/office/powerpoint/2010/main" val="71853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Then we sang the</a:t>
            </a:r>
            <a:r>
              <a:rPr lang="en-US" baseline="0" dirty="0">
                <a:latin typeface="Arial"/>
                <a:cs typeface="Arial"/>
              </a:rPr>
              <a:t> first hymn I ever remember, called "Holy, Holy, Holy." </a:t>
            </a:r>
          </a:p>
          <a:p>
            <a:r>
              <a:rPr lang="zh-CN" altLang="en-US" dirty="0">
                <a:latin typeface="Arial"/>
                <a:cs typeface="Arial"/>
              </a:rPr>
              <a:t>然后我们唱起了我记得的第一首赞美诗，叫做“圣哉，圣哉，圣哉”。</a:t>
            </a:r>
            <a:endParaRPr lang="en-US" dirty="0">
              <a:latin typeface="Arial"/>
              <a:cs typeface="Arial"/>
            </a:endParaRPr>
          </a:p>
        </p:txBody>
      </p:sp>
    </p:spTree>
    <p:extLst>
      <p:ext uri="{BB962C8B-B14F-4D97-AF65-F5344CB8AC3E}">
        <p14:creationId xmlns:p14="http://schemas.microsoft.com/office/powerpoint/2010/main" val="3490539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ADCCF253-6B82-C545-9317-8A12BB372EA7}" type="slidenum">
              <a:rPr lang="zh-CN" altLang="en-US" sz="1200">
                <a:solidFill>
                  <a:schemeClr val="tx1"/>
                </a:solidFill>
                <a:latin typeface="Times New Roman" charset="0"/>
                <a:ea typeface="SimSun" charset="0"/>
                <a:cs typeface="SimSun" charset="0"/>
              </a:rPr>
              <a:pPr/>
              <a:t>33</a:t>
            </a:fld>
            <a:endParaRPr lang="en-US" altLang="zh-CN" sz="1200">
              <a:solidFill>
                <a:schemeClr val="tx1"/>
              </a:solidFill>
              <a:latin typeface="Times New Roman" charset="0"/>
              <a:ea typeface="SimSun" charset="0"/>
              <a:cs typeface="SimSun"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62CF38C6-8FC5-1E47-8ED7-8D861153F3CC}" type="slidenum">
              <a:rPr lang="zh-CN" altLang="en-US" sz="1200">
                <a:solidFill>
                  <a:schemeClr val="tx1"/>
                </a:solidFill>
                <a:latin typeface="Times New Roman" charset="0"/>
                <a:ea typeface="SimSun" charset="0"/>
                <a:cs typeface="SimSun" charset="0"/>
              </a:rPr>
              <a:pPr/>
              <a:t>34</a:t>
            </a:fld>
            <a:endParaRPr lang="en-US" altLang="zh-CN" sz="1200">
              <a:solidFill>
                <a:schemeClr val="tx1"/>
              </a:solidFill>
              <a:latin typeface="Times New Roman" charset="0"/>
              <a:ea typeface="SimSun" charset="0"/>
              <a:cs typeface="SimSun"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xfrm>
            <a:off x="1141413" y="685800"/>
            <a:ext cx="4567237" cy="3427413"/>
          </a:xfrm>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52793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2AC92F86-1177-4544-92C9-FDEF18B1D65B}" type="slidenum">
              <a:rPr lang="zh-CN" altLang="en-US" sz="1200">
                <a:solidFill>
                  <a:schemeClr val="tx1"/>
                </a:solidFill>
                <a:latin typeface="Times New Roman" charset="0"/>
                <a:ea typeface="SimSun" charset="0"/>
                <a:cs typeface="SimSun" charset="0"/>
              </a:rPr>
              <a:pPr/>
              <a:t>37</a:t>
            </a:fld>
            <a:endParaRPr lang="en-US" altLang="zh-CN" sz="1200">
              <a:solidFill>
                <a:schemeClr val="tx1"/>
              </a:solidFill>
              <a:latin typeface="Times New Roman" charset="0"/>
              <a:ea typeface="SimSun" charset="0"/>
              <a:cs typeface="SimSun"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zh-CN">
                <a:latin typeface="Times New Roman" charset="0"/>
                <a:ea typeface="ＭＳ Ｐゴシック" charset="0"/>
                <a:cs typeface="ＭＳ Ｐゴシック" charset="0"/>
              </a:rPr>
              <a:t>#35 in original file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CF87BA34-67E2-724C-ACC8-4FEADDB88228}" type="slidenum">
              <a:rPr lang="zh-CN" altLang="en-US" sz="1200">
                <a:solidFill>
                  <a:schemeClr val="tx1"/>
                </a:solidFill>
                <a:latin typeface="Times New Roman" charset="0"/>
                <a:ea typeface="SimSun" charset="0"/>
                <a:cs typeface="SimSun" charset="0"/>
              </a:rPr>
              <a:pPr/>
              <a:t>38</a:t>
            </a:fld>
            <a:endParaRPr lang="en-US" altLang="zh-CN" sz="1200">
              <a:solidFill>
                <a:schemeClr val="tx1"/>
              </a:solidFill>
              <a:latin typeface="Times New Roman" charset="0"/>
              <a:ea typeface="SimSun" charset="0"/>
              <a:cs typeface="SimSun" charset="0"/>
            </a:endParaRPr>
          </a:p>
        </p:txBody>
      </p:sp>
      <p:sp>
        <p:nvSpPr>
          <p:cNvPr id="179203" name="Rectangle 2"/>
          <p:cNvSpPr>
            <a:spLocks noGrp="1" noRot="1" noChangeAspect="1" noChangeArrowheads="1" noTextEdit="1"/>
          </p:cNvSpPr>
          <p:nvPr>
            <p:ph type="sldImg"/>
          </p:nvPr>
        </p:nvSpPr>
        <p:spPr>
          <a:solidFill>
            <a:srgbClr val="FFFFFF"/>
          </a:solidFill>
          <a:ln/>
        </p:spPr>
      </p:sp>
      <p:sp>
        <p:nvSpPr>
          <p:cNvPr id="179204"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6E54ADDA-BBCE-9E4D-8EEE-CA4AF83006A5}" type="slidenum">
              <a:rPr lang="zh-CN" altLang="en-US" sz="1200">
                <a:solidFill>
                  <a:schemeClr val="tx1"/>
                </a:solidFill>
                <a:latin typeface="Times New Roman" charset="0"/>
                <a:ea typeface="SimSun" charset="0"/>
                <a:cs typeface="SimSun" charset="0"/>
              </a:rPr>
              <a:pPr/>
              <a:t>39</a:t>
            </a:fld>
            <a:endParaRPr lang="en-US" altLang="zh-CN" sz="1200">
              <a:solidFill>
                <a:schemeClr val="tx1"/>
              </a:solidFill>
              <a:latin typeface="Times New Roman" charset="0"/>
              <a:ea typeface="SimSun" charset="0"/>
              <a:cs typeface="SimSun" charset="0"/>
            </a:endParaRPr>
          </a:p>
        </p:txBody>
      </p:sp>
      <p:sp>
        <p:nvSpPr>
          <p:cNvPr id="180227" name="Rectangle 2"/>
          <p:cNvSpPr>
            <a:spLocks noGrp="1" noRot="1" noChangeAspect="1" noChangeArrowheads="1" noTextEdit="1"/>
          </p:cNvSpPr>
          <p:nvPr>
            <p:ph type="sldImg"/>
          </p:nvPr>
        </p:nvSpPr>
        <p:spPr>
          <a:solidFill>
            <a:srgbClr val="FFFFFF"/>
          </a:solidFill>
          <a:ln/>
        </p:spPr>
      </p:sp>
      <p:sp>
        <p:nvSpPr>
          <p:cNvPr id="18022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907CB30A-F725-5B46-9F37-2DC410710560}" type="slidenum">
              <a:rPr lang="zh-CN" altLang="en-US" sz="1200">
                <a:solidFill>
                  <a:schemeClr val="tx1"/>
                </a:solidFill>
                <a:latin typeface="Times New Roman" charset="0"/>
                <a:ea typeface="SimSun" charset="0"/>
                <a:cs typeface="SimSun" charset="0"/>
              </a:rPr>
              <a:pPr/>
              <a:t>40</a:t>
            </a:fld>
            <a:endParaRPr lang="en-US" altLang="zh-CN" sz="1200">
              <a:solidFill>
                <a:schemeClr val="tx1"/>
              </a:solidFill>
              <a:latin typeface="Times New Roman" charset="0"/>
              <a:ea typeface="SimSun" charset="0"/>
              <a:cs typeface="SimSun" charset="0"/>
            </a:endParaRPr>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B7D9E9E1-6F15-F849-A183-6A49EA1848BD}" type="slidenum">
              <a:rPr lang="zh-CN" altLang="en-US" sz="1200">
                <a:solidFill>
                  <a:schemeClr val="tx1"/>
                </a:solidFill>
                <a:latin typeface="Times New Roman" charset="0"/>
                <a:ea typeface="SimSun" charset="0"/>
                <a:cs typeface="SimSun" charset="0"/>
              </a:rPr>
              <a:pPr/>
              <a:t>42</a:t>
            </a:fld>
            <a:endParaRPr lang="en-US" altLang="zh-CN" sz="1200">
              <a:solidFill>
                <a:schemeClr val="tx1"/>
              </a:solidFill>
              <a:latin typeface="Times New Roman" charset="0"/>
              <a:ea typeface="SimSun" charset="0"/>
              <a:cs typeface="SimSun"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A820FC-3371-EB49-842B-4C4BBAC617D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30819" name="Rectangle 2"/>
          <p:cNvSpPr>
            <a:spLocks noGrp="1" noRot="1" noChangeAspect="1" noChangeArrowheads="1"/>
          </p:cNvSpPr>
          <p:nvPr>
            <p:ph type="sldImg"/>
          </p:nvPr>
        </p:nvSpPr>
        <p:spPr>
          <a:solidFill>
            <a:srgbClr val="FFFFFF"/>
          </a:solidFill>
          <a:ln/>
        </p:spPr>
      </p:sp>
      <p:sp>
        <p:nvSpPr>
          <p:cNvPr id="930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SG" sz="1200" kern="1200" dirty="0">
                <a:solidFill>
                  <a:schemeClr val="tx1"/>
                </a:solidFill>
                <a:effectLst/>
                <a:latin typeface="Arial" panose="020B0604020202020204" pitchFamily="34" charset="0"/>
                <a:ea typeface="+mn-ea"/>
                <a:cs typeface="Arial" panose="020B0604020202020204" pitchFamily="34" charset="0"/>
              </a:rPr>
              <a:t>Offering our bodies continually is our counterpart to the whole burnt offering (Rom 12:1)—but staying alive on the altar is challenging.</a:t>
            </a:r>
          </a:p>
          <a:p>
            <a:pPr eaLnBrk="1" hangingPunct="1"/>
            <a:r>
              <a:rPr lang="zh-CN" altLang="en-US" dirty="0">
                <a:latin typeface="Arial" panose="020B0604020202020204" pitchFamily="34" charset="0"/>
                <a:ea typeface="ＭＳ Ｐゴシック" charset="-128"/>
                <a:cs typeface="Arial" panose="020B0604020202020204" pitchFamily="34" charset="0"/>
              </a:rPr>
              <a:t>不断献上我们的身体是对燔祭的回应（罗马书</a:t>
            </a:r>
            <a:r>
              <a:rPr lang="en-US" altLang="zh-CN" dirty="0">
                <a:latin typeface="Arial" panose="020B0604020202020204" pitchFamily="34" charset="0"/>
                <a:ea typeface="ＭＳ Ｐゴシック" charset="-128"/>
                <a:cs typeface="Arial" panose="020B0604020202020204" pitchFamily="34" charset="0"/>
              </a:rPr>
              <a:t>12:1</a:t>
            </a:r>
            <a:r>
              <a:rPr lang="zh-CN" altLang="en-US" dirty="0">
                <a:latin typeface="Arial" panose="020B0604020202020204" pitchFamily="34" charset="0"/>
                <a:ea typeface="ＭＳ Ｐゴシック" charset="-128"/>
                <a:cs typeface="Arial" panose="020B0604020202020204" pitchFamily="34" charset="0"/>
              </a:rPr>
              <a:t>）</a:t>
            </a:r>
            <a:r>
              <a:rPr lang="en-US" altLang="zh-CN" dirty="0">
                <a:latin typeface="Arial" panose="020B0604020202020204" pitchFamily="34" charset="0"/>
                <a:ea typeface="ＭＳ Ｐゴシック" charset="-128"/>
                <a:cs typeface="Arial" panose="020B0604020202020204" pitchFamily="34" charset="0"/>
              </a:rPr>
              <a:t>——</a:t>
            </a:r>
            <a:r>
              <a:rPr lang="zh-CN" altLang="en-US" dirty="0">
                <a:latin typeface="Arial" panose="020B0604020202020204" pitchFamily="34" charset="0"/>
                <a:ea typeface="ＭＳ Ｐゴシック" charset="-128"/>
                <a:cs typeface="Arial" panose="020B0604020202020204" pitchFamily="34" charset="0"/>
              </a:rPr>
              <a:t>但在祭坛上活着是有挑战的。</a:t>
            </a:r>
            <a:endParaRPr lang="en-US" dirty="0">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4257619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7044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The word "holy" was curious to me, so I went forward</a:t>
            </a:r>
            <a:r>
              <a:rPr lang="en-US" baseline="0" dirty="0">
                <a:latin typeface="Arial"/>
                <a:cs typeface="Arial"/>
              </a:rPr>
              <a:t> after chapel and asked a camp counselor, "What does it mean to be holy?”</a:t>
            </a:r>
          </a:p>
          <a:p>
            <a:r>
              <a:rPr lang="zh-CN" altLang="en-US" dirty="0"/>
              <a:t>圣洁”这个词让我感到好奇，所以礼拜结束后，我走上前去问一位营地辅导员：“圣洁是什么意思？</a:t>
            </a:r>
            <a:endParaRPr lang="en-US" dirty="0">
              <a:latin typeface="Arial"/>
              <a:cs typeface="Arial"/>
            </a:endParaRPr>
          </a:p>
        </p:txBody>
      </p:sp>
    </p:spTree>
    <p:extLst>
      <p:ext uri="{BB962C8B-B14F-4D97-AF65-F5344CB8AC3E}">
        <p14:creationId xmlns:p14="http://schemas.microsoft.com/office/powerpoint/2010/main" val="33155940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222E1B-B0D0-4B4F-939F-9B369177C3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5787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D38C18FE-1FEF-184E-8465-BA4F810FD36B}" type="slidenum">
              <a:rPr lang="zh-CN" altLang="en-US" sz="1200">
                <a:solidFill>
                  <a:schemeClr val="tx1"/>
                </a:solidFill>
                <a:latin typeface="Times New Roman" charset="0"/>
                <a:ea typeface="SimSun" charset="0"/>
                <a:cs typeface="SimSun" charset="0"/>
              </a:rPr>
              <a:pPr/>
              <a:t>46</a:t>
            </a:fld>
            <a:endParaRPr lang="en-US" altLang="zh-CN" sz="1200">
              <a:solidFill>
                <a:schemeClr val="tx1"/>
              </a:solidFill>
              <a:latin typeface="Times New Roman" charset="0"/>
              <a:ea typeface="SimSun" charset="0"/>
              <a:cs typeface="SimSun"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FA8A8C4D-B0B9-0C4B-AF0C-DBDE18A9CB82}" type="slidenum">
              <a:rPr lang="zh-CN" altLang="en-US" sz="1200">
                <a:solidFill>
                  <a:schemeClr val="tx1"/>
                </a:solidFill>
                <a:latin typeface="Times New Roman" charset="0"/>
                <a:ea typeface="SimSun" charset="0"/>
                <a:cs typeface="SimSun" charset="0"/>
              </a:rPr>
              <a:pPr/>
              <a:t>52</a:t>
            </a:fld>
            <a:endParaRPr lang="en-US" altLang="zh-CN" sz="1200">
              <a:solidFill>
                <a:schemeClr val="tx1"/>
              </a:solidFill>
              <a:latin typeface="Times New Roman" charset="0"/>
              <a:ea typeface="SimSun" charset="0"/>
              <a:cs typeface="SimSun" charset="0"/>
            </a:endParaRPr>
          </a:p>
        </p:txBody>
      </p:sp>
      <p:sp>
        <p:nvSpPr>
          <p:cNvPr id="175107" name="Rectangle 2"/>
          <p:cNvSpPr>
            <a:spLocks noGrp="1" noRot="1" noChangeAspect="1" noChangeArrowheads="1" noTextEdit="1"/>
          </p:cNvSpPr>
          <p:nvPr>
            <p:ph type="sldImg"/>
          </p:nvPr>
        </p:nvSpPr>
        <p:spPr>
          <a:solidFill>
            <a:srgbClr val="FFFFFF"/>
          </a:solidFill>
          <a:ln/>
        </p:spPr>
      </p:sp>
      <p:sp>
        <p:nvSpPr>
          <p:cNvPr id="17510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620705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65ED1987-52D7-5D4D-A089-1BA45B2F46A8}" type="slidenum">
              <a:rPr lang="en-US" sz="1200">
                <a:solidFill>
                  <a:prstClr val="black"/>
                </a:solidFill>
                <a:latin typeface="Times New Roman" charset="0"/>
              </a:rPr>
              <a:pPr/>
              <a:t>55</a:t>
            </a:fld>
            <a:endParaRPr lang="en-US" sz="1200">
              <a:solidFill>
                <a:prstClr val="black"/>
              </a:solidFill>
              <a:latin typeface="Times New Roman" charset="0"/>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Times New Roman" pitchFamily="-112" charset="0"/>
                <a:ea typeface="ＭＳ Ｐゴシック" pitchFamily="-112" charset="-128"/>
                <a:cs typeface="ＭＳ Ｐゴシック" pitchFamily="-112" charset="-128"/>
              </a:rPr>
              <a:t>We restore our fellowship with God with Jesus</a:t>
            </a:r>
            <a:r>
              <a:rPr lang="uk-UA" sz="1200" kern="1200" dirty="0">
                <a:solidFill>
                  <a:schemeClr val="tx1"/>
                </a:solidFill>
                <a:effectLst/>
                <a:latin typeface="Times New Roman" pitchFamily="-112" charset="0"/>
                <a:ea typeface="ＭＳ Ｐゴシック" pitchFamily="-112" charset="-128"/>
                <a:cs typeface="ＭＳ Ｐゴシック" pitchFamily="-112" charset="-128"/>
              </a:rPr>
              <a:t>'</a:t>
            </a:r>
            <a:r>
              <a:rPr lang="en-US" sz="1200" kern="1200" dirty="0">
                <a:solidFill>
                  <a:schemeClr val="tx1"/>
                </a:solidFill>
                <a:effectLst/>
                <a:latin typeface="Times New Roman" pitchFamily="-112" charset="0"/>
                <a:ea typeface="ＭＳ Ｐゴシック" pitchFamily="-112" charset="-128"/>
                <a:cs typeface="ＭＳ Ｐゴシック" pitchFamily="-112" charset="-128"/>
              </a:rPr>
              <a:t> blood that saves us</a:t>
            </a:r>
            <a:r>
              <a:rPr lang="en-SG" sz="1200" kern="1200" dirty="0">
                <a:solidFill>
                  <a:schemeClr val="tx1"/>
                </a:solidFill>
                <a:effectLst/>
                <a:latin typeface="Times New Roman" pitchFamily="-112" charset="0"/>
                <a:ea typeface="ＭＳ Ｐゴシック" pitchFamily="-112" charset="-128"/>
                <a:cs typeface="ＭＳ Ｐゴシック" pitchFamily="-112" charset="-128"/>
              </a:rPr>
              <a:t>.</a:t>
            </a:r>
          </a:p>
          <a:p>
            <a:pPr eaLnBrk="1" hangingPunct="1"/>
            <a:r>
              <a:rPr lang="zh-CN" altLang="en-US" dirty="0"/>
              <a:t>我们通过拯救我们的耶稣之血恢复与神的关系。</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xfrm>
            <a:off x="1141413" y="685800"/>
            <a:ext cx="4567237" cy="3427413"/>
          </a:xfrm>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Do we still have a relationship with God when we sin?</a:t>
            </a:r>
            <a:r>
              <a:rPr lang="en-US" baseline="0" dirty="0">
                <a:latin typeface="Times New Roman" charset="0"/>
                <a:ea typeface="ＭＳ Ｐゴシック" charset="0"/>
                <a:cs typeface="ＭＳ Ｐゴシック" charset="0"/>
              </a:rPr>
              <a:t>  Yes!</a:t>
            </a:r>
          </a:p>
          <a:p>
            <a:pPr eaLnBrk="1" hangingPunct="1"/>
            <a:r>
              <a:rPr lang="en-US" baseline="0" dirty="0">
                <a:latin typeface="Times New Roman" charset="0"/>
                <a:ea typeface="ＭＳ Ｐゴシック" charset="0"/>
                <a:cs typeface="ＭＳ Ｐゴシック" charset="0"/>
              </a:rPr>
              <a:t>Sin does not hinder our relationship with God but our fellowship with Him.</a:t>
            </a:r>
          </a:p>
          <a:p>
            <a:pPr eaLnBrk="1" hangingPunct="1"/>
            <a:r>
              <a:rPr lang="en-US" baseline="0" dirty="0">
                <a:latin typeface="Times New Roman" charset="0"/>
                <a:ea typeface="ＭＳ Ｐゴシック" charset="0"/>
                <a:cs typeface="ＭＳ Ｐゴシック" charset="0"/>
              </a:rPr>
              <a:t>OT sacrifices did not establish a relationship with God but rather they restored their fellowship with God</a:t>
            </a:r>
          </a:p>
          <a:p>
            <a:pPr eaLnBrk="1" hangingPunct="1"/>
            <a:r>
              <a:rPr lang="zh-CN" altLang="en-US" dirty="0"/>
              <a:t>我们犯罪时仍与神有关系吗？是的！ </a:t>
            </a:r>
            <a:endParaRPr lang="en-US" altLang="zh-CN" dirty="0"/>
          </a:p>
          <a:p>
            <a:pPr eaLnBrk="1" hangingPunct="1"/>
            <a:r>
              <a:rPr lang="zh-CN" altLang="en-US" dirty="0"/>
              <a:t>罪并不会妨碍我们与神的关系，但会妨碍我们与祂的交通。 </a:t>
            </a:r>
            <a:endParaRPr lang="en-US" altLang="zh-CN" dirty="0"/>
          </a:p>
          <a:p>
            <a:pPr eaLnBrk="1" hangingPunct="1"/>
            <a:r>
              <a:rPr lang="zh-CN" altLang="en-US" dirty="0"/>
              <a:t>旧约的祭祀并不是建立与神的关系，而是恢复与神的交通。</a:t>
            </a:r>
            <a:endParaRPr lang="en-US" baseline="0" dirty="0">
              <a:latin typeface="Times New Roman" charset="0"/>
              <a:ea typeface="ＭＳ Ｐゴシック" charset="0"/>
              <a:cs typeface="ＭＳ Ｐゴシック" charset="0"/>
            </a:endParaRPr>
          </a:p>
          <a:p>
            <a:pPr eaLnBrk="1" hangingPunct="1"/>
            <a:endParaRPr lang="en-US" baseline="0"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OB-38-Salvation-11</a:t>
            </a:r>
          </a:p>
          <a:p>
            <a:pPr eaLnBrk="1" hangingPunct="1"/>
            <a:r>
              <a:rPr lang="en-US" dirty="0">
                <a:latin typeface="Times New Roman" charset="0"/>
                <a:ea typeface="ＭＳ Ｐゴシック" charset="0"/>
                <a:cs typeface="ＭＳ Ｐゴシック" charset="0"/>
              </a:rPr>
              <a:t>OS-03-Leviticus-130</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219830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E8F5F3AA-BB01-C649-B9D7-37BC6A87D1E3}" type="slidenum">
              <a:rPr lang="zh-CN" altLang="en-US" sz="1200">
                <a:solidFill>
                  <a:schemeClr val="tx1"/>
                </a:solidFill>
                <a:latin typeface="Times New Roman" charset="0"/>
                <a:ea typeface="SimSun" charset="0"/>
                <a:cs typeface="SimSun" charset="0"/>
              </a:rPr>
              <a:pPr/>
              <a:t>57</a:t>
            </a:fld>
            <a:endParaRPr lang="en-US" altLang="zh-CN" sz="1200">
              <a:solidFill>
                <a:schemeClr val="tx1"/>
              </a:solidFill>
              <a:latin typeface="Times New Roman" charset="0"/>
              <a:ea typeface="SimSun" charset="0"/>
              <a:cs typeface="SimSun"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069721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94005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If someone asked you such a question, what would</a:t>
            </a:r>
            <a:r>
              <a:rPr lang="en-US" baseline="0" dirty="0">
                <a:latin typeface="Arial"/>
                <a:cs typeface="Arial"/>
              </a:rPr>
              <a:t> you say?</a:t>
            </a:r>
            <a:r>
              <a:rPr lang="zh-CN" altLang="en-US" baseline="0" dirty="0">
                <a:latin typeface="Arial"/>
                <a:cs typeface="Arial"/>
              </a:rPr>
              <a:t> </a:t>
            </a:r>
            <a:endParaRPr lang="en-US" altLang="zh-CN" baseline="0" dirty="0">
              <a:latin typeface="Arial"/>
              <a:cs typeface="Arial"/>
            </a:endParaRPr>
          </a:p>
          <a:p>
            <a:r>
              <a:rPr lang="zh-CN" altLang="en-US" baseline="0" dirty="0">
                <a:latin typeface="Arial"/>
                <a:cs typeface="Arial"/>
              </a:rPr>
              <a:t>如果有人问你这样的问题，你该如何回答？</a:t>
            </a:r>
            <a:endParaRPr lang="en-US" dirty="0">
              <a:latin typeface="Arial"/>
              <a:cs typeface="Arial"/>
            </a:endParaRPr>
          </a:p>
        </p:txBody>
      </p:sp>
    </p:spTree>
    <p:extLst>
      <p:ext uri="{BB962C8B-B14F-4D97-AF65-F5344CB8AC3E}">
        <p14:creationId xmlns:p14="http://schemas.microsoft.com/office/powerpoint/2010/main" val="7723980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AD5DCB4F-6B29-A843-A449-5D5E059CB36E}" type="slidenum">
              <a:rPr lang="zh-CN" altLang="en-US" sz="1200">
                <a:solidFill>
                  <a:schemeClr val="tx1"/>
                </a:solidFill>
                <a:latin typeface="Times New Roman" charset="0"/>
                <a:ea typeface="SimSun" charset="0"/>
                <a:cs typeface="SimSun" charset="0"/>
              </a:rPr>
              <a:pPr/>
              <a:t>60</a:t>
            </a:fld>
            <a:endParaRPr lang="en-US" altLang="zh-CN" sz="1200">
              <a:solidFill>
                <a:schemeClr val="tx1"/>
              </a:solidFill>
              <a:latin typeface="Times New Roman" charset="0"/>
              <a:ea typeface="SimSun" charset="0"/>
              <a:cs typeface="SimSun"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CEBA866-3278-8D45-8786-3C3306E919CD}" type="slidenum">
              <a:rPr lang="en-US" sz="1200">
                <a:solidFill>
                  <a:prstClr val="black"/>
                </a:solidFill>
                <a:latin typeface="Times New Roman" charset="0"/>
              </a:rPr>
              <a:pPr/>
              <a:t>61</a:t>
            </a:fld>
            <a:endParaRPr lang="en-US" sz="1200">
              <a:solidFill>
                <a:prstClr val="black"/>
              </a:solidFill>
              <a:latin typeface="Times New Roman" charset="0"/>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AE630F9B-2536-574D-BFB5-725749374304}" type="slidenum">
              <a:rPr lang="zh-CN" altLang="en-US" sz="1200">
                <a:solidFill>
                  <a:schemeClr val="tx1"/>
                </a:solidFill>
                <a:latin typeface="Times New Roman" charset="0"/>
                <a:ea typeface="SimSun" charset="0"/>
                <a:cs typeface="SimSun" charset="0"/>
              </a:rPr>
              <a:pPr/>
              <a:t>63</a:t>
            </a:fld>
            <a:endParaRPr lang="en-US" altLang="zh-CN" sz="1200">
              <a:solidFill>
                <a:schemeClr val="tx1"/>
              </a:solidFill>
              <a:latin typeface="Times New Roman" charset="0"/>
              <a:ea typeface="SimSun" charset="0"/>
              <a:cs typeface="SimSun" charset="0"/>
            </a:endParaRPr>
          </a:p>
        </p:txBody>
      </p:sp>
      <p:sp>
        <p:nvSpPr>
          <p:cNvPr id="19968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F751C3F2-C0FB-BA4F-936D-6A6F46CC8E16}" type="slidenum">
              <a:rPr lang="zh-CN" altLang="en-US" sz="1200">
                <a:latin typeface="Times New Roman" charset="0"/>
                <a:ea typeface="SimSun" charset="0"/>
                <a:cs typeface="SimSun" charset="0"/>
              </a:rPr>
              <a:pPr/>
              <a:t>63</a:t>
            </a:fld>
            <a:endParaRPr lang="en-US" altLang="zh-CN" sz="1200">
              <a:latin typeface="Times New Roman" charset="0"/>
              <a:ea typeface="SimSun" charset="0"/>
              <a:cs typeface="SimSun" charset="0"/>
            </a:endParaRPr>
          </a:p>
        </p:txBody>
      </p:sp>
      <p:sp>
        <p:nvSpPr>
          <p:cNvPr id="199684" name="Rectangle 2"/>
          <p:cNvSpPr>
            <a:spLocks noGrp="1" noRot="1" noChangeAspect="1" noChangeArrowheads="1" noTextEdit="1"/>
          </p:cNvSpPr>
          <p:nvPr>
            <p:ph type="sldImg"/>
          </p:nvPr>
        </p:nvSpPr>
        <p:spPr>
          <a:ln/>
        </p:spPr>
      </p:sp>
      <p:sp>
        <p:nvSpPr>
          <p:cNvPr id="19968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47F9CDC-4735-5B4A-8595-E6E37E967394}" type="slidenum">
              <a:rPr lang="en-US" sz="1200">
                <a:solidFill>
                  <a:prstClr val="black"/>
                </a:solidFill>
                <a:latin typeface="Times New Roman" charset="0"/>
              </a:rPr>
              <a:pPr/>
              <a:t>64</a:t>
            </a:fld>
            <a:endParaRPr lang="en-US" sz="1200">
              <a:solidFill>
                <a:prstClr val="black"/>
              </a:solidFill>
              <a:latin typeface="Times New Roman"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C05C8EB-E68D-FF4C-A091-9299964AC102}" type="slidenum">
              <a:rPr lang="en-US" sz="1200">
                <a:solidFill>
                  <a:prstClr val="black"/>
                </a:solidFill>
                <a:latin typeface="Times New Roman" charset="0"/>
              </a:rPr>
              <a:pPr/>
              <a:t>65</a:t>
            </a:fld>
            <a:endParaRPr lang="en-US" sz="1200">
              <a:solidFill>
                <a:prstClr val="black"/>
              </a:solidFill>
              <a:latin typeface="Times New Roman"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1" hangingPunct="1"/>
            <a:fld id="{D0F9E30D-35E5-5443-A64C-62B5FCE70EA4}" type="slidenum">
              <a:rPr lang="zh-CN" altLang="en-US" sz="1200">
                <a:solidFill>
                  <a:schemeClr val="tx1"/>
                </a:solidFill>
                <a:latin typeface="Times New Roman" charset="0"/>
                <a:cs typeface="ＭＳ Ｐゴシック" charset="0"/>
              </a:rPr>
              <a:pPr eaLnBrk="1" hangingPunct="1"/>
              <a:t>67</a:t>
            </a:fld>
            <a:endParaRPr lang="en-US" altLang="zh-CN" sz="1200">
              <a:solidFill>
                <a:schemeClr val="tx1"/>
              </a:solidFill>
              <a:latin typeface="Times New Roman" charset="0"/>
              <a:cs typeface="ＭＳ Ｐゴシック" charset="0"/>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1" hangingPunct="1"/>
            <a:fld id="{7D837B13-505D-D04A-978B-E2172297B743}" type="slidenum">
              <a:rPr lang="zh-CN" altLang="en-US" sz="1200">
                <a:solidFill>
                  <a:schemeClr val="tx1"/>
                </a:solidFill>
                <a:latin typeface="Times New Roman" charset="0"/>
                <a:cs typeface="ＭＳ Ｐゴシック" charset="0"/>
              </a:rPr>
              <a:pPr eaLnBrk="1" hangingPunct="1"/>
              <a:t>68</a:t>
            </a:fld>
            <a:endParaRPr lang="en-US" altLang="zh-CN" sz="1200">
              <a:solidFill>
                <a:schemeClr val="tx1"/>
              </a:solidFill>
              <a:latin typeface="Times New Roman" charset="0"/>
              <a:cs typeface="ＭＳ Ｐゴシック" charset="0"/>
            </a:endParaRPr>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1" hangingPunct="1"/>
            <a:fld id="{2C00D1ED-773E-F744-AF8B-F27C76166E01}" type="slidenum">
              <a:rPr lang="zh-CN" altLang="en-US" sz="1200">
                <a:solidFill>
                  <a:schemeClr val="tx1"/>
                </a:solidFill>
                <a:latin typeface="Times New Roman" charset="0"/>
                <a:cs typeface="ＭＳ Ｐゴシック" charset="0"/>
              </a:rPr>
              <a:pPr eaLnBrk="1" hangingPunct="1"/>
              <a:t>69</a:t>
            </a:fld>
            <a:endParaRPr lang="en-US" altLang="zh-CN" sz="1200">
              <a:solidFill>
                <a:schemeClr val="tx1"/>
              </a:solidFill>
              <a:latin typeface="Times New Roman" charset="0"/>
              <a:cs typeface="ＭＳ Ｐゴシック" charset="0"/>
            </a:endParaRPr>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0EC93A1-57AD-B748-984A-C8E886B6C0D1}" type="slidenum">
              <a:rPr lang="en-US" sz="1200">
                <a:solidFill>
                  <a:prstClr val="black"/>
                </a:solidFill>
                <a:latin typeface="Times New Roman" charset="0"/>
              </a:rPr>
              <a:pPr/>
              <a:t>70</a:t>
            </a:fld>
            <a:endParaRPr lang="en-US" sz="1200">
              <a:solidFill>
                <a:prstClr val="black"/>
              </a:solidFill>
              <a:latin typeface="Times New Roman" charset="0"/>
            </a:endParaRPr>
          </a:p>
        </p:txBody>
      </p:sp>
      <p:sp>
        <p:nvSpPr>
          <p:cNvPr id="270338"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62584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The counselor</a:t>
            </a:r>
            <a:r>
              <a:rPr lang="en-US" baseline="0" dirty="0">
                <a:latin typeface="Arial"/>
                <a:cs typeface="Arial"/>
              </a:rPr>
              <a:t> looked down at this scrawy 7-year-old and said, "Well, I guess it means 100% pure. God is like that. He is 100% pure.”</a:t>
            </a:r>
          </a:p>
          <a:p>
            <a:r>
              <a:rPr lang="zh-CN" altLang="en-US" dirty="0">
                <a:latin typeface="Arial"/>
                <a:cs typeface="Arial"/>
              </a:rPr>
              <a:t>辅导员低头看着这个瘦弱的七岁小孩，说道：“嗯，我想它的意思是百分之百的纯洁。上帝就是这样的，他是百分之百的纯洁。”</a:t>
            </a:r>
            <a:endParaRPr lang="en-US" dirty="0">
              <a:latin typeface="Arial"/>
              <a:cs typeface="Arial"/>
            </a:endParaRPr>
          </a:p>
        </p:txBody>
      </p:sp>
    </p:spTree>
    <p:extLst>
      <p:ext uri="{BB962C8B-B14F-4D97-AF65-F5344CB8AC3E}">
        <p14:creationId xmlns:p14="http://schemas.microsoft.com/office/powerpoint/2010/main" val="19761090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Christ made the way for us. </a:t>
            </a:r>
          </a:p>
          <a:p>
            <a:r>
              <a:rPr lang="en-SG" sz="1200" kern="1200" dirty="0">
                <a:solidFill>
                  <a:schemeClr val="tx1"/>
                </a:solidFill>
                <a:effectLst/>
                <a:latin typeface="Arial" panose="020B0604020202020204" pitchFamily="34" charset="0"/>
                <a:ea typeface="+mn-ea"/>
                <a:cs typeface="Arial" panose="020B0604020202020204" pitchFamily="34" charset="0"/>
              </a:rPr>
              <a:t>Without the shedding of blood there is no forgiveness.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71746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D2EBCD-85F4-8044-A412-B83E3B8B6D1B}" type="slidenum">
              <a:rPr lang="en-US" sz="1200">
                <a:solidFill>
                  <a:srgbClr val="000000"/>
                </a:solidFill>
              </a:rPr>
              <a:pPr eaLnBrk="1" hangingPunct="1"/>
              <a:t>73</a:t>
            </a:fld>
            <a:endParaRPr lang="en-US" sz="1200">
              <a:solidFill>
                <a:srgbClr val="000000"/>
              </a:solidFill>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6952452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382153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442144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729523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504747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E7DA0686-844A-B841-8E97-D84FC350101D}" type="slidenum">
              <a:rPr lang="zh-CN" altLang="en-US" sz="1200">
                <a:solidFill>
                  <a:schemeClr val="tx1"/>
                </a:solidFill>
                <a:latin typeface="Times New Roman" charset="0"/>
                <a:ea typeface="SimSun" charset="0"/>
                <a:cs typeface="SimSun" charset="0"/>
              </a:rPr>
              <a:pPr/>
              <a:t>80</a:t>
            </a:fld>
            <a:endParaRPr lang="en-US" altLang="zh-CN" sz="1200">
              <a:solidFill>
                <a:schemeClr val="tx1"/>
              </a:solidFill>
              <a:latin typeface="Times New Roman" charset="0"/>
              <a:ea typeface="SimSun" charset="0"/>
              <a:cs typeface="SimSun"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544761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31316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Seven</a:t>
            </a:r>
            <a:r>
              <a:rPr lang="en-US" baseline="0" dirty="0">
                <a:latin typeface="Arial"/>
                <a:cs typeface="Arial"/>
              </a:rPr>
              <a:t> years later I came into a relationship with that God and found that not only is God 100% pure, he requires that of me at well. </a:t>
            </a:r>
          </a:p>
          <a:p>
            <a:r>
              <a:rPr lang="zh-CN" altLang="en-US" dirty="0"/>
              <a:t>七年后，我与那位上帝建立了关系，发现上帝不仅是百分之百的纯洁，他也要求我做到同样的纯洁。</a:t>
            </a:r>
            <a:endParaRPr lang="en-US" dirty="0">
              <a:latin typeface="Arial"/>
              <a:cs typeface="Arial"/>
            </a:endParaRPr>
          </a:p>
        </p:txBody>
      </p:sp>
    </p:spTree>
    <p:extLst>
      <p:ext uri="{BB962C8B-B14F-4D97-AF65-F5344CB8AC3E}">
        <p14:creationId xmlns:p14="http://schemas.microsoft.com/office/powerpoint/2010/main" val="879420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F8CE4A-A3E1-3147-8CD0-6D729FF0C140}" type="slidenum">
              <a:rPr kumimoji="0" lang="zh-CN" altLang="en-US" sz="1200" b="0" i="0" u="none" strike="noStrike" kern="1200" cap="none" spc="0" normalizeH="0" baseline="0" noProof="0">
                <a:ln>
                  <a:noFill/>
                </a:ln>
                <a:solidFill>
                  <a:prstClr val="black"/>
                </a:solidFill>
                <a:effectLst/>
                <a:uLnTx/>
                <a:uFillTx/>
                <a:latin typeface="Times New Roman"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zh-CN" sz="1200" b="0" i="0" u="none" strike="noStrike" kern="1200" cap="none" spc="0" normalizeH="0" baseline="0" noProof="0">
              <a:ln>
                <a:noFill/>
              </a:ln>
              <a:solidFill>
                <a:prstClr val="black"/>
              </a:solidFill>
              <a:effectLst/>
              <a:uLnTx/>
              <a:uFillTx/>
              <a:latin typeface="Times New Roman" charset="0"/>
              <a:ea typeface="SimSun" charset="0"/>
              <a:cs typeface="SimSun"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543124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964F7BA1-2E00-4D4D-9869-774040CE0A9B}" type="slidenum">
              <a:rPr lang="zh-CN" altLang="en-US" sz="1200">
                <a:solidFill>
                  <a:schemeClr val="tx1"/>
                </a:solidFill>
                <a:latin typeface="Times New Roman" charset="0"/>
                <a:ea typeface="SimSun" charset="0"/>
                <a:cs typeface="SimSun" charset="0"/>
              </a:rPr>
              <a:pPr/>
              <a:t>84</a:t>
            </a:fld>
            <a:endParaRPr lang="en-US" altLang="zh-CN" sz="1200">
              <a:solidFill>
                <a:schemeClr val="tx1"/>
              </a:solidFill>
              <a:latin typeface="Times New Roman" charset="0"/>
              <a:ea typeface="SimSun" charset="0"/>
              <a:cs typeface="SimSun"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D4982C0D-EE62-B94D-B432-32C99BBB8CA9}" type="slidenum">
              <a:rPr lang="zh-CN" altLang="en-US" sz="1200">
                <a:solidFill>
                  <a:schemeClr val="tx1"/>
                </a:solidFill>
                <a:latin typeface="Times New Roman" charset="0"/>
                <a:ea typeface="SimSun" charset="0"/>
                <a:cs typeface="SimSun" charset="0"/>
              </a:rPr>
              <a:pPr/>
              <a:t>85</a:t>
            </a:fld>
            <a:endParaRPr lang="en-US" altLang="zh-CN" sz="1200">
              <a:solidFill>
                <a:schemeClr val="tx1"/>
              </a:solidFill>
              <a:latin typeface="Times New Roman" charset="0"/>
              <a:ea typeface="SimSun" charset="0"/>
              <a:cs typeface="SimSun"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bwMode="auto">
          <a:noFill/>
          <a:ln>
            <a:miter lim="800000"/>
            <a:headEnd/>
            <a:tailEnd/>
          </a:ln>
        </p:spPr>
        <p:txBody>
          <a:bodyPr/>
          <a:lstStyle/>
          <a:p>
            <a:pPr>
              <a:buClr>
                <a:srgbClr val="0000FF"/>
              </a:buClr>
            </a:pPr>
            <a:fld id="{91E26E21-7A35-40B7-83CC-83C502E5BF32}" type="slidenum">
              <a:rPr lang="en-US" altLang="zh-CN">
                <a:solidFill>
                  <a:srgbClr val="000000"/>
                </a:solidFill>
              </a:rPr>
              <a:pPr>
                <a:buClr>
                  <a:srgbClr val="0000FF"/>
                </a:buClr>
              </a:pPr>
              <a:t>86</a:t>
            </a:fld>
            <a:endParaRPr lang="en-US" altLang="zh-CN">
              <a:solidFill>
                <a:srgbClr val="000000"/>
              </a:solidFill>
            </a:endParaRPr>
          </a:p>
        </p:txBody>
      </p:sp>
      <p:sp>
        <p:nvSpPr>
          <p:cNvPr id="233474"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233475" name="Rectangle 3"/>
          <p:cNvSpPr>
            <a:spLocks noGrp="1" noChangeArrowheads="1"/>
          </p:cNvSpPr>
          <p:nvPr>
            <p:ph type="body" idx="1"/>
          </p:nvPr>
        </p:nvSpPr>
        <p:spPr bwMode="auto">
          <a:noFill/>
        </p:spPr>
        <p:txBody>
          <a:bodyPr/>
          <a:lstStyle/>
          <a:p>
            <a:pPr eaLnBrk="1" hangingPunct="1">
              <a:spcBef>
                <a:spcPct val="0"/>
              </a:spcBef>
            </a:pPr>
            <a:endParaRPr lang="en-US">
              <a:latin typeface="Times New Roman" pitchFamily="18" charset="0"/>
              <a:ea typeface="MS PGothic"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bwMode="auto">
          <a:noFill/>
          <a:ln>
            <a:miter lim="800000"/>
            <a:headEnd/>
            <a:tailEnd/>
          </a:ln>
        </p:spPr>
        <p:txBody>
          <a:bodyPr/>
          <a:lstStyle/>
          <a:p>
            <a:pPr>
              <a:buClr>
                <a:srgbClr val="0000FF"/>
              </a:buClr>
            </a:pPr>
            <a:fld id="{EE3C2C14-BD10-41C4-A131-1E57F61645FD}" type="slidenum">
              <a:rPr lang="en-US" altLang="zh-CN">
                <a:solidFill>
                  <a:srgbClr val="000000"/>
                </a:solidFill>
              </a:rPr>
              <a:pPr>
                <a:buClr>
                  <a:srgbClr val="0000FF"/>
                </a:buClr>
              </a:pPr>
              <a:t>87</a:t>
            </a:fld>
            <a:endParaRPr lang="en-US" altLang="zh-CN">
              <a:solidFill>
                <a:srgbClr val="000000"/>
              </a:solidFill>
            </a:endParaRPr>
          </a:p>
        </p:txBody>
      </p:sp>
      <p:sp>
        <p:nvSpPr>
          <p:cNvPr id="231426" name="Rectangle 2"/>
          <p:cNvSpPr>
            <a:spLocks noGrp="1" noRot="1" noChangeAspect="1" noChangeArrowheads="1" noTextEdit="1"/>
          </p:cNvSpPr>
          <p:nvPr>
            <p:ph type="sldImg"/>
          </p:nvPr>
        </p:nvSpPr>
        <p:spPr bwMode="auto">
          <a:xfrm>
            <a:off x="1143000" y="685800"/>
            <a:ext cx="4572000" cy="3429000"/>
          </a:xfrm>
          <a:solidFill>
            <a:srgbClr val="FFFFFF"/>
          </a:solidFill>
          <a:ln>
            <a:solidFill>
              <a:srgbClr val="000000"/>
            </a:solidFill>
            <a:miter lim="800000"/>
            <a:headEnd/>
            <a:tailEnd/>
          </a:ln>
        </p:spPr>
      </p:sp>
      <p:sp>
        <p:nvSpPr>
          <p:cNvPr id="231427"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New Roman" pitchFamily="18" charset="0"/>
              <a:ea typeface="MS PGothic"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D4982C0D-EE62-B94D-B432-32C99BBB8CA9}" type="slidenum">
              <a:rPr lang="zh-CN" altLang="en-US" sz="1200">
                <a:solidFill>
                  <a:prstClr val="black"/>
                </a:solidFill>
                <a:latin typeface="Times New Roman" charset="0"/>
                <a:ea typeface="SimSun" charset="0"/>
                <a:cs typeface="SimSun" charset="0"/>
              </a:rPr>
              <a:pPr/>
              <a:t>88</a:t>
            </a:fld>
            <a:endParaRPr lang="en-US" altLang="zh-CN" sz="1200">
              <a:solidFill>
                <a:prstClr val="black"/>
              </a:solidFill>
              <a:latin typeface="Times New Roman" charset="0"/>
              <a:ea typeface="SimSun" charset="0"/>
              <a:cs typeface="SimSun"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7BCD6C32-131D-F242-A855-7E87D608175F}" type="slidenum">
              <a:rPr lang="zh-CN" altLang="en-US" sz="1200">
                <a:solidFill>
                  <a:schemeClr val="tx1"/>
                </a:solidFill>
                <a:latin typeface="Times New Roman" charset="0"/>
                <a:ea typeface="SimSun" charset="0"/>
                <a:cs typeface="SimSun" charset="0"/>
              </a:rPr>
              <a:pPr/>
              <a:t>89</a:t>
            </a:fld>
            <a:endParaRPr lang="en-US" altLang="zh-CN" sz="1200">
              <a:solidFill>
                <a:schemeClr val="tx1"/>
              </a:solidFill>
              <a:latin typeface="Times New Roman" charset="0"/>
              <a:ea typeface="SimSun" charset="0"/>
              <a:cs typeface="SimSun"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E8D0333A-D7DB-584C-9C14-CA25EFCBE43A}" type="slidenum">
              <a:rPr lang="zh-CN" altLang="en-US" sz="1200">
                <a:solidFill>
                  <a:schemeClr val="tx1"/>
                </a:solidFill>
                <a:latin typeface="Times New Roman" charset="0"/>
                <a:ea typeface="SimSun" charset="0"/>
                <a:cs typeface="SimSun" charset="0"/>
              </a:rPr>
              <a:pPr/>
              <a:t>90</a:t>
            </a:fld>
            <a:endParaRPr lang="en-US" altLang="zh-CN" sz="1200">
              <a:solidFill>
                <a:schemeClr val="tx1"/>
              </a:solidFill>
              <a:latin typeface="Times New Roman" charset="0"/>
              <a:ea typeface="SimSun" charset="0"/>
              <a:cs typeface="SimSun"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2AA07C92-8984-AD4F-BAE5-244C24AE97F5}" type="slidenum">
              <a:rPr lang="zh-CN" altLang="en-US" sz="1200">
                <a:solidFill>
                  <a:schemeClr val="tx1"/>
                </a:solidFill>
                <a:latin typeface="Times New Roman" charset="0"/>
                <a:ea typeface="SimSun" charset="0"/>
                <a:cs typeface="SimSun" charset="0"/>
              </a:rPr>
              <a:pPr/>
              <a:t>92</a:t>
            </a:fld>
            <a:endParaRPr lang="en-US" altLang="zh-CN" sz="1200">
              <a:solidFill>
                <a:schemeClr val="tx1"/>
              </a:solidFill>
              <a:latin typeface="Times New Roman" charset="0"/>
              <a:ea typeface="SimSun" charset="0"/>
              <a:cs typeface="SimSun"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p:cNvSpPr>
          <p:nvPr>
            <p:ph type="sldImg"/>
          </p:nvPr>
        </p:nvSpPr>
        <p:spPr>
          <a:ln/>
        </p:spPr>
      </p:sp>
      <p:sp>
        <p:nvSpPr>
          <p:cNvPr id="3901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zh-CN" altLang="en-US" dirty="0">
                <a:latin typeface="Times New Roman" charset="0"/>
                <a:ea typeface="ＭＳ Ｐゴシック" charset="0"/>
                <a:cs typeface="ＭＳ Ｐゴシック" charset="0"/>
              </a:rPr>
              <a:t>割礼本身并无碍。旧约记载神命犹太父母必须在男婴出身后的第八日行割礼。在男性生命中，这是凝血酶最高的唯一天。</a:t>
            </a:r>
          </a:p>
          <a:p>
            <a:r>
              <a:rPr lang="zh-CN" altLang="en-US" dirty="0">
                <a:latin typeface="Times New Roman" charset="0"/>
                <a:ea typeface="ＭＳ Ｐゴシック" charset="0"/>
                <a:cs typeface="ＭＳ Ｐゴシック" charset="0"/>
              </a:rPr>
              <a:t>然而，问题出在神的子民，他们立割礼为救恩条件，外邦人和犹太人相同。</a:t>
            </a:r>
            <a:endParaRPr lang="en-US" dirty="0">
              <a:latin typeface="Times New Roman" charset="0"/>
              <a:ea typeface="ＭＳ Ｐゴシック" charset="0"/>
              <a:cs typeface="ＭＳ Ｐゴシック" charset="0"/>
            </a:endParaRPr>
          </a:p>
        </p:txBody>
      </p:sp>
      <p:sp>
        <p:nvSpPr>
          <p:cNvPr id="3901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3C7C34-B6DF-284D-81AF-4D60558C903A}" type="slidenum">
              <a:rPr lang="en-US" sz="1200">
                <a:solidFill>
                  <a:prstClr val="black"/>
                </a:solidFill>
              </a:rPr>
              <a:pPr eaLnBrk="1" hangingPunct="1"/>
              <a:t>93</a:t>
            </a:fld>
            <a:endParaRPr lang="en-US" sz="120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In fact, God gave us his Holy</a:t>
            </a:r>
            <a:r>
              <a:rPr lang="en-US" baseline="0" dirty="0">
                <a:latin typeface="Arial"/>
                <a:cs typeface="Arial"/>
              </a:rPr>
              <a:t> Spirit. </a:t>
            </a:r>
          </a:p>
          <a:p>
            <a:r>
              <a:rPr lang="en-US" baseline="0" dirty="0">
                <a:latin typeface="Arial"/>
                <a:cs typeface="Arial"/>
              </a:rPr>
              <a:t>He is also a gracious Spirit, but his title is Holy Spirit. </a:t>
            </a:r>
          </a:p>
          <a:p>
            <a:r>
              <a:rPr lang="en-US" baseline="0" dirty="0">
                <a:latin typeface="Arial"/>
                <a:cs typeface="Arial"/>
              </a:rPr>
              <a:t>He is also a loving Spirit, but his title is Holy Spirit. </a:t>
            </a:r>
          </a:p>
          <a:p>
            <a:r>
              <a:rPr lang="en-US" baseline="0" dirty="0">
                <a:latin typeface="Arial"/>
                <a:cs typeface="Arial"/>
              </a:rPr>
              <a:t>He is also an indwelling Spirit, but his title is Holy Spirit. </a:t>
            </a:r>
          </a:p>
          <a:p>
            <a:endParaRPr lang="zh-CN" altLang="en-US" dirty="0"/>
          </a:p>
          <a:p>
            <a:r>
              <a:rPr lang="zh-CN" altLang="en-US" dirty="0"/>
              <a:t>事实上，上帝赐给了我们他的圣灵。</a:t>
            </a:r>
            <a:endParaRPr lang="en-US" altLang="zh-CN" dirty="0"/>
          </a:p>
          <a:p>
            <a:r>
              <a:rPr lang="zh-CN" altLang="en-US" dirty="0"/>
              <a:t>他也是一位仁慈的灵，但他的称号是圣灵。</a:t>
            </a:r>
            <a:endParaRPr lang="en-US" altLang="zh-CN" dirty="0"/>
          </a:p>
          <a:p>
            <a:r>
              <a:rPr lang="zh-CN" altLang="en-US" dirty="0"/>
              <a:t>他也是一位充满爱意的灵，但他的称号是圣灵。</a:t>
            </a:r>
            <a:endParaRPr lang="en-US" altLang="zh-CN" dirty="0"/>
          </a:p>
          <a:p>
            <a:r>
              <a:rPr lang="zh-CN" altLang="en-US" dirty="0"/>
              <a:t>他也是一位内住的灵，但他的称号是圣灵。</a:t>
            </a:r>
          </a:p>
          <a:p>
            <a:endParaRPr lang="en-US" dirty="0">
              <a:latin typeface="Arial"/>
              <a:cs typeface="Arial"/>
            </a:endParaRPr>
          </a:p>
        </p:txBody>
      </p:sp>
    </p:spTree>
    <p:extLst>
      <p:ext uri="{BB962C8B-B14F-4D97-AF65-F5344CB8AC3E}">
        <p14:creationId xmlns:p14="http://schemas.microsoft.com/office/powerpoint/2010/main" val="23742167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2AA07C92-8984-AD4F-BAE5-244C24AE97F5}" type="slidenum">
              <a:rPr lang="zh-CN" altLang="en-US" sz="1200">
                <a:solidFill>
                  <a:prstClr val="black"/>
                </a:solidFill>
                <a:latin typeface="Times New Roman" charset="0"/>
                <a:ea typeface="SimSun" charset="0"/>
                <a:cs typeface="SimSun" charset="0"/>
              </a:rPr>
              <a:pPr/>
              <a:t>98</a:t>
            </a:fld>
            <a:endParaRPr lang="en-US" altLang="zh-CN" sz="1200">
              <a:solidFill>
                <a:prstClr val="black"/>
              </a:solidFill>
              <a:latin typeface="Times New Roman" charset="0"/>
              <a:ea typeface="SimSun" charset="0"/>
              <a:cs typeface="SimSun"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2AA07C92-8984-AD4F-BAE5-244C24AE97F5}" type="slidenum">
              <a:rPr lang="zh-CN" altLang="en-US" sz="1200">
                <a:solidFill>
                  <a:prstClr val="black"/>
                </a:solidFill>
                <a:latin typeface="Times New Roman" charset="0"/>
                <a:ea typeface="SimSun" charset="0"/>
                <a:cs typeface="SimSun" charset="0"/>
              </a:rPr>
              <a:pPr/>
              <a:t>100</a:t>
            </a:fld>
            <a:endParaRPr lang="en-US" altLang="zh-CN" sz="1200">
              <a:solidFill>
                <a:prstClr val="black"/>
              </a:solidFill>
              <a:latin typeface="Times New Roman" charset="0"/>
              <a:ea typeface="SimSun" charset="0"/>
              <a:cs typeface="SimSun"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087C11B2-7210-2442-BE2F-F8CEEA6152FC}" type="slidenum">
              <a:rPr lang="zh-CN" altLang="en-US" sz="1200">
                <a:solidFill>
                  <a:schemeClr val="tx1"/>
                </a:solidFill>
                <a:latin typeface="Times New Roman" charset="0"/>
                <a:ea typeface="SimSun" charset="0"/>
                <a:cs typeface="SimSun" charset="0"/>
              </a:rPr>
              <a:pPr/>
              <a:t>102</a:t>
            </a:fld>
            <a:endParaRPr lang="en-US" altLang="zh-CN" sz="1200">
              <a:solidFill>
                <a:schemeClr val="tx1"/>
              </a:solidFill>
              <a:latin typeface="Times New Roman" charset="0"/>
              <a:ea typeface="SimSun" charset="0"/>
              <a:cs typeface="SimSun" charset="0"/>
            </a:endParaRPr>
          </a:p>
        </p:txBody>
      </p:sp>
      <p:sp>
        <p:nvSpPr>
          <p:cNvPr id="2150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CDDB09F5-4151-C04B-AE79-8723255FECB6}" type="slidenum">
              <a:rPr lang="zh-CN" altLang="en-US" sz="1200">
                <a:latin typeface="Times New Roman" charset="0"/>
                <a:ea typeface="SimSun" charset="0"/>
                <a:cs typeface="SimSun" charset="0"/>
              </a:rPr>
              <a:pPr/>
              <a:t>102</a:t>
            </a:fld>
            <a:endParaRPr lang="en-US" altLang="zh-CN" sz="1200">
              <a:latin typeface="Times New Roman" charset="0"/>
              <a:ea typeface="SimSun" charset="0"/>
              <a:cs typeface="SimSun" charset="0"/>
            </a:endParaRPr>
          </a:p>
        </p:txBody>
      </p:sp>
      <p:sp>
        <p:nvSpPr>
          <p:cNvPr id="215044" name="Rectangle 2"/>
          <p:cNvSpPr>
            <a:spLocks noGrp="1" noRot="1" noChangeAspect="1" noChangeArrowheads="1" noTextEdit="1"/>
          </p:cNvSpPr>
          <p:nvPr>
            <p:ph type="sldImg"/>
          </p:nvPr>
        </p:nvSpPr>
        <p:spPr>
          <a:ln/>
        </p:spPr>
      </p:sp>
      <p:sp>
        <p:nvSpPr>
          <p:cNvPr id="21504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8C7786A9-4E3D-0148-9F1A-5D6CA32EA1DE}" type="slidenum">
              <a:rPr lang="zh-CN" altLang="en-US" sz="1200">
                <a:solidFill>
                  <a:prstClr val="black"/>
                </a:solidFill>
                <a:latin typeface="Times New Roman" charset="0"/>
                <a:ea typeface="SimSun" charset="0"/>
                <a:cs typeface="SimSun" charset="0"/>
              </a:rPr>
              <a:pPr/>
              <a:t>109</a:t>
            </a:fld>
            <a:endParaRPr lang="en-US" altLang="zh-CN" sz="1200">
              <a:solidFill>
                <a:prstClr val="black"/>
              </a:solidFill>
              <a:latin typeface="Times New Roman" charset="0"/>
              <a:ea typeface="SimSun" charset="0"/>
              <a:cs typeface="SimSun" charset="0"/>
            </a:endParaRPr>
          </a:p>
        </p:txBody>
      </p:sp>
      <p:sp>
        <p:nvSpPr>
          <p:cNvPr id="2119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5A21A876-66E2-3847-A02A-02F38AB9A39C}" type="slidenum">
              <a:rPr lang="zh-CN" altLang="en-US" sz="1200">
                <a:latin typeface="Times New Roman" charset="0"/>
                <a:ea typeface="SimSun" charset="0"/>
                <a:cs typeface="SimSun" charset="0"/>
              </a:rPr>
              <a:pPr/>
              <a:t>109</a:t>
            </a:fld>
            <a:endParaRPr lang="en-US" altLang="zh-CN" sz="1200">
              <a:latin typeface="Times New Roman" charset="0"/>
              <a:ea typeface="SimSun" charset="0"/>
              <a:cs typeface="SimSun" charset="0"/>
            </a:endParaRPr>
          </a:p>
        </p:txBody>
      </p:sp>
      <p:sp>
        <p:nvSpPr>
          <p:cNvPr id="211972" name="Rectangle 2"/>
          <p:cNvSpPr>
            <a:spLocks noGrp="1" noRot="1" noChangeAspect="1" noChangeArrowheads="1" noTextEdit="1"/>
          </p:cNvSpPr>
          <p:nvPr>
            <p:ph type="sldImg"/>
          </p:nvPr>
        </p:nvSpPr>
        <p:spPr>
          <a:ln/>
        </p:spPr>
      </p:sp>
      <p:sp>
        <p:nvSpPr>
          <p:cNvPr id="21197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F4955872-BE75-DD42-ABC4-8A11BFE54818}" type="slidenum">
              <a:rPr lang="zh-CN" altLang="en-US" sz="1200">
                <a:solidFill>
                  <a:prstClr val="black"/>
                </a:solidFill>
                <a:latin typeface="Times New Roman" charset="0"/>
                <a:ea typeface="SimSun" charset="0"/>
                <a:cs typeface="SimSun" charset="0"/>
              </a:rPr>
              <a:pPr/>
              <a:t>110</a:t>
            </a:fld>
            <a:endParaRPr lang="en-US" altLang="zh-CN" sz="1200">
              <a:solidFill>
                <a:prstClr val="black"/>
              </a:solidFill>
              <a:latin typeface="Times New Roman" charset="0"/>
              <a:ea typeface="SimSun" charset="0"/>
              <a:cs typeface="SimSun" charset="0"/>
            </a:endParaRPr>
          </a:p>
        </p:txBody>
      </p:sp>
      <p:sp>
        <p:nvSpPr>
          <p:cNvPr id="2129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9B2705C9-0637-B447-8902-B7CF27407B33}" type="slidenum">
              <a:rPr lang="zh-CN" altLang="en-US" sz="1200">
                <a:latin typeface="Times New Roman" charset="0"/>
                <a:ea typeface="SimSun" charset="0"/>
                <a:cs typeface="SimSun" charset="0"/>
              </a:rPr>
              <a:pPr/>
              <a:t>110</a:t>
            </a:fld>
            <a:endParaRPr lang="en-US" altLang="zh-CN" sz="1200">
              <a:latin typeface="Times New Roman" charset="0"/>
              <a:ea typeface="SimSun" charset="0"/>
              <a:cs typeface="SimSun" charset="0"/>
            </a:endParaRPr>
          </a:p>
        </p:txBody>
      </p:sp>
      <p:sp>
        <p:nvSpPr>
          <p:cNvPr id="212996" name="Rectangle 2"/>
          <p:cNvSpPr>
            <a:spLocks noGrp="1" noRot="1" noChangeAspect="1" noChangeArrowheads="1" noTextEdit="1"/>
          </p:cNvSpPr>
          <p:nvPr>
            <p:ph type="sldImg"/>
          </p:nvPr>
        </p:nvSpPr>
        <p:spPr>
          <a:ln/>
        </p:spPr>
      </p:sp>
      <p:sp>
        <p:nvSpPr>
          <p:cNvPr id="21299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E9B5624B-7FC5-5743-8C0F-B063F803170F}" type="slidenum">
              <a:rPr lang="zh-CN" altLang="en-US" sz="1200">
                <a:solidFill>
                  <a:schemeClr val="tx1"/>
                </a:solidFill>
                <a:latin typeface="Times New Roman" charset="0"/>
                <a:ea typeface="SimSun" charset="0"/>
                <a:cs typeface="SimSun" charset="0"/>
              </a:rPr>
              <a:pPr/>
              <a:t>111</a:t>
            </a:fld>
            <a:endParaRPr lang="en-US" altLang="zh-CN" sz="1200">
              <a:solidFill>
                <a:schemeClr val="tx1"/>
              </a:solidFill>
              <a:latin typeface="Times New Roman" charset="0"/>
              <a:ea typeface="SimSun" charset="0"/>
              <a:cs typeface="SimSun" charset="0"/>
            </a:endParaRPr>
          </a:p>
        </p:txBody>
      </p:sp>
      <p:sp>
        <p:nvSpPr>
          <p:cNvPr id="218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2278DC09-CB7F-6D4C-843E-811FD1B42340}" type="slidenum">
              <a:rPr lang="zh-CN" altLang="en-US" sz="1200">
                <a:latin typeface="Times New Roman" charset="0"/>
                <a:ea typeface="SimSun" charset="0"/>
                <a:cs typeface="SimSun" charset="0"/>
              </a:rPr>
              <a:pPr/>
              <a:t>111</a:t>
            </a:fld>
            <a:endParaRPr lang="en-US" altLang="zh-CN" sz="1200">
              <a:latin typeface="Times New Roman" charset="0"/>
              <a:ea typeface="SimSun" charset="0"/>
              <a:cs typeface="SimSun" charset="0"/>
            </a:endParaRPr>
          </a:p>
        </p:txBody>
      </p:sp>
      <p:sp>
        <p:nvSpPr>
          <p:cNvPr id="218116" name="Rectangle 2"/>
          <p:cNvSpPr>
            <a:spLocks noGrp="1" noRot="1" noChangeAspect="1" noChangeArrowheads="1" noTextEdit="1"/>
          </p:cNvSpPr>
          <p:nvPr>
            <p:ph type="sldImg"/>
          </p:nvPr>
        </p:nvSpPr>
        <p:spPr>
          <a:ln/>
        </p:spPr>
      </p:sp>
      <p:sp>
        <p:nvSpPr>
          <p:cNvPr id="21811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E1E5AFB3-8F0D-EE4A-AE95-5DE8398364BB}" type="slidenum">
              <a:rPr lang="zh-CN" altLang="en-US" sz="1200">
                <a:solidFill>
                  <a:schemeClr val="tx1"/>
                </a:solidFill>
                <a:latin typeface="Times New Roman" charset="0"/>
                <a:ea typeface="SimSun" charset="0"/>
                <a:cs typeface="SimSun" charset="0"/>
              </a:rPr>
              <a:pPr/>
              <a:t>112</a:t>
            </a:fld>
            <a:endParaRPr lang="en-US" altLang="zh-CN" sz="1200">
              <a:solidFill>
                <a:schemeClr val="tx1"/>
              </a:solidFill>
              <a:latin typeface="Times New Roman" charset="0"/>
              <a:ea typeface="SimSun" charset="0"/>
              <a:cs typeface="SimSun" charset="0"/>
            </a:endParaRPr>
          </a:p>
        </p:txBody>
      </p:sp>
      <p:sp>
        <p:nvSpPr>
          <p:cNvPr id="2191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42A15F40-0B47-BB49-A75F-5AB7622BE622}" type="slidenum">
              <a:rPr lang="zh-CN" altLang="en-US" sz="1200">
                <a:latin typeface="Times New Roman" charset="0"/>
                <a:ea typeface="SimSun" charset="0"/>
                <a:cs typeface="SimSun" charset="0"/>
              </a:rPr>
              <a:pPr/>
              <a:t>112</a:t>
            </a:fld>
            <a:endParaRPr lang="en-US" altLang="zh-CN" sz="1200">
              <a:latin typeface="Times New Roman" charset="0"/>
              <a:ea typeface="SimSun" charset="0"/>
              <a:cs typeface="SimSun" charset="0"/>
            </a:endParaRPr>
          </a:p>
        </p:txBody>
      </p:sp>
      <p:sp>
        <p:nvSpPr>
          <p:cNvPr id="219140" name="Rectangle 2"/>
          <p:cNvSpPr>
            <a:spLocks noGrp="1" noRot="1" noChangeAspect="1" noChangeArrowheads="1" noTextEdit="1"/>
          </p:cNvSpPr>
          <p:nvPr>
            <p:ph type="sldImg"/>
          </p:nvPr>
        </p:nvSpPr>
        <p:spPr>
          <a:ln/>
        </p:spPr>
      </p:sp>
      <p:sp>
        <p:nvSpPr>
          <p:cNvPr id="21914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72CE7754-C9C7-914F-9E6E-27347FCAAA9D}" type="slidenum">
              <a:rPr lang="zh-CN" altLang="en-US" sz="1200">
                <a:solidFill>
                  <a:schemeClr val="tx1"/>
                </a:solidFill>
                <a:latin typeface="Times New Roman" charset="0"/>
                <a:ea typeface="SimSun" charset="0"/>
                <a:cs typeface="SimSun" charset="0"/>
              </a:rPr>
              <a:pPr/>
              <a:t>113</a:t>
            </a:fld>
            <a:endParaRPr lang="en-US" altLang="zh-CN" sz="1200">
              <a:solidFill>
                <a:schemeClr val="tx1"/>
              </a:solidFill>
              <a:latin typeface="Times New Roman" charset="0"/>
              <a:ea typeface="SimSun" charset="0"/>
              <a:cs typeface="SimSun" charset="0"/>
            </a:endParaRPr>
          </a:p>
        </p:txBody>
      </p:sp>
      <p:sp>
        <p:nvSpPr>
          <p:cNvPr id="2201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4A7706E7-8526-F94F-B1CC-4735BFEABD0A}" type="slidenum">
              <a:rPr lang="zh-CN" altLang="en-US" sz="1200">
                <a:latin typeface="Times New Roman" charset="0"/>
                <a:ea typeface="SimSun" charset="0"/>
                <a:cs typeface="SimSun" charset="0"/>
              </a:rPr>
              <a:pPr/>
              <a:t>113</a:t>
            </a:fld>
            <a:endParaRPr lang="en-US" altLang="zh-CN" sz="1200">
              <a:latin typeface="Times New Roman" charset="0"/>
              <a:ea typeface="SimSun" charset="0"/>
              <a:cs typeface="SimSun" charset="0"/>
            </a:endParaRPr>
          </a:p>
        </p:txBody>
      </p:sp>
      <p:sp>
        <p:nvSpPr>
          <p:cNvPr id="220164" name="Rectangle 2"/>
          <p:cNvSpPr>
            <a:spLocks noGrp="1" noRot="1" noChangeAspect="1" noChangeArrowheads="1" noTextEdit="1"/>
          </p:cNvSpPr>
          <p:nvPr>
            <p:ph type="sldImg"/>
          </p:nvPr>
        </p:nvSpPr>
        <p:spPr>
          <a:ln/>
        </p:spPr>
      </p:sp>
      <p:sp>
        <p:nvSpPr>
          <p:cNvPr id="22016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8BED198-014B-C149-9104-43223391675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Jesus promised that the Holy Spirit would be with us forever.</a:t>
            </a:r>
          </a:p>
          <a:p>
            <a:pPr eaLnBrk="1" hangingPunct="1"/>
            <a:r>
              <a:rPr lang="en-US" dirty="0" err="1">
                <a:latin typeface="Arial"/>
                <a:ea typeface="ＭＳ Ｐゴシック" charset="0"/>
                <a:cs typeface="Arial"/>
              </a:rPr>
              <a:t>耶稣承诺我们圣灵会永远与我们同在</a:t>
            </a:r>
            <a:r>
              <a:rPr lang="zh-CN" altLang="en-US" dirty="0">
                <a:latin typeface="Arial"/>
                <a:ea typeface="ＭＳ Ｐゴシック" charset="0"/>
                <a:cs typeface="Arial"/>
              </a:rPr>
              <a:t>。</a:t>
            </a:r>
            <a:endParaRPr lang="en-US" dirty="0">
              <a:latin typeface="Arial"/>
              <a:ea typeface="ＭＳ Ｐゴシック" charset="0"/>
              <a:cs typeface="Arial"/>
            </a:endParaRPr>
          </a:p>
        </p:txBody>
      </p:sp>
    </p:spTree>
    <p:extLst>
      <p:ext uri="{BB962C8B-B14F-4D97-AF65-F5344CB8AC3E}">
        <p14:creationId xmlns:p14="http://schemas.microsoft.com/office/powerpoint/2010/main" val="7931385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5B9D7EB6-9229-6543-B3B3-F7E5CDD7B27F}" type="slidenum">
              <a:rPr lang="zh-CN" altLang="en-US" sz="1200">
                <a:solidFill>
                  <a:schemeClr val="tx1"/>
                </a:solidFill>
                <a:latin typeface="Times New Roman" charset="0"/>
                <a:ea typeface="SimSun" charset="0"/>
                <a:cs typeface="SimSun" charset="0"/>
              </a:rPr>
              <a:pPr/>
              <a:t>114</a:t>
            </a:fld>
            <a:endParaRPr lang="en-US" altLang="zh-CN" sz="1200">
              <a:solidFill>
                <a:schemeClr val="tx1"/>
              </a:solidFill>
              <a:latin typeface="Times New Roman" charset="0"/>
              <a:ea typeface="SimSun" charset="0"/>
              <a:cs typeface="SimSun" charset="0"/>
            </a:endParaRPr>
          </a:p>
        </p:txBody>
      </p:sp>
      <p:sp>
        <p:nvSpPr>
          <p:cNvPr id="22118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C74D069B-5701-5B4B-8E88-86D94BAFAAD6}" type="slidenum">
              <a:rPr lang="zh-CN" altLang="en-US" sz="1200">
                <a:latin typeface="Times New Roman" charset="0"/>
                <a:ea typeface="SimSun" charset="0"/>
                <a:cs typeface="SimSun" charset="0"/>
              </a:rPr>
              <a:pPr/>
              <a:t>114</a:t>
            </a:fld>
            <a:endParaRPr lang="en-US" altLang="zh-CN" sz="1200">
              <a:latin typeface="Times New Roman" charset="0"/>
              <a:ea typeface="SimSun" charset="0"/>
              <a:cs typeface="SimSun" charset="0"/>
            </a:endParaRPr>
          </a:p>
        </p:txBody>
      </p:sp>
      <p:sp>
        <p:nvSpPr>
          <p:cNvPr id="221188" name="Rectangle 2"/>
          <p:cNvSpPr>
            <a:spLocks noGrp="1" noRot="1" noChangeAspect="1" noChangeArrowheads="1" noTextEdit="1"/>
          </p:cNvSpPr>
          <p:nvPr>
            <p:ph type="sldImg"/>
          </p:nvPr>
        </p:nvSpPr>
        <p:spPr>
          <a:ln/>
        </p:spPr>
      </p:sp>
      <p:sp>
        <p:nvSpPr>
          <p:cNvPr id="22118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Slide Image Placeholder 1"/>
          <p:cNvSpPr>
            <a:spLocks noGrp="1" noRot="1" noChangeAspect="1"/>
          </p:cNvSpPr>
          <p:nvPr>
            <p:ph type="sldImg"/>
          </p:nvPr>
        </p:nvSpPr>
        <p:spPr>
          <a:ln/>
        </p:spPr>
      </p:sp>
      <p:sp>
        <p:nvSpPr>
          <p:cNvPr id="3870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zh-CN" altLang="en-US" b="1" dirty="0">
                <a:latin typeface="Times New Roman" charset="0"/>
                <a:ea typeface="ＭＳ Ｐゴシック" charset="0"/>
                <a:cs typeface="ＭＳ Ｐゴシック" charset="0"/>
              </a:rPr>
              <a:t>奴隶制而不是监禁在摩西法律制度！</a:t>
            </a:r>
            <a:br>
              <a:rPr lang="en-US" dirty="0">
                <a:latin typeface="Times New Roman" charset="0"/>
                <a:ea typeface="ＭＳ Ｐゴシック" charset="0"/>
                <a:cs typeface="ＭＳ Ｐゴシック" charset="0"/>
              </a:rPr>
            </a:br>
            <a:r>
              <a:rPr lang="zh-CN" altLang="en-US" dirty="0">
                <a:latin typeface="Times New Roman" charset="0"/>
                <a:ea typeface="ＭＳ Ｐゴシック" charset="0"/>
                <a:cs typeface="ＭＳ Ｐゴシック" charset="0"/>
              </a:rPr>
              <a:t>你是否有注意到摩西法律里没设制监狱？人们被扔石头，被打，被罚款却从没送入监狱或被囚禁。这个全新的研究揭示了奴隶制在恢复罪犯和为穷人提供福利方面的作用。封锁在犹太法律制度中是完全陌生的。</a:t>
            </a:r>
            <a:endParaRPr lang="en-US" dirty="0">
              <a:latin typeface="Times New Roman" charset="0"/>
              <a:ea typeface="ＭＳ Ｐゴシック" charset="0"/>
              <a:cs typeface="ＭＳ Ｐゴシック" charset="0"/>
            </a:endParaRPr>
          </a:p>
          <a:p>
            <a:r>
              <a:rPr lang="zh-CN" altLang="en-US" dirty="0">
                <a:latin typeface="Times New Roman" charset="0"/>
                <a:ea typeface="ＭＳ Ｐゴシック" charset="0"/>
                <a:cs typeface="ＭＳ Ｐゴシック" charset="0"/>
              </a:rPr>
              <a:t>若想读全闻，可游览此网站</a:t>
            </a:r>
            <a:r>
              <a:rPr lang="en-US" altLang="zh-CN" dirty="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www.bible.ca</a:t>
            </a:r>
            <a:r>
              <a:rPr lang="en-US" dirty="0">
                <a:latin typeface="Times New Roman" charset="0"/>
                <a:ea typeface="ＭＳ Ｐゴシック" charset="0"/>
                <a:cs typeface="ＭＳ Ｐゴシック" charset="0"/>
              </a:rPr>
              <a:t>/sin-no-jails-prisons-in-judaism-old-testament-law-of-moses-slavery-welfare-jewish-comparison.htm</a:t>
            </a:r>
          </a:p>
          <a:p>
            <a:endParaRPr lang="en-US" dirty="0">
              <a:latin typeface="Times New Roman" charset="0"/>
              <a:ea typeface="ＭＳ Ｐゴシック" charset="0"/>
              <a:cs typeface="ＭＳ Ｐゴシック" charset="0"/>
            </a:endParaRPr>
          </a:p>
        </p:txBody>
      </p:sp>
      <p:sp>
        <p:nvSpPr>
          <p:cNvPr id="3870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D1E1A9-9CA1-7742-8441-B31AF958F1B0}" type="slidenum">
              <a:rPr lang="en-US" sz="1200">
                <a:solidFill>
                  <a:prstClr val="black"/>
                </a:solidFill>
              </a:rPr>
              <a:pPr eaLnBrk="1" hangingPunct="1"/>
              <a:t>118</a:t>
            </a:fld>
            <a:endParaRPr lang="en-US" sz="1200">
              <a:solidFill>
                <a:prstClr val="black"/>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657E4061-D33D-8B47-8C65-9A4EE717C6E7}" type="slidenum">
              <a:rPr lang="en-US" sz="1200">
                <a:solidFill>
                  <a:prstClr val="black"/>
                </a:solidFill>
                <a:latin typeface="Times New Roman" charset="0"/>
              </a:rPr>
              <a:pPr/>
              <a:t>121</a:t>
            </a:fld>
            <a:endParaRPr lang="en-US" sz="1200">
              <a:solidFill>
                <a:prstClr val="black"/>
              </a:solidFill>
              <a:latin typeface="Times New Roman"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C919C21-E561-F34E-AADF-EA644B0271E6}" type="slidenum">
              <a:rPr lang="en-US" sz="1200">
                <a:solidFill>
                  <a:prstClr val="black"/>
                </a:solidFill>
                <a:latin typeface="Times New Roman" charset="0"/>
              </a:rPr>
              <a:pPr/>
              <a:t>123</a:t>
            </a:fld>
            <a:endParaRPr lang="en-US" sz="1200">
              <a:solidFill>
                <a:prstClr val="black"/>
              </a:solidFill>
              <a:latin typeface="Times New Roman"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E485216-85FF-4EC0-B8A9-45A3A2C74FA2}" type="slidenum">
              <a:rPr lang="en-GB" smtClean="0">
                <a:solidFill>
                  <a:prstClr val="black"/>
                </a:solidFill>
              </a:rPr>
              <a:pPr/>
              <a:t>124</a:t>
            </a:fld>
            <a:endParaRPr lang="en-GB">
              <a:solidFill>
                <a:prstClr val="black"/>
              </a:solidFill>
            </a:endParaRPr>
          </a:p>
        </p:txBody>
      </p:sp>
    </p:spTree>
    <p:extLst>
      <p:ext uri="{BB962C8B-B14F-4D97-AF65-F5344CB8AC3E}">
        <p14:creationId xmlns:p14="http://schemas.microsoft.com/office/powerpoint/2010/main" val="170074797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1BB7DC2-7147-274F-9421-2A4EFEB7A637}" type="slidenum">
              <a:rPr lang="en-US" sz="1200">
                <a:solidFill>
                  <a:prstClr val="black"/>
                </a:solidFill>
                <a:latin typeface="Arial" charset="0"/>
              </a:rPr>
              <a:pPr/>
              <a:t>125</a:t>
            </a:fld>
            <a:endParaRPr lang="en-US" sz="1200">
              <a:solidFill>
                <a:prstClr val="black"/>
              </a:solidFill>
              <a:latin typeface="Arial"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EDA2307-67D3-E241-94EC-3EA4D3090C37}"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5000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xfrm>
            <a:off x="914400" y="4343400"/>
            <a:ext cx="5029200" cy="860107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OS-03-Leviticus-239</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OS-05-Deut-203</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OS-11-1Kings-40</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altLang="zh-CN" sz="3200" b="0" dirty="0">
                <a:solidFill>
                  <a:srgbClr val="FFFF00"/>
                </a:solidFill>
                <a:latin typeface="Arial" panose="020B0604020202020204" pitchFamily="34" charset="0"/>
                <a:ea typeface="SimSun" charset="0"/>
                <a:cs typeface="Arial" panose="020B0604020202020204" pitchFamily="34" charset="0"/>
              </a:rPr>
              <a:t>OS-14-2Chron-58</a:t>
            </a: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r>
              <a:rPr lang="en-US" altLang="zh-CN" sz="3100" b="0" dirty="0">
                <a:solidFill>
                  <a:srgbClr val="FFFF00"/>
                </a:solidFill>
                <a:latin typeface="Arial" panose="020B0604020202020204" pitchFamily="34" charset="0"/>
                <a:ea typeface="SimSun" charset="0"/>
                <a:cs typeface="Arial" panose="020B0604020202020204" pitchFamily="34" charset="0"/>
              </a:rPr>
              <a:t>Jeremiah’s prophecy and Lamentations record his eyewitness account of Babylon’s siege and destruction of Jerusalem for the nation’s sin, the Holy Spirit moved him to record an historical compilation which provides the context and justification for God’s judgment upon these two nations. The leaders and the people sinned through ungodliness and idolatry, and true to the curses of Deut. 28, God gave the people the consequences of their obedience.</a:t>
            </a:r>
          </a:p>
          <a:p>
            <a:pPr eaLnBrk="1" hangingPunct="1">
              <a:lnSpc>
                <a:spcPct val="90000"/>
              </a:lnSpc>
              <a:spcBef>
                <a:spcPct val="20000"/>
              </a:spcBef>
              <a:buFont typeface="Wingdings" charset="0"/>
              <a:buNone/>
            </a:pPr>
            <a:r>
              <a:rPr lang="zh-CN" altLang="en-US" dirty="0"/>
              <a:t>耶利米的预言和</a:t>
            </a:r>
            <a:r>
              <a:rPr lang="en-US" altLang="zh-CN" dirty="0"/>
              <a:t>《</a:t>
            </a:r>
            <a:r>
              <a:rPr lang="zh-CN" altLang="en-US" dirty="0"/>
              <a:t>耶利米哀歌</a:t>
            </a:r>
            <a:r>
              <a:rPr lang="en-US" altLang="zh-CN" dirty="0"/>
              <a:t>》</a:t>
            </a:r>
            <a:r>
              <a:rPr lang="zh-CN" altLang="en-US" dirty="0"/>
              <a:t>记录了他亲眼目睹巴比伦围攻和毁灭耶路撒冷的过程，这是因为国家的罪。圣灵感动他记录了一部历史编年，提供了神对这两个国家审判的背景和理由。领袖和人民因不敬虔和拜偶像而犯罪，正如</a:t>
            </a:r>
            <a:r>
              <a:rPr lang="en-US" altLang="zh-CN" dirty="0"/>
              <a:t>《</a:t>
            </a:r>
            <a:r>
              <a:rPr lang="zh-CN" altLang="en-US" dirty="0"/>
              <a:t>申命记</a:t>
            </a:r>
            <a:r>
              <a:rPr lang="en-US" altLang="zh-CN" dirty="0"/>
              <a:t>》28</a:t>
            </a:r>
            <a:r>
              <a:rPr lang="zh-CN" altLang="en-US" dirty="0"/>
              <a:t>章中的咒诅所述，神让人民承担了他们顺服的后果。</a:t>
            </a:r>
            <a:endParaRPr lang="en-US" b="0" dirty="0">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26698573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8820765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D526907-B9D1-1644-B9C7-3F6F568609B7}" type="slidenum">
              <a:rPr lang="zh-CN" altLang="en-US" sz="1200">
                <a:solidFill>
                  <a:prstClr val="black"/>
                </a:solidFill>
              </a:rPr>
              <a:pPr/>
              <a:t>133</a:t>
            </a:fld>
            <a:endParaRPr lang="en-US" altLang="zh-CN" sz="1200">
              <a:solidFill>
                <a:prstClr val="black"/>
              </a:solidFill>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6152109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2BB8D36C-36B9-5D48-AC75-75416719BA79}" type="slidenum">
              <a:rPr lang="zh-CN" altLang="en-US" sz="1200">
                <a:solidFill>
                  <a:schemeClr val="tx1"/>
                </a:solidFill>
                <a:latin typeface="Times New Roman" charset="0"/>
                <a:ea typeface="SimSun" charset="0"/>
                <a:cs typeface="SimSun" charset="0"/>
              </a:rPr>
              <a:pPr/>
              <a:t>135</a:t>
            </a:fld>
            <a:endParaRPr lang="en-US" altLang="zh-CN" sz="1200">
              <a:solidFill>
                <a:schemeClr val="tx1"/>
              </a:solidFill>
              <a:latin typeface="Times New Roman" charset="0"/>
              <a:ea typeface="SimSun" charset="0"/>
              <a:cs typeface="SimSun" charset="0"/>
            </a:endParaRPr>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11" name="Freeform 1031"/>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7" name="Freeform 1034"/>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grpSp>
      <p:sp>
        <p:nvSpPr>
          <p:cNvPr id="443403"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434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a:lvl1pPr>
          </a:lstStyle>
          <a:p>
            <a:endParaRPr lang="zh-CN" altLang="en-US"/>
          </a:p>
        </p:txBody>
      </p:sp>
      <p:sp>
        <p:nvSpPr>
          <p:cNvPr id="14" name="Rectangle 1038"/>
          <p:cNvSpPr>
            <a:spLocks noGrp="1" noChangeArrowheads="1"/>
          </p:cNvSpPr>
          <p:nvPr>
            <p:ph type="ftr" sz="quarter" idx="11"/>
          </p:nvPr>
        </p:nvSpPr>
        <p:spPr>
          <a:xfrm>
            <a:off x="3124200" y="6251575"/>
            <a:ext cx="2895600" cy="476250"/>
          </a:xfrm>
        </p:spPr>
        <p:txBody>
          <a:bodyPr/>
          <a:lstStyle>
            <a:lvl1pPr>
              <a:defRPr/>
            </a:lvl1pPr>
          </a:lstStyle>
          <a:p>
            <a:endParaRPr lang="zh-CN" altLang="en-US"/>
          </a:p>
        </p:txBody>
      </p:sp>
      <p:sp>
        <p:nvSpPr>
          <p:cNvPr id="15" name="Rectangle 1039"/>
          <p:cNvSpPr>
            <a:spLocks noGrp="1" noChangeArrowheads="1"/>
          </p:cNvSpPr>
          <p:nvPr>
            <p:ph type="sldNum" sz="quarter" idx="12"/>
          </p:nvPr>
        </p:nvSpPr>
        <p:spPr>
          <a:xfrm>
            <a:off x="6553200" y="6254750"/>
            <a:ext cx="2133600" cy="476250"/>
          </a:xfrm>
        </p:spPr>
        <p:txBody>
          <a:bodyPr/>
          <a:lstStyle>
            <a:lvl1pPr>
              <a:defRPr/>
            </a:lvl1pPr>
          </a:lstStyle>
          <a:p>
            <a:fld id="{18F23581-74DB-C84C-A1F3-8FD0F3CBAD93}" type="slidenum">
              <a:rPr lang="zh-CN" altLang="en-US"/>
              <a:pPr/>
              <a:t>‹#›</a:t>
            </a:fld>
            <a:endParaRPr lang="en-US" altLang="zh-CN"/>
          </a:p>
        </p:txBody>
      </p:sp>
    </p:spTree>
    <p:extLst>
      <p:ext uri="{BB962C8B-B14F-4D97-AF65-F5344CB8AC3E}">
        <p14:creationId xmlns:p14="http://schemas.microsoft.com/office/powerpoint/2010/main" val="2214330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endParaRPr lang="zh-CN" altLang="en-US"/>
          </a:p>
        </p:txBody>
      </p:sp>
      <p:sp>
        <p:nvSpPr>
          <p:cNvPr id="5" name="Rectangle 1027"/>
          <p:cNvSpPr>
            <a:spLocks noGrp="1" noChangeArrowheads="1"/>
          </p:cNvSpPr>
          <p:nvPr>
            <p:ph type="sldNum" sz="quarter" idx="11"/>
          </p:nvPr>
        </p:nvSpPr>
        <p:spPr>
          <a:ln/>
        </p:spPr>
        <p:txBody>
          <a:bodyPr/>
          <a:lstStyle>
            <a:lvl1pPr>
              <a:defRPr/>
            </a:lvl1pPr>
          </a:lstStyle>
          <a:p>
            <a:fld id="{D51C45DA-028F-D946-8EAF-AA7702263EE0}" type="slidenum">
              <a:rPr lang="zh-CN" altLang="en-US"/>
              <a:pPr/>
              <a:t>‹#›</a:t>
            </a:fld>
            <a:endParaRPr lang="en-US" altLang="zh-CN"/>
          </a:p>
        </p:txBody>
      </p:sp>
      <p:sp>
        <p:nvSpPr>
          <p:cNvPr id="6" name="Rectangle 1038"/>
          <p:cNvSpPr>
            <a:spLocks noGrp="1" noChangeArrowheads="1"/>
          </p:cNvSpPr>
          <p:nvPr>
            <p:ph type="ftr" sz="quarter" idx="12"/>
          </p:nvPr>
        </p:nvSpPr>
        <p:spPr>
          <a:ln/>
        </p:spPr>
        <p:txBody>
          <a:bodyPr/>
          <a:lstStyle>
            <a:lvl1pPr>
              <a:defRPr/>
            </a:lvl1pPr>
          </a:lstStyle>
          <a:p>
            <a:endParaRPr lang="zh-CN" altLang="en-US"/>
          </a:p>
        </p:txBody>
      </p:sp>
    </p:spTree>
    <p:extLst>
      <p:ext uri="{BB962C8B-B14F-4D97-AF65-F5344CB8AC3E}">
        <p14:creationId xmlns:p14="http://schemas.microsoft.com/office/powerpoint/2010/main" val="27978161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68550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55021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02440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06396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79826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11072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34744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31213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0679816"/>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731603"/>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endParaRPr lang="zh-CN" altLang="en-US"/>
          </a:p>
        </p:txBody>
      </p:sp>
      <p:sp>
        <p:nvSpPr>
          <p:cNvPr id="5" name="Rectangle 1027"/>
          <p:cNvSpPr>
            <a:spLocks noGrp="1" noChangeArrowheads="1"/>
          </p:cNvSpPr>
          <p:nvPr>
            <p:ph type="sldNum" sz="quarter" idx="11"/>
          </p:nvPr>
        </p:nvSpPr>
        <p:spPr>
          <a:ln/>
        </p:spPr>
        <p:txBody>
          <a:bodyPr/>
          <a:lstStyle>
            <a:lvl1pPr>
              <a:defRPr/>
            </a:lvl1pPr>
          </a:lstStyle>
          <a:p>
            <a:fld id="{8FF2ED2E-7D4E-0847-BADE-3BDD927C3103}" type="slidenum">
              <a:rPr lang="zh-CN" altLang="en-US"/>
              <a:pPr/>
              <a:t>‹#›</a:t>
            </a:fld>
            <a:endParaRPr lang="en-US" altLang="zh-CN"/>
          </a:p>
        </p:txBody>
      </p:sp>
      <p:sp>
        <p:nvSpPr>
          <p:cNvPr id="6" name="Rectangle 1038"/>
          <p:cNvSpPr>
            <a:spLocks noGrp="1" noChangeArrowheads="1"/>
          </p:cNvSpPr>
          <p:nvPr>
            <p:ph type="ftr" sz="quarter" idx="12"/>
          </p:nvPr>
        </p:nvSpPr>
        <p:spPr>
          <a:ln/>
        </p:spPr>
        <p:txBody>
          <a:bodyPr/>
          <a:lstStyle>
            <a:lvl1pPr>
              <a:defRPr/>
            </a:lvl1pPr>
          </a:lstStyle>
          <a:p>
            <a:endParaRPr lang="zh-CN" altLang="en-US"/>
          </a:p>
        </p:txBody>
      </p:sp>
    </p:spTree>
    <p:extLst>
      <p:ext uri="{BB962C8B-B14F-4D97-AF65-F5344CB8AC3E}">
        <p14:creationId xmlns:p14="http://schemas.microsoft.com/office/powerpoint/2010/main" val="18492676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9579854"/>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7399365"/>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5452747"/>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227822"/>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048627"/>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246808"/>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8459314"/>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3635548"/>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393236"/>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6434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a:effectLst/>
          </p:spPr>
          <p:txBody>
            <a:bodyPr/>
            <a:lstStyle/>
            <a:p>
              <a:endParaRPr lang="zh-CN" altLang="en-US">
                <a:ea typeface="SimSun" charset="0"/>
                <a:cs typeface="SimSu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a:effectLst/>
          </p:spPr>
          <p:txBody>
            <a:bodyPr/>
            <a:lstStyle/>
            <a:p>
              <a:endParaRPr lang="zh-CN" altLang="en-US">
                <a:ea typeface="SimSun" charset="0"/>
                <a:cs typeface="SimSun" charset="0"/>
              </a:endParaRPr>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ahLst/>
                <a:cxnLst>
                  <a:cxn ang="0">
                    <a:pos x="290" y="1016"/>
                  </a:cxn>
                  <a:cxn ang="0">
                    <a:pos x="316" y="974"/>
                  </a:cxn>
                  <a:cxn ang="0">
                    <a:pos x="354" y="920"/>
                  </a:cxn>
                  <a:cxn ang="0">
                    <a:pos x="384" y="884"/>
                  </a:cxn>
                  <a:cxn ang="0">
                    <a:pos x="381" y="832"/>
                  </a:cxn>
                  <a:cxn ang="0">
                    <a:pos x="370" y="794"/>
                  </a:cxn>
                  <a:cxn ang="0">
                    <a:pos x="361" y="760"/>
                  </a:cxn>
                  <a:cxn ang="0">
                    <a:pos x="361" y="734"/>
                  </a:cxn>
                  <a:cxn ang="0">
                    <a:pos x="359" y="707"/>
                  </a:cxn>
                  <a:cxn ang="0">
                    <a:pos x="373" y="691"/>
                  </a:cxn>
                  <a:cxn ang="0">
                    <a:pos x="391" y="686"/>
                  </a:cxn>
                  <a:cxn ang="0">
                    <a:pos x="395" y="680"/>
                  </a:cxn>
                  <a:cxn ang="0">
                    <a:pos x="390" y="671"/>
                  </a:cxn>
                  <a:cxn ang="0">
                    <a:pos x="386" y="660"/>
                  </a:cxn>
                  <a:cxn ang="0">
                    <a:pos x="437" y="635"/>
                  </a:cxn>
                  <a:cxn ang="0">
                    <a:pos x="442" y="619"/>
                  </a:cxn>
                  <a:cxn ang="0">
                    <a:pos x="438" y="604"/>
                  </a:cxn>
                  <a:cxn ang="0">
                    <a:pos x="400" y="543"/>
                  </a:cxn>
                  <a:cxn ang="0">
                    <a:pos x="384" y="474"/>
                  </a:cxn>
                  <a:cxn ang="0">
                    <a:pos x="354" y="455"/>
                  </a:cxn>
                  <a:cxn ang="0">
                    <a:pos x="326" y="433"/>
                  </a:cxn>
                  <a:cxn ang="0">
                    <a:pos x="312" y="411"/>
                  </a:cxn>
                  <a:cxn ang="0">
                    <a:pos x="307" y="391"/>
                  </a:cxn>
                  <a:cxn ang="0">
                    <a:pos x="290" y="339"/>
                  </a:cxn>
                  <a:cxn ang="0">
                    <a:pos x="308" y="289"/>
                  </a:cxn>
                  <a:cxn ang="0">
                    <a:pos x="298" y="278"/>
                  </a:cxn>
                  <a:cxn ang="0">
                    <a:pos x="280" y="307"/>
                  </a:cxn>
                  <a:cxn ang="0">
                    <a:pos x="269" y="283"/>
                  </a:cxn>
                  <a:cxn ang="0">
                    <a:pos x="272" y="224"/>
                  </a:cxn>
                  <a:cxn ang="0">
                    <a:pos x="280" y="177"/>
                  </a:cxn>
                  <a:cxn ang="0">
                    <a:pos x="280" y="146"/>
                  </a:cxn>
                  <a:cxn ang="0">
                    <a:pos x="281" y="123"/>
                  </a:cxn>
                  <a:cxn ang="0">
                    <a:pos x="290" y="104"/>
                  </a:cxn>
                  <a:cxn ang="0">
                    <a:pos x="296" y="97"/>
                  </a:cxn>
                  <a:cxn ang="0">
                    <a:pos x="298" y="94"/>
                  </a:cxn>
                  <a:cxn ang="0">
                    <a:pos x="301" y="92"/>
                  </a:cxn>
                  <a:cxn ang="0">
                    <a:pos x="307" y="83"/>
                  </a:cxn>
                  <a:cxn ang="0">
                    <a:pos x="317" y="79"/>
                  </a:cxn>
                  <a:cxn ang="0">
                    <a:pos x="328" y="77"/>
                  </a:cxn>
                  <a:cxn ang="0">
                    <a:pos x="337" y="74"/>
                  </a:cxn>
                  <a:cxn ang="0">
                    <a:pos x="345" y="67"/>
                  </a:cxn>
                  <a:cxn ang="0">
                    <a:pos x="337" y="50"/>
                  </a:cxn>
                  <a:cxn ang="0">
                    <a:pos x="337" y="47"/>
                  </a:cxn>
                  <a:cxn ang="0">
                    <a:pos x="337" y="43"/>
                  </a:cxn>
                  <a:cxn ang="0">
                    <a:pos x="337" y="41"/>
                  </a:cxn>
                  <a:cxn ang="0">
                    <a:pos x="334" y="38"/>
                  </a:cxn>
                  <a:cxn ang="0">
                    <a:pos x="321" y="21"/>
                  </a:cxn>
                  <a:cxn ang="0">
                    <a:pos x="316" y="0"/>
                  </a:cxn>
                  <a:cxn ang="0">
                    <a:pos x="188" y="94"/>
                  </a:cxn>
                  <a:cxn ang="0">
                    <a:pos x="88" y="218"/>
                  </a:cxn>
                  <a:cxn ang="0">
                    <a:pos x="21" y="366"/>
                  </a:cxn>
                  <a:cxn ang="0">
                    <a:pos x="0" y="530"/>
                  </a:cxn>
                  <a:cxn ang="0">
                    <a:pos x="20" y="680"/>
                  </a:cxn>
                  <a:cxn ang="0">
                    <a:pos x="74" y="819"/>
                  </a:cxn>
                  <a:cxn ang="0">
                    <a:pos x="160" y="938"/>
                  </a:cxn>
                  <a:cxn ang="0">
                    <a:pos x="272" y="1032"/>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a:effectLst/>
            </p:spPr>
            <p:txBody>
              <a:bodyPr/>
              <a:lstStyle/>
              <a:p>
                <a:pPr>
                  <a:defRPr/>
                </a:pPr>
                <a:endParaRPr lang="en-US">
                  <a:latin typeface="Arial Narrow" pitchFamily="34" charset="0"/>
                  <a:ea typeface="+mn-ea"/>
                  <a:cs typeface="Times New Roman" pitchFamily="18" charset="0"/>
                </a:endParaRPr>
              </a:p>
            </p:txBody>
          </p:sp>
          <p:sp>
            <p:nvSpPr>
              <p:cNvPr id="20" name="Freeform 26"/>
              <p:cNvSpPr>
                <a:spLocks/>
              </p:cNvSpPr>
              <p:nvPr/>
            </p:nvSpPr>
            <p:spPr bwMode="invGray">
              <a:xfrm>
                <a:off x="379" y="2327"/>
                <a:ext cx="824" cy="1203"/>
              </a:xfrm>
              <a:custGeom>
                <a:avLst/>
                <a:gdLst/>
                <a:ahLst/>
                <a:cxnLst>
                  <a:cxn ang="0">
                    <a:pos x="796" y="688"/>
                  </a:cxn>
                  <a:cxn ang="0">
                    <a:pos x="756" y="641"/>
                  </a:cxn>
                  <a:cxn ang="0">
                    <a:pos x="812" y="615"/>
                  </a:cxn>
                  <a:cxn ang="0">
                    <a:pos x="814" y="502"/>
                  </a:cxn>
                  <a:cxn ang="0">
                    <a:pos x="705" y="247"/>
                  </a:cxn>
                  <a:cxn ang="0">
                    <a:pos x="651" y="262"/>
                  </a:cxn>
                  <a:cxn ang="0">
                    <a:pos x="574" y="289"/>
                  </a:cxn>
                  <a:cxn ang="0">
                    <a:pos x="536" y="258"/>
                  </a:cxn>
                  <a:cxn ang="0">
                    <a:pos x="563" y="170"/>
                  </a:cxn>
                  <a:cxn ang="0">
                    <a:pos x="532" y="81"/>
                  </a:cxn>
                  <a:cxn ang="0">
                    <a:pos x="455" y="56"/>
                  </a:cxn>
                  <a:cxn ang="0">
                    <a:pos x="484" y="150"/>
                  </a:cxn>
                  <a:cxn ang="0">
                    <a:pos x="465" y="190"/>
                  </a:cxn>
                  <a:cxn ang="0">
                    <a:pos x="442" y="200"/>
                  </a:cxn>
                  <a:cxn ang="0">
                    <a:pos x="419" y="164"/>
                  </a:cxn>
                  <a:cxn ang="0">
                    <a:pos x="381" y="108"/>
                  </a:cxn>
                  <a:cxn ang="0">
                    <a:pos x="406" y="108"/>
                  </a:cxn>
                  <a:cxn ang="0">
                    <a:pos x="424" y="72"/>
                  </a:cxn>
                  <a:cxn ang="0">
                    <a:pos x="325" y="0"/>
                  </a:cxn>
                  <a:cxn ang="0">
                    <a:pos x="281" y="27"/>
                  </a:cxn>
                  <a:cxn ang="0">
                    <a:pos x="240" y="72"/>
                  </a:cxn>
                  <a:cxn ang="0">
                    <a:pos x="209" y="114"/>
                  </a:cxn>
                  <a:cxn ang="0">
                    <a:pos x="209" y="150"/>
                  </a:cxn>
                  <a:cxn ang="0">
                    <a:pos x="240" y="164"/>
                  </a:cxn>
                  <a:cxn ang="0">
                    <a:pos x="209" y="222"/>
                  </a:cxn>
                  <a:cxn ang="0">
                    <a:pos x="213" y="242"/>
                  </a:cxn>
                  <a:cxn ang="0">
                    <a:pos x="267" y="222"/>
                  </a:cxn>
                  <a:cxn ang="0">
                    <a:pos x="303" y="170"/>
                  </a:cxn>
                  <a:cxn ang="0">
                    <a:pos x="354" y="231"/>
                  </a:cxn>
                  <a:cxn ang="0">
                    <a:pos x="372" y="291"/>
                  </a:cxn>
                  <a:cxn ang="0">
                    <a:pos x="348" y="294"/>
                  </a:cxn>
                  <a:cxn ang="0">
                    <a:pos x="298" y="309"/>
                  </a:cxn>
                  <a:cxn ang="0">
                    <a:pos x="323" y="330"/>
                  </a:cxn>
                  <a:cxn ang="0">
                    <a:pos x="260" y="339"/>
                  </a:cxn>
                  <a:cxn ang="0">
                    <a:pos x="189" y="411"/>
                  </a:cxn>
                  <a:cxn ang="0">
                    <a:pos x="184" y="469"/>
                  </a:cxn>
                  <a:cxn ang="0">
                    <a:pos x="148" y="435"/>
                  </a:cxn>
                  <a:cxn ang="0">
                    <a:pos x="83" y="402"/>
                  </a:cxn>
                  <a:cxn ang="0">
                    <a:pos x="0" y="455"/>
                  </a:cxn>
                  <a:cxn ang="0">
                    <a:pos x="54" y="496"/>
                  </a:cxn>
                  <a:cxn ang="0">
                    <a:pos x="74" y="485"/>
                  </a:cxn>
                  <a:cxn ang="0">
                    <a:pos x="54" y="608"/>
                  </a:cxn>
                  <a:cxn ang="0">
                    <a:pos x="132" y="641"/>
                  </a:cxn>
                  <a:cxn ang="0">
                    <a:pos x="195" y="661"/>
                  </a:cxn>
                  <a:cxn ang="0">
                    <a:pos x="249" y="744"/>
                  </a:cxn>
                  <a:cxn ang="0">
                    <a:pos x="334" y="886"/>
                  </a:cxn>
                  <a:cxn ang="0">
                    <a:pos x="391" y="1007"/>
                  </a:cxn>
                  <a:cxn ang="0">
                    <a:pos x="292" y="1052"/>
                  </a:cxn>
                  <a:cxn ang="0">
                    <a:pos x="182" y="1105"/>
                  </a:cxn>
                  <a:cxn ang="0">
                    <a:pos x="68" y="1180"/>
                  </a:cxn>
                  <a:cxn ang="0">
                    <a:pos x="200" y="1202"/>
                  </a:cxn>
                  <a:cxn ang="0">
                    <a:pos x="417" y="1168"/>
                  </a:cxn>
                  <a:cxn ang="0">
                    <a:pos x="613" y="1052"/>
                  </a:cxn>
                  <a:cxn ang="0">
                    <a:pos x="610" y="929"/>
                  </a:cxn>
                  <a:cxn ang="0">
                    <a:pos x="543" y="888"/>
                  </a:cxn>
                  <a:cxn ang="0">
                    <a:pos x="567" y="791"/>
                  </a:cxn>
                  <a:cxn ang="0">
                    <a:pos x="655" y="738"/>
                  </a:cxn>
                  <a:cxn ang="0">
                    <a:pos x="725" y="713"/>
                  </a:cxn>
                  <a:cxn ang="0">
                    <a:pos x="792" y="729"/>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a:effectLst/>
            </p:spPr>
            <p:txBody>
              <a:bodyPr/>
              <a:lstStyle/>
              <a:p>
                <a:pPr>
                  <a:defRPr/>
                </a:pPr>
                <a:endParaRPr lang="en-US">
                  <a:latin typeface="Arial Narrow" pitchFamily="34" charset="0"/>
                  <a:ea typeface="+mn-ea"/>
                  <a:cs typeface="Times New Roman" pitchFamily="18" charset="0"/>
                </a:endParaRPr>
              </a:p>
            </p:txBody>
          </p:sp>
          <p:sp>
            <p:nvSpPr>
              <p:cNvPr id="21" name="Freeform 27"/>
              <p:cNvSpPr>
                <a:spLocks/>
              </p:cNvSpPr>
              <p:nvPr/>
            </p:nvSpPr>
            <p:spPr bwMode="invGray">
              <a:xfrm>
                <a:off x="530" y="2834"/>
                <a:ext cx="63" cy="73"/>
              </a:xfrm>
              <a:custGeom>
                <a:avLst/>
                <a:gdLst/>
                <a:ahLst/>
                <a:cxnLst>
                  <a:cxn ang="0">
                    <a:pos x="42" y="65"/>
                  </a:cxn>
                  <a:cxn ang="0">
                    <a:pos x="58" y="72"/>
                  </a:cxn>
                  <a:cxn ang="0">
                    <a:pos x="62" y="72"/>
                  </a:cxn>
                  <a:cxn ang="0">
                    <a:pos x="62" y="67"/>
                  </a:cxn>
                  <a:cxn ang="0">
                    <a:pos x="58" y="65"/>
                  </a:cxn>
                  <a:cxn ang="0">
                    <a:pos x="58" y="62"/>
                  </a:cxn>
                  <a:cxn ang="0">
                    <a:pos x="44" y="56"/>
                  </a:cxn>
                  <a:cxn ang="0">
                    <a:pos x="37" y="45"/>
                  </a:cxn>
                  <a:cxn ang="0">
                    <a:pos x="31" y="34"/>
                  </a:cxn>
                  <a:cxn ang="0">
                    <a:pos x="26" y="20"/>
                  </a:cxn>
                  <a:cxn ang="0">
                    <a:pos x="9" y="0"/>
                  </a:cxn>
                  <a:cxn ang="0">
                    <a:pos x="6" y="4"/>
                  </a:cxn>
                  <a:cxn ang="0">
                    <a:pos x="2" y="9"/>
                  </a:cxn>
                  <a:cxn ang="0">
                    <a:pos x="0" y="11"/>
                  </a:cxn>
                  <a:cxn ang="0">
                    <a:pos x="0" y="18"/>
                  </a:cxn>
                  <a:cxn ang="0">
                    <a:pos x="0" y="20"/>
                  </a:cxn>
                  <a:cxn ang="0">
                    <a:pos x="0" y="20"/>
                  </a:cxn>
                  <a:cxn ang="0">
                    <a:pos x="0" y="20"/>
                  </a:cxn>
                  <a:cxn ang="0">
                    <a:pos x="0" y="20"/>
                  </a:cxn>
                  <a:cxn ang="0">
                    <a:pos x="9" y="31"/>
                  </a:cxn>
                  <a:cxn ang="0">
                    <a:pos x="20" y="45"/>
                  </a:cxn>
                  <a:cxn ang="0">
                    <a:pos x="31" y="56"/>
                  </a:cxn>
                  <a:cxn ang="0">
                    <a:pos x="42" y="6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a:effectLst/>
            </p:spPr>
            <p:txBody>
              <a:bodyPr/>
              <a:lstStyle/>
              <a:p>
                <a:pPr>
                  <a:defRPr/>
                </a:pPr>
                <a:endParaRPr lang="en-US">
                  <a:latin typeface="Arial Narrow" pitchFamily="34" charset="0"/>
                  <a:ea typeface="+mn-ea"/>
                  <a:cs typeface="Times New Roman" pitchFamily="18" charset="0"/>
                </a:endParaRPr>
              </a:p>
            </p:txBody>
          </p:sp>
        </p:grpSp>
      </p:grpSp>
      <p:sp>
        <p:nvSpPr>
          <p:cNvPr id="40988"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0989"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endParaRPr lang="zh-CN" alt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endParaRPr lang="zh-CN" alt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fld id="{B8CA845A-8991-644F-9703-5A54BC6D49A5}" type="slidenum">
              <a:rPr lang="zh-CN" altLang="en-US"/>
              <a:pPr/>
              <a:t>‹#›</a:t>
            </a:fld>
            <a:endParaRPr lang="en-US" altLang="zh-CN"/>
          </a:p>
        </p:txBody>
      </p:sp>
    </p:spTree>
    <p:extLst>
      <p:ext uri="{BB962C8B-B14F-4D97-AF65-F5344CB8AC3E}">
        <p14:creationId xmlns:p14="http://schemas.microsoft.com/office/powerpoint/2010/main" val="4168954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71198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82892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19296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15805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73137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42877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88768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96999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1820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2921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zh-CN" altLang="en-US"/>
          </a:p>
        </p:txBody>
      </p:sp>
      <p:sp>
        <p:nvSpPr>
          <p:cNvPr id="5" name="Rectangle 20"/>
          <p:cNvSpPr>
            <a:spLocks noGrp="1" noChangeArrowheads="1"/>
          </p:cNvSpPr>
          <p:nvPr>
            <p:ph type="ftr" sz="quarter" idx="11"/>
          </p:nvPr>
        </p:nvSpPr>
        <p:spPr>
          <a:ln/>
        </p:spPr>
        <p:txBody>
          <a:bodyPr/>
          <a:lstStyle>
            <a:lvl1pPr>
              <a:defRPr/>
            </a:lvl1pPr>
          </a:lstStyle>
          <a:p>
            <a:endParaRPr lang="zh-CN" altLang="en-US"/>
          </a:p>
        </p:txBody>
      </p:sp>
      <p:sp>
        <p:nvSpPr>
          <p:cNvPr id="6" name="Rectangle 21"/>
          <p:cNvSpPr>
            <a:spLocks noGrp="1" noChangeArrowheads="1"/>
          </p:cNvSpPr>
          <p:nvPr>
            <p:ph type="sldNum" sz="quarter" idx="12"/>
          </p:nvPr>
        </p:nvSpPr>
        <p:spPr>
          <a:ln/>
        </p:spPr>
        <p:txBody>
          <a:bodyPr/>
          <a:lstStyle>
            <a:lvl1pPr>
              <a:defRPr/>
            </a:lvl1pPr>
          </a:lstStyle>
          <a:p>
            <a:fld id="{65504928-D6A7-A940-AA95-53EF674C3427}" type="slidenum">
              <a:rPr lang="zh-CN" altLang="en-US"/>
              <a:pPr/>
              <a:t>‹#›</a:t>
            </a:fld>
            <a:endParaRPr lang="en-US" altLang="zh-CN"/>
          </a:p>
        </p:txBody>
      </p:sp>
    </p:spTree>
    <p:extLst>
      <p:ext uri="{BB962C8B-B14F-4D97-AF65-F5344CB8AC3E}">
        <p14:creationId xmlns:p14="http://schemas.microsoft.com/office/powerpoint/2010/main" val="7584030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10512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65465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31325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13752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04559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408274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94514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39360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91624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4057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endParaRPr lang="zh-CN" altLang="en-US"/>
          </a:p>
        </p:txBody>
      </p:sp>
      <p:sp>
        <p:nvSpPr>
          <p:cNvPr id="5" name="Rectangle 20"/>
          <p:cNvSpPr>
            <a:spLocks noGrp="1" noChangeArrowheads="1"/>
          </p:cNvSpPr>
          <p:nvPr>
            <p:ph type="ftr" sz="quarter" idx="11"/>
          </p:nvPr>
        </p:nvSpPr>
        <p:spPr>
          <a:ln/>
        </p:spPr>
        <p:txBody>
          <a:bodyPr/>
          <a:lstStyle>
            <a:lvl1pPr>
              <a:defRPr/>
            </a:lvl1pPr>
          </a:lstStyle>
          <a:p>
            <a:endParaRPr lang="zh-CN" altLang="en-US"/>
          </a:p>
        </p:txBody>
      </p:sp>
      <p:sp>
        <p:nvSpPr>
          <p:cNvPr id="6" name="Rectangle 21"/>
          <p:cNvSpPr>
            <a:spLocks noGrp="1" noChangeArrowheads="1"/>
          </p:cNvSpPr>
          <p:nvPr>
            <p:ph type="sldNum" sz="quarter" idx="12"/>
          </p:nvPr>
        </p:nvSpPr>
        <p:spPr>
          <a:ln/>
        </p:spPr>
        <p:txBody>
          <a:bodyPr/>
          <a:lstStyle>
            <a:lvl1pPr>
              <a:defRPr/>
            </a:lvl1pPr>
          </a:lstStyle>
          <a:p>
            <a:fld id="{B4016723-870E-CF4A-973B-96CF26919278}" type="slidenum">
              <a:rPr lang="zh-CN" altLang="en-US"/>
              <a:pPr/>
              <a:t>‹#›</a:t>
            </a:fld>
            <a:endParaRPr lang="en-US" altLang="zh-CN"/>
          </a:p>
        </p:txBody>
      </p:sp>
    </p:spTree>
    <p:extLst>
      <p:ext uri="{BB962C8B-B14F-4D97-AF65-F5344CB8AC3E}">
        <p14:creationId xmlns:p14="http://schemas.microsoft.com/office/powerpoint/2010/main" val="22202521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4687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52772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72492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40659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06323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61768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493320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35635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65315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4735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endParaRPr lang="zh-CN" altLang="en-US"/>
          </a:p>
        </p:txBody>
      </p:sp>
      <p:sp>
        <p:nvSpPr>
          <p:cNvPr id="6" name="Rectangle 20"/>
          <p:cNvSpPr>
            <a:spLocks noGrp="1" noChangeArrowheads="1"/>
          </p:cNvSpPr>
          <p:nvPr>
            <p:ph type="ftr" sz="quarter" idx="11"/>
          </p:nvPr>
        </p:nvSpPr>
        <p:spPr>
          <a:ln/>
        </p:spPr>
        <p:txBody>
          <a:bodyPr/>
          <a:lstStyle>
            <a:lvl1pPr>
              <a:defRPr/>
            </a:lvl1pPr>
          </a:lstStyle>
          <a:p>
            <a:endParaRPr lang="zh-CN" altLang="en-US"/>
          </a:p>
        </p:txBody>
      </p:sp>
      <p:sp>
        <p:nvSpPr>
          <p:cNvPr id="7" name="Rectangle 21"/>
          <p:cNvSpPr>
            <a:spLocks noGrp="1" noChangeArrowheads="1"/>
          </p:cNvSpPr>
          <p:nvPr>
            <p:ph type="sldNum" sz="quarter" idx="12"/>
          </p:nvPr>
        </p:nvSpPr>
        <p:spPr>
          <a:ln/>
        </p:spPr>
        <p:txBody>
          <a:bodyPr/>
          <a:lstStyle>
            <a:lvl1pPr>
              <a:defRPr/>
            </a:lvl1pPr>
          </a:lstStyle>
          <a:p>
            <a:fld id="{2BA349E7-1397-5746-8869-95868D03C7C2}" type="slidenum">
              <a:rPr lang="zh-CN" altLang="en-US"/>
              <a:pPr/>
              <a:t>‹#›</a:t>
            </a:fld>
            <a:endParaRPr lang="en-US" altLang="zh-CN"/>
          </a:p>
        </p:txBody>
      </p:sp>
    </p:spTree>
    <p:extLst>
      <p:ext uri="{BB962C8B-B14F-4D97-AF65-F5344CB8AC3E}">
        <p14:creationId xmlns:p14="http://schemas.microsoft.com/office/powerpoint/2010/main" val="313459469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40387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419144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4656433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516309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3230295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8511376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45122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822974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319440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81651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endParaRPr lang="zh-CN" altLang="en-US"/>
          </a:p>
        </p:txBody>
      </p:sp>
      <p:sp>
        <p:nvSpPr>
          <p:cNvPr id="8" name="Rectangle 20"/>
          <p:cNvSpPr>
            <a:spLocks noGrp="1" noChangeArrowheads="1"/>
          </p:cNvSpPr>
          <p:nvPr>
            <p:ph type="ftr" sz="quarter" idx="11"/>
          </p:nvPr>
        </p:nvSpPr>
        <p:spPr>
          <a:ln/>
        </p:spPr>
        <p:txBody>
          <a:bodyPr/>
          <a:lstStyle>
            <a:lvl1pPr>
              <a:defRPr/>
            </a:lvl1pPr>
          </a:lstStyle>
          <a:p>
            <a:endParaRPr lang="zh-CN" altLang="en-US"/>
          </a:p>
        </p:txBody>
      </p:sp>
      <p:sp>
        <p:nvSpPr>
          <p:cNvPr id="9" name="Rectangle 21"/>
          <p:cNvSpPr>
            <a:spLocks noGrp="1" noChangeArrowheads="1"/>
          </p:cNvSpPr>
          <p:nvPr>
            <p:ph type="sldNum" sz="quarter" idx="12"/>
          </p:nvPr>
        </p:nvSpPr>
        <p:spPr>
          <a:ln/>
        </p:spPr>
        <p:txBody>
          <a:bodyPr/>
          <a:lstStyle>
            <a:lvl1pPr>
              <a:defRPr/>
            </a:lvl1pPr>
          </a:lstStyle>
          <a:p>
            <a:fld id="{8B122FF4-DF2C-F348-9D2F-D9B99B50077E}" type="slidenum">
              <a:rPr lang="zh-CN" altLang="en-US"/>
              <a:pPr/>
              <a:t>‹#›</a:t>
            </a:fld>
            <a:endParaRPr lang="en-US" altLang="zh-CN"/>
          </a:p>
        </p:txBody>
      </p:sp>
    </p:spTree>
    <p:extLst>
      <p:ext uri="{BB962C8B-B14F-4D97-AF65-F5344CB8AC3E}">
        <p14:creationId xmlns:p14="http://schemas.microsoft.com/office/powerpoint/2010/main" val="27871083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083262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777391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4895105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22036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538287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62612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0590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70797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96474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5883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endParaRPr lang="zh-CN" altLang="en-US"/>
          </a:p>
        </p:txBody>
      </p:sp>
      <p:sp>
        <p:nvSpPr>
          <p:cNvPr id="4" name="Rectangle 20"/>
          <p:cNvSpPr>
            <a:spLocks noGrp="1" noChangeArrowheads="1"/>
          </p:cNvSpPr>
          <p:nvPr>
            <p:ph type="ftr" sz="quarter" idx="11"/>
          </p:nvPr>
        </p:nvSpPr>
        <p:spPr>
          <a:ln/>
        </p:spPr>
        <p:txBody>
          <a:bodyPr/>
          <a:lstStyle>
            <a:lvl1pPr>
              <a:defRPr/>
            </a:lvl1pPr>
          </a:lstStyle>
          <a:p>
            <a:endParaRPr lang="zh-CN" altLang="en-US"/>
          </a:p>
        </p:txBody>
      </p:sp>
      <p:sp>
        <p:nvSpPr>
          <p:cNvPr id="5" name="Rectangle 21"/>
          <p:cNvSpPr>
            <a:spLocks noGrp="1" noChangeArrowheads="1"/>
          </p:cNvSpPr>
          <p:nvPr>
            <p:ph type="sldNum" sz="quarter" idx="12"/>
          </p:nvPr>
        </p:nvSpPr>
        <p:spPr>
          <a:ln/>
        </p:spPr>
        <p:txBody>
          <a:bodyPr/>
          <a:lstStyle>
            <a:lvl1pPr>
              <a:defRPr/>
            </a:lvl1pPr>
          </a:lstStyle>
          <a:p>
            <a:fld id="{A1084941-A11A-114A-8DD3-7CA4624B6DA3}" type="slidenum">
              <a:rPr lang="zh-CN" altLang="en-US"/>
              <a:pPr/>
              <a:t>‹#›</a:t>
            </a:fld>
            <a:endParaRPr lang="en-US" altLang="zh-CN"/>
          </a:p>
        </p:txBody>
      </p:sp>
    </p:spTree>
    <p:extLst>
      <p:ext uri="{BB962C8B-B14F-4D97-AF65-F5344CB8AC3E}">
        <p14:creationId xmlns:p14="http://schemas.microsoft.com/office/powerpoint/2010/main" val="205254392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20310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592288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098190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77660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68798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28947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93791643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3583159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593239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16257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endParaRPr lang="zh-CN" altLang="en-US"/>
          </a:p>
        </p:txBody>
      </p:sp>
      <p:sp>
        <p:nvSpPr>
          <p:cNvPr id="3" name="Rectangle 20"/>
          <p:cNvSpPr>
            <a:spLocks noGrp="1" noChangeArrowheads="1"/>
          </p:cNvSpPr>
          <p:nvPr>
            <p:ph type="ftr" sz="quarter" idx="11"/>
          </p:nvPr>
        </p:nvSpPr>
        <p:spPr>
          <a:ln/>
        </p:spPr>
        <p:txBody>
          <a:bodyPr/>
          <a:lstStyle>
            <a:lvl1pPr>
              <a:defRPr/>
            </a:lvl1pPr>
          </a:lstStyle>
          <a:p>
            <a:endParaRPr lang="zh-CN" altLang="en-US"/>
          </a:p>
        </p:txBody>
      </p:sp>
      <p:sp>
        <p:nvSpPr>
          <p:cNvPr id="4" name="Rectangle 21"/>
          <p:cNvSpPr>
            <a:spLocks noGrp="1" noChangeArrowheads="1"/>
          </p:cNvSpPr>
          <p:nvPr>
            <p:ph type="sldNum" sz="quarter" idx="12"/>
          </p:nvPr>
        </p:nvSpPr>
        <p:spPr>
          <a:ln/>
        </p:spPr>
        <p:txBody>
          <a:bodyPr/>
          <a:lstStyle>
            <a:lvl1pPr>
              <a:defRPr/>
            </a:lvl1pPr>
          </a:lstStyle>
          <a:p>
            <a:fld id="{26D98BF8-B440-8B46-AA20-733ED7B5D776}" type="slidenum">
              <a:rPr lang="zh-CN" altLang="en-US"/>
              <a:pPr/>
              <a:t>‹#›</a:t>
            </a:fld>
            <a:endParaRPr lang="en-US" altLang="zh-CN"/>
          </a:p>
        </p:txBody>
      </p:sp>
    </p:spTree>
    <p:extLst>
      <p:ext uri="{BB962C8B-B14F-4D97-AF65-F5344CB8AC3E}">
        <p14:creationId xmlns:p14="http://schemas.microsoft.com/office/powerpoint/2010/main" val="18167821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858356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765208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000118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006625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581475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532023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804287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539471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263342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9607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zh-CN" altLang="en-US"/>
          </a:p>
        </p:txBody>
      </p:sp>
      <p:sp>
        <p:nvSpPr>
          <p:cNvPr id="6" name="Rectangle 20"/>
          <p:cNvSpPr>
            <a:spLocks noGrp="1" noChangeArrowheads="1"/>
          </p:cNvSpPr>
          <p:nvPr>
            <p:ph type="ftr" sz="quarter" idx="11"/>
          </p:nvPr>
        </p:nvSpPr>
        <p:spPr>
          <a:ln/>
        </p:spPr>
        <p:txBody>
          <a:bodyPr/>
          <a:lstStyle>
            <a:lvl1pPr>
              <a:defRPr/>
            </a:lvl1pPr>
          </a:lstStyle>
          <a:p>
            <a:endParaRPr lang="zh-CN" altLang="en-US"/>
          </a:p>
        </p:txBody>
      </p:sp>
      <p:sp>
        <p:nvSpPr>
          <p:cNvPr id="7" name="Rectangle 21"/>
          <p:cNvSpPr>
            <a:spLocks noGrp="1" noChangeArrowheads="1"/>
          </p:cNvSpPr>
          <p:nvPr>
            <p:ph type="sldNum" sz="quarter" idx="12"/>
          </p:nvPr>
        </p:nvSpPr>
        <p:spPr>
          <a:ln/>
        </p:spPr>
        <p:txBody>
          <a:bodyPr/>
          <a:lstStyle>
            <a:lvl1pPr>
              <a:defRPr/>
            </a:lvl1pPr>
          </a:lstStyle>
          <a:p>
            <a:fld id="{057F751F-6D56-AD48-99C8-8387BB49BF4B}" type="slidenum">
              <a:rPr lang="zh-CN" altLang="en-US"/>
              <a:pPr/>
              <a:t>‹#›</a:t>
            </a:fld>
            <a:endParaRPr lang="en-US" altLang="zh-CN"/>
          </a:p>
        </p:txBody>
      </p:sp>
    </p:spTree>
    <p:extLst>
      <p:ext uri="{BB962C8B-B14F-4D97-AF65-F5344CB8AC3E}">
        <p14:creationId xmlns:p14="http://schemas.microsoft.com/office/powerpoint/2010/main" val="275676785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90840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88970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97876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985780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50930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940747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80363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75330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981398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741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endParaRPr lang="zh-CN" altLang="en-US"/>
          </a:p>
        </p:txBody>
      </p:sp>
      <p:sp>
        <p:nvSpPr>
          <p:cNvPr id="5" name="Rectangle 1027"/>
          <p:cNvSpPr>
            <a:spLocks noGrp="1" noChangeArrowheads="1"/>
          </p:cNvSpPr>
          <p:nvPr>
            <p:ph type="sldNum" sz="quarter" idx="11"/>
          </p:nvPr>
        </p:nvSpPr>
        <p:spPr>
          <a:ln/>
        </p:spPr>
        <p:txBody>
          <a:bodyPr/>
          <a:lstStyle>
            <a:lvl1pPr>
              <a:defRPr/>
            </a:lvl1pPr>
          </a:lstStyle>
          <a:p>
            <a:fld id="{921977E4-86AE-B14E-A00E-5342446404E0}" type="slidenum">
              <a:rPr lang="zh-CN" altLang="en-US"/>
              <a:pPr/>
              <a:t>‹#›</a:t>
            </a:fld>
            <a:endParaRPr lang="en-US" altLang="zh-CN"/>
          </a:p>
        </p:txBody>
      </p:sp>
      <p:sp>
        <p:nvSpPr>
          <p:cNvPr id="6" name="Rectangle 1038"/>
          <p:cNvSpPr>
            <a:spLocks noGrp="1" noChangeArrowheads="1"/>
          </p:cNvSpPr>
          <p:nvPr>
            <p:ph type="ftr" sz="quarter" idx="12"/>
          </p:nvPr>
        </p:nvSpPr>
        <p:spPr>
          <a:ln/>
        </p:spPr>
        <p:txBody>
          <a:bodyPr/>
          <a:lstStyle>
            <a:lvl1pPr>
              <a:defRPr/>
            </a:lvl1pPr>
          </a:lstStyle>
          <a:p>
            <a:endParaRPr lang="zh-CN" altLang="en-US"/>
          </a:p>
        </p:txBody>
      </p:sp>
    </p:spTree>
    <p:extLst>
      <p:ext uri="{BB962C8B-B14F-4D97-AF65-F5344CB8AC3E}">
        <p14:creationId xmlns:p14="http://schemas.microsoft.com/office/powerpoint/2010/main" val="1381118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zh-CN" altLang="en-US"/>
          </a:p>
        </p:txBody>
      </p:sp>
      <p:sp>
        <p:nvSpPr>
          <p:cNvPr id="6" name="Rectangle 20"/>
          <p:cNvSpPr>
            <a:spLocks noGrp="1" noChangeArrowheads="1"/>
          </p:cNvSpPr>
          <p:nvPr>
            <p:ph type="ftr" sz="quarter" idx="11"/>
          </p:nvPr>
        </p:nvSpPr>
        <p:spPr>
          <a:ln/>
        </p:spPr>
        <p:txBody>
          <a:bodyPr/>
          <a:lstStyle>
            <a:lvl1pPr>
              <a:defRPr/>
            </a:lvl1pPr>
          </a:lstStyle>
          <a:p>
            <a:endParaRPr lang="zh-CN" altLang="en-US"/>
          </a:p>
        </p:txBody>
      </p:sp>
      <p:sp>
        <p:nvSpPr>
          <p:cNvPr id="7" name="Rectangle 21"/>
          <p:cNvSpPr>
            <a:spLocks noGrp="1" noChangeArrowheads="1"/>
          </p:cNvSpPr>
          <p:nvPr>
            <p:ph type="sldNum" sz="quarter" idx="12"/>
          </p:nvPr>
        </p:nvSpPr>
        <p:spPr>
          <a:ln/>
        </p:spPr>
        <p:txBody>
          <a:bodyPr/>
          <a:lstStyle>
            <a:lvl1pPr>
              <a:defRPr/>
            </a:lvl1pPr>
          </a:lstStyle>
          <a:p>
            <a:fld id="{B77EB0C2-F15F-864E-8FF7-1C8E5E47F82F}" type="slidenum">
              <a:rPr lang="zh-CN" altLang="en-US"/>
              <a:pPr/>
              <a:t>‹#›</a:t>
            </a:fld>
            <a:endParaRPr lang="en-US" altLang="zh-CN"/>
          </a:p>
        </p:txBody>
      </p:sp>
    </p:spTree>
    <p:extLst>
      <p:ext uri="{BB962C8B-B14F-4D97-AF65-F5344CB8AC3E}">
        <p14:creationId xmlns:p14="http://schemas.microsoft.com/office/powerpoint/2010/main" val="26240493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40717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014575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679366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94207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01598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22791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981808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79346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69724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490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zh-CN" altLang="en-US"/>
          </a:p>
        </p:txBody>
      </p:sp>
      <p:sp>
        <p:nvSpPr>
          <p:cNvPr id="5" name="Rectangle 20"/>
          <p:cNvSpPr>
            <a:spLocks noGrp="1" noChangeArrowheads="1"/>
          </p:cNvSpPr>
          <p:nvPr>
            <p:ph type="ftr" sz="quarter" idx="11"/>
          </p:nvPr>
        </p:nvSpPr>
        <p:spPr>
          <a:ln/>
        </p:spPr>
        <p:txBody>
          <a:bodyPr/>
          <a:lstStyle>
            <a:lvl1pPr>
              <a:defRPr/>
            </a:lvl1pPr>
          </a:lstStyle>
          <a:p>
            <a:endParaRPr lang="zh-CN" altLang="en-US"/>
          </a:p>
        </p:txBody>
      </p:sp>
      <p:sp>
        <p:nvSpPr>
          <p:cNvPr id="6" name="Rectangle 21"/>
          <p:cNvSpPr>
            <a:spLocks noGrp="1" noChangeArrowheads="1"/>
          </p:cNvSpPr>
          <p:nvPr>
            <p:ph type="sldNum" sz="quarter" idx="12"/>
          </p:nvPr>
        </p:nvSpPr>
        <p:spPr>
          <a:ln/>
        </p:spPr>
        <p:txBody>
          <a:bodyPr/>
          <a:lstStyle>
            <a:lvl1pPr>
              <a:defRPr/>
            </a:lvl1pPr>
          </a:lstStyle>
          <a:p>
            <a:fld id="{2F09ADE3-461C-5841-A8D3-71451C310FD3}" type="slidenum">
              <a:rPr lang="zh-CN" altLang="en-US"/>
              <a:pPr/>
              <a:t>‹#›</a:t>
            </a:fld>
            <a:endParaRPr lang="en-US" altLang="zh-CN"/>
          </a:p>
        </p:txBody>
      </p:sp>
    </p:spTree>
    <p:extLst>
      <p:ext uri="{BB962C8B-B14F-4D97-AF65-F5344CB8AC3E}">
        <p14:creationId xmlns:p14="http://schemas.microsoft.com/office/powerpoint/2010/main" val="227128828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670566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77677163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045675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621347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44752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339429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07325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76759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446174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045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zh-CN" altLang="en-US"/>
          </a:p>
        </p:txBody>
      </p:sp>
      <p:sp>
        <p:nvSpPr>
          <p:cNvPr id="5" name="Rectangle 20"/>
          <p:cNvSpPr>
            <a:spLocks noGrp="1" noChangeArrowheads="1"/>
          </p:cNvSpPr>
          <p:nvPr>
            <p:ph type="ftr" sz="quarter" idx="11"/>
          </p:nvPr>
        </p:nvSpPr>
        <p:spPr>
          <a:ln/>
        </p:spPr>
        <p:txBody>
          <a:bodyPr/>
          <a:lstStyle>
            <a:lvl1pPr>
              <a:defRPr/>
            </a:lvl1pPr>
          </a:lstStyle>
          <a:p>
            <a:endParaRPr lang="zh-CN" altLang="en-US"/>
          </a:p>
        </p:txBody>
      </p:sp>
      <p:sp>
        <p:nvSpPr>
          <p:cNvPr id="6" name="Rectangle 21"/>
          <p:cNvSpPr>
            <a:spLocks noGrp="1" noChangeArrowheads="1"/>
          </p:cNvSpPr>
          <p:nvPr>
            <p:ph type="sldNum" sz="quarter" idx="12"/>
          </p:nvPr>
        </p:nvSpPr>
        <p:spPr>
          <a:ln/>
        </p:spPr>
        <p:txBody>
          <a:bodyPr/>
          <a:lstStyle>
            <a:lvl1pPr>
              <a:defRPr/>
            </a:lvl1pPr>
          </a:lstStyle>
          <a:p>
            <a:fld id="{8989EB65-12C4-4E4E-AF0B-D1BB713C1EB1}" type="slidenum">
              <a:rPr lang="zh-CN" altLang="en-US"/>
              <a:pPr/>
              <a:t>‹#›</a:t>
            </a:fld>
            <a:endParaRPr lang="en-US" altLang="zh-CN"/>
          </a:p>
        </p:txBody>
      </p:sp>
    </p:spTree>
    <p:extLst>
      <p:ext uri="{BB962C8B-B14F-4D97-AF65-F5344CB8AC3E}">
        <p14:creationId xmlns:p14="http://schemas.microsoft.com/office/powerpoint/2010/main" val="369340664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940645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161208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69657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162658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265688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264937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728658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020345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4092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2589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endParaRPr lang="zh-CN" altLang="en-US"/>
          </a:p>
        </p:txBody>
      </p:sp>
      <p:sp>
        <p:nvSpPr>
          <p:cNvPr id="5" name="Rectangle 20"/>
          <p:cNvSpPr>
            <a:spLocks noGrp="1" noChangeArrowheads="1"/>
          </p:cNvSpPr>
          <p:nvPr>
            <p:ph type="ftr" sz="quarter" idx="11"/>
          </p:nvPr>
        </p:nvSpPr>
        <p:spPr>
          <a:ln/>
        </p:spPr>
        <p:txBody>
          <a:bodyPr/>
          <a:lstStyle>
            <a:lvl1pPr>
              <a:defRPr/>
            </a:lvl1pPr>
          </a:lstStyle>
          <a:p>
            <a:endParaRPr lang="zh-CN" altLang="en-US"/>
          </a:p>
        </p:txBody>
      </p:sp>
      <p:sp>
        <p:nvSpPr>
          <p:cNvPr id="6" name="Rectangle 21"/>
          <p:cNvSpPr>
            <a:spLocks noGrp="1" noChangeArrowheads="1"/>
          </p:cNvSpPr>
          <p:nvPr>
            <p:ph type="sldNum" sz="quarter" idx="12"/>
          </p:nvPr>
        </p:nvSpPr>
        <p:spPr>
          <a:ln/>
        </p:spPr>
        <p:txBody>
          <a:bodyPr/>
          <a:lstStyle>
            <a:lvl1pPr>
              <a:defRPr/>
            </a:lvl1pPr>
          </a:lstStyle>
          <a:p>
            <a:fld id="{286626A3-56F6-C441-9199-FB1C867F7BB6}" type="slidenum">
              <a:rPr lang="zh-CN" altLang="en-US"/>
              <a:pPr/>
              <a:t>‹#›</a:t>
            </a:fld>
            <a:endParaRPr lang="en-US" altLang="zh-CN"/>
          </a:p>
        </p:txBody>
      </p:sp>
    </p:spTree>
    <p:extLst>
      <p:ext uri="{BB962C8B-B14F-4D97-AF65-F5344CB8AC3E}">
        <p14:creationId xmlns:p14="http://schemas.microsoft.com/office/powerpoint/2010/main" val="302303697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312894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771591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17528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967511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0234950"/>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298119"/>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0108087"/>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093101"/>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2527679"/>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3872638"/>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zh-CN" altLang="en-US">
                <a:ea typeface="SimSun" charset="0"/>
                <a:cs typeface="SimSun"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endParaRPr lang="zh-CN" altLang="en-US">
                <a:ea typeface="SimSun" charset="0"/>
                <a:cs typeface="SimSun"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zh-CN" altLang="en-US">
                <a:ea typeface="SimSun" charset="0"/>
                <a:cs typeface="SimSun"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zh-CN" altLang="en-US">
                <a:ea typeface="SimSun" charset="0"/>
                <a:cs typeface="SimSun"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zh-CN" altLang="en-US">
                <a:ea typeface="SimSun" charset="0"/>
                <a:cs typeface="SimSun"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zh-CN" altLang="en-US">
                <a:ea typeface="SimSun" charset="0"/>
                <a:cs typeface="SimSun"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zh-CN" altLang="en-US">
                <a:ea typeface="SimSun" charset="0"/>
                <a:cs typeface="SimSun"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zh-CN" altLang="en-US">
                <a:ea typeface="SimSun" charset="0"/>
                <a:cs typeface="SimSun"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endParaRPr lang="zh-CN" altLang="en-US">
                <a:ea typeface="SimSun" charset="0"/>
                <a:cs typeface="SimSun"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endParaRPr lang="zh-CN" altLang="en-US">
                <a:ea typeface="SimSun" charset="0"/>
                <a:cs typeface="SimSun"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endParaRPr lang="zh-CN" altLang="en-US">
                <a:ea typeface="SimSun" charset="0"/>
                <a:cs typeface="SimSun"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endParaRPr lang="zh-CN" altLang="en-US">
                <a:ea typeface="SimSun" charset="0"/>
                <a:cs typeface="SimSun"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zh-CN" altLang="en-US">
                <a:ea typeface="SimSun" charset="0"/>
                <a:cs typeface="SimSun"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endParaRPr lang="zh-CN" altLang="en-US">
                <a:ea typeface="SimSun" charset="0"/>
                <a:cs typeface="SimSun"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grpSp>
      <p:sp>
        <p:nvSpPr>
          <p:cNvPr id="5021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50216"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zh-CN" altLang="en-US"/>
          </a:p>
        </p:txBody>
      </p:sp>
      <p:sp>
        <p:nvSpPr>
          <p:cNvPr id="40" name="Rectangle 38"/>
          <p:cNvSpPr>
            <a:spLocks noGrp="1" noChangeArrowheads="1"/>
          </p:cNvSpPr>
          <p:nvPr>
            <p:ph type="ftr" sz="quarter" idx="11"/>
          </p:nvPr>
        </p:nvSpPr>
        <p:spPr/>
        <p:txBody>
          <a:bodyPr/>
          <a:lstStyle>
            <a:lvl1pPr>
              <a:defRPr/>
            </a:lvl1pPr>
          </a:lstStyle>
          <a:p>
            <a:endParaRPr lang="zh-CN" altLang="en-US"/>
          </a:p>
        </p:txBody>
      </p:sp>
      <p:sp>
        <p:nvSpPr>
          <p:cNvPr id="41" name="Rectangle 41"/>
          <p:cNvSpPr>
            <a:spLocks noGrp="1" noChangeArrowheads="1"/>
          </p:cNvSpPr>
          <p:nvPr>
            <p:ph type="sldNum" sz="quarter" idx="12"/>
          </p:nvPr>
        </p:nvSpPr>
        <p:spPr/>
        <p:txBody>
          <a:bodyPr/>
          <a:lstStyle>
            <a:lvl1pPr>
              <a:defRPr/>
            </a:lvl1pPr>
          </a:lstStyle>
          <a:p>
            <a:fld id="{88B19FCE-9AE9-8E41-BC6E-56A3F09CDC06}" type="slidenum">
              <a:rPr lang="zh-CN" altLang="en-US"/>
              <a:pPr/>
              <a:t>‹#›</a:t>
            </a:fld>
            <a:endParaRPr lang="en-US" altLang="zh-CN"/>
          </a:p>
        </p:txBody>
      </p:sp>
    </p:spTree>
    <p:extLst>
      <p:ext uri="{BB962C8B-B14F-4D97-AF65-F5344CB8AC3E}">
        <p14:creationId xmlns:p14="http://schemas.microsoft.com/office/powerpoint/2010/main" val="365984399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9749337"/>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6348151"/>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8476704"/>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672952"/>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963441"/>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693852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166445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518734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666489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9660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zh-CN" altLang="en-US"/>
          </a:p>
        </p:txBody>
      </p:sp>
      <p:sp>
        <p:nvSpPr>
          <p:cNvPr id="5" name="Rectangle 40"/>
          <p:cNvSpPr>
            <a:spLocks noGrp="1" noChangeArrowheads="1"/>
          </p:cNvSpPr>
          <p:nvPr>
            <p:ph type="ftr" sz="quarter" idx="11"/>
          </p:nvPr>
        </p:nvSpPr>
        <p:spPr>
          <a:ln/>
        </p:spPr>
        <p:txBody>
          <a:bodyPr/>
          <a:lstStyle>
            <a:lvl1pPr>
              <a:defRPr/>
            </a:lvl1pPr>
          </a:lstStyle>
          <a:p>
            <a:endParaRPr lang="zh-CN" altLang="en-US"/>
          </a:p>
        </p:txBody>
      </p:sp>
      <p:sp>
        <p:nvSpPr>
          <p:cNvPr id="6" name="Rectangle 41"/>
          <p:cNvSpPr>
            <a:spLocks noGrp="1" noChangeArrowheads="1"/>
          </p:cNvSpPr>
          <p:nvPr>
            <p:ph type="sldNum" sz="quarter" idx="12"/>
          </p:nvPr>
        </p:nvSpPr>
        <p:spPr>
          <a:ln/>
        </p:spPr>
        <p:txBody>
          <a:bodyPr/>
          <a:lstStyle>
            <a:lvl1pPr>
              <a:defRPr/>
            </a:lvl1pPr>
          </a:lstStyle>
          <a:p>
            <a:fld id="{11424772-505F-0341-97B2-7ED16EA4E4E4}" type="slidenum">
              <a:rPr lang="zh-CN" altLang="en-US"/>
              <a:pPr/>
              <a:t>‹#›</a:t>
            </a:fld>
            <a:endParaRPr lang="en-US" altLang="zh-CN"/>
          </a:p>
        </p:txBody>
      </p:sp>
    </p:spTree>
    <p:extLst>
      <p:ext uri="{BB962C8B-B14F-4D97-AF65-F5344CB8AC3E}">
        <p14:creationId xmlns:p14="http://schemas.microsoft.com/office/powerpoint/2010/main" val="6347455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73680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229029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916953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231591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0078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726547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17050144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215286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246330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8065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zh-CN" altLang="en-US"/>
          </a:p>
        </p:txBody>
      </p:sp>
      <p:sp>
        <p:nvSpPr>
          <p:cNvPr id="5" name="Rectangle 40"/>
          <p:cNvSpPr>
            <a:spLocks noGrp="1" noChangeArrowheads="1"/>
          </p:cNvSpPr>
          <p:nvPr>
            <p:ph type="ftr" sz="quarter" idx="11"/>
          </p:nvPr>
        </p:nvSpPr>
        <p:spPr>
          <a:ln/>
        </p:spPr>
        <p:txBody>
          <a:bodyPr/>
          <a:lstStyle>
            <a:lvl1pPr>
              <a:defRPr/>
            </a:lvl1pPr>
          </a:lstStyle>
          <a:p>
            <a:endParaRPr lang="zh-CN" altLang="en-US"/>
          </a:p>
        </p:txBody>
      </p:sp>
      <p:sp>
        <p:nvSpPr>
          <p:cNvPr id="6" name="Rectangle 41"/>
          <p:cNvSpPr>
            <a:spLocks noGrp="1" noChangeArrowheads="1"/>
          </p:cNvSpPr>
          <p:nvPr>
            <p:ph type="sldNum" sz="quarter" idx="12"/>
          </p:nvPr>
        </p:nvSpPr>
        <p:spPr>
          <a:ln/>
        </p:spPr>
        <p:txBody>
          <a:bodyPr/>
          <a:lstStyle>
            <a:lvl1pPr>
              <a:defRPr/>
            </a:lvl1pPr>
          </a:lstStyle>
          <a:p>
            <a:fld id="{F7F2FC8E-49BB-7444-B98C-DAE4CE7304C4}" type="slidenum">
              <a:rPr lang="zh-CN" altLang="en-US"/>
              <a:pPr/>
              <a:t>‹#›</a:t>
            </a:fld>
            <a:endParaRPr lang="en-US" altLang="zh-CN"/>
          </a:p>
        </p:txBody>
      </p:sp>
    </p:spTree>
    <p:extLst>
      <p:ext uri="{BB962C8B-B14F-4D97-AF65-F5344CB8AC3E}">
        <p14:creationId xmlns:p14="http://schemas.microsoft.com/office/powerpoint/2010/main" val="402049759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7847204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878059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62657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963897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929729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957009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952916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017131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905204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59369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zh-CN" altLang="en-US"/>
          </a:p>
        </p:txBody>
      </p:sp>
      <p:sp>
        <p:nvSpPr>
          <p:cNvPr id="6" name="Rectangle 40"/>
          <p:cNvSpPr>
            <a:spLocks noGrp="1" noChangeArrowheads="1"/>
          </p:cNvSpPr>
          <p:nvPr>
            <p:ph type="ftr" sz="quarter" idx="11"/>
          </p:nvPr>
        </p:nvSpPr>
        <p:spPr>
          <a:ln/>
        </p:spPr>
        <p:txBody>
          <a:bodyPr/>
          <a:lstStyle>
            <a:lvl1pPr>
              <a:defRPr/>
            </a:lvl1pPr>
          </a:lstStyle>
          <a:p>
            <a:endParaRPr lang="zh-CN" altLang="en-US"/>
          </a:p>
        </p:txBody>
      </p:sp>
      <p:sp>
        <p:nvSpPr>
          <p:cNvPr id="7" name="Rectangle 41"/>
          <p:cNvSpPr>
            <a:spLocks noGrp="1" noChangeArrowheads="1"/>
          </p:cNvSpPr>
          <p:nvPr>
            <p:ph type="sldNum" sz="quarter" idx="12"/>
          </p:nvPr>
        </p:nvSpPr>
        <p:spPr>
          <a:ln/>
        </p:spPr>
        <p:txBody>
          <a:bodyPr/>
          <a:lstStyle>
            <a:lvl1pPr>
              <a:defRPr/>
            </a:lvl1pPr>
          </a:lstStyle>
          <a:p>
            <a:fld id="{B0DB52C5-9AB7-FD48-B31C-2DF902ABBFC2}" type="slidenum">
              <a:rPr lang="zh-CN" altLang="en-US"/>
              <a:pPr/>
              <a:t>‹#›</a:t>
            </a:fld>
            <a:endParaRPr lang="en-US" altLang="zh-CN"/>
          </a:p>
        </p:txBody>
      </p:sp>
    </p:spTree>
    <p:extLst>
      <p:ext uri="{BB962C8B-B14F-4D97-AF65-F5344CB8AC3E}">
        <p14:creationId xmlns:p14="http://schemas.microsoft.com/office/powerpoint/2010/main" val="428463497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748051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768069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693557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713019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798770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946243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489900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031195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78793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9211708"/>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zh-CN" altLang="en-US"/>
          </a:p>
        </p:txBody>
      </p:sp>
      <p:sp>
        <p:nvSpPr>
          <p:cNvPr id="8" name="Rectangle 40"/>
          <p:cNvSpPr>
            <a:spLocks noGrp="1" noChangeArrowheads="1"/>
          </p:cNvSpPr>
          <p:nvPr>
            <p:ph type="ftr" sz="quarter" idx="11"/>
          </p:nvPr>
        </p:nvSpPr>
        <p:spPr>
          <a:ln/>
        </p:spPr>
        <p:txBody>
          <a:bodyPr/>
          <a:lstStyle>
            <a:lvl1pPr>
              <a:defRPr/>
            </a:lvl1pPr>
          </a:lstStyle>
          <a:p>
            <a:endParaRPr lang="zh-CN" altLang="en-US"/>
          </a:p>
        </p:txBody>
      </p:sp>
      <p:sp>
        <p:nvSpPr>
          <p:cNvPr id="9" name="Rectangle 41"/>
          <p:cNvSpPr>
            <a:spLocks noGrp="1" noChangeArrowheads="1"/>
          </p:cNvSpPr>
          <p:nvPr>
            <p:ph type="sldNum" sz="quarter" idx="12"/>
          </p:nvPr>
        </p:nvSpPr>
        <p:spPr>
          <a:ln/>
        </p:spPr>
        <p:txBody>
          <a:bodyPr/>
          <a:lstStyle>
            <a:lvl1pPr>
              <a:defRPr/>
            </a:lvl1pPr>
          </a:lstStyle>
          <a:p>
            <a:fld id="{C05F46F5-5291-E443-8210-3FDE343B2242}" type="slidenum">
              <a:rPr lang="zh-CN" altLang="en-US"/>
              <a:pPr/>
              <a:t>‹#›</a:t>
            </a:fld>
            <a:endParaRPr lang="en-US" altLang="zh-CN"/>
          </a:p>
        </p:txBody>
      </p:sp>
    </p:spTree>
    <p:extLst>
      <p:ext uri="{BB962C8B-B14F-4D97-AF65-F5344CB8AC3E}">
        <p14:creationId xmlns:p14="http://schemas.microsoft.com/office/powerpoint/2010/main" val="394699280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965691"/>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2632561"/>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183616"/>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3643854"/>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383576"/>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9100105"/>
      </p:ext>
    </p:extLst>
  </p:cSld>
  <p:clrMapOvr>
    <a:masterClrMapping/>
  </p:clrMapOvr>
  <p:transition spd="med">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7864890"/>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1516155"/>
      </p:ext>
    </p:extLst>
  </p:cSld>
  <p:clrMapOvr>
    <a:masterClrMapping/>
  </p:clrMapOvr>
  <p:transition spd="med">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8864016"/>
      </p:ext>
    </p:extLst>
  </p:cSld>
  <p:clrMapOvr>
    <a:masterClrMapping/>
  </p:clrMapOvr>
  <p:transition spd="med">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4997627"/>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zh-CN" altLang="en-US"/>
          </a:p>
        </p:txBody>
      </p:sp>
      <p:sp>
        <p:nvSpPr>
          <p:cNvPr id="4" name="Rectangle 40"/>
          <p:cNvSpPr>
            <a:spLocks noGrp="1" noChangeArrowheads="1"/>
          </p:cNvSpPr>
          <p:nvPr>
            <p:ph type="ftr" sz="quarter" idx="11"/>
          </p:nvPr>
        </p:nvSpPr>
        <p:spPr>
          <a:ln/>
        </p:spPr>
        <p:txBody>
          <a:bodyPr/>
          <a:lstStyle>
            <a:lvl1pPr>
              <a:defRPr/>
            </a:lvl1pPr>
          </a:lstStyle>
          <a:p>
            <a:endParaRPr lang="zh-CN" altLang="en-US"/>
          </a:p>
        </p:txBody>
      </p:sp>
      <p:sp>
        <p:nvSpPr>
          <p:cNvPr id="5" name="Rectangle 41"/>
          <p:cNvSpPr>
            <a:spLocks noGrp="1" noChangeArrowheads="1"/>
          </p:cNvSpPr>
          <p:nvPr>
            <p:ph type="sldNum" sz="quarter" idx="12"/>
          </p:nvPr>
        </p:nvSpPr>
        <p:spPr>
          <a:ln/>
        </p:spPr>
        <p:txBody>
          <a:bodyPr/>
          <a:lstStyle>
            <a:lvl1pPr>
              <a:defRPr/>
            </a:lvl1pPr>
          </a:lstStyle>
          <a:p>
            <a:fld id="{2168CDA8-F8AF-9944-A0FB-C3D5E9A56005}" type="slidenum">
              <a:rPr lang="zh-CN" altLang="en-US"/>
              <a:pPr/>
              <a:t>‹#›</a:t>
            </a:fld>
            <a:endParaRPr lang="en-US" altLang="zh-CN"/>
          </a:p>
        </p:txBody>
      </p:sp>
    </p:spTree>
    <p:extLst>
      <p:ext uri="{BB962C8B-B14F-4D97-AF65-F5344CB8AC3E}">
        <p14:creationId xmlns:p14="http://schemas.microsoft.com/office/powerpoint/2010/main" val="202943980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837471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235518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278856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962014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730539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303212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556164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289727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166810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8485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endParaRPr lang="zh-CN" altLang="en-US"/>
          </a:p>
        </p:txBody>
      </p:sp>
      <p:sp>
        <p:nvSpPr>
          <p:cNvPr id="5" name="Rectangle 1027"/>
          <p:cNvSpPr>
            <a:spLocks noGrp="1" noChangeArrowheads="1"/>
          </p:cNvSpPr>
          <p:nvPr>
            <p:ph type="sldNum" sz="quarter" idx="11"/>
          </p:nvPr>
        </p:nvSpPr>
        <p:spPr>
          <a:ln/>
        </p:spPr>
        <p:txBody>
          <a:bodyPr/>
          <a:lstStyle>
            <a:lvl1pPr>
              <a:defRPr/>
            </a:lvl1pPr>
          </a:lstStyle>
          <a:p>
            <a:fld id="{7058A34C-7399-1547-870E-EF1DC44FFCEF}" type="slidenum">
              <a:rPr lang="zh-CN" altLang="en-US"/>
              <a:pPr/>
              <a:t>‹#›</a:t>
            </a:fld>
            <a:endParaRPr lang="en-US" altLang="zh-CN"/>
          </a:p>
        </p:txBody>
      </p:sp>
      <p:sp>
        <p:nvSpPr>
          <p:cNvPr id="6" name="Rectangle 1038"/>
          <p:cNvSpPr>
            <a:spLocks noGrp="1" noChangeArrowheads="1"/>
          </p:cNvSpPr>
          <p:nvPr>
            <p:ph type="ftr" sz="quarter" idx="12"/>
          </p:nvPr>
        </p:nvSpPr>
        <p:spPr>
          <a:ln/>
        </p:spPr>
        <p:txBody>
          <a:bodyPr/>
          <a:lstStyle>
            <a:lvl1pPr>
              <a:defRPr/>
            </a:lvl1pPr>
          </a:lstStyle>
          <a:p>
            <a:endParaRPr lang="zh-CN" altLang="en-US"/>
          </a:p>
        </p:txBody>
      </p:sp>
    </p:spTree>
    <p:extLst>
      <p:ext uri="{BB962C8B-B14F-4D97-AF65-F5344CB8AC3E}">
        <p14:creationId xmlns:p14="http://schemas.microsoft.com/office/powerpoint/2010/main" val="282147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zh-CN" altLang="en-US"/>
          </a:p>
        </p:txBody>
      </p:sp>
      <p:sp>
        <p:nvSpPr>
          <p:cNvPr id="3" name="Rectangle 40"/>
          <p:cNvSpPr>
            <a:spLocks noGrp="1" noChangeArrowheads="1"/>
          </p:cNvSpPr>
          <p:nvPr>
            <p:ph type="ftr" sz="quarter" idx="11"/>
          </p:nvPr>
        </p:nvSpPr>
        <p:spPr>
          <a:ln/>
        </p:spPr>
        <p:txBody>
          <a:bodyPr/>
          <a:lstStyle>
            <a:lvl1pPr>
              <a:defRPr/>
            </a:lvl1pPr>
          </a:lstStyle>
          <a:p>
            <a:endParaRPr lang="zh-CN" altLang="en-US"/>
          </a:p>
        </p:txBody>
      </p:sp>
      <p:sp>
        <p:nvSpPr>
          <p:cNvPr id="4" name="Rectangle 41"/>
          <p:cNvSpPr>
            <a:spLocks noGrp="1" noChangeArrowheads="1"/>
          </p:cNvSpPr>
          <p:nvPr>
            <p:ph type="sldNum" sz="quarter" idx="12"/>
          </p:nvPr>
        </p:nvSpPr>
        <p:spPr>
          <a:ln/>
        </p:spPr>
        <p:txBody>
          <a:bodyPr/>
          <a:lstStyle>
            <a:lvl1pPr>
              <a:defRPr/>
            </a:lvl1pPr>
          </a:lstStyle>
          <a:p>
            <a:fld id="{C206EEBE-DB10-BB40-AA05-40E804BF74B1}" type="slidenum">
              <a:rPr lang="zh-CN" altLang="en-US"/>
              <a:pPr/>
              <a:t>‹#›</a:t>
            </a:fld>
            <a:endParaRPr lang="en-US" altLang="zh-CN"/>
          </a:p>
        </p:txBody>
      </p:sp>
    </p:spTree>
    <p:extLst>
      <p:ext uri="{BB962C8B-B14F-4D97-AF65-F5344CB8AC3E}">
        <p14:creationId xmlns:p14="http://schemas.microsoft.com/office/powerpoint/2010/main" val="153974029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989162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13A00D5-A99C-8A40-93FA-7345D7CEFEB9}"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79386329"/>
      </p:ext>
    </p:extLst>
  </p:cSld>
  <p:clrMapOvr>
    <a:masterClrMapping/>
  </p:clrMapOvr>
  <p:transition spd="med">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4D019FD-F2AF-F545-94A2-8F3D67CEAD28}"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96723998"/>
      </p:ext>
    </p:extLst>
  </p:cSld>
  <p:clrMapOvr>
    <a:masterClrMapping/>
  </p:clrMapOvr>
  <p:transitio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21A020-00E5-2047-89F6-09E77EBD7701}"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7246184"/>
      </p:ext>
    </p:extLst>
  </p:cSld>
  <p:clrMapOvr>
    <a:masterClrMapping/>
  </p:clrMapOvr>
  <p:transitio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C6D259-1C0C-5147-9983-4A85F3D8067F}"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5934649"/>
      </p:ext>
    </p:extLst>
  </p:cSld>
  <p:clrMapOvr>
    <a:masterClrMapping/>
  </p:clrMapOvr>
  <p:transition spd="med">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2B91CD8-A1CD-624B-9E0A-1665FCA4D6F6}"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91578737"/>
      </p:ext>
    </p:extLst>
  </p:cSld>
  <p:clrMapOvr>
    <a:masterClrMapping/>
  </p:clrMapOvr>
  <p:transitio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D5DF6C5-A805-ED47-9DA7-9D105FF13638}"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73924245"/>
      </p:ext>
    </p:extLst>
  </p:cSld>
  <p:clrMapOvr>
    <a:masterClrMapping/>
  </p:clrMapOvr>
  <p:transitio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A57FFDF-FBFA-5941-99F8-CE4BC3E29A97}"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46930743"/>
      </p:ext>
    </p:extLst>
  </p:cSld>
  <p:clrMapOvr>
    <a:masterClrMapping/>
  </p:clrMapOvr>
  <p:transition spd="med">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D10C9EF-1E6F-8F41-A332-54CC9A3AA906}"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43948836"/>
      </p:ext>
    </p:extLst>
  </p:cSld>
  <p:clrMapOvr>
    <a:masterClrMapping/>
  </p:clrMapOvr>
  <p:transition spd="med">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4742D0E-ADF1-AB48-9EAC-51E6D9236B81}"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24637559"/>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zh-CN" altLang="en-US"/>
          </a:p>
        </p:txBody>
      </p:sp>
      <p:sp>
        <p:nvSpPr>
          <p:cNvPr id="6" name="Rectangle 40"/>
          <p:cNvSpPr>
            <a:spLocks noGrp="1" noChangeArrowheads="1"/>
          </p:cNvSpPr>
          <p:nvPr>
            <p:ph type="ftr" sz="quarter" idx="11"/>
          </p:nvPr>
        </p:nvSpPr>
        <p:spPr>
          <a:ln/>
        </p:spPr>
        <p:txBody>
          <a:bodyPr/>
          <a:lstStyle>
            <a:lvl1pPr>
              <a:defRPr/>
            </a:lvl1pPr>
          </a:lstStyle>
          <a:p>
            <a:endParaRPr lang="zh-CN" altLang="en-US"/>
          </a:p>
        </p:txBody>
      </p:sp>
      <p:sp>
        <p:nvSpPr>
          <p:cNvPr id="7" name="Rectangle 41"/>
          <p:cNvSpPr>
            <a:spLocks noGrp="1" noChangeArrowheads="1"/>
          </p:cNvSpPr>
          <p:nvPr>
            <p:ph type="sldNum" sz="quarter" idx="12"/>
          </p:nvPr>
        </p:nvSpPr>
        <p:spPr>
          <a:ln/>
        </p:spPr>
        <p:txBody>
          <a:bodyPr/>
          <a:lstStyle>
            <a:lvl1pPr>
              <a:defRPr/>
            </a:lvl1pPr>
          </a:lstStyle>
          <a:p>
            <a:fld id="{050DBBD1-F8EF-F44A-8593-989033F19FC4}" type="slidenum">
              <a:rPr lang="zh-CN" altLang="en-US"/>
              <a:pPr/>
              <a:t>‹#›</a:t>
            </a:fld>
            <a:endParaRPr lang="en-US" altLang="zh-CN"/>
          </a:p>
        </p:txBody>
      </p:sp>
    </p:spTree>
    <p:extLst>
      <p:ext uri="{BB962C8B-B14F-4D97-AF65-F5344CB8AC3E}">
        <p14:creationId xmlns:p14="http://schemas.microsoft.com/office/powerpoint/2010/main" val="308240134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61F7AF0-4B06-AA4A-8B34-1994ABE34100}"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39937291"/>
      </p:ext>
    </p:extLst>
  </p:cSld>
  <p:clrMapOvr>
    <a:masterClrMapping/>
  </p:clrMapOvr>
  <p:transition spd="med">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88D131A-B082-7641-9DFE-F80E34275794}"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35985249"/>
      </p:ext>
    </p:extLst>
  </p:cSld>
  <p:clrMapOvr>
    <a:masterClrMapping/>
  </p:clrMapOvr>
  <p:transition spd="med">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586185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959969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46084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913621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865827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121712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957168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4648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zh-CN" altLang="en-US"/>
          </a:p>
        </p:txBody>
      </p:sp>
      <p:sp>
        <p:nvSpPr>
          <p:cNvPr id="6" name="Rectangle 40"/>
          <p:cNvSpPr>
            <a:spLocks noGrp="1" noChangeArrowheads="1"/>
          </p:cNvSpPr>
          <p:nvPr>
            <p:ph type="ftr" sz="quarter" idx="11"/>
          </p:nvPr>
        </p:nvSpPr>
        <p:spPr>
          <a:ln/>
        </p:spPr>
        <p:txBody>
          <a:bodyPr/>
          <a:lstStyle>
            <a:lvl1pPr>
              <a:defRPr/>
            </a:lvl1pPr>
          </a:lstStyle>
          <a:p>
            <a:endParaRPr lang="zh-CN" altLang="en-US"/>
          </a:p>
        </p:txBody>
      </p:sp>
      <p:sp>
        <p:nvSpPr>
          <p:cNvPr id="7" name="Rectangle 41"/>
          <p:cNvSpPr>
            <a:spLocks noGrp="1" noChangeArrowheads="1"/>
          </p:cNvSpPr>
          <p:nvPr>
            <p:ph type="sldNum" sz="quarter" idx="12"/>
          </p:nvPr>
        </p:nvSpPr>
        <p:spPr>
          <a:ln/>
        </p:spPr>
        <p:txBody>
          <a:bodyPr/>
          <a:lstStyle>
            <a:lvl1pPr>
              <a:defRPr/>
            </a:lvl1pPr>
          </a:lstStyle>
          <a:p>
            <a:fld id="{07C2367F-1D47-664F-9449-51DE5BD164EA}" type="slidenum">
              <a:rPr lang="zh-CN" altLang="en-US"/>
              <a:pPr/>
              <a:t>‹#›</a:t>
            </a:fld>
            <a:endParaRPr lang="en-US" altLang="zh-CN"/>
          </a:p>
        </p:txBody>
      </p:sp>
    </p:spTree>
    <p:extLst>
      <p:ext uri="{BB962C8B-B14F-4D97-AF65-F5344CB8AC3E}">
        <p14:creationId xmlns:p14="http://schemas.microsoft.com/office/powerpoint/2010/main" val="245382182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460420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90384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588334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64F39A18-0A4C-0A40-8CFA-388B135A6118}" type="slidenum">
              <a:rPr lang="en-US"/>
              <a:pPr>
                <a:defRPr/>
              </a:pPr>
              <a:t>‹#›</a:t>
            </a:fld>
            <a:endParaRPr lang="en-US"/>
          </a:p>
        </p:txBody>
      </p:sp>
    </p:spTree>
    <p:extLst>
      <p:ext uri="{BB962C8B-B14F-4D97-AF65-F5344CB8AC3E}">
        <p14:creationId xmlns:p14="http://schemas.microsoft.com/office/powerpoint/2010/main" val="292325887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0D2BDA02-9AF8-4246-BEA8-A2C580B7B4C8}" type="slidenum">
              <a:rPr lang="en-US"/>
              <a:pPr>
                <a:defRPr/>
              </a:pPr>
              <a:t>‹#›</a:t>
            </a:fld>
            <a:endParaRPr lang="en-US"/>
          </a:p>
        </p:txBody>
      </p:sp>
    </p:spTree>
    <p:extLst>
      <p:ext uri="{BB962C8B-B14F-4D97-AF65-F5344CB8AC3E}">
        <p14:creationId xmlns:p14="http://schemas.microsoft.com/office/powerpoint/2010/main" val="271300290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366169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662104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409293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221256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9247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zh-CN" altLang="en-US"/>
          </a:p>
        </p:txBody>
      </p:sp>
      <p:sp>
        <p:nvSpPr>
          <p:cNvPr id="5" name="Rectangle 40"/>
          <p:cNvSpPr>
            <a:spLocks noGrp="1" noChangeArrowheads="1"/>
          </p:cNvSpPr>
          <p:nvPr>
            <p:ph type="ftr" sz="quarter" idx="11"/>
          </p:nvPr>
        </p:nvSpPr>
        <p:spPr>
          <a:ln/>
        </p:spPr>
        <p:txBody>
          <a:bodyPr/>
          <a:lstStyle>
            <a:lvl1pPr>
              <a:defRPr/>
            </a:lvl1pPr>
          </a:lstStyle>
          <a:p>
            <a:endParaRPr lang="zh-CN" altLang="en-US"/>
          </a:p>
        </p:txBody>
      </p:sp>
      <p:sp>
        <p:nvSpPr>
          <p:cNvPr id="6" name="Rectangle 41"/>
          <p:cNvSpPr>
            <a:spLocks noGrp="1" noChangeArrowheads="1"/>
          </p:cNvSpPr>
          <p:nvPr>
            <p:ph type="sldNum" sz="quarter" idx="12"/>
          </p:nvPr>
        </p:nvSpPr>
        <p:spPr>
          <a:ln/>
        </p:spPr>
        <p:txBody>
          <a:bodyPr/>
          <a:lstStyle>
            <a:lvl1pPr>
              <a:defRPr/>
            </a:lvl1pPr>
          </a:lstStyle>
          <a:p>
            <a:fld id="{11C57BB4-71CD-4D40-8D9D-EF45F6676D68}" type="slidenum">
              <a:rPr lang="zh-CN" altLang="en-US"/>
              <a:pPr/>
              <a:t>‹#›</a:t>
            </a:fld>
            <a:endParaRPr lang="en-US" altLang="zh-CN"/>
          </a:p>
        </p:txBody>
      </p:sp>
    </p:spTree>
    <p:extLst>
      <p:ext uri="{BB962C8B-B14F-4D97-AF65-F5344CB8AC3E}">
        <p14:creationId xmlns:p14="http://schemas.microsoft.com/office/powerpoint/2010/main" val="422669423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157328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79529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890411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772002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656726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20442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a:effectLst/>
          </p:spPr>
          <p:txBody>
            <a:bodyPr/>
            <a:lstStyle/>
            <a:p>
              <a:endParaRPr lang="zh-CN" altLang="en-US">
                <a:ea typeface="SimSun" charset="0"/>
                <a:cs typeface="SimSu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a:effectLst/>
          </p:spPr>
          <p:txBody>
            <a:bodyPr/>
            <a:lstStyle/>
            <a:p>
              <a:endParaRPr lang="zh-CN" altLang="en-US">
                <a:ea typeface="SimSun" charset="0"/>
                <a:cs typeface="SimSun" charset="0"/>
              </a:endParaRPr>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ahLst/>
                <a:cxnLst>
                  <a:cxn ang="0">
                    <a:pos x="290" y="1016"/>
                  </a:cxn>
                  <a:cxn ang="0">
                    <a:pos x="316" y="974"/>
                  </a:cxn>
                  <a:cxn ang="0">
                    <a:pos x="354" y="920"/>
                  </a:cxn>
                  <a:cxn ang="0">
                    <a:pos x="384" y="884"/>
                  </a:cxn>
                  <a:cxn ang="0">
                    <a:pos x="381" y="832"/>
                  </a:cxn>
                  <a:cxn ang="0">
                    <a:pos x="370" y="794"/>
                  </a:cxn>
                  <a:cxn ang="0">
                    <a:pos x="361" y="760"/>
                  </a:cxn>
                  <a:cxn ang="0">
                    <a:pos x="361" y="734"/>
                  </a:cxn>
                  <a:cxn ang="0">
                    <a:pos x="359" y="707"/>
                  </a:cxn>
                  <a:cxn ang="0">
                    <a:pos x="373" y="691"/>
                  </a:cxn>
                  <a:cxn ang="0">
                    <a:pos x="391" y="686"/>
                  </a:cxn>
                  <a:cxn ang="0">
                    <a:pos x="395" y="680"/>
                  </a:cxn>
                  <a:cxn ang="0">
                    <a:pos x="390" y="671"/>
                  </a:cxn>
                  <a:cxn ang="0">
                    <a:pos x="386" y="660"/>
                  </a:cxn>
                  <a:cxn ang="0">
                    <a:pos x="437" y="635"/>
                  </a:cxn>
                  <a:cxn ang="0">
                    <a:pos x="442" y="619"/>
                  </a:cxn>
                  <a:cxn ang="0">
                    <a:pos x="438" y="604"/>
                  </a:cxn>
                  <a:cxn ang="0">
                    <a:pos x="400" y="543"/>
                  </a:cxn>
                  <a:cxn ang="0">
                    <a:pos x="384" y="474"/>
                  </a:cxn>
                  <a:cxn ang="0">
                    <a:pos x="354" y="455"/>
                  </a:cxn>
                  <a:cxn ang="0">
                    <a:pos x="326" y="433"/>
                  </a:cxn>
                  <a:cxn ang="0">
                    <a:pos x="312" y="411"/>
                  </a:cxn>
                  <a:cxn ang="0">
                    <a:pos x="307" y="391"/>
                  </a:cxn>
                  <a:cxn ang="0">
                    <a:pos x="290" y="339"/>
                  </a:cxn>
                  <a:cxn ang="0">
                    <a:pos x="308" y="289"/>
                  </a:cxn>
                  <a:cxn ang="0">
                    <a:pos x="298" y="278"/>
                  </a:cxn>
                  <a:cxn ang="0">
                    <a:pos x="280" y="307"/>
                  </a:cxn>
                  <a:cxn ang="0">
                    <a:pos x="269" y="283"/>
                  </a:cxn>
                  <a:cxn ang="0">
                    <a:pos x="272" y="224"/>
                  </a:cxn>
                  <a:cxn ang="0">
                    <a:pos x="280" y="177"/>
                  </a:cxn>
                  <a:cxn ang="0">
                    <a:pos x="280" y="146"/>
                  </a:cxn>
                  <a:cxn ang="0">
                    <a:pos x="281" y="123"/>
                  </a:cxn>
                  <a:cxn ang="0">
                    <a:pos x="290" y="104"/>
                  </a:cxn>
                  <a:cxn ang="0">
                    <a:pos x="296" y="97"/>
                  </a:cxn>
                  <a:cxn ang="0">
                    <a:pos x="298" y="94"/>
                  </a:cxn>
                  <a:cxn ang="0">
                    <a:pos x="301" y="92"/>
                  </a:cxn>
                  <a:cxn ang="0">
                    <a:pos x="307" y="83"/>
                  </a:cxn>
                  <a:cxn ang="0">
                    <a:pos x="317" y="79"/>
                  </a:cxn>
                  <a:cxn ang="0">
                    <a:pos x="328" y="77"/>
                  </a:cxn>
                  <a:cxn ang="0">
                    <a:pos x="337" y="74"/>
                  </a:cxn>
                  <a:cxn ang="0">
                    <a:pos x="345" y="67"/>
                  </a:cxn>
                  <a:cxn ang="0">
                    <a:pos x="337" y="50"/>
                  </a:cxn>
                  <a:cxn ang="0">
                    <a:pos x="337" y="47"/>
                  </a:cxn>
                  <a:cxn ang="0">
                    <a:pos x="337" y="43"/>
                  </a:cxn>
                  <a:cxn ang="0">
                    <a:pos x="337" y="41"/>
                  </a:cxn>
                  <a:cxn ang="0">
                    <a:pos x="334" y="38"/>
                  </a:cxn>
                  <a:cxn ang="0">
                    <a:pos x="321" y="21"/>
                  </a:cxn>
                  <a:cxn ang="0">
                    <a:pos x="316" y="0"/>
                  </a:cxn>
                  <a:cxn ang="0">
                    <a:pos x="188" y="94"/>
                  </a:cxn>
                  <a:cxn ang="0">
                    <a:pos x="88" y="218"/>
                  </a:cxn>
                  <a:cxn ang="0">
                    <a:pos x="21" y="366"/>
                  </a:cxn>
                  <a:cxn ang="0">
                    <a:pos x="0" y="530"/>
                  </a:cxn>
                  <a:cxn ang="0">
                    <a:pos x="20" y="680"/>
                  </a:cxn>
                  <a:cxn ang="0">
                    <a:pos x="74" y="819"/>
                  </a:cxn>
                  <a:cxn ang="0">
                    <a:pos x="160" y="938"/>
                  </a:cxn>
                  <a:cxn ang="0">
                    <a:pos x="272" y="1032"/>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a:effectLst/>
            </p:spPr>
            <p:txBody>
              <a:bodyPr/>
              <a:lstStyle/>
              <a:p>
                <a:pPr>
                  <a:defRPr/>
                </a:pPr>
                <a:endParaRPr lang="en-US">
                  <a:latin typeface="Arial Narrow" pitchFamily="34" charset="0"/>
                  <a:cs typeface="Times New Roman" pitchFamily="18" charset="0"/>
                </a:endParaRPr>
              </a:p>
            </p:txBody>
          </p:sp>
          <p:sp>
            <p:nvSpPr>
              <p:cNvPr id="20" name="Freeform 26"/>
              <p:cNvSpPr>
                <a:spLocks/>
              </p:cNvSpPr>
              <p:nvPr/>
            </p:nvSpPr>
            <p:spPr bwMode="invGray">
              <a:xfrm>
                <a:off x="379" y="2327"/>
                <a:ext cx="824" cy="1203"/>
              </a:xfrm>
              <a:custGeom>
                <a:avLst/>
                <a:gdLst/>
                <a:ahLst/>
                <a:cxnLst>
                  <a:cxn ang="0">
                    <a:pos x="796" y="688"/>
                  </a:cxn>
                  <a:cxn ang="0">
                    <a:pos x="756" y="641"/>
                  </a:cxn>
                  <a:cxn ang="0">
                    <a:pos x="812" y="615"/>
                  </a:cxn>
                  <a:cxn ang="0">
                    <a:pos x="814" y="502"/>
                  </a:cxn>
                  <a:cxn ang="0">
                    <a:pos x="705" y="247"/>
                  </a:cxn>
                  <a:cxn ang="0">
                    <a:pos x="651" y="262"/>
                  </a:cxn>
                  <a:cxn ang="0">
                    <a:pos x="574" y="289"/>
                  </a:cxn>
                  <a:cxn ang="0">
                    <a:pos x="536" y="258"/>
                  </a:cxn>
                  <a:cxn ang="0">
                    <a:pos x="563" y="170"/>
                  </a:cxn>
                  <a:cxn ang="0">
                    <a:pos x="532" y="81"/>
                  </a:cxn>
                  <a:cxn ang="0">
                    <a:pos x="455" y="56"/>
                  </a:cxn>
                  <a:cxn ang="0">
                    <a:pos x="484" y="150"/>
                  </a:cxn>
                  <a:cxn ang="0">
                    <a:pos x="465" y="190"/>
                  </a:cxn>
                  <a:cxn ang="0">
                    <a:pos x="442" y="200"/>
                  </a:cxn>
                  <a:cxn ang="0">
                    <a:pos x="419" y="164"/>
                  </a:cxn>
                  <a:cxn ang="0">
                    <a:pos x="381" y="108"/>
                  </a:cxn>
                  <a:cxn ang="0">
                    <a:pos x="406" y="108"/>
                  </a:cxn>
                  <a:cxn ang="0">
                    <a:pos x="424" y="72"/>
                  </a:cxn>
                  <a:cxn ang="0">
                    <a:pos x="325" y="0"/>
                  </a:cxn>
                  <a:cxn ang="0">
                    <a:pos x="281" y="27"/>
                  </a:cxn>
                  <a:cxn ang="0">
                    <a:pos x="240" y="72"/>
                  </a:cxn>
                  <a:cxn ang="0">
                    <a:pos x="209" y="114"/>
                  </a:cxn>
                  <a:cxn ang="0">
                    <a:pos x="209" y="150"/>
                  </a:cxn>
                  <a:cxn ang="0">
                    <a:pos x="240" y="164"/>
                  </a:cxn>
                  <a:cxn ang="0">
                    <a:pos x="209" y="222"/>
                  </a:cxn>
                  <a:cxn ang="0">
                    <a:pos x="213" y="242"/>
                  </a:cxn>
                  <a:cxn ang="0">
                    <a:pos x="267" y="222"/>
                  </a:cxn>
                  <a:cxn ang="0">
                    <a:pos x="303" y="170"/>
                  </a:cxn>
                  <a:cxn ang="0">
                    <a:pos x="354" y="231"/>
                  </a:cxn>
                  <a:cxn ang="0">
                    <a:pos x="372" y="291"/>
                  </a:cxn>
                  <a:cxn ang="0">
                    <a:pos x="348" y="294"/>
                  </a:cxn>
                  <a:cxn ang="0">
                    <a:pos x="298" y="309"/>
                  </a:cxn>
                  <a:cxn ang="0">
                    <a:pos x="323" y="330"/>
                  </a:cxn>
                  <a:cxn ang="0">
                    <a:pos x="260" y="339"/>
                  </a:cxn>
                  <a:cxn ang="0">
                    <a:pos x="189" y="411"/>
                  </a:cxn>
                  <a:cxn ang="0">
                    <a:pos x="184" y="469"/>
                  </a:cxn>
                  <a:cxn ang="0">
                    <a:pos x="148" y="435"/>
                  </a:cxn>
                  <a:cxn ang="0">
                    <a:pos x="83" y="402"/>
                  </a:cxn>
                  <a:cxn ang="0">
                    <a:pos x="0" y="455"/>
                  </a:cxn>
                  <a:cxn ang="0">
                    <a:pos x="54" y="496"/>
                  </a:cxn>
                  <a:cxn ang="0">
                    <a:pos x="74" y="485"/>
                  </a:cxn>
                  <a:cxn ang="0">
                    <a:pos x="54" y="608"/>
                  </a:cxn>
                  <a:cxn ang="0">
                    <a:pos x="132" y="641"/>
                  </a:cxn>
                  <a:cxn ang="0">
                    <a:pos x="195" y="661"/>
                  </a:cxn>
                  <a:cxn ang="0">
                    <a:pos x="249" y="744"/>
                  </a:cxn>
                  <a:cxn ang="0">
                    <a:pos x="334" y="886"/>
                  </a:cxn>
                  <a:cxn ang="0">
                    <a:pos x="391" y="1007"/>
                  </a:cxn>
                  <a:cxn ang="0">
                    <a:pos x="292" y="1052"/>
                  </a:cxn>
                  <a:cxn ang="0">
                    <a:pos x="182" y="1105"/>
                  </a:cxn>
                  <a:cxn ang="0">
                    <a:pos x="68" y="1180"/>
                  </a:cxn>
                  <a:cxn ang="0">
                    <a:pos x="200" y="1202"/>
                  </a:cxn>
                  <a:cxn ang="0">
                    <a:pos x="417" y="1168"/>
                  </a:cxn>
                  <a:cxn ang="0">
                    <a:pos x="613" y="1052"/>
                  </a:cxn>
                  <a:cxn ang="0">
                    <a:pos x="610" y="929"/>
                  </a:cxn>
                  <a:cxn ang="0">
                    <a:pos x="543" y="888"/>
                  </a:cxn>
                  <a:cxn ang="0">
                    <a:pos x="567" y="791"/>
                  </a:cxn>
                  <a:cxn ang="0">
                    <a:pos x="655" y="738"/>
                  </a:cxn>
                  <a:cxn ang="0">
                    <a:pos x="725" y="713"/>
                  </a:cxn>
                  <a:cxn ang="0">
                    <a:pos x="792" y="729"/>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a:effectLst/>
            </p:spPr>
            <p:txBody>
              <a:bodyPr/>
              <a:lstStyle/>
              <a:p>
                <a:pPr>
                  <a:defRPr/>
                </a:pPr>
                <a:endParaRPr lang="en-US">
                  <a:latin typeface="Arial Narrow" pitchFamily="34" charset="0"/>
                  <a:cs typeface="Times New Roman" pitchFamily="18" charset="0"/>
                </a:endParaRPr>
              </a:p>
            </p:txBody>
          </p:sp>
          <p:sp>
            <p:nvSpPr>
              <p:cNvPr id="21" name="Freeform 27"/>
              <p:cNvSpPr>
                <a:spLocks/>
              </p:cNvSpPr>
              <p:nvPr/>
            </p:nvSpPr>
            <p:spPr bwMode="invGray">
              <a:xfrm>
                <a:off x="530" y="2834"/>
                <a:ext cx="63" cy="73"/>
              </a:xfrm>
              <a:custGeom>
                <a:avLst/>
                <a:gdLst/>
                <a:ahLst/>
                <a:cxnLst>
                  <a:cxn ang="0">
                    <a:pos x="42" y="65"/>
                  </a:cxn>
                  <a:cxn ang="0">
                    <a:pos x="58" y="72"/>
                  </a:cxn>
                  <a:cxn ang="0">
                    <a:pos x="62" y="72"/>
                  </a:cxn>
                  <a:cxn ang="0">
                    <a:pos x="62" y="67"/>
                  </a:cxn>
                  <a:cxn ang="0">
                    <a:pos x="58" y="65"/>
                  </a:cxn>
                  <a:cxn ang="0">
                    <a:pos x="58" y="62"/>
                  </a:cxn>
                  <a:cxn ang="0">
                    <a:pos x="44" y="56"/>
                  </a:cxn>
                  <a:cxn ang="0">
                    <a:pos x="37" y="45"/>
                  </a:cxn>
                  <a:cxn ang="0">
                    <a:pos x="31" y="34"/>
                  </a:cxn>
                  <a:cxn ang="0">
                    <a:pos x="26" y="20"/>
                  </a:cxn>
                  <a:cxn ang="0">
                    <a:pos x="9" y="0"/>
                  </a:cxn>
                  <a:cxn ang="0">
                    <a:pos x="6" y="4"/>
                  </a:cxn>
                  <a:cxn ang="0">
                    <a:pos x="2" y="9"/>
                  </a:cxn>
                  <a:cxn ang="0">
                    <a:pos x="0" y="11"/>
                  </a:cxn>
                  <a:cxn ang="0">
                    <a:pos x="0" y="18"/>
                  </a:cxn>
                  <a:cxn ang="0">
                    <a:pos x="0" y="20"/>
                  </a:cxn>
                  <a:cxn ang="0">
                    <a:pos x="0" y="20"/>
                  </a:cxn>
                  <a:cxn ang="0">
                    <a:pos x="0" y="20"/>
                  </a:cxn>
                  <a:cxn ang="0">
                    <a:pos x="0" y="20"/>
                  </a:cxn>
                  <a:cxn ang="0">
                    <a:pos x="9" y="31"/>
                  </a:cxn>
                  <a:cxn ang="0">
                    <a:pos x="20" y="45"/>
                  </a:cxn>
                  <a:cxn ang="0">
                    <a:pos x="31" y="56"/>
                  </a:cxn>
                  <a:cxn ang="0">
                    <a:pos x="42" y="6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a:effectLst/>
            </p:spPr>
            <p:txBody>
              <a:bodyPr/>
              <a:lstStyle/>
              <a:p>
                <a:pPr>
                  <a:defRPr/>
                </a:pPr>
                <a:endParaRPr lang="en-US">
                  <a:latin typeface="Arial Narrow" pitchFamily="34" charset="0"/>
                  <a:cs typeface="Times New Roman" pitchFamily="18" charset="0"/>
                </a:endParaRPr>
              </a:p>
            </p:txBody>
          </p:sp>
        </p:grpSp>
      </p:grpSp>
      <p:sp>
        <p:nvSpPr>
          <p:cNvPr id="40988"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0989"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endParaRPr lang="zh-CN" alt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endParaRPr lang="zh-CN" alt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fld id="{B8CA845A-8991-644F-9703-5A54BC6D49A5}" type="slidenum">
              <a:rPr lang="zh-CN" altLang="en-US"/>
              <a:pPr/>
              <a:t>‹#›</a:t>
            </a:fld>
            <a:endParaRPr lang="en-US" altLang="zh-CN"/>
          </a:p>
        </p:txBody>
      </p:sp>
    </p:spTree>
    <p:extLst>
      <p:ext uri="{BB962C8B-B14F-4D97-AF65-F5344CB8AC3E}">
        <p14:creationId xmlns:p14="http://schemas.microsoft.com/office/powerpoint/2010/main" val="49945258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65504928-D6A7-A940-AA95-53EF674C3427}"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64313399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B4016723-870E-CF4A-973B-96CF26919278}"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24926681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2BA349E7-1397-5746-8869-95868D03C7C2}"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153191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zh-CN" altLang="en-US"/>
          </a:p>
        </p:txBody>
      </p:sp>
      <p:sp>
        <p:nvSpPr>
          <p:cNvPr id="5" name="Rectangle 40"/>
          <p:cNvSpPr>
            <a:spLocks noGrp="1" noChangeArrowheads="1"/>
          </p:cNvSpPr>
          <p:nvPr>
            <p:ph type="ftr" sz="quarter" idx="11"/>
          </p:nvPr>
        </p:nvSpPr>
        <p:spPr>
          <a:ln/>
        </p:spPr>
        <p:txBody>
          <a:bodyPr/>
          <a:lstStyle>
            <a:lvl1pPr>
              <a:defRPr/>
            </a:lvl1pPr>
          </a:lstStyle>
          <a:p>
            <a:endParaRPr lang="zh-CN" altLang="en-US"/>
          </a:p>
        </p:txBody>
      </p:sp>
      <p:sp>
        <p:nvSpPr>
          <p:cNvPr id="6" name="Rectangle 41"/>
          <p:cNvSpPr>
            <a:spLocks noGrp="1" noChangeArrowheads="1"/>
          </p:cNvSpPr>
          <p:nvPr>
            <p:ph type="sldNum" sz="quarter" idx="12"/>
          </p:nvPr>
        </p:nvSpPr>
        <p:spPr>
          <a:ln/>
        </p:spPr>
        <p:txBody>
          <a:bodyPr/>
          <a:lstStyle>
            <a:lvl1pPr>
              <a:defRPr/>
            </a:lvl1pPr>
          </a:lstStyle>
          <a:p>
            <a:fld id="{EAA7B244-2128-4041-B359-3A4AEE099EB5}" type="slidenum">
              <a:rPr lang="zh-CN" altLang="en-US"/>
              <a:pPr/>
              <a:t>‹#›</a:t>
            </a:fld>
            <a:endParaRPr lang="en-US" altLang="zh-CN"/>
          </a:p>
        </p:txBody>
      </p:sp>
    </p:spTree>
    <p:extLst>
      <p:ext uri="{BB962C8B-B14F-4D97-AF65-F5344CB8AC3E}">
        <p14:creationId xmlns:p14="http://schemas.microsoft.com/office/powerpoint/2010/main" val="64790880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fld id="{8B122FF4-DF2C-F348-9D2F-D9B99B50077E}"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36060457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fld id="{A1084941-A11A-114A-8DD3-7CA4624B6DA3}"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98412223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fld id="{26D98BF8-B440-8B46-AA20-733ED7B5D776}"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28620373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057F751F-6D56-AD48-99C8-8387BB49BF4B}"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14198402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B77EB0C2-F15F-864E-8FF7-1C8E5E47F82F}"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06688990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2F09ADE3-461C-5841-A8D3-71451C310FD3}"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59043457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8989EB65-12C4-4E4E-AF0B-D1BB713C1EB1}"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28730037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286626A3-56F6-C441-9199-FB1C867F7BB6}"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45346422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a:effectLst/>
          </p:spPr>
          <p:txBody>
            <a:bodyPr/>
            <a:lstStyle/>
            <a:p>
              <a:endParaRPr lang="zh-CN" altLang="en-US">
                <a:ea typeface="SimSun" charset="0"/>
                <a:cs typeface="SimSu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a:effectLst/>
          </p:spPr>
          <p:txBody>
            <a:bodyPr/>
            <a:lstStyle/>
            <a:p>
              <a:endParaRPr lang="zh-CN" altLang="en-US">
                <a:ea typeface="SimSun" charset="0"/>
                <a:cs typeface="SimSun" charset="0"/>
              </a:endParaRPr>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ahLst/>
                <a:cxnLst>
                  <a:cxn ang="0">
                    <a:pos x="290" y="1016"/>
                  </a:cxn>
                  <a:cxn ang="0">
                    <a:pos x="316" y="974"/>
                  </a:cxn>
                  <a:cxn ang="0">
                    <a:pos x="354" y="920"/>
                  </a:cxn>
                  <a:cxn ang="0">
                    <a:pos x="384" y="884"/>
                  </a:cxn>
                  <a:cxn ang="0">
                    <a:pos x="381" y="832"/>
                  </a:cxn>
                  <a:cxn ang="0">
                    <a:pos x="370" y="794"/>
                  </a:cxn>
                  <a:cxn ang="0">
                    <a:pos x="361" y="760"/>
                  </a:cxn>
                  <a:cxn ang="0">
                    <a:pos x="361" y="734"/>
                  </a:cxn>
                  <a:cxn ang="0">
                    <a:pos x="359" y="707"/>
                  </a:cxn>
                  <a:cxn ang="0">
                    <a:pos x="373" y="691"/>
                  </a:cxn>
                  <a:cxn ang="0">
                    <a:pos x="391" y="686"/>
                  </a:cxn>
                  <a:cxn ang="0">
                    <a:pos x="395" y="680"/>
                  </a:cxn>
                  <a:cxn ang="0">
                    <a:pos x="390" y="671"/>
                  </a:cxn>
                  <a:cxn ang="0">
                    <a:pos x="386" y="660"/>
                  </a:cxn>
                  <a:cxn ang="0">
                    <a:pos x="437" y="635"/>
                  </a:cxn>
                  <a:cxn ang="0">
                    <a:pos x="442" y="619"/>
                  </a:cxn>
                  <a:cxn ang="0">
                    <a:pos x="438" y="604"/>
                  </a:cxn>
                  <a:cxn ang="0">
                    <a:pos x="400" y="543"/>
                  </a:cxn>
                  <a:cxn ang="0">
                    <a:pos x="384" y="474"/>
                  </a:cxn>
                  <a:cxn ang="0">
                    <a:pos x="354" y="455"/>
                  </a:cxn>
                  <a:cxn ang="0">
                    <a:pos x="326" y="433"/>
                  </a:cxn>
                  <a:cxn ang="0">
                    <a:pos x="312" y="411"/>
                  </a:cxn>
                  <a:cxn ang="0">
                    <a:pos x="307" y="391"/>
                  </a:cxn>
                  <a:cxn ang="0">
                    <a:pos x="290" y="339"/>
                  </a:cxn>
                  <a:cxn ang="0">
                    <a:pos x="308" y="289"/>
                  </a:cxn>
                  <a:cxn ang="0">
                    <a:pos x="298" y="278"/>
                  </a:cxn>
                  <a:cxn ang="0">
                    <a:pos x="280" y="307"/>
                  </a:cxn>
                  <a:cxn ang="0">
                    <a:pos x="269" y="283"/>
                  </a:cxn>
                  <a:cxn ang="0">
                    <a:pos x="272" y="224"/>
                  </a:cxn>
                  <a:cxn ang="0">
                    <a:pos x="280" y="177"/>
                  </a:cxn>
                  <a:cxn ang="0">
                    <a:pos x="280" y="146"/>
                  </a:cxn>
                  <a:cxn ang="0">
                    <a:pos x="281" y="123"/>
                  </a:cxn>
                  <a:cxn ang="0">
                    <a:pos x="290" y="104"/>
                  </a:cxn>
                  <a:cxn ang="0">
                    <a:pos x="296" y="97"/>
                  </a:cxn>
                  <a:cxn ang="0">
                    <a:pos x="298" y="94"/>
                  </a:cxn>
                  <a:cxn ang="0">
                    <a:pos x="301" y="92"/>
                  </a:cxn>
                  <a:cxn ang="0">
                    <a:pos x="307" y="83"/>
                  </a:cxn>
                  <a:cxn ang="0">
                    <a:pos x="317" y="79"/>
                  </a:cxn>
                  <a:cxn ang="0">
                    <a:pos x="328" y="77"/>
                  </a:cxn>
                  <a:cxn ang="0">
                    <a:pos x="337" y="74"/>
                  </a:cxn>
                  <a:cxn ang="0">
                    <a:pos x="345" y="67"/>
                  </a:cxn>
                  <a:cxn ang="0">
                    <a:pos x="337" y="50"/>
                  </a:cxn>
                  <a:cxn ang="0">
                    <a:pos x="337" y="47"/>
                  </a:cxn>
                  <a:cxn ang="0">
                    <a:pos x="337" y="43"/>
                  </a:cxn>
                  <a:cxn ang="0">
                    <a:pos x="337" y="41"/>
                  </a:cxn>
                  <a:cxn ang="0">
                    <a:pos x="334" y="38"/>
                  </a:cxn>
                  <a:cxn ang="0">
                    <a:pos x="321" y="21"/>
                  </a:cxn>
                  <a:cxn ang="0">
                    <a:pos x="316" y="0"/>
                  </a:cxn>
                  <a:cxn ang="0">
                    <a:pos x="188" y="94"/>
                  </a:cxn>
                  <a:cxn ang="0">
                    <a:pos x="88" y="218"/>
                  </a:cxn>
                  <a:cxn ang="0">
                    <a:pos x="21" y="366"/>
                  </a:cxn>
                  <a:cxn ang="0">
                    <a:pos x="0" y="530"/>
                  </a:cxn>
                  <a:cxn ang="0">
                    <a:pos x="20" y="680"/>
                  </a:cxn>
                  <a:cxn ang="0">
                    <a:pos x="74" y="819"/>
                  </a:cxn>
                  <a:cxn ang="0">
                    <a:pos x="160" y="938"/>
                  </a:cxn>
                  <a:cxn ang="0">
                    <a:pos x="272" y="1032"/>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a:effectLst/>
            </p:spPr>
            <p:txBody>
              <a:bodyPr/>
              <a:lstStyle/>
              <a:p>
                <a:pPr>
                  <a:defRPr/>
                </a:pPr>
                <a:endParaRPr lang="en-US">
                  <a:latin typeface="Arial Narrow" pitchFamily="34" charset="0"/>
                  <a:cs typeface="Times New Roman" pitchFamily="18" charset="0"/>
                </a:endParaRPr>
              </a:p>
            </p:txBody>
          </p:sp>
          <p:sp>
            <p:nvSpPr>
              <p:cNvPr id="20" name="Freeform 26"/>
              <p:cNvSpPr>
                <a:spLocks/>
              </p:cNvSpPr>
              <p:nvPr/>
            </p:nvSpPr>
            <p:spPr bwMode="invGray">
              <a:xfrm>
                <a:off x="379" y="2327"/>
                <a:ext cx="824" cy="1203"/>
              </a:xfrm>
              <a:custGeom>
                <a:avLst/>
                <a:gdLst/>
                <a:ahLst/>
                <a:cxnLst>
                  <a:cxn ang="0">
                    <a:pos x="796" y="688"/>
                  </a:cxn>
                  <a:cxn ang="0">
                    <a:pos x="756" y="641"/>
                  </a:cxn>
                  <a:cxn ang="0">
                    <a:pos x="812" y="615"/>
                  </a:cxn>
                  <a:cxn ang="0">
                    <a:pos x="814" y="502"/>
                  </a:cxn>
                  <a:cxn ang="0">
                    <a:pos x="705" y="247"/>
                  </a:cxn>
                  <a:cxn ang="0">
                    <a:pos x="651" y="262"/>
                  </a:cxn>
                  <a:cxn ang="0">
                    <a:pos x="574" y="289"/>
                  </a:cxn>
                  <a:cxn ang="0">
                    <a:pos x="536" y="258"/>
                  </a:cxn>
                  <a:cxn ang="0">
                    <a:pos x="563" y="170"/>
                  </a:cxn>
                  <a:cxn ang="0">
                    <a:pos x="532" y="81"/>
                  </a:cxn>
                  <a:cxn ang="0">
                    <a:pos x="455" y="56"/>
                  </a:cxn>
                  <a:cxn ang="0">
                    <a:pos x="484" y="150"/>
                  </a:cxn>
                  <a:cxn ang="0">
                    <a:pos x="465" y="190"/>
                  </a:cxn>
                  <a:cxn ang="0">
                    <a:pos x="442" y="200"/>
                  </a:cxn>
                  <a:cxn ang="0">
                    <a:pos x="419" y="164"/>
                  </a:cxn>
                  <a:cxn ang="0">
                    <a:pos x="381" y="108"/>
                  </a:cxn>
                  <a:cxn ang="0">
                    <a:pos x="406" y="108"/>
                  </a:cxn>
                  <a:cxn ang="0">
                    <a:pos x="424" y="72"/>
                  </a:cxn>
                  <a:cxn ang="0">
                    <a:pos x="325" y="0"/>
                  </a:cxn>
                  <a:cxn ang="0">
                    <a:pos x="281" y="27"/>
                  </a:cxn>
                  <a:cxn ang="0">
                    <a:pos x="240" y="72"/>
                  </a:cxn>
                  <a:cxn ang="0">
                    <a:pos x="209" y="114"/>
                  </a:cxn>
                  <a:cxn ang="0">
                    <a:pos x="209" y="150"/>
                  </a:cxn>
                  <a:cxn ang="0">
                    <a:pos x="240" y="164"/>
                  </a:cxn>
                  <a:cxn ang="0">
                    <a:pos x="209" y="222"/>
                  </a:cxn>
                  <a:cxn ang="0">
                    <a:pos x="213" y="242"/>
                  </a:cxn>
                  <a:cxn ang="0">
                    <a:pos x="267" y="222"/>
                  </a:cxn>
                  <a:cxn ang="0">
                    <a:pos x="303" y="170"/>
                  </a:cxn>
                  <a:cxn ang="0">
                    <a:pos x="354" y="231"/>
                  </a:cxn>
                  <a:cxn ang="0">
                    <a:pos x="372" y="291"/>
                  </a:cxn>
                  <a:cxn ang="0">
                    <a:pos x="348" y="294"/>
                  </a:cxn>
                  <a:cxn ang="0">
                    <a:pos x="298" y="309"/>
                  </a:cxn>
                  <a:cxn ang="0">
                    <a:pos x="323" y="330"/>
                  </a:cxn>
                  <a:cxn ang="0">
                    <a:pos x="260" y="339"/>
                  </a:cxn>
                  <a:cxn ang="0">
                    <a:pos x="189" y="411"/>
                  </a:cxn>
                  <a:cxn ang="0">
                    <a:pos x="184" y="469"/>
                  </a:cxn>
                  <a:cxn ang="0">
                    <a:pos x="148" y="435"/>
                  </a:cxn>
                  <a:cxn ang="0">
                    <a:pos x="83" y="402"/>
                  </a:cxn>
                  <a:cxn ang="0">
                    <a:pos x="0" y="455"/>
                  </a:cxn>
                  <a:cxn ang="0">
                    <a:pos x="54" y="496"/>
                  </a:cxn>
                  <a:cxn ang="0">
                    <a:pos x="74" y="485"/>
                  </a:cxn>
                  <a:cxn ang="0">
                    <a:pos x="54" y="608"/>
                  </a:cxn>
                  <a:cxn ang="0">
                    <a:pos x="132" y="641"/>
                  </a:cxn>
                  <a:cxn ang="0">
                    <a:pos x="195" y="661"/>
                  </a:cxn>
                  <a:cxn ang="0">
                    <a:pos x="249" y="744"/>
                  </a:cxn>
                  <a:cxn ang="0">
                    <a:pos x="334" y="886"/>
                  </a:cxn>
                  <a:cxn ang="0">
                    <a:pos x="391" y="1007"/>
                  </a:cxn>
                  <a:cxn ang="0">
                    <a:pos x="292" y="1052"/>
                  </a:cxn>
                  <a:cxn ang="0">
                    <a:pos x="182" y="1105"/>
                  </a:cxn>
                  <a:cxn ang="0">
                    <a:pos x="68" y="1180"/>
                  </a:cxn>
                  <a:cxn ang="0">
                    <a:pos x="200" y="1202"/>
                  </a:cxn>
                  <a:cxn ang="0">
                    <a:pos x="417" y="1168"/>
                  </a:cxn>
                  <a:cxn ang="0">
                    <a:pos x="613" y="1052"/>
                  </a:cxn>
                  <a:cxn ang="0">
                    <a:pos x="610" y="929"/>
                  </a:cxn>
                  <a:cxn ang="0">
                    <a:pos x="543" y="888"/>
                  </a:cxn>
                  <a:cxn ang="0">
                    <a:pos x="567" y="791"/>
                  </a:cxn>
                  <a:cxn ang="0">
                    <a:pos x="655" y="738"/>
                  </a:cxn>
                  <a:cxn ang="0">
                    <a:pos x="725" y="713"/>
                  </a:cxn>
                  <a:cxn ang="0">
                    <a:pos x="792" y="729"/>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a:effectLst/>
            </p:spPr>
            <p:txBody>
              <a:bodyPr/>
              <a:lstStyle/>
              <a:p>
                <a:pPr>
                  <a:defRPr/>
                </a:pPr>
                <a:endParaRPr lang="en-US">
                  <a:latin typeface="Arial Narrow" pitchFamily="34" charset="0"/>
                  <a:cs typeface="Times New Roman" pitchFamily="18" charset="0"/>
                </a:endParaRPr>
              </a:p>
            </p:txBody>
          </p:sp>
          <p:sp>
            <p:nvSpPr>
              <p:cNvPr id="21" name="Freeform 27"/>
              <p:cNvSpPr>
                <a:spLocks/>
              </p:cNvSpPr>
              <p:nvPr/>
            </p:nvSpPr>
            <p:spPr bwMode="invGray">
              <a:xfrm>
                <a:off x="530" y="2834"/>
                <a:ext cx="63" cy="73"/>
              </a:xfrm>
              <a:custGeom>
                <a:avLst/>
                <a:gdLst/>
                <a:ahLst/>
                <a:cxnLst>
                  <a:cxn ang="0">
                    <a:pos x="42" y="65"/>
                  </a:cxn>
                  <a:cxn ang="0">
                    <a:pos x="58" y="72"/>
                  </a:cxn>
                  <a:cxn ang="0">
                    <a:pos x="62" y="72"/>
                  </a:cxn>
                  <a:cxn ang="0">
                    <a:pos x="62" y="67"/>
                  </a:cxn>
                  <a:cxn ang="0">
                    <a:pos x="58" y="65"/>
                  </a:cxn>
                  <a:cxn ang="0">
                    <a:pos x="58" y="62"/>
                  </a:cxn>
                  <a:cxn ang="0">
                    <a:pos x="44" y="56"/>
                  </a:cxn>
                  <a:cxn ang="0">
                    <a:pos x="37" y="45"/>
                  </a:cxn>
                  <a:cxn ang="0">
                    <a:pos x="31" y="34"/>
                  </a:cxn>
                  <a:cxn ang="0">
                    <a:pos x="26" y="20"/>
                  </a:cxn>
                  <a:cxn ang="0">
                    <a:pos x="9" y="0"/>
                  </a:cxn>
                  <a:cxn ang="0">
                    <a:pos x="6" y="4"/>
                  </a:cxn>
                  <a:cxn ang="0">
                    <a:pos x="2" y="9"/>
                  </a:cxn>
                  <a:cxn ang="0">
                    <a:pos x="0" y="11"/>
                  </a:cxn>
                  <a:cxn ang="0">
                    <a:pos x="0" y="18"/>
                  </a:cxn>
                  <a:cxn ang="0">
                    <a:pos x="0" y="20"/>
                  </a:cxn>
                  <a:cxn ang="0">
                    <a:pos x="0" y="20"/>
                  </a:cxn>
                  <a:cxn ang="0">
                    <a:pos x="0" y="20"/>
                  </a:cxn>
                  <a:cxn ang="0">
                    <a:pos x="0" y="20"/>
                  </a:cxn>
                  <a:cxn ang="0">
                    <a:pos x="9" y="31"/>
                  </a:cxn>
                  <a:cxn ang="0">
                    <a:pos x="20" y="45"/>
                  </a:cxn>
                  <a:cxn ang="0">
                    <a:pos x="31" y="56"/>
                  </a:cxn>
                  <a:cxn ang="0">
                    <a:pos x="42" y="6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a:effectLst/>
            </p:spPr>
            <p:txBody>
              <a:bodyPr/>
              <a:lstStyle/>
              <a:p>
                <a:pPr>
                  <a:defRPr/>
                </a:pPr>
                <a:endParaRPr lang="en-US">
                  <a:latin typeface="Arial Narrow" pitchFamily="34" charset="0"/>
                  <a:cs typeface="Times New Roman" pitchFamily="18" charset="0"/>
                </a:endParaRPr>
              </a:p>
            </p:txBody>
          </p:sp>
        </p:grpSp>
      </p:grpSp>
      <p:sp>
        <p:nvSpPr>
          <p:cNvPr id="40988"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0989"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endParaRPr lang="zh-CN" alt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endParaRPr lang="zh-CN" alt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fld id="{B8CA845A-8991-644F-9703-5A54BC6D49A5}" type="slidenum">
              <a:rPr lang="zh-CN" altLang="en-US"/>
              <a:pPr/>
              <a:t>‹#›</a:t>
            </a:fld>
            <a:endParaRPr lang="en-US" altLang="zh-CN"/>
          </a:p>
        </p:txBody>
      </p:sp>
    </p:spTree>
    <p:extLst>
      <p:ext uri="{BB962C8B-B14F-4D97-AF65-F5344CB8AC3E}">
        <p14:creationId xmlns:p14="http://schemas.microsoft.com/office/powerpoint/2010/main" val="49945258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65504928-D6A7-A940-AA95-53EF674C3427}"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6431339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zh-CN" altLang="en-US"/>
          </a:p>
        </p:txBody>
      </p:sp>
      <p:sp>
        <p:nvSpPr>
          <p:cNvPr id="6" name="Rectangle 40"/>
          <p:cNvSpPr>
            <a:spLocks noGrp="1" noChangeArrowheads="1"/>
          </p:cNvSpPr>
          <p:nvPr>
            <p:ph type="ftr" sz="quarter" idx="11"/>
          </p:nvPr>
        </p:nvSpPr>
        <p:spPr>
          <a:ln/>
        </p:spPr>
        <p:txBody>
          <a:bodyPr/>
          <a:lstStyle>
            <a:lvl1pPr>
              <a:defRPr/>
            </a:lvl1pPr>
          </a:lstStyle>
          <a:p>
            <a:endParaRPr lang="zh-CN" altLang="en-US"/>
          </a:p>
        </p:txBody>
      </p:sp>
      <p:sp>
        <p:nvSpPr>
          <p:cNvPr id="7" name="Rectangle 41"/>
          <p:cNvSpPr>
            <a:spLocks noGrp="1" noChangeArrowheads="1"/>
          </p:cNvSpPr>
          <p:nvPr>
            <p:ph type="sldNum" sz="quarter" idx="12"/>
          </p:nvPr>
        </p:nvSpPr>
        <p:spPr>
          <a:ln/>
        </p:spPr>
        <p:txBody>
          <a:bodyPr/>
          <a:lstStyle>
            <a:lvl1pPr>
              <a:defRPr/>
            </a:lvl1pPr>
          </a:lstStyle>
          <a:p>
            <a:fld id="{58107F75-D3A1-4141-9EF0-C5CA1286D9FC}" type="slidenum">
              <a:rPr lang="zh-CN" altLang="en-US"/>
              <a:pPr/>
              <a:t>‹#›</a:t>
            </a:fld>
            <a:endParaRPr lang="en-US" altLang="zh-CN"/>
          </a:p>
        </p:txBody>
      </p:sp>
    </p:spTree>
    <p:extLst>
      <p:ext uri="{BB962C8B-B14F-4D97-AF65-F5344CB8AC3E}">
        <p14:creationId xmlns:p14="http://schemas.microsoft.com/office/powerpoint/2010/main" val="401660642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B4016723-870E-CF4A-973B-96CF26919278}"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24926681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2BA349E7-1397-5746-8869-95868D03C7C2}"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15319181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fld id="{8B122FF4-DF2C-F348-9D2F-D9B99B50077E}"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36060457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fld id="{A1084941-A11A-114A-8DD3-7CA4624B6DA3}"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98412223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fld id="{26D98BF8-B440-8B46-AA20-733ED7B5D776}"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28620373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057F751F-6D56-AD48-99C8-8387BB49BF4B}"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14198402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B77EB0C2-F15F-864E-8FF7-1C8E5E47F82F}"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06688990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2F09ADE3-461C-5841-A8D3-71451C310FD3}"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59043457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8989EB65-12C4-4E4E-AF0B-D1BB713C1EB1}"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28730037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286626A3-56F6-C441-9199-FB1C867F7BB6}"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4534642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zh-CN" altLang="en-US"/>
          </a:p>
        </p:txBody>
      </p:sp>
      <p:sp>
        <p:nvSpPr>
          <p:cNvPr id="7" name="Rectangle 40"/>
          <p:cNvSpPr>
            <a:spLocks noGrp="1" noChangeArrowheads="1"/>
          </p:cNvSpPr>
          <p:nvPr>
            <p:ph type="ftr" sz="quarter" idx="11"/>
          </p:nvPr>
        </p:nvSpPr>
        <p:spPr>
          <a:ln/>
        </p:spPr>
        <p:txBody>
          <a:bodyPr/>
          <a:lstStyle>
            <a:lvl1pPr>
              <a:defRPr/>
            </a:lvl1pPr>
          </a:lstStyle>
          <a:p>
            <a:endParaRPr lang="zh-CN" altLang="en-US"/>
          </a:p>
        </p:txBody>
      </p:sp>
      <p:sp>
        <p:nvSpPr>
          <p:cNvPr id="8" name="Rectangle 41"/>
          <p:cNvSpPr>
            <a:spLocks noGrp="1" noChangeArrowheads="1"/>
          </p:cNvSpPr>
          <p:nvPr>
            <p:ph type="sldNum" sz="quarter" idx="12"/>
          </p:nvPr>
        </p:nvSpPr>
        <p:spPr>
          <a:ln/>
        </p:spPr>
        <p:txBody>
          <a:bodyPr/>
          <a:lstStyle>
            <a:lvl1pPr>
              <a:defRPr/>
            </a:lvl1pPr>
          </a:lstStyle>
          <a:p>
            <a:fld id="{6EAC1932-DEA8-064A-B8CA-88D20A2B3810}" type="slidenum">
              <a:rPr lang="zh-CN" altLang="en-US"/>
              <a:pPr/>
              <a:t>‹#›</a:t>
            </a:fld>
            <a:endParaRPr lang="en-US" altLang="zh-CN"/>
          </a:p>
        </p:txBody>
      </p:sp>
    </p:spTree>
    <p:extLst>
      <p:ext uri="{BB962C8B-B14F-4D97-AF65-F5344CB8AC3E}">
        <p14:creationId xmlns:p14="http://schemas.microsoft.com/office/powerpoint/2010/main" val="255486068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4471764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3838819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5299677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7300430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0194445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9700529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3300465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3469785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1448611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464937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zh-CN" altLang="en-US"/>
          </a:p>
        </p:txBody>
      </p:sp>
      <p:sp>
        <p:nvSpPr>
          <p:cNvPr id="5" name="Rectangle 5"/>
          <p:cNvSpPr>
            <a:spLocks noGrp="1" noChangeArrowheads="1"/>
          </p:cNvSpPr>
          <p:nvPr>
            <p:ph type="ftr" sz="quarter" idx="11"/>
          </p:nvPr>
        </p:nvSpPr>
        <p:spPr>
          <a:ln/>
        </p:spPr>
        <p:txBody>
          <a:bodyPr/>
          <a:lstStyle>
            <a:lvl1pPr>
              <a:defRPr/>
            </a:lvl1pPr>
          </a:lstStyle>
          <a:p>
            <a:endParaRPr lang="zh-CN" altLang="en-US"/>
          </a:p>
        </p:txBody>
      </p:sp>
      <p:sp>
        <p:nvSpPr>
          <p:cNvPr id="6" name="Rectangle 6"/>
          <p:cNvSpPr>
            <a:spLocks noGrp="1" noChangeArrowheads="1"/>
          </p:cNvSpPr>
          <p:nvPr>
            <p:ph type="sldNum" sz="quarter" idx="12"/>
          </p:nvPr>
        </p:nvSpPr>
        <p:spPr>
          <a:ln/>
        </p:spPr>
        <p:txBody>
          <a:bodyPr/>
          <a:lstStyle>
            <a:lvl1pPr>
              <a:defRPr/>
            </a:lvl1pPr>
          </a:lstStyle>
          <a:p>
            <a:fld id="{413A00D5-A99C-8A40-93FA-7345D7CEFEB9}" type="slidenum">
              <a:rPr lang="zh-CN" altLang="en-US"/>
              <a:pPr/>
              <a:t>‹#›</a:t>
            </a:fld>
            <a:endParaRPr lang="en-US" altLang="zh-CN"/>
          </a:p>
        </p:txBody>
      </p:sp>
    </p:spTree>
    <p:extLst>
      <p:ext uri="{BB962C8B-B14F-4D97-AF65-F5344CB8AC3E}">
        <p14:creationId xmlns:p14="http://schemas.microsoft.com/office/powerpoint/2010/main" val="732552241"/>
      </p:ext>
    </p:extLst>
  </p:cSld>
  <p:clrMapOvr>
    <a:masterClrMapping/>
  </p:clrMapOvr>
  <p:transition spd="med">
    <p:randomBar dir="vert"/>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7100478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3856770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9792329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233648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12449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50218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055694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893608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039916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71292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zh-CN" altLang="en-US"/>
          </a:p>
        </p:txBody>
      </p:sp>
      <p:sp>
        <p:nvSpPr>
          <p:cNvPr id="5" name="Rectangle 5"/>
          <p:cNvSpPr>
            <a:spLocks noGrp="1" noChangeArrowheads="1"/>
          </p:cNvSpPr>
          <p:nvPr>
            <p:ph type="ftr" sz="quarter" idx="11"/>
          </p:nvPr>
        </p:nvSpPr>
        <p:spPr>
          <a:ln/>
        </p:spPr>
        <p:txBody>
          <a:bodyPr/>
          <a:lstStyle>
            <a:lvl1pPr>
              <a:defRPr/>
            </a:lvl1pPr>
          </a:lstStyle>
          <a:p>
            <a:endParaRPr lang="zh-CN" altLang="en-US"/>
          </a:p>
        </p:txBody>
      </p:sp>
      <p:sp>
        <p:nvSpPr>
          <p:cNvPr id="6" name="Rectangle 6"/>
          <p:cNvSpPr>
            <a:spLocks noGrp="1" noChangeArrowheads="1"/>
          </p:cNvSpPr>
          <p:nvPr>
            <p:ph type="sldNum" sz="quarter" idx="12"/>
          </p:nvPr>
        </p:nvSpPr>
        <p:spPr>
          <a:ln/>
        </p:spPr>
        <p:txBody>
          <a:bodyPr/>
          <a:lstStyle>
            <a:lvl1pPr>
              <a:defRPr/>
            </a:lvl1pPr>
          </a:lstStyle>
          <a:p>
            <a:fld id="{74D019FD-F2AF-F545-94A2-8F3D67CEAD28}" type="slidenum">
              <a:rPr lang="zh-CN" altLang="en-US"/>
              <a:pPr/>
              <a:t>‹#›</a:t>
            </a:fld>
            <a:endParaRPr lang="en-US" altLang="zh-CN"/>
          </a:p>
        </p:txBody>
      </p:sp>
    </p:spTree>
    <p:extLst>
      <p:ext uri="{BB962C8B-B14F-4D97-AF65-F5344CB8AC3E}">
        <p14:creationId xmlns:p14="http://schemas.microsoft.com/office/powerpoint/2010/main" val="3111719600"/>
      </p:ext>
    </p:extLst>
  </p:cSld>
  <p:clrMapOvr>
    <a:masterClrMapping/>
  </p:clrMapOvr>
  <p:transition spd="med">
    <p:randomBar dir="vert"/>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007351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669868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028918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303447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665316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237794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765902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807074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052152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83357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zh-CN" altLang="en-US"/>
          </a:p>
        </p:txBody>
      </p:sp>
      <p:sp>
        <p:nvSpPr>
          <p:cNvPr id="5" name="Rectangle 5"/>
          <p:cNvSpPr>
            <a:spLocks noGrp="1" noChangeArrowheads="1"/>
          </p:cNvSpPr>
          <p:nvPr>
            <p:ph type="ftr" sz="quarter" idx="11"/>
          </p:nvPr>
        </p:nvSpPr>
        <p:spPr>
          <a:ln/>
        </p:spPr>
        <p:txBody>
          <a:bodyPr/>
          <a:lstStyle>
            <a:lvl1pPr>
              <a:defRPr/>
            </a:lvl1pPr>
          </a:lstStyle>
          <a:p>
            <a:endParaRPr lang="zh-CN" altLang="en-US"/>
          </a:p>
        </p:txBody>
      </p:sp>
      <p:sp>
        <p:nvSpPr>
          <p:cNvPr id="6" name="Rectangle 6"/>
          <p:cNvSpPr>
            <a:spLocks noGrp="1" noChangeArrowheads="1"/>
          </p:cNvSpPr>
          <p:nvPr>
            <p:ph type="sldNum" sz="quarter" idx="12"/>
          </p:nvPr>
        </p:nvSpPr>
        <p:spPr>
          <a:ln/>
        </p:spPr>
        <p:txBody>
          <a:bodyPr/>
          <a:lstStyle>
            <a:lvl1pPr>
              <a:defRPr/>
            </a:lvl1pPr>
          </a:lstStyle>
          <a:p>
            <a:fld id="{1E21A020-00E5-2047-89F6-09E77EBD7701}" type="slidenum">
              <a:rPr lang="zh-CN" altLang="en-US"/>
              <a:pPr/>
              <a:t>‹#›</a:t>
            </a:fld>
            <a:endParaRPr lang="en-US" altLang="zh-CN"/>
          </a:p>
        </p:txBody>
      </p:sp>
    </p:spTree>
    <p:extLst>
      <p:ext uri="{BB962C8B-B14F-4D97-AF65-F5344CB8AC3E}">
        <p14:creationId xmlns:p14="http://schemas.microsoft.com/office/powerpoint/2010/main" val="1858515383"/>
      </p:ext>
    </p:extLst>
  </p:cSld>
  <p:clrMapOvr>
    <a:masterClrMapping/>
  </p:clrMapOvr>
  <p:transition spd="med">
    <p:randomBar dir="vert"/>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857669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604668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06871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767412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814303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874614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468486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130857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03018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1569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endParaRPr lang="zh-CN" altLang="en-US"/>
          </a:p>
        </p:txBody>
      </p:sp>
      <p:sp>
        <p:nvSpPr>
          <p:cNvPr id="6" name="Rectangle 1027"/>
          <p:cNvSpPr>
            <a:spLocks noGrp="1" noChangeArrowheads="1"/>
          </p:cNvSpPr>
          <p:nvPr>
            <p:ph type="sldNum" sz="quarter" idx="11"/>
          </p:nvPr>
        </p:nvSpPr>
        <p:spPr>
          <a:ln/>
        </p:spPr>
        <p:txBody>
          <a:bodyPr/>
          <a:lstStyle>
            <a:lvl1pPr>
              <a:defRPr/>
            </a:lvl1pPr>
          </a:lstStyle>
          <a:p>
            <a:fld id="{EDBCB8F5-87DD-D44B-BC4D-62A22BD62317}" type="slidenum">
              <a:rPr lang="zh-CN" altLang="en-US"/>
              <a:pPr/>
              <a:t>‹#›</a:t>
            </a:fld>
            <a:endParaRPr lang="en-US" altLang="zh-CN"/>
          </a:p>
        </p:txBody>
      </p:sp>
      <p:sp>
        <p:nvSpPr>
          <p:cNvPr id="7" name="Rectangle 1038"/>
          <p:cNvSpPr>
            <a:spLocks noGrp="1" noChangeArrowheads="1"/>
          </p:cNvSpPr>
          <p:nvPr>
            <p:ph type="ftr" sz="quarter" idx="12"/>
          </p:nvPr>
        </p:nvSpPr>
        <p:spPr>
          <a:ln/>
        </p:spPr>
        <p:txBody>
          <a:bodyPr/>
          <a:lstStyle>
            <a:lvl1pPr>
              <a:defRPr/>
            </a:lvl1pPr>
          </a:lstStyle>
          <a:p>
            <a:endParaRPr lang="zh-CN" altLang="en-US"/>
          </a:p>
        </p:txBody>
      </p:sp>
    </p:spTree>
    <p:extLst>
      <p:ext uri="{BB962C8B-B14F-4D97-AF65-F5344CB8AC3E}">
        <p14:creationId xmlns:p14="http://schemas.microsoft.com/office/powerpoint/2010/main" val="29005302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zh-CN" altLang="en-US"/>
          </a:p>
        </p:txBody>
      </p:sp>
      <p:sp>
        <p:nvSpPr>
          <p:cNvPr id="6" name="Rectangle 5"/>
          <p:cNvSpPr>
            <a:spLocks noGrp="1" noChangeArrowheads="1"/>
          </p:cNvSpPr>
          <p:nvPr>
            <p:ph type="ftr" sz="quarter" idx="11"/>
          </p:nvPr>
        </p:nvSpPr>
        <p:spPr>
          <a:ln/>
        </p:spPr>
        <p:txBody>
          <a:bodyPr/>
          <a:lstStyle>
            <a:lvl1pPr>
              <a:defRPr/>
            </a:lvl1pPr>
          </a:lstStyle>
          <a:p>
            <a:endParaRPr lang="zh-CN" altLang="en-US"/>
          </a:p>
        </p:txBody>
      </p:sp>
      <p:sp>
        <p:nvSpPr>
          <p:cNvPr id="7" name="Rectangle 6"/>
          <p:cNvSpPr>
            <a:spLocks noGrp="1" noChangeArrowheads="1"/>
          </p:cNvSpPr>
          <p:nvPr>
            <p:ph type="sldNum" sz="quarter" idx="12"/>
          </p:nvPr>
        </p:nvSpPr>
        <p:spPr>
          <a:ln/>
        </p:spPr>
        <p:txBody>
          <a:bodyPr/>
          <a:lstStyle>
            <a:lvl1pPr>
              <a:defRPr/>
            </a:lvl1pPr>
          </a:lstStyle>
          <a:p>
            <a:fld id="{87C6D259-1C0C-5147-9983-4A85F3D8067F}" type="slidenum">
              <a:rPr lang="zh-CN" altLang="en-US"/>
              <a:pPr/>
              <a:t>‹#›</a:t>
            </a:fld>
            <a:endParaRPr lang="en-US" altLang="zh-CN"/>
          </a:p>
        </p:txBody>
      </p:sp>
    </p:spTree>
    <p:extLst>
      <p:ext uri="{BB962C8B-B14F-4D97-AF65-F5344CB8AC3E}">
        <p14:creationId xmlns:p14="http://schemas.microsoft.com/office/powerpoint/2010/main" val="990599429"/>
      </p:ext>
    </p:extLst>
  </p:cSld>
  <p:clrMapOvr>
    <a:masterClrMapping/>
  </p:clrMapOvr>
  <p:transition spd="med">
    <p:randomBar dir="vert"/>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12507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297963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823696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044773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22506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335623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529293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448048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855746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3644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zh-CN" altLang="en-US"/>
          </a:p>
        </p:txBody>
      </p:sp>
      <p:sp>
        <p:nvSpPr>
          <p:cNvPr id="8" name="Rectangle 5"/>
          <p:cNvSpPr>
            <a:spLocks noGrp="1" noChangeArrowheads="1"/>
          </p:cNvSpPr>
          <p:nvPr>
            <p:ph type="ftr" sz="quarter" idx="11"/>
          </p:nvPr>
        </p:nvSpPr>
        <p:spPr>
          <a:ln/>
        </p:spPr>
        <p:txBody>
          <a:bodyPr/>
          <a:lstStyle>
            <a:lvl1pPr>
              <a:defRPr/>
            </a:lvl1pPr>
          </a:lstStyle>
          <a:p>
            <a:endParaRPr lang="zh-CN" altLang="en-US"/>
          </a:p>
        </p:txBody>
      </p:sp>
      <p:sp>
        <p:nvSpPr>
          <p:cNvPr id="9" name="Rectangle 6"/>
          <p:cNvSpPr>
            <a:spLocks noGrp="1" noChangeArrowheads="1"/>
          </p:cNvSpPr>
          <p:nvPr>
            <p:ph type="sldNum" sz="quarter" idx="12"/>
          </p:nvPr>
        </p:nvSpPr>
        <p:spPr>
          <a:ln/>
        </p:spPr>
        <p:txBody>
          <a:bodyPr/>
          <a:lstStyle>
            <a:lvl1pPr>
              <a:defRPr/>
            </a:lvl1pPr>
          </a:lstStyle>
          <a:p>
            <a:fld id="{F2B91CD8-A1CD-624B-9E0A-1665FCA4D6F6}" type="slidenum">
              <a:rPr lang="zh-CN" altLang="en-US"/>
              <a:pPr/>
              <a:t>‹#›</a:t>
            </a:fld>
            <a:endParaRPr lang="en-US" altLang="zh-CN"/>
          </a:p>
        </p:txBody>
      </p:sp>
    </p:spTree>
    <p:extLst>
      <p:ext uri="{BB962C8B-B14F-4D97-AF65-F5344CB8AC3E}">
        <p14:creationId xmlns:p14="http://schemas.microsoft.com/office/powerpoint/2010/main" val="550614255"/>
      </p:ext>
    </p:extLst>
  </p:cSld>
  <p:clrMapOvr>
    <a:masterClrMapping/>
  </p:clrMapOvr>
  <p:transition spd="med">
    <p:randomBar dir="vert"/>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620164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399369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071858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447624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043968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240974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65757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860699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518820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83535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zh-CN" altLang="en-US"/>
          </a:p>
        </p:txBody>
      </p:sp>
      <p:sp>
        <p:nvSpPr>
          <p:cNvPr id="4" name="Rectangle 5"/>
          <p:cNvSpPr>
            <a:spLocks noGrp="1" noChangeArrowheads="1"/>
          </p:cNvSpPr>
          <p:nvPr>
            <p:ph type="ftr" sz="quarter" idx="11"/>
          </p:nvPr>
        </p:nvSpPr>
        <p:spPr>
          <a:ln/>
        </p:spPr>
        <p:txBody>
          <a:bodyPr/>
          <a:lstStyle>
            <a:lvl1pPr>
              <a:defRPr/>
            </a:lvl1pPr>
          </a:lstStyle>
          <a:p>
            <a:endParaRPr lang="zh-CN" altLang="en-US"/>
          </a:p>
        </p:txBody>
      </p:sp>
      <p:sp>
        <p:nvSpPr>
          <p:cNvPr id="5" name="Rectangle 6"/>
          <p:cNvSpPr>
            <a:spLocks noGrp="1" noChangeArrowheads="1"/>
          </p:cNvSpPr>
          <p:nvPr>
            <p:ph type="sldNum" sz="quarter" idx="12"/>
          </p:nvPr>
        </p:nvSpPr>
        <p:spPr>
          <a:ln/>
        </p:spPr>
        <p:txBody>
          <a:bodyPr/>
          <a:lstStyle>
            <a:lvl1pPr>
              <a:defRPr/>
            </a:lvl1pPr>
          </a:lstStyle>
          <a:p>
            <a:fld id="{3D5DF6C5-A805-ED47-9DA7-9D105FF13638}" type="slidenum">
              <a:rPr lang="zh-CN" altLang="en-US"/>
              <a:pPr/>
              <a:t>‹#›</a:t>
            </a:fld>
            <a:endParaRPr lang="en-US" altLang="zh-CN"/>
          </a:p>
        </p:txBody>
      </p:sp>
    </p:spTree>
    <p:extLst>
      <p:ext uri="{BB962C8B-B14F-4D97-AF65-F5344CB8AC3E}">
        <p14:creationId xmlns:p14="http://schemas.microsoft.com/office/powerpoint/2010/main" val="1288006484"/>
      </p:ext>
    </p:extLst>
  </p:cSld>
  <p:clrMapOvr>
    <a:masterClrMapping/>
  </p:clrMapOvr>
  <p:transition spd="med">
    <p:randomBar dir="vert"/>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8228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989169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425716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160233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636630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279016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364966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881583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64F39A18-0A4C-0A40-8CFA-388B135A6118}" type="slidenum">
              <a:rPr lang="en-US"/>
              <a:pPr>
                <a:defRPr/>
              </a:pPr>
              <a:t>‹#›</a:t>
            </a:fld>
            <a:endParaRPr lang="en-US"/>
          </a:p>
        </p:txBody>
      </p:sp>
    </p:spTree>
    <p:extLst>
      <p:ext uri="{BB962C8B-B14F-4D97-AF65-F5344CB8AC3E}">
        <p14:creationId xmlns:p14="http://schemas.microsoft.com/office/powerpoint/2010/main" val="160386426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0D2BDA02-9AF8-4246-BEA8-A2C580B7B4C8}" type="slidenum">
              <a:rPr lang="en-US"/>
              <a:pPr>
                <a:defRPr/>
              </a:pPr>
              <a:t>‹#›</a:t>
            </a:fld>
            <a:endParaRPr lang="en-US"/>
          </a:p>
        </p:txBody>
      </p:sp>
    </p:spTree>
    <p:extLst>
      <p:ext uri="{BB962C8B-B14F-4D97-AF65-F5344CB8AC3E}">
        <p14:creationId xmlns:p14="http://schemas.microsoft.com/office/powerpoint/2010/main" val="1054299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zh-CN" altLang="en-US"/>
          </a:p>
        </p:txBody>
      </p:sp>
      <p:sp>
        <p:nvSpPr>
          <p:cNvPr id="3" name="Rectangle 5"/>
          <p:cNvSpPr>
            <a:spLocks noGrp="1" noChangeArrowheads="1"/>
          </p:cNvSpPr>
          <p:nvPr>
            <p:ph type="ftr" sz="quarter" idx="11"/>
          </p:nvPr>
        </p:nvSpPr>
        <p:spPr>
          <a:ln/>
        </p:spPr>
        <p:txBody>
          <a:bodyPr/>
          <a:lstStyle>
            <a:lvl1pPr>
              <a:defRPr/>
            </a:lvl1pPr>
          </a:lstStyle>
          <a:p>
            <a:endParaRPr lang="zh-CN" altLang="en-US"/>
          </a:p>
        </p:txBody>
      </p:sp>
      <p:sp>
        <p:nvSpPr>
          <p:cNvPr id="4" name="Rectangle 6"/>
          <p:cNvSpPr>
            <a:spLocks noGrp="1" noChangeArrowheads="1"/>
          </p:cNvSpPr>
          <p:nvPr>
            <p:ph type="sldNum" sz="quarter" idx="12"/>
          </p:nvPr>
        </p:nvSpPr>
        <p:spPr>
          <a:ln/>
        </p:spPr>
        <p:txBody>
          <a:bodyPr/>
          <a:lstStyle>
            <a:lvl1pPr>
              <a:defRPr/>
            </a:lvl1pPr>
          </a:lstStyle>
          <a:p>
            <a:fld id="{CA57FFDF-FBFA-5941-99F8-CE4BC3E29A97}" type="slidenum">
              <a:rPr lang="zh-CN" altLang="en-US"/>
              <a:pPr/>
              <a:t>‹#›</a:t>
            </a:fld>
            <a:endParaRPr lang="en-US" altLang="zh-CN"/>
          </a:p>
        </p:txBody>
      </p:sp>
    </p:spTree>
    <p:extLst>
      <p:ext uri="{BB962C8B-B14F-4D97-AF65-F5344CB8AC3E}">
        <p14:creationId xmlns:p14="http://schemas.microsoft.com/office/powerpoint/2010/main" val="3145473431"/>
      </p:ext>
    </p:extLst>
  </p:cSld>
  <p:clrMapOvr>
    <a:masterClrMapping/>
  </p:clrMapOvr>
  <p:transition spd="med">
    <p:randomBar dir="vert"/>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52985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317475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681330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516429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838473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415666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737075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41216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566005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4744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zh-CN" altLang="en-US"/>
          </a:p>
        </p:txBody>
      </p:sp>
      <p:sp>
        <p:nvSpPr>
          <p:cNvPr id="6" name="Rectangle 5"/>
          <p:cNvSpPr>
            <a:spLocks noGrp="1" noChangeArrowheads="1"/>
          </p:cNvSpPr>
          <p:nvPr>
            <p:ph type="ftr" sz="quarter" idx="11"/>
          </p:nvPr>
        </p:nvSpPr>
        <p:spPr>
          <a:ln/>
        </p:spPr>
        <p:txBody>
          <a:bodyPr/>
          <a:lstStyle>
            <a:lvl1pPr>
              <a:defRPr/>
            </a:lvl1pPr>
          </a:lstStyle>
          <a:p>
            <a:endParaRPr lang="zh-CN" altLang="en-US"/>
          </a:p>
        </p:txBody>
      </p:sp>
      <p:sp>
        <p:nvSpPr>
          <p:cNvPr id="7" name="Rectangle 6"/>
          <p:cNvSpPr>
            <a:spLocks noGrp="1" noChangeArrowheads="1"/>
          </p:cNvSpPr>
          <p:nvPr>
            <p:ph type="sldNum" sz="quarter" idx="12"/>
          </p:nvPr>
        </p:nvSpPr>
        <p:spPr>
          <a:ln/>
        </p:spPr>
        <p:txBody>
          <a:bodyPr/>
          <a:lstStyle>
            <a:lvl1pPr>
              <a:defRPr/>
            </a:lvl1pPr>
          </a:lstStyle>
          <a:p>
            <a:fld id="{BD10C9EF-1E6F-8F41-A332-54CC9A3AA906}" type="slidenum">
              <a:rPr lang="zh-CN" altLang="en-US"/>
              <a:pPr/>
              <a:t>‹#›</a:t>
            </a:fld>
            <a:endParaRPr lang="en-US" altLang="zh-CN"/>
          </a:p>
        </p:txBody>
      </p:sp>
    </p:spTree>
    <p:extLst>
      <p:ext uri="{BB962C8B-B14F-4D97-AF65-F5344CB8AC3E}">
        <p14:creationId xmlns:p14="http://schemas.microsoft.com/office/powerpoint/2010/main" val="1839811175"/>
      </p:ext>
    </p:extLst>
  </p:cSld>
  <p:clrMapOvr>
    <a:masterClrMapping/>
  </p:clrMapOvr>
  <p:transition spd="med">
    <p:randomBar dir="vert"/>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75511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891840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520859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523050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099925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924534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24544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428072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421773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9822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zh-CN" altLang="en-US"/>
          </a:p>
        </p:txBody>
      </p:sp>
      <p:sp>
        <p:nvSpPr>
          <p:cNvPr id="6" name="Rectangle 5"/>
          <p:cNvSpPr>
            <a:spLocks noGrp="1" noChangeArrowheads="1"/>
          </p:cNvSpPr>
          <p:nvPr>
            <p:ph type="ftr" sz="quarter" idx="11"/>
          </p:nvPr>
        </p:nvSpPr>
        <p:spPr>
          <a:ln/>
        </p:spPr>
        <p:txBody>
          <a:bodyPr/>
          <a:lstStyle>
            <a:lvl1pPr>
              <a:defRPr/>
            </a:lvl1pPr>
          </a:lstStyle>
          <a:p>
            <a:endParaRPr lang="zh-CN" altLang="en-US"/>
          </a:p>
        </p:txBody>
      </p:sp>
      <p:sp>
        <p:nvSpPr>
          <p:cNvPr id="7" name="Rectangle 6"/>
          <p:cNvSpPr>
            <a:spLocks noGrp="1" noChangeArrowheads="1"/>
          </p:cNvSpPr>
          <p:nvPr>
            <p:ph type="sldNum" sz="quarter" idx="12"/>
          </p:nvPr>
        </p:nvSpPr>
        <p:spPr>
          <a:ln/>
        </p:spPr>
        <p:txBody>
          <a:bodyPr/>
          <a:lstStyle>
            <a:lvl1pPr>
              <a:defRPr/>
            </a:lvl1pPr>
          </a:lstStyle>
          <a:p>
            <a:fld id="{74742D0E-ADF1-AB48-9EAC-51E6D9236B81}" type="slidenum">
              <a:rPr lang="zh-CN" altLang="en-US"/>
              <a:pPr/>
              <a:t>‹#›</a:t>
            </a:fld>
            <a:endParaRPr lang="en-US" altLang="zh-CN"/>
          </a:p>
        </p:txBody>
      </p:sp>
    </p:spTree>
    <p:extLst>
      <p:ext uri="{BB962C8B-B14F-4D97-AF65-F5344CB8AC3E}">
        <p14:creationId xmlns:p14="http://schemas.microsoft.com/office/powerpoint/2010/main" val="3146823365"/>
      </p:ext>
    </p:extLst>
  </p:cSld>
  <p:clrMapOvr>
    <a:masterClrMapping/>
  </p:clrMapOvr>
  <p:transition spd="med">
    <p:randomBar dir="vert"/>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229434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489490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109914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6115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604471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71111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92732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470319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393656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65840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zh-CN" altLang="en-US"/>
          </a:p>
        </p:txBody>
      </p:sp>
      <p:sp>
        <p:nvSpPr>
          <p:cNvPr id="5" name="Rectangle 5"/>
          <p:cNvSpPr>
            <a:spLocks noGrp="1" noChangeArrowheads="1"/>
          </p:cNvSpPr>
          <p:nvPr>
            <p:ph type="ftr" sz="quarter" idx="11"/>
          </p:nvPr>
        </p:nvSpPr>
        <p:spPr>
          <a:ln/>
        </p:spPr>
        <p:txBody>
          <a:bodyPr/>
          <a:lstStyle>
            <a:lvl1pPr>
              <a:defRPr/>
            </a:lvl1pPr>
          </a:lstStyle>
          <a:p>
            <a:endParaRPr lang="zh-CN" altLang="en-US"/>
          </a:p>
        </p:txBody>
      </p:sp>
      <p:sp>
        <p:nvSpPr>
          <p:cNvPr id="6" name="Rectangle 6"/>
          <p:cNvSpPr>
            <a:spLocks noGrp="1" noChangeArrowheads="1"/>
          </p:cNvSpPr>
          <p:nvPr>
            <p:ph type="sldNum" sz="quarter" idx="12"/>
          </p:nvPr>
        </p:nvSpPr>
        <p:spPr>
          <a:ln/>
        </p:spPr>
        <p:txBody>
          <a:bodyPr/>
          <a:lstStyle>
            <a:lvl1pPr>
              <a:defRPr/>
            </a:lvl1pPr>
          </a:lstStyle>
          <a:p>
            <a:fld id="{661F7AF0-4B06-AA4A-8B34-1994ABE34100}" type="slidenum">
              <a:rPr lang="zh-CN" altLang="en-US"/>
              <a:pPr/>
              <a:t>‹#›</a:t>
            </a:fld>
            <a:endParaRPr lang="en-US" altLang="zh-CN"/>
          </a:p>
        </p:txBody>
      </p:sp>
    </p:spTree>
    <p:extLst>
      <p:ext uri="{BB962C8B-B14F-4D97-AF65-F5344CB8AC3E}">
        <p14:creationId xmlns:p14="http://schemas.microsoft.com/office/powerpoint/2010/main" val="1275827143"/>
      </p:ext>
    </p:extLst>
  </p:cSld>
  <p:clrMapOvr>
    <a:masterClrMapping/>
  </p:clrMapOvr>
  <p:transition spd="med">
    <p:randomBar dir="vert"/>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997469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691246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674363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grpSp>
      <p:sp>
        <p:nvSpPr>
          <p:cNvPr id="5021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50216"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A144D1A2-8C8F-CF45-9334-ED40474DC1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1765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AB0DFF7-1E76-7B43-B7C8-6A6FDD517C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549017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22524EAC-9FEB-B74B-A845-BBE2249A18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564951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12A54D5F-E443-F34F-BA0D-0FF1240210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891827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40AA2655-6C7D-A34D-9392-851292CE39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176793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13CC1006-6C77-6245-B987-D413265706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911327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F235F74B-D158-1748-B3B5-164C9C98CD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32595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zh-CN" altLang="en-US"/>
          </a:p>
        </p:txBody>
      </p:sp>
      <p:sp>
        <p:nvSpPr>
          <p:cNvPr id="5" name="Rectangle 5"/>
          <p:cNvSpPr>
            <a:spLocks noGrp="1" noChangeArrowheads="1"/>
          </p:cNvSpPr>
          <p:nvPr>
            <p:ph type="ftr" sz="quarter" idx="11"/>
          </p:nvPr>
        </p:nvSpPr>
        <p:spPr>
          <a:ln/>
        </p:spPr>
        <p:txBody>
          <a:bodyPr/>
          <a:lstStyle>
            <a:lvl1pPr>
              <a:defRPr/>
            </a:lvl1pPr>
          </a:lstStyle>
          <a:p>
            <a:endParaRPr lang="zh-CN" altLang="en-US"/>
          </a:p>
        </p:txBody>
      </p:sp>
      <p:sp>
        <p:nvSpPr>
          <p:cNvPr id="6" name="Rectangle 6"/>
          <p:cNvSpPr>
            <a:spLocks noGrp="1" noChangeArrowheads="1"/>
          </p:cNvSpPr>
          <p:nvPr>
            <p:ph type="sldNum" sz="quarter" idx="12"/>
          </p:nvPr>
        </p:nvSpPr>
        <p:spPr>
          <a:ln/>
        </p:spPr>
        <p:txBody>
          <a:bodyPr/>
          <a:lstStyle>
            <a:lvl1pPr>
              <a:defRPr/>
            </a:lvl1pPr>
          </a:lstStyle>
          <a:p>
            <a:fld id="{A88D131A-B082-7641-9DFE-F80E34275794}" type="slidenum">
              <a:rPr lang="zh-CN" altLang="en-US"/>
              <a:pPr/>
              <a:t>‹#›</a:t>
            </a:fld>
            <a:endParaRPr lang="en-US" altLang="zh-CN"/>
          </a:p>
        </p:txBody>
      </p:sp>
    </p:spTree>
    <p:extLst>
      <p:ext uri="{BB962C8B-B14F-4D97-AF65-F5344CB8AC3E}">
        <p14:creationId xmlns:p14="http://schemas.microsoft.com/office/powerpoint/2010/main" val="2432837911"/>
      </p:ext>
    </p:extLst>
  </p:cSld>
  <p:clrMapOvr>
    <a:masterClrMapping/>
  </p:clrMapOvr>
  <p:transition spd="med">
    <p:randomBar dir="vert"/>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D3A7977A-F9E8-9547-83D0-C7FB95C05D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109598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46A70B61-7A84-974A-8E98-79A44CC240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764512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82CD2B22-E914-E546-B8CE-0FF5E27CF6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277883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0B399F52-F919-7342-A4A6-B5AA3F9273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971145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D693A5AA-B2A5-7B4F-97D6-A6BF70F742A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068790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38DE3258-151E-1E46-B2CB-0F0A8612FC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488378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lgn="l">
                <a:defRPr/>
              </a:pPr>
              <a:endParaRPr lang="en-US" sz="1800">
                <a:solidFill>
                  <a:srgbClr val="FFFFFF"/>
                </a:solidFill>
                <a:latin typeface="Tahoma" pitchFamily="-107"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lgn="l">
                <a:defRPr/>
              </a:pPr>
              <a:endParaRPr lang="en-US" sz="1800">
                <a:solidFill>
                  <a:srgbClr val="FFFFFF"/>
                </a:solidFill>
                <a:latin typeface="Tahoma" pitchFamily="-107"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lgn="l">
                <a:defRPr/>
              </a:pPr>
              <a:endParaRPr lang="en-US" sz="1800">
                <a:solidFill>
                  <a:srgbClr val="FFFFFF"/>
                </a:solidFill>
                <a:latin typeface="Tahoma" pitchFamily="-107"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lgn="l">
                <a:defRPr/>
              </a:pPr>
              <a:endParaRPr lang="en-US" sz="1800">
                <a:solidFill>
                  <a:srgbClr val="FFFFFF"/>
                </a:solidFill>
                <a:latin typeface="Tahoma" pitchFamily="-107"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lgn="l">
                <a:defRPr/>
              </a:pPr>
              <a:endParaRPr lang="en-US" sz="1800">
                <a:solidFill>
                  <a:srgbClr val="FFFFFF"/>
                </a:solidFill>
                <a:latin typeface="Tahoma" pitchFamily="-107"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lgn="l">
                <a:defRPr/>
              </a:pPr>
              <a:endParaRPr lang="en-US" sz="1800">
                <a:solidFill>
                  <a:srgbClr val="FFFFFF"/>
                </a:solidFill>
                <a:latin typeface="Tahoma" pitchFamily="-107"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lgn="l">
                <a:defRPr/>
              </a:pPr>
              <a:endParaRPr lang="en-US" sz="1800">
                <a:solidFill>
                  <a:srgbClr val="FFFFFF"/>
                </a:solidFill>
                <a:latin typeface="Tahoma" pitchFamily="-107"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lgn="l">
                <a:defRPr/>
              </a:pPr>
              <a:endParaRPr lang="en-US" sz="1800">
                <a:solidFill>
                  <a:srgbClr val="FFFFFF"/>
                </a:solidFill>
                <a:latin typeface="Tahoma" pitchFamily="-107"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lgn="l">
                <a:defRPr/>
              </a:pPr>
              <a:endParaRPr lang="en-US" sz="1800">
                <a:solidFill>
                  <a:srgbClr val="FFFFFF"/>
                </a:solidFill>
                <a:latin typeface="Tahoma" pitchFamily="-107"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a:defRPr/>
              </a:pPr>
              <a:endParaRPr lang="en-US" sz="1800">
                <a:solidFill>
                  <a:srgbClr val="FFFFFF"/>
                </a:solidFill>
                <a:latin typeface="Tahoma" pitchFamily="-107" charset="-52"/>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665676B9-7A44-1048-A83E-5B56336CA2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394591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ABA50C6-B9E8-3F48-90DF-9D0A55EED9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834758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A9AD4266-5C54-E248-864B-28B21F4026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429739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6979984C-8A45-FE41-87AD-8B2D3CF4C2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908439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8E12A11D-D6DA-C54E-A46F-BEFFC8FEEB8C}" type="slidenum">
              <a:rPr lang="en-US"/>
              <a:pPr>
                <a:defRPr/>
              </a:pPr>
              <a:t>‹#›</a:t>
            </a:fld>
            <a:endParaRPr lang="en-US"/>
          </a:p>
        </p:txBody>
      </p:sp>
    </p:spTree>
    <p:extLst>
      <p:ext uri="{BB962C8B-B14F-4D97-AF65-F5344CB8AC3E}">
        <p14:creationId xmlns:p14="http://schemas.microsoft.com/office/powerpoint/2010/main" val="4238349996"/>
      </p:ext>
    </p:extLst>
  </p:cSld>
  <p:clrMapOvr>
    <a:masterClrMapping/>
  </p:clrMapOvr>
  <p:transition spd="med">
    <p:randomBar dir="vert"/>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19AC96D6-707F-0441-99C6-4CCEC9E79D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37867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C407B19F-9E98-544D-8D78-C613B3C1BB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405016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8C298C53-BCD4-4B45-9695-A7903F8AB4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442243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ABE266C-1471-654A-8A7C-26C5E470D4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2654930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9F1EB1A8-5FB8-5847-9C6D-3EB52EAD95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513306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615ABB5-C8EE-AA45-A8FA-408FE47C4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878335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29419F3-012A-4646-9004-86E84A620A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126644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0DB5FF5D-036E-7B4B-9342-D324380057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804226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83862AA7-1A67-7746-A27D-3738475DC7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504178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53663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9910B1D4-01EE-CE40-96C1-888AE2600618}" type="slidenum">
              <a:rPr lang="en-US"/>
              <a:pPr>
                <a:defRPr/>
              </a:pPr>
              <a:t>‹#›</a:t>
            </a:fld>
            <a:endParaRPr lang="en-US"/>
          </a:p>
        </p:txBody>
      </p:sp>
    </p:spTree>
    <p:extLst>
      <p:ext uri="{BB962C8B-B14F-4D97-AF65-F5344CB8AC3E}">
        <p14:creationId xmlns:p14="http://schemas.microsoft.com/office/powerpoint/2010/main" val="3729184325"/>
      </p:ext>
    </p:extLst>
  </p:cSld>
  <p:clrMapOvr>
    <a:masterClrMapping/>
  </p:clrMapOvr>
  <p:transition spd="med">
    <p:randomBar dir="vert"/>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885868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386141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386542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880759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780600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216017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097716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921612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786748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9644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endParaRPr lang="zh-CN" altLang="en-US"/>
          </a:p>
        </p:txBody>
      </p:sp>
      <p:sp>
        <p:nvSpPr>
          <p:cNvPr id="8" name="Rectangle 1027"/>
          <p:cNvSpPr>
            <a:spLocks noGrp="1" noChangeArrowheads="1"/>
          </p:cNvSpPr>
          <p:nvPr>
            <p:ph type="sldNum" sz="quarter" idx="11"/>
          </p:nvPr>
        </p:nvSpPr>
        <p:spPr>
          <a:ln/>
        </p:spPr>
        <p:txBody>
          <a:bodyPr/>
          <a:lstStyle>
            <a:lvl1pPr>
              <a:defRPr/>
            </a:lvl1pPr>
          </a:lstStyle>
          <a:p>
            <a:fld id="{CC64E75D-AA0F-7449-93B1-EE40F5C3CB8F}" type="slidenum">
              <a:rPr lang="zh-CN" altLang="en-US"/>
              <a:pPr/>
              <a:t>‹#›</a:t>
            </a:fld>
            <a:endParaRPr lang="en-US" altLang="zh-CN"/>
          </a:p>
        </p:txBody>
      </p:sp>
      <p:sp>
        <p:nvSpPr>
          <p:cNvPr id="9" name="Rectangle 1038"/>
          <p:cNvSpPr>
            <a:spLocks noGrp="1" noChangeArrowheads="1"/>
          </p:cNvSpPr>
          <p:nvPr>
            <p:ph type="ftr" sz="quarter" idx="12"/>
          </p:nvPr>
        </p:nvSpPr>
        <p:spPr>
          <a:ln/>
        </p:spPr>
        <p:txBody>
          <a:bodyPr/>
          <a:lstStyle>
            <a:lvl1pPr>
              <a:defRPr/>
            </a:lvl1pPr>
          </a:lstStyle>
          <a:p>
            <a:endParaRPr lang="zh-CN" altLang="en-US"/>
          </a:p>
        </p:txBody>
      </p:sp>
    </p:spTree>
    <p:extLst>
      <p:ext uri="{BB962C8B-B14F-4D97-AF65-F5344CB8AC3E}">
        <p14:creationId xmlns:p14="http://schemas.microsoft.com/office/powerpoint/2010/main" val="28650172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03D1F63D-94C1-014A-A0E6-81BC68324F01}" type="slidenum">
              <a:rPr lang="en-US"/>
              <a:pPr>
                <a:defRPr/>
              </a:pPr>
              <a:t>‹#›</a:t>
            </a:fld>
            <a:endParaRPr lang="en-US"/>
          </a:p>
        </p:txBody>
      </p:sp>
    </p:spTree>
    <p:extLst>
      <p:ext uri="{BB962C8B-B14F-4D97-AF65-F5344CB8AC3E}">
        <p14:creationId xmlns:p14="http://schemas.microsoft.com/office/powerpoint/2010/main" val="4279096552"/>
      </p:ext>
    </p:extLst>
  </p:cSld>
  <p:clrMapOvr>
    <a:masterClrMapping/>
  </p:clrMapOvr>
  <p:transition spd="med">
    <p:randomBar dir="vert"/>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046382471"/>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9095630"/>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90928820"/>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014452978"/>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799625257"/>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65094744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195105048"/>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06043748"/>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614656623"/>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9833269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315CDA60-6F7E-4C40-BE7C-1DFE407E4C84}" type="slidenum">
              <a:rPr lang="en-US"/>
              <a:pPr>
                <a:defRPr/>
              </a:pPr>
              <a:t>‹#›</a:t>
            </a:fld>
            <a:endParaRPr lang="en-US"/>
          </a:p>
        </p:txBody>
      </p:sp>
    </p:spTree>
    <p:extLst>
      <p:ext uri="{BB962C8B-B14F-4D97-AF65-F5344CB8AC3E}">
        <p14:creationId xmlns:p14="http://schemas.microsoft.com/office/powerpoint/2010/main" val="3298118534"/>
      </p:ext>
    </p:extLst>
  </p:cSld>
  <p:clrMapOvr>
    <a:masterClrMapping/>
  </p:clrMapOvr>
  <p:transition spd="med">
    <p:randomBar dir="vert"/>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507207245"/>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a:effectLst/>
          </p:spPr>
          <p:txBody>
            <a:bodyPr/>
            <a:lstStyle/>
            <a:p>
              <a:endParaRPr lang="zh-CN" altLang="en-US">
                <a:ea typeface="SimSun" charset="0"/>
                <a:cs typeface="SimSu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a:effectLst/>
          </p:spPr>
          <p:txBody>
            <a:bodyPr/>
            <a:lstStyle/>
            <a:p>
              <a:endParaRPr lang="zh-CN" altLang="en-US">
                <a:ea typeface="SimSun" charset="0"/>
                <a:cs typeface="SimSun" charset="0"/>
              </a:endParaRPr>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ahLst/>
                <a:cxnLst>
                  <a:cxn ang="0">
                    <a:pos x="290" y="1016"/>
                  </a:cxn>
                  <a:cxn ang="0">
                    <a:pos x="316" y="974"/>
                  </a:cxn>
                  <a:cxn ang="0">
                    <a:pos x="354" y="920"/>
                  </a:cxn>
                  <a:cxn ang="0">
                    <a:pos x="384" y="884"/>
                  </a:cxn>
                  <a:cxn ang="0">
                    <a:pos x="381" y="832"/>
                  </a:cxn>
                  <a:cxn ang="0">
                    <a:pos x="370" y="794"/>
                  </a:cxn>
                  <a:cxn ang="0">
                    <a:pos x="361" y="760"/>
                  </a:cxn>
                  <a:cxn ang="0">
                    <a:pos x="361" y="734"/>
                  </a:cxn>
                  <a:cxn ang="0">
                    <a:pos x="359" y="707"/>
                  </a:cxn>
                  <a:cxn ang="0">
                    <a:pos x="373" y="691"/>
                  </a:cxn>
                  <a:cxn ang="0">
                    <a:pos x="391" y="686"/>
                  </a:cxn>
                  <a:cxn ang="0">
                    <a:pos x="395" y="680"/>
                  </a:cxn>
                  <a:cxn ang="0">
                    <a:pos x="390" y="671"/>
                  </a:cxn>
                  <a:cxn ang="0">
                    <a:pos x="386" y="660"/>
                  </a:cxn>
                  <a:cxn ang="0">
                    <a:pos x="437" y="635"/>
                  </a:cxn>
                  <a:cxn ang="0">
                    <a:pos x="442" y="619"/>
                  </a:cxn>
                  <a:cxn ang="0">
                    <a:pos x="438" y="604"/>
                  </a:cxn>
                  <a:cxn ang="0">
                    <a:pos x="400" y="543"/>
                  </a:cxn>
                  <a:cxn ang="0">
                    <a:pos x="384" y="474"/>
                  </a:cxn>
                  <a:cxn ang="0">
                    <a:pos x="354" y="455"/>
                  </a:cxn>
                  <a:cxn ang="0">
                    <a:pos x="326" y="433"/>
                  </a:cxn>
                  <a:cxn ang="0">
                    <a:pos x="312" y="411"/>
                  </a:cxn>
                  <a:cxn ang="0">
                    <a:pos x="307" y="391"/>
                  </a:cxn>
                  <a:cxn ang="0">
                    <a:pos x="290" y="339"/>
                  </a:cxn>
                  <a:cxn ang="0">
                    <a:pos x="308" y="289"/>
                  </a:cxn>
                  <a:cxn ang="0">
                    <a:pos x="298" y="278"/>
                  </a:cxn>
                  <a:cxn ang="0">
                    <a:pos x="280" y="307"/>
                  </a:cxn>
                  <a:cxn ang="0">
                    <a:pos x="269" y="283"/>
                  </a:cxn>
                  <a:cxn ang="0">
                    <a:pos x="272" y="224"/>
                  </a:cxn>
                  <a:cxn ang="0">
                    <a:pos x="280" y="177"/>
                  </a:cxn>
                  <a:cxn ang="0">
                    <a:pos x="280" y="146"/>
                  </a:cxn>
                  <a:cxn ang="0">
                    <a:pos x="281" y="123"/>
                  </a:cxn>
                  <a:cxn ang="0">
                    <a:pos x="290" y="104"/>
                  </a:cxn>
                  <a:cxn ang="0">
                    <a:pos x="296" y="97"/>
                  </a:cxn>
                  <a:cxn ang="0">
                    <a:pos x="298" y="94"/>
                  </a:cxn>
                  <a:cxn ang="0">
                    <a:pos x="301" y="92"/>
                  </a:cxn>
                  <a:cxn ang="0">
                    <a:pos x="307" y="83"/>
                  </a:cxn>
                  <a:cxn ang="0">
                    <a:pos x="317" y="79"/>
                  </a:cxn>
                  <a:cxn ang="0">
                    <a:pos x="328" y="77"/>
                  </a:cxn>
                  <a:cxn ang="0">
                    <a:pos x="337" y="74"/>
                  </a:cxn>
                  <a:cxn ang="0">
                    <a:pos x="345" y="67"/>
                  </a:cxn>
                  <a:cxn ang="0">
                    <a:pos x="337" y="50"/>
                  </a:cxn>
                  <a:cxn ang="0">
                    <a:pos x="337" y="47"/>
                  </a:cxn>
                  <a:cxn ang="0">
                    <a:pos x="337" y="43"/>
                  </a:cxn>
                  <a:cxn ang="0">
                    <a:pos x="337" y="41"/>
                  </a:cxn>
                  <a:cxn ang="0">
                    <a:pos x="334" y="38"/>
                  </a:cxn>
                  <a:cxn ang="0">
                    <a:pos x="321" y="21"/>
                  </a:cxn>
                  <a:cxn ang="0">
                    <a:pos x="316" y="0"/>
                  </a:cxn>
                  <a:cxn ang="0">
                    <a:pos x="188" y="94"/>
                  </a:cxn>
                  <a:cxn ang="0">
                    <a:pos x="88" y="218"/>
                  </a:cxn>
                  <a:cxn ang="0">
                    <a:pos x="21" y="366"/>
                  </a:cxn>
                  <a:cxn ang="0">
                    <a:pos x="0" y="530"/>
                  </a:cxn>
                  <a:cxn ang="0">
                    <a:pos x="20" y="680"/>
                  </a:cxn>
                  <a:cxn ang="0">
                    <a:pos x="74" y="819"/>
                  </a:cxn>
                  <a:cxn ang="0">
                    <a:pos x="160" y="938"/>
                  </a:cxn>
                  <a:cxn ang="0">
                    <a:pos x="272" y="1032"/>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a:effectLst/>
            </p:spPr>
            <p:txBody>
              <a:bodyPr/>
              <a:lstStyle/>
              <a:p>
                <a:pPr>
                  <a:defRPr/>
                </a:pPr>
                <a:endParaRPr lang="en-US">
                  <a:latin typeface="Arial Narrow" pitchFamily="34" charset="0"/>
                  <a:cs typeface="Times New Roman" pitchFamily="18" charset="0"/>
                </a:endParaRPr>
              </a:p>
            </p:txBody>
          </p:sp>
          <p:sp>
            <p:nvSpPr>
              <p:cNvPr id="20" name="Freeform 26"/>
              <p:cNvSpPr>
                <a:spLocks/>
              </p:cNvSpPr>
              <p:nvPr/>
            </p:nvSpPr>
            <p:spPr bwMode="invGray">
              <a:xfrm>
                <a:off x="379" y="2327"/>
                <a:ext cx="824" cy="1203"/>
              </a:xfrm>
              <a:custGeom>
                <a:avLst/>
                <a:gdLst/>
                <a:ahLst/>
                <a:cxnLst>
                  <a:cxn ang="0">
                    <a:pos x="796" y="688"/>
                  </a:cxn>
                  <a:cxn ang="0">
                    <a:pos x="756" y="641"/>
                  </a:cxn>
                  <a:cxn ang="0">
                    <a:pos x="812" y="615"/>
                  </a:cxn>
                  <a:cxn ang="0">
                    <a:pos x="814" y="502"/>
                  </a:cxn>
                  <a:cxn ang="0">
                    <a:pos x="705" y="247"/>
                  </a:cxn>
                  <a:cxn ang="0">
                    <a:pos x="651" y="262"/>
                  </a:cxn>
                  <a:cxn ang="0">
                    <a:pos x="574" y="289"/>
                  </a:cxn>
                  <a:cxn ang="0">
                    <a:pos x="536" y="258"/>
                  </a:cxn>
                  <a:cxn ang="0">
                    <a:pos x="563" y="170"/>
                  </a:cxn>
                  <a:cxn ang="0">
                    <a:pos x="532" y="81"/>
                  </a:cxn>
                  <a:cxn ang="0">
                    <a:pos x="455" y="56"/>
                  </a:cxn>
                  <a:cxn ang="0">
                    <a:pos x="484" y="150"/>
                  </a:cxn>
                  <a:cxn ang="0">
                    <a:pos x="465" y="190"/>
                  </a:cxn>
                  <a:cxn ang="0">
                    <a:pos x="442" y="200"/>
                  </a:cxn>
                  <a:cxn ang="0">
                    <a:pos x="419" y="164"/>
                  </a:cxn>
                  <a:cxn ang="0">
                    <a:pos x="381" y="108"/>
                  </a:cxn>
                  <a:cxn ang="0">
                    <a:pos x="406" y="108"/>
                  </a:cxn>
                  <a:cxn ang="0">
                    <a:pos x="424" y="72"/>
                  </a:cxn>
                  <a:cxn ang="0">
                    <a:pos x="325" y="0"/>
                  </a:cxn>
                  <a:cxn ang="0">
                    <a:pos x="281" y="27"/>
                  </a:cxn>
                  <a:cxn ang="0">
                    <a:pos x="240" y="72"/>
                  </a:cxn>
                  <a:cxn ang="0">
                    <a:pos x="209" y="114"/>
                  </a:cxn>
                  <a:cxn ang="0">
                    <a:pos x="209" y="150"/>
                  </a:cxn>
                  <a:cxn ang="0">
                    <a:pos x="240" y="164"/>
                  </a:cxn>
                  <a:cxn ang="0">
                    <a:pos x="209" y="222"/>
                  </a:cxn>
                  <a:cxn ang="0">
                    <a:pos x="213" y="242"/>
                  </a:cxn>
                  <a:cxn ang="0">
                    <a:pos x="267" y="222"/>
                  </a:cxn>
                  <a:cxn ang="0">
                    <a:pos x="303" y="170"/>
                  </a:cxn>
                  <a:cxn ang="0">
                    <a:pos x="354" y="231"/>
                  </a:cxn>
                  <a:cxn ang="0">
                    <a:pos x="372" y="291"/>
                  </a:cxn>
                  <a:cxn ang="0">
                    <a:pos x="348" y="294"/>
                  </a:cxn>
                  <a:cxn ang="0">
                    <a:pos x="298" y="309"/>
                  </a:cxn>
                  <a:cxn ang="0">
                    <a:pos x="323" y="330"/>
                  </a:cxn>
                  <a:cxn ang="0">
                    <a:pos x="260" y="339"/>
                  </a:cxn>
                  <a:cxn ang="0">
                    <a:pos x="189" y="411"/>
                  </a:cxn>
                  <a:cxn ang="0">
                    <a:pos x="184" y="469"/>
                  </a:cxn>
                  <a:cxn ang="0">
                    <a:pos x="148" y="435"/>
                  </a:cxn>
                  <a:cxn ang="0">
                    <a:pos x="83" y="402"/>
                  </a:cxn>
                  <a:cxn ang="0">
                    <a:pos x="0" y="455"/>
                  </a:cxn>
                  <a:cxn ang="0">
                    <a:pos x="54" y="496"/>
                  </a:cxn>
                  <a:cxn ang="0">
                    <a:pos x="74" y="485"/>
                  </a:cxn>
                  <a:cxn ang="0">
                    <a:pos x="54" y="608"/>
                  </a:cxn>
                  <a:cxn ang="0">
                    <a:pos x="132" y="641"/>
                  </a:cxn>
                  <a:cxn ang="0">
                    <a:pos x="195" y="661"/>
                  </a:cxn>
                  <a:cxn ang="0">
                    <a:pos x="249" y="744"/>
                  </a:cxn>
                  <a:cxn ang="0">
                    <a:pos x="334" y="886"/>
                  </a:cxn>
                  <a:cxn ang="0">
                    <a:pos x="391" y="1007"/>
                  </a:cxn>
                  <a:cxn ang="0">
                    <a:pos x="292" y="1052"/>
                  </a:cxn>
                  <a:cxn ang="0">
                    <a:pos x="182" y="1105"/>
                  </a:cxn>
                  <a:cxn ang="0">
                    <a:pos x="68" y="1180"/>
                  </a:cxn>
                  <a:cxn ang="0">
                    <a:pos x="200" y="1202"/>
                  </a:cxn>
                  <a:cxn ang="0">
                    <a:pos x="417" y="1168"/>
                  </a:cxn>
                  <a:cxn ang="0">
                    <a:pos x="613" y="1052"/>
                  </a:cxn>
                  <a:cxn ang="0">
                    <a:pos x="610" y="929"/>
                  </a:cxn>
                  <a:cxn ang="0">
                    <a:pos x="543" y="888"/>
                  </a:cxn>
                  <a:cxn ang="0">
                    <a:pos x="567" y="791"/>
                  </a:cxn>
                  <a:cxn ang="0">
                    <a:pos x="655" y="738"/>
                  </a:cxn>
                  <a:cxn ang="0">
                    <a:pos x="725" y="713"/>
                  </a:cxn>
                  <a:cxn ang="0">
                    <a:pos x="792" y="729"/>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a:effectLst/>
            </p:spPr>
            <p:txBody>
              <a:bodyPr/>
              <a:lstStyle/>
              <a:p>
                <a:pPr>
                  <a:defRPr/>
                </a:pPr>
                <a:endParaRPr lang="en-US">
                  <a:latin typeface="Arial Narrow" pitchFamily="34" charset="0"/>
                  <a:cs typeface="Times New Roman" pitchFamily="18" charset="0"/>
                </a:endParaRPr>
              </a:p>
            </p:txBody>
          </p:sp>
          <p:sp>
            <p:nvSpPr>
              <p:cNvPr id="21" name="Freeform 27"/>
              <p:cNvSpPr>
                <a:spLocks/>
              </p:cNvSpPr>
              <p:nvPr/>
            </p:nvSpPr>
            <p:spPr bwMode="invGray">
              <a:xfrm>
                <a:off x="530" y="2834"/>
                <a:ext cx="63" cy="73"/>
              </a:xfrm>
              <a:custGeom>
                <a:avLst/>
                <a:gdLst/>
                <a:ahLst/>
                <a:cxnLst>
                  <a:cxn ang="0">
                    <a:pos x="42" y="65"/>
                  </a:cxn>
                  <a:cxn ang="0">
                    <a:pos x="58" y="72"/>
                  </a:cxn>
                  <a:cxn ang="0">
                    <a:pos x="62" y="72"/>
                  </a:cxn>
                  <a:cxn ang="0">
                    <a:pos x="62" y="67"/>
                  </a:cxn>
                  <a:cxn ang="0">
                    <a:pos x="58" y="65"/>
                  </a:cxn>
                  <a:cxn ang="0">
                    <a:pos x="58" y="62"/>
                  </a:cxn>
                  <a:cxn ang="0">
                    <a:pos x="44" y="56"/>
                  </a:cxn>
                  <a:cxn ang="0">
                    <a:pos x="37" y="45"/>
                  </a:cxn>
                  <a:cxn ang="0">
                    <a:pos x="31" y="34"/>
                  </a:cxn>
                  <a:cxn ang="0">
                    <a:pos x="26" y="20"/>
                  </a:cxn>
                  <a:cxn ang="0">
                    <a:pos x="9" y="0"/>
                  </a:cxn>
                  <a:cxn ang="0">
                    <a:pos x="6" y="4"/>
                  </a:cxn>
                  <a:cxn ang="0">
                    <a:pos x="2" y="9"/>
                  </a:cxn>
                  <a:cxn ang="0">
                    <a:pos x="0" y="11"/>
                  </a:cxn>
                  <a:cxn ang="0">
                    <a:pos x="0" y="18"/>
                  </a:cxn>
                  <a:cxn ang="0">
                    <a:pos x="0" y="20"/>
                  </a:cxn>
                  <a:cxn ang="0">
                    <a:pos x="0" y="20"/>
                  </a:cxn>
                  <a:cxn ang="0">
                    <a:pos x="0" y="20"/>
                  </a:cxn>
                  <a:cxn ang="0">
                    <a:pos x="0" y="20"/>
                  </a:cxn>
                  <a:cxn ang="0">
                    <a:pos x="9" y="31"/>
                  </a:cxn>
                  <a:cxn ang="0">
                    <a:pos x="20" y="45"/>
                  </a:cxn>
                  <a:cxn ang="0">
                    <a:pos x="31" y="56"/>
                  </a:cxn>
                  <a:cxn ang="0">
                    <a:pos x="42" y="6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a:effectLst/>
            </p:spPr>
            <p:txBody>
              <a:bodyPr/>
              <a:lstStyle/>
              <a:p>
                <a:pPr>
                  <a:defRPr/>
                </a:pPr>
                <a:endParaRPr lang="en-US">
                  <a:latin typeface="Arial Narrow" pitchFamily="34" charset="0"/>
                  <a:cs typeface="Times New Roman" pitchFamily="18"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endParaRPr lang="zh-CN" alt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endParaRPr lang="zh-CN" alt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fld id="{EE65DEAE-E1E3-5D4B-828E-39399D007AE7}" type="slidenum">
              <a:rPr lang="zh-CN" altLang="en-US"/>
              <a:pPr/>
              <a:t>‹#›</a:t>
            </a:fld>
            <a:endParaRPr lang="en-US" altLang="zh-CN"/>
          </a:p>
        </p:txBody>
      </p:sp>
    </p:spTree>
    <p:extLst>
      <p:ext uri="{BB962C8B-B14F-4D97-AF65-F5344CB8AC3E}">
        <p14:creationId xmlns:p14="http://schemas.microsoft.com/office/powerpoint/2010/main" val="363146390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84018D1F-AF5E-D548-9AB1-FE9B46125AE5}"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60510482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D115D10F-A956-A445-B40F-66F3F9061986}"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71532244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9087D2A7-BB53-7A4D-BEF6-6C5DAD048144}"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0894498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fld id="{9BB12C78-6D47-FE4E-9BC1-1C542C892E9B}"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61092231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fld id="{499B1CEE-B1D0-794E-ADCB-0DBB9135B6A8}"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71445939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fld id="{194B1DFF-98BC-C541-8D00-85D4B887E9C6}"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26804026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1496AB0A-78F1-574D-8FD2-0A355EC5472A}"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8996583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A807C663-4675-9747-820E-87E42C4D10D3}"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3353029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CBBE9E72-B20D-CB47-8B29-B39813A31B26}" type="slidenum">
              <a:rPr lang="en-US"/>
              <a:pPr>
                <a:defRPr/>
              </a:pPr>
              <a:t>‹#›</a:t>
            </a:fld>
            <a:endParaRPr lang="en-US"/>
          </a:p>
        </p:txBody>
      </p:sp>
    </p:spTree>
    <p:extLst>
      <p:ext uri="{BB962C8B-B14F-4D97-AF65-F5344CB8AC3E}">
        <p14:creationId xmlns:p14="http://schemas.microsoft.com/office/powerpoint/2010/main" val="1135713215"/>
      </p:ext>
    </p:extLst>
  </p:cSld>
  <p:clrMapOvr>
    <a:masterClrMapping/>
  </p:clrMapOvr>
  <p:transition spd="med">
    <p:randomBar dir="vert"/>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5FB38759-67C3-2848-92D1-72D1639082AE}"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18844554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D2A475C2-9CB1-E340-BCFC-F221FDEA77E1}"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91993094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D51ADD0A-E8A3-DC4F-8A2B-E6354ED6ED00}"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44003566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1" y="1371600"/>
            <a:ext cx="7851648" cy="1828800"/>
          </a:xfrm>
          <a:ln>
            <a:noFill/>
          </a:ln>
        </p:spPr>
        <p:txBody>
          <a:bodyPr vert="horz" tIns="0" rIns="18271"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71"/>
          <a:lstStyle>
            <a:lvl1pPr marL="0" marR="45679" indent="0" algn="r">
              <a:buNone/>
              <a:defRPr>
                <a:solidFill>
                  <a:schemeClr val="tx1"/>
                </a:solidFill>
              </a:defRPr>
            </a:lvl1pPr>
            <a:lvl2pPr marL="456793" indent="0" algn="ctr">
              <a:buNone/>
            </a:lvl2pPr>
            <a:lvl3pPr marL="913589" indent="0" algn="ctr">
              <a:buNone/>
            </a:lvl3pPr>
            <a:lvl4pPr marL="1370390" indent="0" algn="ctr">
              <a:buNone/>
            </a:lvl4pPr>
            <a:lvl5pPr marL="1827184" indent="0" algn="ctr">
              <a:buNone/>
            </a:lvl5pPr>
            <a:lvl6pPr marL="2283978" indent="0" algn="ctr">
              <a:buNone/>
            </a:lvl6pPr>
            <a:lvl7pPr marL="2740777" indent="0" algn="ctr">
              <a:buNone/>
            </a:lvl7pPr>
            <a:lvl8pPr marL="3197567" indent="0" algn="ctr">
              <a:buNone/>
            </a:lvl8pPr>
            <a:lvl9pPr marL="3654368"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endParaRPr lang="zh-CN" alt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zh-CN" alt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5189D9AB-C208-47AA-8F5D-56E9DBC7D5B8}" type="slidenum">
              <a:rPr lang="zh-CN" altLang="en-US" smtClean="0">
                <a:solidFill>
                  <a:srgbClr val="DBF5F9">
                    <a:shade val="90000"/>
                  </a:srgbClr>
                </a:solidFill>
              </a:rPr>
              <a:pPr/>
              <a:t>‹#›</a:t>
            </a:fld>
            <a:endParaRPr lang="en-US" altLang="zh-CN">
              <a:solidFill>
                <a:srgbClr val="DBF5F9">
                  <a:shade val="90000"/>
                </a:srgbClr>
              </a:solidFill>
            </a:endParaRPr>
          </a:p>
        </p:txBody>
      </p:sp>
    </p:spTree>
    <p:extLst>
      <p:ext uri="{BB962C8B-B14F-4D97-AF65-F5344CB8AC3E}">
        <p14:creationId xmlns:p14="http://schemas.microsoft.com/office/powerpoint/2010/main" val="2259975143"/>
      </p:ext>
    </p:extLst>
  </p:cSld>
  <p:clrMapOvr>
    <a:overrideClrMapping bg1="dk1" tx1="lt1" bg2="dk2" tx2="lt2" accent1="accent1" accent2="accent2" accent3="accent3" accent4="accent4" accent5="accent5" accent6="accent6" hlink="hlink" folHlink="folHlink"/>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2BF0BAE6-91F7-4032-8D6C-4B66A5D91E93}"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93901803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7"/>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5"/>
            <a:ext cx="7772400" cy="1509712"/>
          </a:xfrm>
        </p:spPr>
        <p:txBody>
          <a:bodyPr lIns="45679" rIns="45679"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zh-CN" alt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A00925E-E556-4A63-8E1E-9E7988444437}" type="slidenum">
              <a:rPr lang="zh-CN" altLang="en-US" smtClean="0">
                <a:solidFill>
                  <a:srgbClr val="DBF5F9">
                    <a:shade val="90000"/>
                  </a:srgbClr>
                </a:solidFill>
              </a:rPr>
              <a:pPr/>
              <a:t>‹#›</a:t>
            </a:fld>
            <a:endParaRPr lang="en-US" altLang="zh-CN">
              <a:solidFill>
                <a:srgbClr val="DBF5F9">
                  <a:shade val="90000"/>
                </a:srgbClr>
              </a:solidFill>
            </a:endParaRPr>
          </a:p>
        </p:txBody>
      </p:sp>
    </p:spTree>
    <p:extLst>
      <p:ext uri="{BB962C8B-B14F-4D97-AF65-F5344CB8AC3E}">
        <p14:creationId xmlns:p14="http://schemas.microsoft.com/office/powerpoint/2010/main" val="495111211"/>
      </p:ext>
    </p:extLst>
  </p:cSld>
  <p:clrMapOvr>
    <a:overrideClrMapping bg1="dk1" tx1="lt1" bg2="dk2" tx2="lt2" accent1="accent1" accent2="accent2" accent3="accent3" accent4="accent4" accent5="accent5" accent6="accent6" hlink="hlink" folHlink="folHlink"/>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6E727F81-83D7-4227-BD7D-70FEB76B920B}"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94032199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679"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1" y="1855248"/>
            <a:ext cx="4040188" cy="659352"/>
          </a:xfrm>
        </p:spPr>
        <p:txBody>
          <a:bodyPr lIns="45679" tIns="0" rIns="45679"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7" y="1859760"/>
            <a:ext cx="4041775" cy="654843"/>
          </a:xfrm>
        </p:spPr>
        <p:txBody>
          <a:bodyPr lIns="45679" tIns="0" rIns="45679"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1" y="2514601"/>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7" y="2514601"/>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zh-CN" alt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zh-CN" alt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9056F088-D154-4E34-B2BE-86C7D2ED8976}"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287452991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679"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endParaRPr lang="zh-CN" alt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zh-CN" alt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A44A7D99-240D-4CAD-BF49-4AD46B0A314F}"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256841817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zh-CN" alt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803F11E9-F286-4DD6-81C2-F903AB1C266A}"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3791763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9F349227-9DD7-974B-9292-1166A7BD91BE}" type="slidenum">
              <a:rPr lang="en-US"/>
              <a:pPr>
                <a:defRPr/>
              </a:pPr>
              <a:t>‹#›</a:t>
            </a:fld>
            <a:endParaRPr lang="en-US"/>
          </a:p>
        </p:txBody>
      </p:sp>
    </p:spTree>
    <p:extLst>
      <p:ext uri="{BB962C8B-B14F-4D97-AF65-F5344CB8AC3E}">
        <p14:creationId xmlns:p14="http://schemas.microsoft.com/office/powerpoint/2010/main" val="3410562958"/>
      </p:ext>
    </p:extLst>
  </p:cSld>
  <p:clrMapOvr>
    <a:masterClrMapping/>
  </p:clrMapOvr>
  <p:transition spd="med">
    <p:randomBar dir="vert"/>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71" rIns="18271"/>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08AA913E-0E02-41C7-959B-0DB4783B5E33}"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364908201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91358" tIns="45679" rIns="91358" bIns="45679" rtlCol="0" anchor="ctr"/>
          <a:lstStyle/>
          <a:p>
            <a:pPr algn="ctr" eaLnBrk="1" hangingPunct="1"/>
            <a:endParaRPr lang="en-US" sz="180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91358" tIns="45679" rIns="91358" bIns="45679" rtlCol="0" anchor="ctr"/>
          <a:lstStyle/>
          <a:p>
            <a:pPr algn="ctr" eaLnBrk="1" hangingPunct="1"/>
            <a:endParaRPr lang="en-US" sz="1800">
              <a:solidFill>
                <a:prstClr val="white"/>
              </a:solidFill>
            </a:endParaRPr>
          </a:p>
        </p:txBody>
      </p:sp>
      <p:sp>
        <p:nvSpPr>
          <p:cNvPr id="2" name="Title 1"/>
          <p:cNvSpPr>
            <a:spLocks noGrp="1"/>
          </p:cNvSpPr>
          <p:nvPr>
            <p:ph type="title"/>
          </p:nvPr>
        </p:nvSpPr>
        <p:spPr>
          <a:xfrm>
            <a:off x="609601" y="1177012"/>
            <a:ext cx="2212848" cy="1582621"/>
          </a:xfrm>
        </p:spPr>
        <p:txBody>
          <a:bodyPr vert="horz" lIns="45679" tIns="45679" rIns="45679" bIns="45679"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1" y="2828785"/>
            <a:ext cx="2209800" cy="2179320"/>
          </a:xfrm>
        </p:spPr>
        <p:txBody>
          <a:bodyPr lIns="63951" rIns="45679" bIns="45679"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zh-CN" alt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zh-CN" altLang="en-US">
              <a:solidFill>
                <a:srgbClr val="04617B">
                  <a:shade val="90000"/>
                </a:srgbClr>
              </a:solidFill>
            </a:endParaRPr>
          </a:p>
        </p:txBody>
      </p:sp>
      <p:sp>
        <p:nvSpPr>
          <p:cNvPr id="7" name="Slide Number Placeholder 6"/>
          <p:cNvSpPr>
            <a:spLocks noGrp="1"/>
          </p:cNvSpPr>
          <p:nvPr>
            <p:ph type="sldNum" sz="quarter" idx="12"/>
          </p:nvPr>
        </p:nvSpPr>
        <p:spPr>
          <a:xfrm>
            <a:off x="8077200" y="6356365"/>
            <a:ext cx="609600" cy="365125"/>
          </a:xfrm>
        </p:spPr>
        <p:txBody>
          <a:bodyPr/>
          <a:lstStyle/>
          <a:p>
            <a:fld id="{BCF8D323-52C0-4876-9D6B-75B9D95602C9}" type="slidenum">
              <a:rPr lang="zh-CN" altLang="en-US" smtClean="0">
                <a:solidFill>
                  <a:srgbClr val="04617B">
                    <a:shade val="90000"/>
                  </a:srgbClr>
                </a:solidFill>
              </a:rPr>
              <a:pPr/>
              <a:t>‹#›</a:t>
            </a:fld>
            <a:endParaRPr lang="en-US" altLang="zh-CN">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1"/>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algn="l" eaLnBrk="1" hangingPunct="1"/>
            <a:endParaRPr lang="en-US" sz="1800">
              <a:solidFill>
                <a:prstClr val="black"/>
              </a:solidFill>
              <a:latin typeface="Constantia"/>
              <a:ea typeface="SimSun" pitchFamily="2" charset="-122"/>
              <a:cs typeface="+mn-cs"/>
            </a:endParaRPr>
          </a:p>
        </p:txBody>
      </p:sp>
      <p:sp>
        <p:nvSpPr>
          <p:cNvPr id="11" name="Freeform 10"/>
          <p:cNvSpPr>
            <a:spLocks/>
          </p:cNvSpPr>
          <p:nvPr/>
        </p:nvSpPr>
        <p:spPr bwMode="auto">
          <a:xfrm flipV="1">
            <a:off x="4381500" y="6219841"/>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algn="l" eaLnBrk="1" hangingPunct="1"/>
            <a:endParaRPr lang="en-US" sz="1800">
              <a:solidFill>
                <a:prstClr val="black"/>
              </a:solidFill>
              <a:latin typeface="Constantia"/>
              <a:ea typeface="SimSun" pitchFamily="2" charset="-122"/>
              <a:cs typeface="+mn-cs"/>
            </a:endParaRPr>
          </a:p>
        </p:txBody>
      </p:sp>
    </p:spTree>
    <p:extLst>
      <p:ext uri="{BB962C8B-B14F-4D97-AF65-F5344CB8AC3E}">
        <p14:creationId xmlns:p14="http://schemas.microsoft.com/office/powerpoint/2010/main" val="301312020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8FD05C8-8718-4D35-8D88-B163368FE6E2}"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579236694"/>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17"/>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17"/>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zh-CN" alt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zh-CN" alt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E6723ED-A964-4C44-9478-3A4B3E502958}" type="slidenum">
              <a:rPr lang="zh-CN" altLang="en-US" smtClean="0">
                <a:solidFill>
                  <a:srgbClr val="04617B">
                    <a:shade val="90000"/>
                  </a:srgbClr>
                </a:solidFill>
              </a:rPr>
              <a:pPr/>
              <a:t>‹#›</a:t>
            </a:fld>
            <a:endParaRPr lang="en-US" altLang="zh-CN">
              <a:solidFill>
                <a:srgbClr val="04617B">
                  <a:shade val="90000"/>
                </a:srgbClr>
              </a:solidFill>
            </a:endParaRPr>
          </a:p>
        </p:txBody>
      </p:sp>
    </p:spTree>
    <p:extLst>
      <p:ext uri="{BB962C8B-B14F-4D97-AF65-F5344CB8AC3E}">
        <p14:creationId xmlns:p14="http://schemas.microsoft.com/office/powerpoint/2010/main" val="145069987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53"/>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p:cNvSpPr>
            <a:spLocks noGrp="1" noChangeArrowheads="1"/>
          </p:cNvSpPr>
          <p:nvPr>
            <p:ph type="dt" sz="half" idx="10"/>
          </p:nvPr>
        </p:nvSpPr>
        <p:spPr>
          <a:xfrm>
            <a:off x="457200" y="6356365"/>
            <a:ext cx="2133600" cy="365125"/>
          </a:xfrm>
          <a:prstGeom prst="rect">
            <a:avLst/>
          </a:prstGeom>
          <a:ln/>
        </p:spPr>
        <p:txBody>
          <a:bodyPr/>
          <a:lstStyle>
            <a:lvl1pPr>
              <a:defRPr/>
            </a:lvl1pPr>
          </a:lstStyle>
          <a:p>
            <a:pPr>
              <a:defRPr/>
            </a:pPr>
            <a:endParaRPr lang="en-US">
              <a:solidFill>
                <a:srgbClr val="04617B">
                  <a:shade val="90000"/>
                </a:srgbClr>
              </a:solidFill>
            </a:endParaRPr>
          </a:p>
        </p:txBody>
      </p:sp>
      <p:sp>
        <p:nvSpPr>
          <p:cNvPr id="4" name="Rectangle 1027"/>
          <p:cNvSpPr>
            <a:spLocks noGrp="1" noChangeArrowheads="1"/>
          </p:cNvSpPr>
          <p:nvPr>
            <p:ph type="sldNum" sz="quarter" idx="11"/>
          </p:nvPr>
        </p:nvSpPr>
        <p:spPr>
          <a:xfrm>
            <a:off x="6553200" y="6356365"/>
            <a:ext cx="2133600" cy="365125"/>
          </a:xfrm>
          <a:prstGeom prst="rect">
            <a:avLst/>
          </a:prstGeom>
          <a:ln/>
        </p:spPr>
        <p:txBody>
          <a:bodyPr/>
          <a:lstStyle>
            <a:lvl1pPr>
              <a:defRPr/>
            </a:lvl1pPr>
          </a:lstStyle>
          <a:p>
            <a:fld id="{0F546051-C8BD-424E-B10D-837F02FE5E6A}" type="slidenum">
              <a:rPr lang="en-US">
                <a:solidFill>
                  <a:srgbClr val="04617B">
                    <a:shade val="90000"/>
                  </a:srgbClr>
                </a:solidFill>
              </a:rPr>
              <a:pPr/>
              <a:t>‹#›</a:t>
            </a:fld>
            <a:endParaRPr lang="en-US">
              <a:solidFill>
                <a:srgbClr val="04617B">
                  <a:shade val="90000"/>
                </a:srgbClr>
              </a:solidFill>
            </a:endParaRPr>
          </a:p>
        </p:txBody>
      </p:sp>
      <p:sp>
        <p:nvSpPr>
          <p:cNvPr id="5" name="Rectangle 1038"/>
          <p:cNvSpPr>
            <a:spLocks noGrp="1" noChangeArrowheads="1"/>
          </p:cNvSpPr>
          <p:nvPr>
            <p:ph type="ftr" sz="quarter" idx="12"/>
          </p:nvPr>
        </p:nvSpPr>
        <p:spPr>
          <a:xfrm>
            <a:off x="3124201" y="6356365"/>
            <a:ext cx="2895600" cy="365125"/>
          </a:xfrm>
          <a:prstGeom prst="rect">
            <a:avLst/>
          </a:prstGeom>
          <a:ln/>
        </p:spPr>
        <p:txBody>
          <a:bodyPr/>
          <a:lstStyle>
            <a:lvl1pPr>
              <a:defRPr/>
            </a:lvl1pPr>
          </a:lstStyle>
          <a:p>
            <a:pPr>
              <a:defRPr/>
            </a:pPr>
            <a:endParaRPr lang="en-US">
              <a:solidFill>
                <a:srgbClr val="04617B">
                  <a:shade val="90000"/>
                </a:srgbClr>
              </a:solidFill>
            </a:endParaRPr>
          </a:p>
        </p:txBody>
      </p:sp>
    </p:spTree>
    <p:extLst>
      <p:ext uri="{BB962C8B-B14F-4D97-AF65-F5344CB8AC3E}">
        <p14:creationId xmlns:p14="http://schemas.microsoft.com/office/powerpoint/2010/main" val="234611194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543800" cy="990600"/>
          </a:xfrm>
        </p:spPr>
        <p:txBody>
          <a:bodyPr/>
          <a:lstStyle/>
          <a:p>
            <a:r>
              <a:rPr lang="en-US"/>
              <a:t>Click to edit Master title style</a:t>
            </a:r>
          </a:p>
        </p:txBody>
      </p:sp>
      <p:sp>
        <p:nvSpPr>
          <p:cNvPr id="3" name="Text Placeholder 2"/>
          <p:cNvSpPr>
            <a:spLocks noGrp="1"/>
          </p:cNvSpPr>
          <p:nvPr>
            <p:ph type="body" sz="half" idx="1"/>
          </p:nvPr>
        </p:nvSpPr>
        <p:spPr>
          <a:xfrm>
            <a:off x="685800" y="1752601"/>
            <a:ext cx="38481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1"/>
            <a:ext cx="38481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E5294C-0F97-5443-88DC-FD04325D1176}" type="slidenum">
              <a:rPr lang="en-US"/>
              <a:pPr>
                <a:defRPr/>
              </a:pPr>
              <a:t>‹#›</a:t>
            </a:fld>
            <a:endParaRPr lang="en-US"/>
          </a:p>
        </p:txBody>
      </p:sp>
    </p:spTree>
    <p:extLst>
      <p:ext uri="{BB962C8B-B14F-4D97-AF65-F5344CB8AC3E}">
        <p14:creationId xmlns:p14="http://schemas.microsoft.com/office/powerpoint/2010/main" val="285980760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03F11E9-F286-4DD6-81C2-F903AB1C266A}" type="slidenum">
              <a:rPr lang="zh-CN" altLang="en-US" smtClean="0"/>
              <a:pPr/>
              <a:t>‹#›</a:t>
            </a:fld>
            <a:endParaRPr lang="en-US" altLang="zh-CN"/>
          </a:p>
        </p:txBody>
      </p:sp>
    </p:spTree>
    <p:extLst>
      <p:ext uri="{BB962C8B-B14F-4D97-AF65-F5344CB8AC3E}">
        <p14:creationId xmlns:p14="http://schemas.microsoft.com/office/powerpoint/2010/main" val="188538471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fld id="{2C803571-8B5D-46EC-8213-BBBCA5BC88A4}" type="datetime1">
              <a:rPr lang="en-US" altLang="en-US"/>
              <a:pPr/>
              <a:t>8/3/24</a:t>
            </a:fld>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F836EFA1-AAA7-4D5D-B930-561C9910EF66}" type="slidenum">
              <a:rPr lang="en-US" altLang="en-US"/>
              <a:pPr/>
              <a:t>‹#›</a:t>
            </a:fld>
            <a:endParaRPr lang="en-US" altLang="en-US"/>
          </a:p>
        </p:txBody>
      </p:sp>
    </p:spTree>
    <p:extLst>
      <p:ext uri="{BB962C8B-B14F-4D97-AF65-F5344CB8AC3E}">
        <p14:creationId xmlns:p14="http://schemas.microsoft.com/office/powerpoint/2010/main" val="428381219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fld id="{1080E818-93B6-4174-8246-174E63129204}" type="datetime1">
              <a:rPr lang="en-US" altLang="en-US"/>
              <a:pPr/>
              <a:t>8/3/24</a:t>
            </a:fld>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F661E658-EBF0-492F-91D0-BCC4C706908C}" type="slidenum">
              <a:rPr lang="en-US" altLang="en-US"/>
              <a:pPr/>
              <a:t>‹#›</a:t>
            </a:fld>
            <a:endParaRPr lang="en-US" altLang="en-US"/>
          </a:p>
        </p:txBody>
      </p:sp>
    </p:spTree>
    <p:extLst>
      <p:ext uri="{BB962C8B-B14F-4D97-AF65-F5344CB8AC3E}">
        <p14:creationId xmlns:p14="http://schemas.microsoft.com/office/powerpoint/2010/main" val="396697545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vl1pPr>
          </a:lstStyle>
          <a:p>
            <a:fld id="{870E9981-A75F-43D7-96AA-2F0E0150ADDB}" type="datetime1">
              <a:rPr lang="en-US" altLang="en-US"/>
              <a:pPr/>
              <a:t>8/3/24</a:t>
            </a:fld>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C7BD969C-153F-49A8-A9F8-5DC556E46DC2}" type="slidenum">
              <a:rPr lang="en-US" altLang="en-US"/>
              <a:pPr/>
              <a:t>‹#›</a:t>
            </a:fld>
            <a:endParaRPr lang="en-US" altLang="en-US"/>
          </a:p>
        </p:txBody>
      </p:sp>
    </p:spTree>
    <p:extLst>
      <p:ext uri="{BB962C8B-B14F-4D97-AF65-F5344CB8AC3E}">
        <p14:creationId xmlns:p14="http://schemas.microsoft.com/office/powerpoint/2010/main" val="12150701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7E76E5D9-8B54-B848-B709-90E77371BD73}" type="slidenum">
              <a:rPr lang="en-US"/>
              <a:pPr>
                <a:defRPr/>
              </a:pPr>
              <a:t>‹#›</a:t>
            </a:fld>
            <a:endParaRPr lang="en-US"/>
          </a:p>
        </p:txBody>
      </p:sp>
    </p:spTree>
    <p:extLst>
      <p:ext uri="{BB962C8B-B14F-4D97-AF65-F5344CB8AC3E}">
        <p14:creationId xmlns:p14="http://schemas.microsoft.com/office/powerpoint/2010/main" val="2144830218"/>
      </p:ext>
    </p:extLst>
  </p:cSld>
  <p:clrMapOvr>
    <a:masterClrMapping/>
  </p:clrMapOvr>
  <p:transition spd="med">
    <p:randomBar dir="vert"/>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vl1pPr>
          </a:lstStyle>
          <a:p>
            <a:fld id="{189C71F4-BF3A-4F70-9EBB-47982D559F68}" type="datetime1">
              <a:rPr lang="en-US" altLang="en-US"/>
              <a:pPr/>
              <a:t>8/3/24</a:t>
            </a:fld>
            <a:endParaRPr lang="en-US" altLang="en-US"/>
          </a:p>
        </p:txBody>
      </p:sp>
      <p:sp>
        <p:nvSpPr>
          <p:cNvPr id="6" name="Footer Placeholder 5"/>
          <p:cNvSpPr>
            <a:spLocks noGrp="1"/>
          </p:cNvSpPr>
          <p:nvPr>
            <p:ph type="ftr" sz="quarter" idx="11"/>
          </p:nvPr>
        </p:nvSpPr>
        <p:spPr/>
        <p:txBody>
          <a:bodyPr/>
          <a:lstStyle>
            <a:lvl1pPr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eaLnBrk="0" hangingPunct="0">
              <a:defRPr/>
            </a:lvl1pPr>
          </a:lstStyle>
          <a:p>
            <a:fld id="{665A6F2A-C956-48BC-A8BB-9FBD7341000E}" type="slidenum">
              <a:rPr lang="en-US" altLang="en-US"/>
              <a:pPr/>
              <a:t>‹#›</a:t>
            </a:fld>
            <a:endParaRPr lang="en-US" altLang="en-US"/>
          </a:p>
        </p:txBody>
      </p:sp>
    </p:spTree>
    <p:extLst>
      <p:ext uri="{BB962C8B-B14F-4D97-AF65-F5344CB8AC3E}">
        <p14:creationId xmlns:p14="http://schemas.microsoft.com/office/powerpoint/2010/main" val="2573167599"/>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vl1pPr>
          </a:lstStyle>
          <a:p>
            <a:fld id="{CDE052F4-6B55-472F-A25D-AA453A72369F}" type="datetime1">
              <a:rPr lang="en-US" altLang="en-US"/>
              <a:pPr/>
              <a:t>8/3/24</a:t>
            </a:fld>
            <a:endParaRPr lang="en-US" altLang="en-US"/>
          </a:p>
        </p:txBody>
      </p:sp>
      <p:sp>
        <p:nvSpPr>
          <p:cNvPr id="8" name="Footer Placeholder 7"/>
          <p:cNvSpPr>
            <a:spLocks noGrp="1"/>
          </p:cNvSpPr>
          <p:nvPr>
            <p:ph type="ftr" sz="quarter" idx="11"/>
          </p:nvPr>
        </p:nvSpPr>
        <p:spPr/>
        <p:txBody>
          <a:bodyPr/>
          <a:lstStyle>
            <a:lvl1pPr eaLnBrk="0" hangingPunct="0">
              <a:defRPr/>
            </a:lvl1pPr>
          </a:lstStyle>
          <a:p>
            <a:endParaRPr lang="en-US" altLang="en-US"/>
          </a:p>
        </p:txBody>
      </p:sp>
      <p:sp>
        <p:nvSpPr>
          <p:cNvPr id="9" name="Slide Number Placeholder 8"/>
          <p:cNvSpPr>
            <a:spLocks noGrp="1"/>
          </p:cNvSpPr>
          <p:nvPr>
            <p:ph type="sldNum" sz="quarter" idx="12"/>
          </p:nvPr>
        </p:nvSpPr>
        <p:spPr/>
        <p:txBody>
          <a:bodyPr/>
          <a:lstStyle>
            <a:lvl1pPr eaLnBrk="0" hangingPunct="0">
              <a:defRPr/>
            </a:lvl1pPr>
          </a:lstStyle>
          <a:p>
            <a:fld id="{0A1A74C0-CB64-4B71-AD32-2C829804D656}" type="slidenum">
              <a:rPr lang="en-US" altLang="en-US"/>
              <a:pPr/>
              <a:t>‹#›</a:t>
            </a:fld>
            <a:endParaRPr lang="en-US" altLang="en-US"/>
          </a:p>
        </p:txBody>
      </p:sp>
    </p:spTree>
    <p:extLst>
      <p:ext uri="{BB962C8B-B14F-4D97-AF65-F5344CB8AC3E}">
        <p14:creationId xmlns:p14="http://schemas.microsoft.com/office/powerpoint/2010/main" val="299888935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vl1pPr>
          </a:lstStyle>
          <a:p>
            <a:fld id="{3C4F25D4-5E5A-4233-A90A-89C124F87AE1}" type="datetime1">
              <a:rPr lang="en-US" altLang="en-US"/>
              <a:pPr/>
              <a:t>8/3/24</a:t>
            </a:fld>
            <a:endParaRPr lang="en-US" altLang="en-US"/>
          </a:p>
        </p:txBody>
      </p:sp>
      <p:sp>
        <p:nvSpPr>
          <p:cNvPr id="4" name="Footer Placeholder 3"/>
          <p:cNvSpPr>
            <a:spLocks noGrp="1"/>
          </p:cNvSpPr>
          <p:nvPr>
            <p:ph type="ftr" sz="quarter" idx="11"/>
          </p:nvPr>
        </p:nvSpPr>
        <p:spPr/>
        <p:txBody>
          <a:bodyPr/>
          <a:lstStyle>
            <a:lvl1pPr eaLnBrk="0" hangingPunct="0">
              <a:defRPr/>
            </a:lvl1pPr>
          </a:lstStyle>
          <a:p>
            <a:endParaRPr lang="en-US" altLang="en-US"/>
          </a:p>
        </p:txBody>
      </p:sp>
      <p:sp>
        <p:nvSpPr>
          <p:cNvPr id="5" name="Slide Number Placeholder 4"/>
          <p:cNvSpPr>
            <a:spLocks noGrp="1"/>
          </p:cNvSpPr>
          <p:nvPr>
            <p:ph type="sldNum" sz="quarter" idx="12"/>
          </p:nvPr>
        </p:nvSpPr>
        <p:spPr/>
        <p:txBody>
          <a:bodyPr/>
          <a:lstStyle>
            <a:lvl1pPr eaLnBrk="0" hangingPunct="0">
              <a:defRPr/>
            </a:lvl1pPr>
          </a:lstStyle>
          <a:p>
            <a:fld id="{56CCF092-B479-46FC-B405-F36DC9F058C0}" type="slidenum">
              <a:rPr lang="en-US" altLang="en-US"/>
              <a:pPr/>
              <a:t>‹#›</a:t>
            </a:fld>
            <a:endParaRPr lang="en-US" altLang="en-US"/>
          </a:p>
        </p:txBody>
      </p:sp>
    </p:spTree>
    <p:extLst>
      <p:ext uri="{BB962C8B-B14F-4D97-AF65-F5344CB8AC3E}">
        <p14:creationId xmlns:p14="http://schemas.microsoft.com/office/powerpoint/2010/main" val="303470825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vl1pPr>
          </a:lstStyle>
          <a:p>
            <a:fld id="{302E0047-1F07-44D9-BD8F-9806AAF4BCE0}" type="datetime1">
              <a:rPr lang="en-US" altLang="en-US"/>
              <a:pPr/>
              <a:t>8/3/24</a:t>
            </a:fld>
            <a:endParaRPr lang="en-US" altLang="en-US"/>
          </a:p>
        </p:txBody>
      </p:sp>
      <p:sp>
        <p:nvSpPr>
          <p:cNvPr id="3" name="Footer Placeholder 2"/>
          <p:cNvSpPr>
            <a:spLocks noGrp="1"/>
          </p:cNvSpPr>
          <p:nvPr>
            <p:ph type="ftr" sz="quarter" idx="11"/>
          </p:nvPr>
        </p:nvSpPr>
        <p:spPr/>
        <p:txBody>
          <a:bodyPr/>
          <a:lstStyle>
            <a:lvl1pPr eaLnBrk="0" hangingPunct="0">
              <a:defRPr/>
            </a:lvl1pPr>
          </a:lstStyle>
          <a:p>
            <a:endParaRPr lang="en-US" altLang="en-US"/>
          </a:p>
        </p:txBody>
      </p:sp>
      <p:sp>
        <p:nvSpPr>
          <p:cNvPr id="4" name="Slide Number Placeholder 3"/>
          <p:cNvSpPr>
            <a:spLocks noGrp="1"/>
          </p:cNvSpPr>
          <p:nvPr>
            <p:ph type="sldNum" sz="quarter" idx="12"/>
          </p:nvPr>
        </p:nvSpPr>
        <p:spPr/>
        <p:txBody>
          <a:bodyPr/>
          <a:lstStyle>
            <a:lvl1pPr eaLnBrk="0" hangingPunct="0">
              <a:defRPr/>
            </a:lvl1pPr>
          </a:lstStyle>
          <a:p>
            <a:fld id="{982E8F85-7644-4157-8694-21629677FCBB}" type="slidenum">
              <a:rPr lang="en-US" altLang="en-US"/>
              <a:pPr/>
              <a:t>‹#›</a:t>
            </a:fld>
            <a:endParaRPr lang="en-US" altLang="en-US"/>
          </a:p>
        </p:txBody>
      </p:sp>
    </p:spTree>
    <p:extLst>
      <p:ext uri="{BB962C8B-B14F-4D97-AF65-F5344CB8AC3E}">
        <p14:creationId xmlns:p14="http://schemas.microsoft.com/office/powerpoint/2010/main" val="1620520293"/>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vl1pPr>
          </a:lstStyle>
          <a:p>
            <a:fld id="{93203387-3AD1-4C84-A060-E48E230B5FEE}" type="datetime1">
              <a:rPr lang="en-US" altLang="en-US"/>
              <a:pPr/>
              <a:t>8/3/24</a:t>
            </a:fld>
            <a:endParaRPr lang="en-US" altLang="en-US"/>
          </a:p>
        </p:txBody>
      </p:sp>
      <p:sp>
        <p:nvSpPr>
          <p:cNvPr id="6" name="Footer Placeholder 5"/>
          <p:cNvSpPr>
            <a:spLocks noGrp="1"/>
          </p:cNvSpPr>
          <p:nvPr>
            <p:ph type="ftr" sz="quarter" idx="11"/>
          </p:nvPr>
        </p:nvSpPr>
        <p:spPr/>
        <p:txBody>
          <a:bodyPr/>
          <a:lstStyle>
            <a:lvl1pPr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eaLnBrk="0" hangingPunct="0">
              <a:defRPr/>
            </a:lvl1pPr>
          </a:lstStyle>
          <a:p>
            <a:fld id="{1DDE3106-C025-4FBD-B7B8-0DCBF4686FBA}" type="slidenum">
              <a:rPr lang="en-US" altLang="en-US"/>
              <a:pPr/>
              <a:t>‹#›</a:t>
            </a:fld>
            <a:endParaRPr lang="en-US" altLang="en-US"/>
          </a:p>
        </p:txBody>
      </p:sp>
    </p:spTree>
    <p:extLst>
      <p:ext uri="{BB962C8B-B14F-4D97-AF65-F5344CB8AC3E}">
        <p14:creationId xmlns:p14="http://schemas.microsoft.com/office/powerpoint/2010/main" val="255960414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vl1pPr>
          </a:lstStyle>
          <a:p>
            <a:fld id="{A5951F74-4009-471C-A805-9F729B8067AC}" type="datetime1">
              <a:rPr lang="en-US" altLang="en-US"/>
              <a:pPr/>
              <a:t>8/3/24</a:t>
            </a:fld>
            <a:endParaRPr lang="en-US" altLang="en-US"/>
          </a:p>
        </p:txBody>
      </p:sp>
      <p:sp>
        <p:nvSpPr>
          <p:cNvPr id="6" name="Footer Placeholder 5"/>
          <p:cNvSpPr>
            <a:spLocks noGrp="1"/>
          </p:cNvSpPr>
          <p:nvPr>
            <p:ph type="ftr" sz="quarter" idx="11"/>
          </p:nvPr>
        </p:nvSpPr>
        <p:spPr/>
        <p:txBody>
          <a:bodyPr/>
          <a:lstStyle>
            <a:lvl1pPr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eaLnBrk="0" hangingPunct="0">
              <a:defRPr/>
            </a:lvl1pPr>
          </a:lstStyle>
          <a:p>
            <a:fld id="{2AAF1005-FCF8-4BCA-A487-AE7FDEC8B396}" type="slidenum">
              <a:rPr lang="en-US" altLang="en-US"/>
              <a:pPr/>
              <a:t>‹#›</a:t>
            </a:fld>
            <a:endParaRPr lang="en-US" altLang="en-US"/>
          </a:p>
        </p:txBody>
      </p:sp>
    </p:spTree>
    <p:extLst>
      <p:ext uri="{BB962C8B-B14F-4D97-AF65-F5344CB8AC3E}">
        <p14:creationId xmlns:p14="http://schemas.microsoft.com/office/powerpoint/2010/main" val="163692216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fld id="{D7C8FBFC-5CB1-4062-BEEF-103898C8BEAB}" type="datetime1">
              <a:rPr lang="en-US" altLang="en-US"/>
              <a:pPr/>
              <a:t>8/3/24</a:t>
            </a:fld>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9995A199-D9D6-4E3C-B90B-AC8D65B9007D}" type="slidenum">
              <a:rPr lang="en-US" altLang="en-US"/>
              <a:pPr/>
              <a:t>‹#›</a:t>
            </a:fld>
            <a:endParaRPr lang="en-US" altLang="en-US"/>
          </a:p>
        </p:txBody>
      </p:sp>
    </p:spTree>
    <p:extLst>
      <p:ext uri="{BB962C8B-B14F-4D97-AF65-F5344CB8AC3E}">
        <p14:creationId xmlns:p14="http://schemas.microsoft.com/office/powerpoint/2010/main" val="124462506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fld id="{1271D524-3D56-4684-84CC-72040B5F5F4B}" type="datetime1">
              <a:rPr lang="en-US" altLang="en-US"/>
              <a:pPr/>
              <a:t>8/3/24</a:t>
            </a:fld>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08C3B3AE-CAFA-4336-96A6-644111B1366C}" type="slidenum">
              <a:rPr lang="en-US" altLang="en-US"/>
              <a:pPr/>
              <a:t>‹#›</a:t>
            </a:fld>
            <a:endParaRPr lang="en-US" altLang="en-US"/>
          </a:p>
        </p:txBody>
      </p:sp>
    </p:spTree>
    <p:extLst>
      <p:ext uri="{BB962C8B-B14F-4D97-AF65-F5344CB8AC3E}">
        <p14:creationId xmlns:p14="http://schemas.microsoft.com/office/powerpoint/2010/main" val="3822357908"/>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495624674"/>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739768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26BE3E7F-07C1-0E42-9D13-8E86D5C01016}" type="slidenum">
              <a:rPr lang="en-US"/>
              <a:pPr>
                <a:defRPr/>
              </a:pPr>
              <a:t>‹#›</a:t>
            </a:fld>
            <a:endParaRPr lang="en-US"/>
          </a:p>
        </p:txBody>
      </p:sp>
    </p:spTree>
    <p:extLst>
      <p:ext uri="{BB962C8B-B14F-4D97-AF65-F5344CB8AC3E}">
        <p14:creationId xmlns:p14="http://schemas.microsoft.com/office/powerpoint/2010/main" val="2288747672"/>
      </p:ext>
    </p:extLst>
  </p:cSld>
  <p:clrMapOvr>
    <a:masterClrMapping/>
  </p:clrMapOvr>
  <p:transition spd="med">
    <p:randomBar dir="vert"/>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45474634"/>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2415033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95000769"/>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4179362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7904378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2336903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5021595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8634812"/>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7931650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210556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D4D61E7E-AA8D-B847-AB4F-374EAE592AED}" type="slidenum">
              <a:rPr lang="en-US"/>
              <a:pPr>
                <a:defRPr/>
              </a:pPr>
              <a:t>‹#›</a:t>
            </a:fld>
            <a:endParaRPr lang="en-US"/>
          </a:p>
        </p:txBody>
      </p:sp>
    </p:spTree>
    <p:extLst>
      <p:ext uri="{BB962C8B-B14F-4D97-AF65-F5344CB8AC3E}">
        <p14:creationId xmlns:p14="http://schemas.microsoft.com/office/powerpoint/2010/main" val="1106506153"/>
      </p:ext>
    </p:extLst>
  </p:cSld>
  <p:clrMapOvr>
    <a:masterClrMapping/>
  </p:clrMapOvr>
  <p:transition spd="med">
    <p:randomBar dir="vert"/>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59046169"/>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307335428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990178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2144474"/>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1929670"/>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278758"/>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194160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248862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211026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04422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0411263-235D-EE43-A9EB-676E52BC1154}" type="slidenum">
              <a:rPr lang="en-US"/>
              <a:pPr>
                <a:defRPr/>
              </a:pPr>
              <a:t>‹#›</a:t>
            </a:fld>
            <a:endParaRPr lang="en-US"/>
          </a:p>
        </p:txBody>
      </p:sp>
    </p:spTree>
    <p:extLst>
      <p:ext uri="{BB962C8B-B14F-4D97-AF65-F5344CB8AC3E}">
        <p14:creationId xmlns:p14="http://schemas.microsoft.com/office/powerpoint/2010/main" val="1517787866"/>
      </p:ext>
    </p:extLst>
  </p:cSld>
  <p:clrMapOvr>
    <a:masterClrMapping/>
  </p:clrMapOvr>
  <p:transition spd="med">
    <p:randomBar dir="vert"/>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607406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334565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156080"/>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3851842"/>
      </p:ext>
    </p:extLst>
  </p:cSld>
  <p:clrMapOvr>
    <a:masterClrMapping/>
  </p:clrMapOvr>
  <p:transition spd="med">
    <p:randomBar dir="vert"/>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7027918"/>
      </p:ext>
    </p:extLst>
  </p:cSld>
  <p:clrMapOvr>
    <a:masterClrMapping/>
  </p:clrMapOvr>
  <p:transition spd="med">
    <p:randomBar dir="vert"/>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3413050"/>
      </p:ext>
    </p:extLst>
  </p:cSld>
  <p:clrMapOvr>
    <a:masterClrMapping/>
  </p:clrMapOvr>
  <p:transition spd="med">
    <p:randomBar dir="vert"/>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8332526"/>
      </p:ext>
    </p:extLst>
  </p:cSld>
  <p:clrMapOvr>
    <a:masterClrMapping/>
  </p:clrMapOvr>
  <p:transition spd="med">
    <p:randomBar dir="vert"/>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901902"/>
      </p:ext>
    </p:extLst>
  </p:cSld>
  <p:clrMapOvr>
    <a:masterClrMapping/>
  </p:clrMapOvr>
  <p:transition spd="med">
    <p:randomBar dir="vert"/>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971656"/>
      </p:ext>
    </p:extLst>
  </p:cSld>
  <p:clrMapOvr>
    <a:masterClrMapping/>
  </p:clrMapOvr>
  <p:transition spd="med">
    <p:randomBar dir="vert"/>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6467080"/>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6AE2DC32-3E31-FA42-BB37-D4EB2911161D}" type="slidenum">
              <a:rPr lang="en-US"/>
              <a:pPr>
                <a:defRPr/>
              </a:pPr>
              <a:t>‹#›</a:t>
            </a:fld>
            <a:endParaRPr lang="en-US"/>
          </a:p>
        </p:txBody>
      </p:sp>
    </p:spTree>
    <p:extLst>
      <p:ext uri="{BB962C8B-B14F-4D97-AF65-F5344CB8AC3E}">
        <p14:creationId xmlns:p14="http://schemas.microsoft.com/office/powerpoint/2010/main" val="2763004370"/>
      </p:ext>
    </p:extLst>
  </p:cSld>
  <p:clrMapOvr>
    <a:masterClrMapping/>
  </p:clrMapOvr>
  <p:transition spd="med">
    <p:randomBar dir="vert"/>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168320"/>
      </p:ext>
    </p:extLst>
  </p:cSld>
  <p:clrMapOvr>
    <a:masterClrMapping/>
  </p:clrMapOvr>
  <p:transition spd="med">
    <p:randomBar dir="vert"/>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2107660"/>
      </p:ext>
    </p:extLst>
  </p:cSld>
  <p:clrMapOvr>
    <a:masterClrMapping/>
  </p:clrMapOvr>
  <p:transition spd="med">
    <p:randomBar dir="vert"/>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0508854"/>
      </p:ext>
    </p:extLst>
  </p:cSld>
  <p:clrMapOvr>
    <a:masterClrMapping/>
  </p:clrMapOvr>
  <p:transition spd="med">
    <p:randomBar dir="vert"/>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3630681"/>
      </p:ext>
    </p:extLst>
  </p:cSld>
  <p:clrMapOvr>
    <a:masterClrMapping/>
  </p:clrMapOvr>
  <p:transition spd="med">
    <p:randomBar dir="vert"/>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2592465"/>
      </p:ext>
    </p:extLst>
  </p:cSld>
  <p:clrMapOvr>
    <a:masterClrMapping/>
  </p:clrMapOvr>
  <p:transition spd="med">
    <p:randomBar dir="vert"/>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2154162"/>
      </p:ext>
    </p:extLst>
  </p:cSld>
  <p:clrMapOvr>
    <a:masterClrMapping/>
  </p:clrMapOvr>
  <p:transition spd="med">
    <p:randomBar dir="vert"/>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4670535"/>
      </p:ext>
    </p:extLst>
  </p:cSld>
  <p:clrMapOvr>
    <a:masterClrMapping/>
  </p:clrMapOvr>
  <p:transition spd="med">
    <p:randomBar dir="vert"/>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6017025"/>
      </p:ext>
    </p:extLst>
  </p:cSld>
  <p:clrMapOvr>
    <a:masterClrMapping/>
  </p:clrMapOvr>
  <p:transition spd="med">
    <p:randomBar dir="vert"/>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7071820"/>
      </p:ext>
    </p:extLst>
  </p:cSld>
  <p:clrMapOvr>
    <a:masterClrMapping/>
  </p:clrMapOvr>
  <p:transition spd="med">
    <p:randomBar dir="vert"/>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5983770"/>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72942128"/>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2338915"/>
      </p:ext>
    </p:extLst>
  </p:cSld>
  <p:clrMapOvr>
    <a:masterClrMapping/>
  </p:clrMapOvr>
  <p:transition spd="med">
    <p:randomBar dir="vert"/>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6146279"/>
      </p:ext>
    </p:extLst>
  </p:cSld>
  <p:clrMapOvr>
    <a:masterClrMapping/>
  </p:clrMapOvr>
  <p:transition spd="med">
    <p:randomBar dir="vert"/>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9744074"/>
      </p:ext>
    </p:extLst>
  </p:cSld>
  <p:clrMapOvr>
    <a:masterClrMapping/>
  </p:clrMapOvr>
  <p:transition spd="med">
    <p:randomBar dir="vert"/>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6790629"/>
      </p:ext>
    </p:extLst>
  </p:cSld>
  <p:clrMapOvr>
    <a:masterClrMapping/>
  </p:clrMapOvr>
  <p:transition spd="med">
    <p:randomBar dir="vert"/>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1885370"/>
      </p:ext>
    </p:extLst>
  </p:cSld>
  <p:clrMapOvr>
    <a:masterClrMapping/>
  </p:clrMapOvr>
  <p:transition spd="med">
    <p:randomBar dir="vert"/>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A2C22499-63D3-2E47-90E3-AA200D605090}" type="slidenum">
              <a:rPr lang="en-US"/>
              <a:pPr>
                <a:defRPr/>
              </a:pPr>
              <a:t>‹#›</a:t>
            </a:fld>
            <a:endParaRPr lang="en-US"/>
          </a:p>
        </p:txBody>
      </p:sp>
    </p:spTree>
    <p:extLst>
      <p:ext uri="{BB962C8B-B14F-4D97-AF65-F5344CB8AC3E}">
        <p14:creationId xmlns:p14="http://schemas.microsoft.com/office/powerpoint/2010/main" val="2813950406"/>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latin typeface="Arial"/>
              </a:rPr>
              <a:pPr/>
              <a:t>‹#›</a:t>
            </a:fld>
            <a:endParaRPr lang="en-US">
              <a:latin typeface="Arial"/>
            </a:endParaRPr>
          </a:p>
        </p:txBody>
      </p:sp>
    </p:spTree>
    <p:extLst>
      <p:ext uri="{BB962C8B-B14F-4D97-AF65-F5344CB8AC3E}">
        <p14:creationId xmlns:p14="http://schemas.microsoft.com/office/powerpoint/2010/main" val="299837656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latin typeface="Arial"/>
              </a:rPr>
              <a:pPr/>
              <a:t>‹#›</a:t>
            </a:fld>
            <a:endParaRPr lang="en-US">
              <a:latin typeface="Arial"/>
            </a:endParaRPr>
          </a:p>
        </p:txBody>
      </p:sp>
    </p:spTree>
    <p:extLst>
      <p:ext uri="{BB962C8B-B14F-4D97-AF65-F5344CB8AC3E}">
        <p14:creationId xmlns:p14="http://schemas.microsoft.com/office/powerpoint/2010/main" val="819152644"/>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latin typeface="Arial"/>
              </a:rPr>
              <a:pPr/>
              <a:t>‹#›</a:t>
            </a:fld>
            <a:endParaRPr lang="en-US">
              <a:latin typeface="Arial"/>
            </a:endParaRPr>
          </a:p>
        </p:txBody>
      </p:sp>
    </p:spTree>
    <p:extLst>
      <p:ext uri="{BB962C8B-B14F-4D97-AF65-F5344CB8AC3E}">
        <p14:creationId xmlns:p14="http://schemas.microsoft.com/office/powerpoint/2010/main" val="281996277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latin typeface="Arial"/>
              </a:rPr>
              <a:pPr/>
              <a:t>‹#›</a:t>
            </a:fld>
            <a:endParaRPr lang="en-US">
              <a:latin typeface="Arial"/>
            </a:endParaRPr>
          </a:p>
        </p:txBody>
      </p:sp>
    </p:spTree>
    <p:extLst>
      <p:ext uri="{BB962C8B-B14F-4D97-AF65-F5344CB8AC3E}">
        <p14:creationId xmlns:p14="http://schemas.microsoft.com/office/powerpoint/2010/main" val="3176344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endParaRPr lang="zh-CN" altLang="en-US"/>
          </a:p>
        </p:txBody>
      </p:sp>
      <p:sp>
        <p:nvSpPr>
          <p:cNvPr id="4" name="Rectangle 1027"/>
          <p:cNvSpPr>
            <a:spLocks noGrp="1" noChangeArrowheads="1"/>
          </p:cNvSpPr>
          <p:nvPr>
            <p:ph type="sldNum" sz="quarter" idx="11"/>
          </p:nvPr>
        </p:nvSpPr>
        <p:spPr>
          <a:ln/>
        </p:spPr>
        <p:txBody>
          <a:bodyPr/>
          <a:lstStyle>
            <a:lvl1pPr>
              <a:defRPr/>
            </a:lvl1pPr>
          </a:lstStyle>
          <a:p>
            <a:fld id="{E5959913-35BE-1D49-A5C2-DEEA43A46C39}" type="slidenum">
              <a:rPr lang="zh-CN" altLang="en-US"/>
              <a:pPr/>
              <a:t>‹#›</a:t>
            </a:fld>
            <a:endParaRPr lang="en-US" altLang="zh-CN"/>
          </a:p>
        </p:txBody>
      </p:sp>
      <p:sp>
        <p:nvSpPr>
          <p:cNvPr id="5" name="Rectangle 1038"/>
          <p:cNvSpPr>
            <a:spLocks noGrp="1" noChangeArrowheads="1"/>
          </p:cNvSpPr>
          <p:nvPr>
            <p:ph type="ftr" sz="quarter" idx="12"/>
          </p:nvPr>
        </p:nvSpPr>
        <p:spPr>
          <a:ln/>
        </p:spPr>
        <p:txBody>
          <a:bodyPr/>
          <a:lstStyle>
            <a:lvl1pPr>
              <a:defRPr/>
            </a:lvl1pPr>
          </a:lstStyle>
          <a:p>
            <a:endParaRPr lang="zh-CN" altLang="en-US"/>
          </a:p>
        </p:txBody>
      </p:sp>
    </p:spTree>
    <p:extLst>
      <p:ext uri="{BB962C8B-B14F-4D97-AF65-F5344CB8AC3E}">
        <p14:creationId xmlns:p14="http://schemas.microsoft.com/office/powerpoint/2010/main" val="21332203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99966893"/>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latin typeface="Arial"/>
              </a:rPr>
              <a:pPr/>
              <a:t>‹#›</a:t>
            </a:fld>
            <a:endParaRPr lang="en-US">
              <a:latin typeface="Arial"/>
            </a:endParaRPr>
          </a:p>
        </p:txBody>
      </p:sp>
    </p:spTree>
    <p:extLst>
      <p:ext uri="{BB962C8B-B14F-4D97-AF65-F5344CB8AC3E}">
        <p14:creationId xmlns:p14="http://schemas.microsoft.com/office/powerpoint/2010/main" val="149128308"/>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latin typeface="Arial"/>
              </a:rPr>
              <a:pPr/>
              <a:t>‹#›</a:t>
            </a:fld>
            <a:endParaRPr lang="en-US">
              <a:latin typeface="Arial"/>
            </a:endParaRPr>
          </a:p>
        </p:txBody>
      </p:sp>
    </p:spTree>
    <p:extLst>
      <p:ext uri="{BB962C8B-B14F-4D97-AF65-F5344CB8AC3E}">
        <p14:creationId xmlns:p14="http://schemas.microsoft.com/office/powerpoint/2010/main" val="3998146895"/>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latin typeface="Arial"/>
              </a:rPr>
              <a:pPr/>
              <a:t>‹#›</a:t>
            </a:fld>
            <a:endParaRPr lang="en-US">
              <a:latin typeface="Arial"/>
            </a:endParaRPr>
          </a:p>
        </p:txBody>
      </p:sp>
    </p:spTree>
    <p:extLst>
      <p:ext uri="{BB962C8B-B14F-4D97-AF65-F5344CB8AC3E}">
        <p14:creationId xmlns:p14="http://schemas.microsoft.com/office/powerpoint/2010/main" val="1957385161"/>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latin typeface="Arial"/>
              </a:rPr>
              <a:pPr/>
              <a:t>‹#›</a:t>
            </a:fld>
            <a:endParaRPr lang="en-US">
              <a:latin typeface="Arial"/>
            </a:endParaRPr>
          </a:p>
        </p:txBody>
      </p:sp>
    </p:spTree>
    <p:extLst>
      <p:ext uri="{BB962C8B-B14F-4D97-AF65-F5344CB8AC3E}">
        <p14:creationId xmlns:p14="http://schemas.microsoft.com/office/powerpoint/2010/main" val="1101265961"/>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latin typeface="Arial"/>
              </a:rPr>
              <a:pPr/>
              <a:t>‹#›</a:t>
            </a:fld>
            <a:endParaRPr lang="en-US">
              <a:latin typeface="Arial"/>
            </a:endParaRPr>
          </a:p>
        </p:txBody>
      </p:sp>
    </p:spTree>
    <p:extLst>
      <p:ext uri="{BB962C8B-B14F-4D97-AF65-F5344CB8AC3E}">
        <p14:creationId xmlns:p14="http://schemas.microsoft.com/office/powerpoint/2010/main" val="3478014114"/>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latin typeface="Arial"/>
              </a:rPr>
              <a:pPr/>
              <a:t>‹#›</a:t>
            </a:fld>
            <a:endParaRPr lang="en-US">
              <a:latin typeface="Arial"/>
            </a:endParaRPr>
          </a:p>
        </p:txBody>
      </p:sp>
    </p:spTree>
    <p:extLst>
      <p:ext uri="{BB962C8B-B14F-4D97-AF65-F5344CB8AC3E}">
        <p14:creationId xmlns:p14="http://schemas.microsoft.com/office/powerpoint/2010/main" val="297874028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latin typeface="Arial"/>
              </a:rPr>
              <a:pPr/>
              <a:t>‹#›</a:t>
            </a:fld>
            <a:endParaRPr lang="en-US">
              <a:latin typeface="Arial"/>
            </a:endParaRPr>
          </a:p>
        </p:txBody>
      </p:sp>
    </p:spTree>
    <p:extLst>
      <p:ext uri="{BB962C8B-B14F-4D97-AF65-F5344CB8AC3E}">
        <p14:creationId xmlns:p14="http://schemas.microsoft.com/office/powerpoint/2010/main" val="1138988697"/>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zh-CN" altLang="en-US" sz="2400">
                <a:solidFill>
                  <a:srgbClr val="003300"/>
                </a:solidFill>
                <a:latin typeface="Times New Roman"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zh-CN" altLang="en-US" sz="2400">
                <a:solidFill>
                  <a:srgbClr val="003300"/>
                </a:solidFill>
                <a:latin typeface="Times New Roman"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2400">
                <a:solidFill>
                  <a:srgbClr val="003300"/>
                </a:solidFill>
                <a:latin typeface="Times New Roman"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zh-CN" altLang="en-US" sz="2400">
                <a:solidFill>
                  <a:srgbClr val="003300"/>
                </a:solidFill>
                <a:latin typeface="Times New Roman"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2400">
                <a:solidFill>
                  <a:srgbClr val="003300"/>
                </a:solidFill>
                <a:latin typeface="Times New Roman"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zh-CN" altLang="en-US" sz="2400">
                <a:solidFill>
                  <a:srgbClr val="003300"/>
                </a:solidFill>
                <a:latin typeface="Times New Roman"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269068040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260498921"/>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6202888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8935560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9716227"/>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97245590"/>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50686288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5328108"/>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784076864"/>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375155495"/>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69866223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841063831"/>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58845479"/>
      </p:ext>
    </p:extLst>
  </p:cSld>
  <p:clrMapOvr>
    <a:masterClrMapping/>
  </p:clrMapOvr>
  <p:transition spd="med">
    <p:fade/>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03787"/>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8784657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64055558"/>
      </p:ext>
    </p:extLst>
  </p:cSld>
  <p:clrMapOvr>
    <a:masterClrMapping/>
  </p:clrMapOvr>
  <p:transition spd="med">
    <p:fade/>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9121018"/>
      </p:ext>
    </p:extLst>
  </p:cSld>
  <p:clrMapOvr>
    <a:masterClrMapping/>
  </p:clrMapOvr>
  <p:transition spd="med">
    <p:fade/>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103265"/>
      </p:ext>
    </p:extLst>
  </p:cSld>
  <p:clrMapOvr>
    <a:masterClrMapping/>
  </p:clrMapOvr>
  <p:transition spd="med">
    <p:fade/>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07997831"/>
      </p:ext>
    </p:extLst>
  </p:cSld>
  <p:clrMapOvr>
    <a:masterClrMapping/>
  </p:clrMapOvr>
  <p:transition spd="med">
    <p:fade/>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569937"/>
      </p:ext>
    </p:extLst>
  </p:cSld>
  <p:clrMapOvr>
    <a:masterClrMapping/>
  </p:clrMapOvr>
  <p:transition spd="med">
    <p:fade/>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86783213"/>
      </p:ext>
    </p:extLst>
  </p:cSld>
  <p:clrMapOvr>
    <a:masterClrMapping/>
  </p:clrMapOvr>
  <p:transition spd="med">
    <p:fade/>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63471246"/>
      </p:ext>
    </p:extLst>
  </p:cSld>
  <p:clrMapOvr>
    <a:masterClrMapping/>
  </p:clrMapOvr>
  <p:transition spd="med">
    <p:fade/>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0363889"/>
      </p:ext>
    </p:extLst>
  </p:cSld>
  <p:clrMapOvr>
    <a:masterClrMapping/>
  </p:clrMapOvr>
  <p:transition spd="med">
    <p:fade/>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5090155"/>
      </p:ext>
    </p:extLst>
  </p:cSld>
  <p:clrMapOvr>
    <a:masterClrMapping/>
  </p:clrMapOvr>
  <p:transition spd="med">
    <p:fade/>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1" hangingPunct="1"/>
              <a:endParaRPr lang="en-US" sz="2400">
                <a:solidFill>
                  <a:srgbClr val="FFFFFF"/>
                </a:solidFill>
                <a:latin typeface="Arial"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1" hangingPunct="1"/>
                <a:endParaRPr lang="en-US" sz="2400">
                  <a:solidFill>
                    <a:srgbClr val="FFFFFF"/>
                  </a:solidFill>
                  <a:latin typeface="Arial"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1" hangingPunct="1"/>
                <a:endParaRPr lang="en-US" sz="2400">
                  <a:solidFill>
                    <a:srgbClr val="FFFFFF"/>
                  </a:solidFill>
                  <a:latin typeface="Arial"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1" hangingPunct="1"/>
                <a:endParaRPr lang="en-US" sz="2400">
                  <a:solidFill>
                    <a:srgbClr val="FFFFFF"/>
                  </a:solidFill>
                  <a:latin typeface="Arial"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l"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l"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1" hangingPunct="1"/>
            <a:endParaRPr lang="en-US" sz="2400">
              <a:solidFill>
                <a:srgbClr val="FFFFFF"/>
              </a:solidFill>
              <a:latin typeface="Arial"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1" hangingPunct="1"/>
            <a:endParaRPr lang="en-US" sz="2400">
              <a:solidFill>
                <a:srgbClr val="FFFFFF"/>
              </a:solidFill>
              <a:latin typeface="Arial"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lgn="l"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algn="l"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l" eaLnBrk="1" hangingPunct="1">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313051098"/>
      </p:ext>
    </p:extLst>
  </p:cSld>
  <p:clrMapOvr>
    <a:masterClrMapping/>
  </p:clrMapOvr>
  <p:transition spd="med">
    <p:cu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08967392"/>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l" eaLnBrk="1" hangingPunct="1"/>
                <a:endParaRPr lang="en-US" sz="2400">
                  <a:solidFill>
                    <a:srgbClr val="FFFFFF"/>
                  </a:solidFill>
                  <a:latin typeface="Times New Roman"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l" eaLnBrk="1" hangingPunct="1"/>
                <a:endParaRPr lang="en-US" sz="2400">
                  <a:solidFill>
                    <a:srgbClr val="FFFFFF"/>
                  </a:solidFill>
                  <a:latin typeface="Times New Roman"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l" eaLnBrk="1" hangingPunct="1"/>
                <a:endParaRPr lang="en-US" sz="2400">
                  <a:solidFill>
                    <a:srgbClr val="FFFFFF"/>
                  </a:solidFill>
                  <a:latin typeface="Times New Roman"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96E38161-7303-0243-98D4-A37A64079366}" type="slidenum">
              <a:rPr lang="en-US"/>
              <a:pPr>
                <a:defRPr/>
              </a:pPr>
              <a:t>‹#›</a:t>
            </a:fld>
            <a:endParaRPr lang="en-US"/>
          </a:p>
        </p:txBody>
      </p:sp>
    </p:spTree>
    <p:extLst>
      <p:ext uri="{BB962C8B-B14F-4D97-AF65-F5344CB8AC3E}">
        <p14:creationId xmlns:p14="http://schemas.microsoft.com/office/powerpoint/2010/main" val="4081517169"/>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616D49C4-D14F-1648-A65E-A6C837EB9285}" type="slidenum">
              <a:rPr lang="en-US"/>
              <a:pPr>
                <a:defRPr/>
              </a:pPr>
              <a:t>‹#›</a:t>
            </a:fld>
            <a:endParaRPr lang="en-US"/>
          </a:p>
        </p:txBody>
      </p:sp>
    </p:spTree>
    <p:extLst>
      <p:ext uri="{BB962C8B-B14F-4D97-AF65-F5344CB8AC3E}">
        <p14:creationId xmlns:p14="http://schemas.microsoft.com/office/powerpoint/2010/main" val="1264659346"/>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7AB0C26-E157-AD48-884F-5FC544D15171}" type="slidenum">
              <a:rPr lang="en-US"/>
              <a:pPr>
                <a:defRPr/>
              </a:pPr>
              <a:t>‹#›</a:t>
            </a:fld>
            <a:endParaRPr lang="en-US"/>
          </a:p>
        </p:txBody>
      </p:sp>
    </p:spTree>
    <p:extLst>
      <p:ext uri="{BB962C8B-B14F-4D97-AF65-F5344CB8AC3E}">
        <p14:creationId xmlns:p14="http://schemas.microsoft.com/office/powerpoint/2010/main" val="3003049524"/>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ACEC4C2D-9D48-2D49-A4ED-A13573A9EE93}" type="slidenum">
              <a:rPr lang="en-US"/>
              <a:pPr>
                <a:defRPr/>
              </a:pPr>
              <a:t>‹#›</a:t>
            </a:fld>
            <a:endParaRPr lang="en-US"/>
          </a:p>
        </p:txBody>
      </p:sp>
    </p:spTree>
    <p:extLst>
      <p:ext uri="{BB962C8B-B14F-4D97-AF65-F5344CB8AC3E}">
        <p14:creationId xmlns:p14="http://schemas.microsoft.com/office/powerpoint/2010/main" val="318930869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EC1D200B-FB89-4D49-A31D-504AEE5B97F8}" type="slidenum">
              <a:rPr lang="en-US"/>
              <a:pPr>
                <a:defRPr/>
              </a:pPr>
              <a:t>‹#›</a:t>
            </a:fld>
            <a:endParaRPr lang="en-US"/>
          </a:p>
        </p:txBody>
      </p:sp>
    </p:spTree>
    <p:extLst>
      <p:ext uri="{BB962C8B-B14F-4D97-AF65-F5344CB8AC3E}">
        <p14:creationId xmlns:p14="http://schemas.microsoft.com/office/powerpoint/2010/main" val="303966625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9D8D9C7E-DA13-314C-81ED-43B0D75D1379}" type="slidenum">
              <a:rPr lang="en-US"/>
              <a:pPr>
                <a:defRPr/>
              </a:pPr>
              <a:t>‹#›</a:t>
            </a:fld>
            <a:endParaRPr lang="en-US"/>
          </a:p>
        </p:txBody>
      </p:sp>
    </p:spTree>
    <p:extLst>
      <p:ext uri="{BB962C8B-B14F-4D97-AF65-F5344CB8AC3E}">
        <p14:creationId xmlns:p14="http://schemas.microsoft.com/office/powerpoint/2010/main" val="329147724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F42A6205-3ACC-AE46-BF92-C13C20A8682C}" type="slidenum">
              <a:rPr lang="en-US"/>
              <a:pPr>
                <a:defRPr/>
              </a:pPr>
              <a:t>‹#›</a:t>
            </a:fld>
            <a:endParaRPr lang="en-US"/>
          </a:p>
        </p:txBody>
      </p:sp>
    </p:spTree>
    <p:extLst>
      <p:ext uri="{BB962C8B-B14F-4D97-AF65-F5344CB8AC3E}">
        <p14:creationId xmlns:p14="http://schemas.microsoft.com/office/powerpoint/2010/main" val="3745000451"/>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24C48EC6-91CF-7245-8456-D636FA0FAD33}" type="slidenum">
              <a:rPr lang="en-US"/>
              <a:pPr>
                <a:defRPr/>
              </a:pPr>
              <a:t>‹#›</a:t>
            </a:fld>
            <a:endParaRPr lang="en-US"/>
          </a:p>
        </p:txBody>
      </p:sp>
    </p:spTree>
    <p:extLst>
      <p:ext uri="{BB962C8B-B14F-4D97-AF65-F5344CB8AC3E}">
        <p14:creationId xmlns:p14="http://schemas.microsoft.com/office/powerpoint/2010/main" val="3235932820"/>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0868B45A-2E4E-5640-9562-ABA917D3C234}" type="slidenum">
              <a:rPr lang="en-US"/>
              <a:pPr>
                <a:defRPr/>
              </a:pPr>
              <a:t>‹#›</a:t>
            </a:fld>
            <a:endParaRPr lang="en-US"/>
          </a:p>
        </p:txBody>
      </p:sp>
    </p:spTree>
    <p:extLst>
      <p:ext uri="{BB962C8B-B14F-4D97-AF65-F5344CB8AC3E}">
        <p14:creationId xmlns:p14="http://schemas.microsoft.com/office/powerpoint/2010/main" val="3921655270"/>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BBF17CE-24A8-B548-9A40-6F2BCB8C8923}" type="slidenum">
              <a:rPr lang="en-US"/>
              <a:pPr>
                <a:defRPr/>
              </a:pPr>
              <a:t>‹#›</a:t>
            </a:fld>
            <a:endParaRPr lang="en-US"/>
          </a:p>
        </p:txBody>
      </p:sp>
    </p:spTree>
    <p:extLst>
      <p:ext uri="{BB962C8B-B14F-4D97-AF65-F5344CB8AC3E}">
        <p14:creationId xmlns:p14="http://schemas.microsoft.com/office/powerpoint/2010/main" val="17779289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9358470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CBE79FAA-4886-CE40-8F36-D227249612BC}" type="slidenum">
              <a:rPr lang="en-US"/>
              <a:pPr>
                <a:defRPr/>
              </a:pPr>
              <a:t>‹#›</a:t>
            </a:fld>
            <a:endParaRPr lang="en-US"/>
          </a:p>
        </p:txBody>
      </p:sp>
    </p:spTree>
    <p:extLst>
      <p:ext uri="{BB962C8B-B14F-4D97-AF65-F5344CB8AC3E}">
        <p14:creationId xmlns:p14="http://schemas.microsoft.com/office/powerpoint/2010/main" val="3897441544"/>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9E34B4AF-CC5E-724B-8B42-20CA80A6867A}" type="slidenum">
              <a:rPr lang="en-US"/>
              <a:pPr>
                <a:defRPr/>
              </a:pPr>
              <a:t>‹#›</a:t>
            </a:fld>
            <a:endParaRPr lang="en-US"/>
          </a:p>
        </p:txBody>
      </p:sp>
    </p:spTree>
    <p:extLst>
      <p:ext uri="{BB962C8B-B14F-4D97-AF65-F5344CB8AC3E}">
        <p14:creationId xmlns:p14="http://schemas.microsoft.com/office/powerpoint/2010/main" val="141161844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a:solidFill>
                <a:srgbClr val="FFFFFF"/>
              </a:solidFill>
              <a:latin typeface="Times New Roman" charset="0"/>
              <a:cs typeface="ＭＳ Ｐゴシック" charset="0"/>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sz="2400">
                <a:solidFill>
                  <a:srgbClr val="FFFFFF"/>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sz="2400">
                <a:solidFill>
                  <a:srgbClr val="FFFFFF"/>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sz="2400"/>
            </a:lvl1pPr>
          </a:lstStyle>
          <a:p>
            <a:pPr>
              <a:defRPr/>
            </a:pPr>
            <a:fld id="{FB9D1381-8EC7-4D4A-8FF6-A5D440AB2D6C}" type="slidenum">
              <a:rPr lang="en-US" altLang="ja-JP"/>
              <a:pPr>
                <a:defRPr/>
              </a:pPr>
              <a:t>‹#›</a:t>
            </a:fld>
            <a:endParaRPr lang="en-US" altLang="ja-JP"/>
          </a:p>
        </p:txBody>
      </p:sp>
    </p:spTree>
    <p:extLst>
      <p:ext uri="{BB962C8B-B14F-4D97-AF65-F5344CB8AC3E}">
        <p14:creationId xmlns:p14="http://schemas.microsoft.com/office/powerpoint/2010/main" val="1304303844"/>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4EA364B6-C098-4042-9224-7E72134C71F5}" type="slidenum">
              <a:rPr lang="en-US" altLang="ja-JP"/>
              <a:pPr>
                <a:defRPr/>
              </a:pPr>
              <a:t>‹#›</a:t>
            </a:fld>
            <a:endParaRPr lang="en-US" altLang="ja-JP"/>
          </a:p>
        </p:txBody>
      </p:sp>
    </p:spTree>
    <p:extLst>
      <p:ext uri="{BB962C8B-B14F-4D97-AF65-F5344CB8AC3E}">
        <p14:creationId xmlns:p14="http://schemas.microsoft.com/office/powerpoint/2010/main" val="1733650185"/>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10CFC75-9CC2-034D-966A-8BF08238E7EA}" type="slidenum">
              <a:rPr lang="en-US" altLang="ja-JP"/>
              <a:pPr>
                <a:defRPr/>
              </a:pPr>
              <a:t>‹#›</a:t>
            </a:fld>
            <a:endParaRPr lang="en-US" altLang="ja-JP"/>
          </a:p>
        </p:txBody>
      </p:sp>
    </p:spTree>
    <p:extLst>
      <p:ext uri="{BB962C8B-B14F-4D97-AF65-F5344CB8AC3E}">
        <p14:creationId xmlns:p14="http://schemas.microsoft.com/office/powerpoint/2010/main" val="2505742289"/>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1EE68894-970D-6E47-A5A2-7FA813FAA928}" type="slidenum">
              <a:rPr lang="en-US" altLang="ja-JP"/>
              <a:pPr>
                <a:defRPr/>
              </a:pPr>
              <a:t>‹#›</a:t>
            </a:fld>
            <a:endParaRPr lang="en-US" altLang="ja-JP"/>
          </a:p>
        </p:txBody>
      </p:sp>
    </p:spTree>
    <p:extLst>
      <p:ext uri="{BB962C8B-B14F-4D97-AF65-F5344CB8AC3E}">
        <p14:creationId xmlns:p14="http://schemas.microsoft.com/office/powerpoint/2010/main" val="3684634217"/>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8"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9" name="Rectangle 1094"/>
          <p:cNvSpPr>
            <a:spLocks noGrp="1" noChangeArrowheads="1"/>
          </p:cNvSpPr>
          <p:nvPr>
            <p:ph type="sldNum" sz="quarter" idx="12"/>
          </p:nvPr>
        </p:nvSpPr>
        <p:spPr/>
        <p:txBody>
          <a:bodyPr/>
          <a:lstStyle>
            <a:lvl1pPr>
              <a:defRPr sz="2400"/>
            </a:lvl1pPr>
          </a:lstStyle>
          <a:p>
            <a:pPr>
              <a:defRPr/>
            </a:pPr>
            <a:fld id="{54E17048-A456-0540-89D5-E595CE540900}" type="slidenum">
              <a:rPr lang="en-US" altLang="ja-JP"/>
              <a:pPr>
                <a:defRPr/>
              </a:pPr>
              <a:t>‹#›</a:t>
            </a:fld>
            <a:endParaRPr lang="en-US" altLang="ja-JP"/>
          </a:p>
        </p:txBody>
      </p:sp>
    </p:spTree>
    <p:extLst>
      <p:ext uri="{BB962C8B-B14F-4D97-AF65-F5344CB8AC3E}">
        <p14:creationId xmlns:p14="http://schemas.microsoft.com/office/powerpoint/2010/main" val="832131505"/>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4"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5" name="Rectangle 1094"/>
          <p:cNvSpPr>
            <a:spLocks noGrp="1" noChangeArrowheads="1"/>
          </p:cNvSpPr>
          <p:nvPr>
            <p:ph type="sldNum" sz="quarter" idx="12"/>
          </p:nvPr>
        </p:nvSpPr>
        <p:spPr/>
        <p:txBody>
          <a:bodyPr/>
          <a:lstStyle>
            <a:lvl1pPr>
              <a:defRPr sz="2400"/>
            </a:lvl1pPr>
          </a:lstStyle>
          <a:p>
            <a:pPr>
              <a:defRPr/>
            </a:pPr>
            <a:fld id="{680E2F08-1C23-5048-BE48-784A188118CD}" type="slidenum">
              <a:rPr lang="en-US" altLang="ja-JP"/>
              <a:pPr>
                <a:defRPr/>
              </a:pPr>
              <a:t>‹#›</a:t>
            </a:fld>
            <a:endParaRPr lang="en-US" altLang="ja-JP"/>
          </a:p>
        </p:txBody>
      </p:sp>
    </p:spTree>
    <p:extLst>
      <p:ext uri="{BB962C8B-B14F-4D97-AF65-F5344CB8AC3E}">
        <p14:creationId xmlns:p14="http://schemas.microsoft.com/office/powerpoint/2010/main" val="2448696387"/>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3"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4" name="Rectangle 1094"/>
          <p:cNvSpPr>
            <a:spLocks noGrp="1" noChangeArrowheads="1"/>
          </p:cNvSpPr>
          <p:nvPr>
            <p:ph type="sldNum" sz="quarter" idx="12"/>
          </p:nvPr>
        </p:nvSpPr>
        <p:spPr/>
        <p:txBody>
          <a:bodyPr/>
          <a:lstStyle>
            <a:lvl1pPr>
              <a:defRPr sz="2400"/>
            </a:lvl1pPr>
          </a:lstStyle>
          <a:p>
            <a:pPr>
              <a:defRPr/>
            </a:pPr>
            <a:fld id="{761E3AC5-4881-8043-81DA-000BAD7B5E0D}" type="slidenum">
              <a:rPr lang="en-US" altLang="ja-JP"/>
              <a:pPr>
                <a:defRPr/>
              </a:pPr>
              <a:t>‹#›</a:t>
            </a:fld>
            <a:endParaRPr lang="en-US" altLang="ja-JP"/>
          </a:p>
        </p:txBody>
      </p:sp>
    </p:spTree>
    <p:extLst>
      <p:ext uri="{BB962C8B-B14F-4D97-AF65-F5344CB8AC3E}">
        <p14:creationId xmlns:p14="http://schemas.microsoft.com/office/powerpoint/2010/main" val="154367511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0FC5FA9F-AF67-1B42-AEF8-636C03D06E2D}" type="slidenum">
              <a:rPr lang="en-US" altLang="ja-JP"/>
              <a:pPr>
                <a:defRPr/>
              </a:pPr>
              <a:t>‹#›</a:t>
            </a:fld>
            <a:endParaRPr lang="en-US" altLang="ja-JP"/>
          </a:p>
        </p:txBody>
      </p:sp>
    </p:spTree>
    <p:extLst>
      <p:ext uri="{BB962C8B-B14F-4D97-AF65-F5344CB8AC3E}">
        <p14:creationId xmlns:p14="http://schemas.microsoft.com/office/powerpoint/2010/main" val="32745707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5372464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C3715575-7C1E-FF4B-9175-723D8B1CDAB6}" type="slidenum">
              <a:rPr lang="en-US" altLang="ja-JP"/>
              <a:pPr>
                <a:defRPr/>
              </a:pPr>
              <a:t>‹#›</a:t>
            </a:fld>
            <a:endParaRPr lang="en-US" altLang="ja-JP"/>
          </a:p>
        </p:txBody>
      </p:sp>
    </p:spTree>
    <p:extLst>
      <p:ext uri="{BB962C8B-B14F-4D97-AF65-F5344CB8AC3E}">
        <p14:creationId xmlns:p14="http://schemas.microsoft.com/office/powerpoint/2010/main" val="3693351730"/>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639BD26-76DC-584A-9B15-EBFF59688F7D}" type="slidenum">
              <a:rPr lang="en-US" altLang="ja-JP"/>
              <a:pPr>
                <a:defRPr/>
              </a:pPr>
              <a:t>‹#›</a:t>
            </a:fld>
            <a:endParaRPr lang="en-US" altLang="ja-JP"/>
          </a:p>
        </p:txBody>
      </p:sp>
    </p:spTree>
    <p:extLst>
      <p:ext uri="{BB962C8B-B14F-4D97-AF65-F5344CB8AC3E}">
        <p14:creationId xmlns:p14="http://schemas.microsoft.com/office/powerpoint/2010/main" val="2191017448"/>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2C317D4E-7CC3-9A47-AA22-E7AD29751CC0}" type="slidenum">
              <a:rPr lang="en-US" altLang="ja-JP"/>
              <a:pPr>
                <a:defRPr/>
              </a:pPr>
              <a:t>‹#›</a:t>
            </a:fld>
            <a:endParaRPr lang="en-US" altLang="ja-JP"/>
          </a:p>
        </p:txBody>
      </p:sp>
    </p:spTree>
    <p:extLst>
      <p:ext uri="{BB962C8B-B14F-4D97-AF65-F5344CB8AC3E}">
        <p14:creationId xmlns:p14="http://schemas.microsoft.com/office/powerpoint/2010/main" val="1198264792"/>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64F39A18-0A4C-0A40-8CFA-388B135A6118}" type="slidenum">
              <a:rPr lang="en-US"/>
              <a:pPr>
                <a:defRPr/>
              </a:pPr>
              <a:t>‹#›</a:t>
            </a:fld>
            <a:endParaRPr lang="en-US"/>
          </a:p>
        </p:txBody>
      </p:sp>
    </p:spTree>
    <p:extLst>
      <p:ext uri="{BB962C8B-B14F-4D97-AF65-F5344CB8AC3E}">
        <p14:creationId xmlns:p14="http://schemas.microsoft.com/office/powerpoint/2010/main" val="450278062"/>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0D2BDA02-9AF8-4246-BEA8-A2C580B7B4C8}" type="slidenum">
              <a:rPr lang="en-US"/>
              <a:pPr>
                <a:defRPr/>
              </a:pPr>
              <a:t>‹#›</a:t>
            </a:fld>
            <a:endParaRPr lang="en-US"/>
          </a:p>
        </p:txBody>
      </p:sp>
    </p:spTree>
    <p:extLst>
      <p:ext uri="{BB962C8B-B14F-4D97-AF65-F5344CB8AC3E}">
        <p14:creationId xmlns:p14="http://schemas.microsoft.com/office/powerpoint/2010/main" val="1526741625"/>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4EB620-666E-DA48-960B-E65AEDA9B3F8}" type="slidenum">
              <a:rPr lang="en-US"/>
              <a:pPr>
                <a:defRPr/>
              </a:pPr>
              <a:t>‹#›</a:t>
            </a:fld>
            <a:endParaRPr lang="en-US"/>
          </a:p>
        </p:txBody>
      </p:sp>
    </p:spTree>
    <p:extLst>
      <p:ext uri="{BB962C8B-B14F-4D97-AF65-F5344CB8AC3E}">
        <p14:creationId xmlns:p14="http://schemas.microsoft.com/office/powerpoint/2010/main" val="2235336516"/>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A4782A-85F5-184C-8DC5-CB5865A6B7FB}" type="slidenum">
              <a:rPr lang="en-US"/>
              <a:pPr>
                <a:defRPr/>
              </a:pPr>
              <a:t>‹#›</a:t>
            </a:fld>
            <a:endParaRPr lang="en-US"/>
          </a:p>
        </p:txBody>
      </p:sp>
    </p:spTree>
    <p:extLst>
      <p:ext uri="{BB962C8B-B14F-4D97-AF65-F5344CB8AC3E}">
        <p14:creationId xmlns:p14="http://schemas.microsoft.com/office/powerpoint/2010/main" val="601652024"/>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3D000A-02F7-904B-9626-DDBA1A0E8740}" type="slidenum">
              <a:rPr lang="en-US"/>
              <a:pPr>
                <a:defRPr/>
              </a:pPr>
              <a:t>‹#›</a:t>
            </a:fld>
            <a:endParaRPr lang="en-US"/>
          </a:p>
        </p:txBody>
      </p:sp>
    </p:spTree>
    <p:extLst>
      <p:ext uri="{BB962C8B-B14F-4D97-AF65-F5344CB8AC3E}">
        <p14:creationId xmlns:p14="http://schemas.microsoft.com/office/powerpoint/2010/main" val="3596167539"/>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F7575-5817-384A-83D2-8AF62652C0A1}" type="slidenum">
              <a:rPr lang="en-US"/>
              <a:pPr>
                <a:defRPr/>
              </a:pPr>
              <a:t>‹#›</a:t>
            </a:fld>
            <a:endParaRPr lang="en-US"/>
          </a:p>
        </p:txBody>
      </p:sp>
    </p:spTree>
    <p:extLst>
      <p:ext uri="{BB962C8B-B14F-4D97-AF65-F5344CB8AC3E}">
        <p14:creationId xmlns:p14="http://schemas.microsoft.com/office/powerpoint/2010/main" val="425798251"/>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949297-9E17-6448-960C-68A8527ADD10}" type="slidenum">
              <a:rPr lang="en-US"/>
              <a:pPr>
                <a:defRPr/>
              </a:pPr>
              <a:t>‹#›</a:t>
            </a:fld>
            <a:endParaRPr lang="en-US"/>
          </a:p>
        </p:txBody>
      </p:sp>
    </p:spTree>
    <p:extLst>
      <p:ext uri="{BB962C8B-B14F-4D97-AF65-F5344CB8AC3E}">
        <p14:creationId xmlns:p14="http://schemas.microsoft.com/office/powerpoint/2010/main" val="1173306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3092026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904B0C-CE6A-BB48-8B53-B38354DC6B47}" type="slidenum">
              <a:rPr lang="en-US"/>
              <a:pPr>
                <a:defRPr/>
              </a:pPr>
              <a:t>‹#›</a:t>
            </a:fld>
            <a:endParaRPr lang="en-US"/>
          </a:p>
        </p:txBody>
      </p:sp>
    </p:spTree>
    <p:extLst>
      <p:ext uri="{BB962C8B-B14F-4D97-AF65-F5344CB8AC3E}">
        <p14:creationId xmlns:p14="http://schemas.microsoft.com/office/powerpoint/2010/main" val="2770929727"/>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B865D2-0A7C-3D43-97A3-E2DCE939D743}" type="slidenum">
              <a:rPr lang="en-US"/>
              <a:pPr>
                <a:defRPr/>
              </a:pPr>
              <a:t>‹#›</a:t>
            </a:fld>
            <a:endParaRPr lang="en-US"/>
          </a:p>
        </p:txBody>
      </p:sp>
    </p:spTree>
    <p:extLst>
      <p:ext uri="{BB962C8B-B14F-4D97-AF65-F5344CB8AC3E}">
        <p14:creationId xmlns:p14="http://schemas.microsoft.com/office/powerpoint/2010/main" val="2187446695"/>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54028-4F7D-B641-9897-FFC7ED701E74}" type="slidenum">
              <a:rPr lang="en-US"/>
              <a:pPr>
                <a:defRPr/>
              </a:pPr>
              <a:t>‹#›</a:t>
            </a:fld>
            <a:endParaRPr lang="en-US"/>
          </a:p>
        </p:txBody>
      </p:sp>
    </p:spTree>
    <p:extLst>
      <p:ext uri="{BB962C8B-B14F-4D97-AF65-F5344CB8AC3E}">
        <p14:creationId xmlns:p14="http://schemas.microsoft.com/office/powerpoint/2010/main" val="382050521"/>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43B183-FCD0-9A4A-BD49-487D7E88DFB3}" type="slidenum">
              <a:rPr lang="en-US"/>
              <a:pPr>
                <a:defRPr/>
              </a:pPr>
              <a:t>‹#›</a:t>
            </a:fld>
            <a:endParaRPr lang="en-US"/>
          </a:p>
        </p:txBody>
      </p:sp>
    </p:spTree>
    <p:extLst>
      <p:ext uri="{BB962C8B-B14F-4D97-AF65-F5344CB8AC3E}">
        <p14:creationId xmlns:p14="http://schemas.microsoft.com/office/powerpoint/2010/main" val="1035676857"/>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BB1DAE-A818-9446-8984-46D9C4CAC264}" type="slidenum">
              <a:rPr lang="en-US"/>
              <a:pPr>
                <a:defRPr/>
              </a:pPr>
              <a:t>‹#›</a:t>
            </a:fld>
            <a:endParaRPr lang="en-US"/>
          </a:p>
        </p:txBody>
      </p:sp>
    </p:spTree>
    <p:extLst>
      <p:ext uri="{BB962C8B-B14F-4D97-AF65-F5344CB8AC3E}">
        <p14:creationId xmlns:p14="http://schemas.microsoft.com/office/powerpoint/2010/main" val="4222211255"/>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5897AB-8A6F-EE4D-8D82-FACF850A88E4}" type="slidenum">
              <a:rPr lang="en-US"/>
              <a:pPr>
                <a:defRPr/>
              </a:pPr>
              <a:t>‹#›</a:t>
            </a:fld>
            <a:endParaRPr lang="en-US"/>
          </a:p>
        </p:txBody>
      </p:sp>
    </p:spTree>
    <p:extLst>
      <p:ext uri="{BB962C8B-B14F-4D97-AF65-F5344CB8AC3E}">
        <p14:creationId xmlns:p14="http://schemas.microsoft.com/office/powerpoint/2010/main" val="2191764054"/>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71F2BD2D-06B8-4AEA-BDA2-9481D9C5D9DC}" type="slidenum">
              <a:rPr lang="en-US" altLang="en-US"/>
              <a:pPr/>
              <a:t>‹#›</a:t>
            </a:fld>
            <a:endParaRPr lang="en-US" altLang="en-US"/>
          </a:p>
        </p:txBody>
      </p:sp>
    </p:spTree>
    <p:extLst>
      <p:ext uri="{BB962C8B-B14F-4D97-AF65-F5344CB8AC3E}">
        <p14:creationId xmlns:p14="http://schemas.microsoft.com/office/powerpoint/2010/main" val="1570345961"/>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4A71DA38-C739-44B5-A6E1-C3D24A4C01D9}" type="slidenum">
              <a:rPr lang="en-US" altLang="en-US"/>
              <a:pPr/>
              <a:t>‹#›</a:t>
            </a:fld>
            <a:endParaRPr lang="en-US" altLang="en-US"/>
          </a:p>
        </p:txBody>
      </p:sp>
    </p:spTree>
    <p:extLst>
      <p:ext uri="{BB962C8B-B14F-4D97-AF65-F5344CB8AC3E}">
        <p14:creationId xmlns:p14="http://schemas.microsoft.com/office/powerpoint/2010/main" val="2851184875"/>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65C74267-E6EC-422C-B98F-5A201A83B642}" type="slidenum">
              <a:rPr lang="en-US" altLang="en-US"/>
              <a:pPr/>
              <a:t>‹#›</a:t>
            </a:fld>
            <a:endParaRPr lang="en-US" altLang="en-US"/>
          </a:p>
        </p:txBody>
      </p:sp>
    </p:spTree>
    <p:extLst>
      <p:ext uri="{BB962C8B-B14F-4D97-AF65-F5344CB8AC3E}">
        <p14:creationId xmlns:p14="http://schemas.microsoft.com/office/powerpoint/2010/main" val="670691268"/>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1C1E5F6-16FC-48F6-8861-7400827C69EE}" type="slidenum">
              <a:rPr lang="en-US" altLang="en-US"/>
              <a:pPr/>
              <a:t>‹#›</a:t>
            </a:fld>
            <a:endParaRPr lang="en-US" altLang="en-US"/>
          </a:p>
        </p:txBody>
      </p:sp>
    </p:spTree>
    <p:extLst>
      <p:ext uri="{BB962C8B-B14F-4D97-AF65-F5344CB8AC3E}">
        <p14:creationId xmlns:p14="http://schemas.microsoft.com/office/powerpoint/2010/main" val="12569424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0366239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2464A59A-EF5F-43C4-8C99-F288F282EE2C}" type="slidenum">
              <a:rPr lang="en-US" altLang="en-US"/>
              <a:pPr/>
              <a:t>‹#›</a:t>
            </a:fld>
            <a:endParaRPr lang="en-US" altLang="en-US"/>
          </a:p>
        </p:txBody>
      </p:sp>
    </p:spTree>
    <p:extLst>
      <p:ext uri="{BB962C8B-B14F-4D97-AF65-F5344CB8AC3E}">
        <p14:creationId xmlns:p14="http://schemas.microsoft.com/office/powerpoint/2010/main" val="17840496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9C443CF3-DD26-465D-9553-A0C0531ED617}" type="slidenum">
              <a:rPr lang="en-US" altLang="en-US"/>
              <a:pPr/>
              <a:t>‹#›</a:t>
            </a:fld>
            <a:endParaRPr lang="en-US" altLang="en-US"/>
          </a:p>
        </p:txBody>
      </p:sp>
    </p:spTree>
    <p:extLst>
      <p:ext uri="{BB962C8B-B14F-4D97-AF65-F5344CB8AC3E}">
        <p14:creationId xmlns:p14="http://schemas.microsoft.com/office/powerpoint/2010/main" val="3086337408"/>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807C5B27-937C-4CC0-85EC-5115A4AECD56}" type="slidenum">
              <a:rPr lang="en-US" altLang="en-US"/>
              <a:pPr/>
              <a:t>‹#›</a:t>
            </a:fld>
            <a:endParaRPr lang="en-US" altLang="en-US"/>
          </a:p>
        </p:txBody>
      </p:sp>
    </p:spTree>
    <p:extLst>
      <p:ext uri="{BB962C8B-B14F-4D97-AF65-F5344CB8AC3E}">
        <p14:creationId xmlns:p14="http://schemas.microsoft.com/office/powerpoint/2010/main" val="2377961984"/>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75FA07E7-20EE-4126-B153-8C322830D59C}" type="slidenum">
              <a:rPr lang="en-US" altLang="en-US"/>
              <a:pPr/>
              <a:t>‹#›</a:t>
            </a:fld>
            <a:endParaRPr lang="en-US" altLang="en-US"/>
          </a:p>
        </p:txBody>
      </p:sp>
    </p:spTree>
    <p:extLst>
      <p:ext uri="{BB962C8B-B14F-4D97-AF65-F5344CB8AC3E}">
        <p14:creationId xmlns:p14="http://schemas.microsoft.com/office/powerpoint/2010/main" val="638750429"/>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F2429F3B-7657-44D4-8210-884A973A929D}" type="slidenum">
              <a:rPr lang="en-US" altLang="en-US"/>
              <a:pPr/>
              <a:t>‹#›</a:t>
            </a:fld>
            <a:endParaRPr lang="en-US" altLang="en-US"/>
          </a:p>
        </p:txBody>
      </p:sp>
    </p:spTree>
    <p:extLst>
      <p:ext uri="{BB962C8B-B14F-4D97-AF65-F5344CB8AC3E}">
        <p14:creationId xmlns:p14="http://schemas.microsoft.com/office/powerpoint/2010/main" val="356904995"/>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E7448765-5FB7-4F7B-A97A-E34ACC1A7959}" type="slidenum">
              <a:rPr lang="en-US" altLang="en-US"/>
              <a:pPr/>
              <a:t>‹#›</a:t>
            </a:fld>
            <a:endParaRPr lang="en-US" altLang="en-US"/>
          </a:p>
        </p:txBody>
      </p:sp>
    </p:spTree>
    <p:extLst>
      <p:ext uri="{BB962C8B-B14F-4D97-AF65-F5344CB8AC3E}">
        <p14:creationId xmlns:p14="http://schemas.microsoft.com/office/powerpoint/2010/main" val="347885762"/>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353DB423-791C-40FF-8EB1-B81A72D6EE6F}" type="slidenum">
              <a:rPr lang="en-US" altLang="en-US"/>
              <a:pPr/>
              <a:t>‹#›</a:t>
            </a:fld>
            <a:endParaRPr lang="en-US" altLang="en-US"/>
          </a:p>
        </p:txBody>
      </p:sp>
    </p:spTree>
    <p:extLst>
      <p:ext uri="{BB962C8B-B14F-4D97-AF65-F5344CB8AC3E}">
        <p14:creationId xmlns:p14="http://schemas.microsoft.com/office/powerpoint/2010/main" val="142483365"/>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B9F6285F-E57B-4E96-9194-2811A0157413}" type="slidenum">
              <a:rPr lang="en-US" altLang="en-US"/>
              <a:pPr/>
              <a:t>‹#›</a:t>
            </a:fld>
            <a:endParaRPr lang="en-US" altLang="en-US"/>
          </a:p>
        </p:txBody>
      </p:sp>
    </p:spTree>
    <p:extLst>
      <p:ext uri="{BB962C8B-B14F-4D97-AF65-F5344CB8AC3E}">
        <p14:creationId xmlns:p14="http://schemas.microsoft.com/office/powerpoint/2010/main" val="254345311"/>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5EB7923F-1A79-46C9-B1D4-DAA9F42940E9}" type="slidenum">
              <a:rPr lang="en-US" altLang="en-US"/>
              <a:pPr/>
              <a:t>‹#›</a:t>
            </a:fld>
            <a:endParaRPr lang="en-US" altLang="en-US"/>
          </a:p>
        </p:txBody>
      </p:sp>
    </p:spTree>
    <p:extLst>
      <p:ext uri="{BB962C8B-B14F-4D97-AF65-F5344CB8AC3E}">
        <p14:creationId xmlns:p14="http://schemas.microsoft.com/office/powerpoint/2010/main" val="1977992692"/>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12931866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744047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586503486"/>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649349359"/>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3125618711"/>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1095182556"/>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4034794658"/>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299580785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1101001707"/>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1275270155"/>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3446101102"/>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37098715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85478921"/>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2377056104"/>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1731360855"/>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ECD0D3-3227-8F49-A212-7DA92A6AB5F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41051508"/>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40DBCA-677B-9F44-8514-D0D5D85A573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67427346"/>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75AD24-9396-5045-967D-6294CC2AE75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85019947"/>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88A6E9-CA4C-5743-A743-AD367E81AE5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94338686"/>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E0BE7B-F9BC-2A4C-8F66-9DF164B4466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32679583"/>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1F1292-0CC5-8945-B152-965364A992EB}"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10524112"/>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D939C03-B68B-6F4D-9D91-8755D4C3F58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498995374"/>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8579B1-45EC-E847-878F-A06E1B78EC9D}"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03996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endParaRPr lang="zh-CN" altLang="en-US"/>
          </a:p>
        </p:txBody>
      </p:sp>
      <p:sp>
        <p:nvSpPr>
          <p:cNvPr id="3" name="Rectangle 1027"/>
          <p:cNvSpPr>
            <a:spLocks noGrp="1" noChangeArrowheads="1"/>
          </p:cNvSpPr>
          <p:nvPr>
            <p:ph type="sldNum" sz="quarter" idx="11"/>
          </p:nvPr>
        </p:nvSpPr>
        <p:spPr>
          <a:ln/>
        </p:spPr>
        <p:txBody>
          <a:bodyPr/>
          <a:lstStyle>
            <a:lvl1pPr>
              <a:defRPr/>
            </a:lvl1pPr>
          </a:lstStyle>
          <a:p>
            <a:fld id="{215DA0BD-7576-0F4A-8B09-BF7281DD5D7A}" type="slidenum">
              <a:rPr lang="zh-CN" altLang="en-US"/>
              <a:pPr/>
              <a:t>‹#›</a:t>
            </a:fld>
            <a:endParaRPr lang="en-US" altLang="zh-CN"/>
          </a:p>
        </p:txBody>
      </p:sp>
      <p:sp>
        <p:nvSpPr>
          <p:cNvPr id="4" name="Rectangle 1038"/>
          <p:cNvSpPr>
            <a:spLocks noGrp="1" noChangeArrowheads="1"/>
          </p:cNvSpPr>
          <p:nvPr>
            <p:ph type="ftr" sz="quarter" idx="12"/>
          </p:nvPr>
        </p:nvSpPr>
        <p:spPr>
          <a:ln/>
        </p:spPr>
        <p:txBody>
          <a:bodyPr/>
          <a:lstStyle>
            <a:lvl1pPr>
              <a:defRPr/>
            </a:lvl1pPr>
          </a:lstStyle>
          <a:p>
            <a:endParaRPr lang="zh-CN" altLang="en-US"/>
          </a:p>
        </p:txBody>
      </p:sp>
    </p:spTree>
    <p:extLst>
      <p:ext uri="{BB962C8B-B14F-4D97-AF65-F5344CB8AC3E}">
        <p14:creationId xmlns:p14="http://schemas.microsoft.com/office/powerpoint/2010/main" val="18429515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79804345"/>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5B0839-21B4-1D45-908F-6F9CD6F17E6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37594694"/>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EC2569-04E1-D542-B49B-DCF8C54F2CBA}"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844564141"/>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7DC69-B72B-2840-B62C-CF3EA4ADE58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65976253"/>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sp>
        <p:nvSpPr>
          <p:cNvPr id="56118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56118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0BE35B84-9E75-6943-8198-0B69769C38B9}" type="slidenum">
              <a:rPr lang="en-US"/>
              <a:pPr>
                <a:defRPr/>
              </a:pPr>
              <a:t>‹#›</a:t>
            </a:fld>
            <a:endParaRPr lang="en-US"/>
          </a:p>
        </p:txBody>
      </p:sp>
    </p:spTree>
    <p:extLst>
      <p:ext uri="{BB962C8B-B14F-4D97-AF65-F5344CB8AC3E}">
        <p14:creationId xmlns:p14="http://schemas.microsoft.com/office/powerpoint/2010/main" val="825436571"/>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CD4AA30B-50F1-CE46-B475-15E4427E31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888112"/>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8E838B94-12FA-F24A-83EF-496687674C1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6357862"/>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4A44E04B-7388-1240-A46D-AF03B4D87D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5667014"/>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ACCD74D0-A574-7243-BF9B-64FF9AE977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0577100"/>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039EB70C-1481-D248-86EB-775C1A835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745873"/>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p:txBody>
          <a:bodyPr/>
          <a:lstStyle>
            <a:lvl1pPr>
              <a:defRPr/>
            </a:lvl1pPr>
          </a:lstStyle>
          <a:p>
            <a:pPr>
              <a:defRPr/>
            </a:pPr>
            <a:fld id="{BCD390D7-B4A2-0845-BA37-093ABF4F0D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33824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33703178"/>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16BA0D75-EEFC-F14F-87CD-893DB65C3A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4995960"/>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9C7B95BC-1187-1C4B-A6C4-527CC62481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6981113"/>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E3E90263-0CFB-904C-8EB9-70BEB6E2EE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4216981"/>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8F01957B-9877-C248-A8C1-0F0B17D617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3247308"/>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5A4F4F5-DAFF-6447-AA78-2B9FAAA30742}" type="slidenum">
              <a:rPr lang="en-US"/>
              <a:pPr>
                <a:defRPr/>
              </a:pPr>
              <a:t>‹#›</a:t>
            </a:fld>
            <a:endParaRPr lang="en-US"/>
          </a:p>
        </p:txBody>
      </p:sp>
    </p:spTree>
    <p:extLst>
      <p:ext uri="{BB962C8B-B14F-4D97-AF65-F5344CB8AC3E}">
        <p14:creationId xmlns:p14="http://schemas.microsoft.com/office/powerpoint/2010/main" val="998536867"/>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2F8F288-886C-384A-A8AB-08E01DD83500}" type="slidenum">
              <a:rPr lang="en-US"/>
              <a:pPr>
                <a:defRPr/>
              </a:pPr>
              <a:t>‹#›</a:t>
            </a:fld>
            <a:endParaRPr lang="en-US"/>
          </a:p>
        </p:txBody>
      </p:sp>
    </p:spTree>
    <p:extLst>
      <p:ext uri="{BB962C8B-B14F-4D97-AF65-F5344CB8AC3E}">
        <p14:creationId xmlns:p14="http://schemas.microsoft.com/office/powerpoint/2010/main" val="1353180206"/>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64EA909-ABC3-AF46-8A98-7CC4D7EC19AE}" type="slidenum">
              <a:rPr lang="en-US"/>
              <a:pPr>
                <a:defRPr/>
              </a:pPr>
              <a:t>‹#›</a:t>
            </a:fld>
            <a:endParaRPr lang="en-US"/>
          </a:p>
        </p:txBody>
      </p:sp>
    </p:spTree>
    <p:extLst>
      <p:ext uri="{BB962C8B-B14F-4D97-AF65-F5344CB8AC3E}">
        <p14:creationId xmlns:p14="http://schemas.microsoft.com/office/powerpoint/2010/main" val="2069845363"/>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0F3EB76-0C13-3846-80E7-6E6644712705}" type="slidenum">
              <a:rPr lang="en-US"/>
              <a:pPr>
                <a:defRPr/>
              </a:pPr>
              <a:t>‹#›</a:t>
            </a:fld>
            <a:endParaRPr lang="en-US"/>
          </a:p>
        </p:txBody>
      </p:sp>
    </p:spTree>
    <p:extLst>
      <p:ext uri="{BB962C8B-B14F-4D97-AF65-F5344CB8AC3E}">
        <p14:creationId xmlns:p14="http://schemas.microsoft.com/office/powerpoint/2010/main" val="774238182"/>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D29FD13-B949-E14C-A221-9B2D9DD0CDC6}" type="slidenum">
              <a:rPr lang="en-US"/>
              <a:pPr>
                <a:defRPr/>
              </a:pPr>
              <a:t>‹#›</a:t>
            </a:fld>
            <a:endParaRPr lang="en-US"/>
          </a:p>
        </p:txBody>
      </p:sp>
    </p:spTree>
    <p:extLst>
      <p:ext uri="{BB962C8B-B14F-4D97-AF65-F5344CB8AC3E}">
        <p14:creationId xmlns:p14="http://schemas.microsoft.com/office/powerpoint/2010/main" val="1734141107"/>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CAA5D45-F669-7844-A60F-E7B9D88CEA99}" type="slidenum">
              <a:rPr lang="en-US"/>
              <a:pPr>
                <a:defRPr/>
              </a:pPr>
              <a:t>‹#›</a:t>
            </a:fld>
            <a:endParaRPr lang="en-US"/>
          </a:p>
        </p:txBody>
      </p:sp>
    </p:spTree>
    <p:extLst>
      <p:ext uri="{BB962C8B-B14F-4D97-AF65-F5344CB8AC3E}">
        <p14:creationId xmlns:p14="http://schemas.microsoft.com/office/powerpoint/2010/main" val="74061045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6643611"/>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0A062E3-A661-5F4A-8D69-417079B819B4}" type="slidenum">
              <a:rPr lang="en-US"/>
              <a:pPr>
                <a:defRPr/>
              </a:pPr>
              <a:t>‹#›</a:t>
            </a:fld>
            <a:endParaRPr lang="en-US"/>
          </a:p>
        </p:txBody>
      </p:sp>
    </p:spTree>
    <p:extLst>
      <p:ext uri="{BB962C8B-B14F-4D97-AF65-F5344CB8AC3E}">
        <p14:creationId xmlns:p14="http://schemas.microsoft.com/office/powerpoint/2010/main" val="2145552689"/>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ECA6EB2-9434-BB4A-B3F5-1A2BE5301762}" type="slidenum">
              <a:rPr lang="en-US"/>
              <a:pPr>
                <a:defRPr/>
              </a:pPr>
              <a:t>‹#›</a:t>
            </a:fld>
            <a:endParaRPr lang="en-US"/>
          </a:p>
        </p:txBody>
      </p:sp>
    </p:spTree>
    <p:extLst>
      <p:ext uri="{BB962C8B-B14F-4D97-AF65-F5344CB8AC3E}">
        <p14:creationId xmlns:p14="http://schemas.microsoft.com/office/powerpoint/2010/main" val="4195853625"/>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2D2A3BD-647F-974B-81BA-1B445E3A6BAF}" type="slidenum">
              <a:rPr lang="en-US"/>
              <a:pPr>
                <a:defRPr/>
              </a:pPr>
              <a:t>‹#›</a:t>
            </a:fld>
            <a:endParaRPr lang="en-US"/>
          </a:p>
        </p:txBody>
      </p:sp>
    </p:spTree>
    <p:extLst>
      <p:ext uri="{BB962C8B-B14F-4D97-AF65-F5344CB8AC3E}">
        <p14:creationId xmlns:p14="http://schemas.microsoft.com/office/powerpoint/2010/main" val="582972584"/>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CE01FD3-D6D9-6347-B317-AA20F009794D}" type="slidenum">
              <a:rPr lang="en-US"/>
              <a:pPr>
                <a:defRPr/>
              </a:pPr>
              <a:t>‹#›</a:t>
            </a:fld>
            <a:endParaRPr lang="en-US"/>
          </a:p>
        </p:txBody>
      </p:sp>
    </p:spTree>
    <p:extLst>
      <p:ext uri="{BB962C8B-B14F-4D97-AF65-F5344CB8AC3E}">
        <p14:creationId xmlns:p14="http://schemas.microsoft.com/office/powerpoint/2010/main" val="3710279849"/>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76C793E-EF41-574B-AA58-24279D8A0AF8}" type="slidenum">
              <a:rPr lang="en-US"/>
              <a:pPr>
                <a:defRPr/>
              </a:pPr>
              <a:t>‹#›</a:t>
            </a:fld>
            <a:endParaRPr lang="en-US"/>
          </a:p>
        </p:txBody>
      </p:sp>
    </p:spTree>
    <p:extLst>
      <p:ext uri="{BB962C8B-B14F-4D97-AF65-F5344CB8AC3E}">
        <p14:creationId xmlns:p14="http://schemas.microsoft.com/office/powerpoint/2010/main" val="3387466826"/>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091448891"/>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2617869023"/>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1906511400"/>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1442387224"/>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25638453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5159110"/>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2094577095"/>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1148014681"/>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3983772148"/>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3822785667"/>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577070902"/>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2000325770"/>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3332581558"/>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37575597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39891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31819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94251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94188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26662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4549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endParaRPr lang="zh-CN" altLang="en-US"/>
          </a:p>
        </p:txBody>
      </p:sp>
      <p:sp>
        <p:nvSpPr>
          <p:cNvPr id="6" name="Rectangle 1027"/>
          <p:cNvSpPr>
            <a:spLocks noGrp="1" noChangeArrowheads="1"/>
          </p:cNvSpPr>
          <p:nvPr>
            <p:ph type="sldNum" sz="quarter" idx="11"/>
          </p:nvPr>
        </p:nvSpPr>
        <p:spPr>
          <a:ln/>
        </p:spPr>
        <p:txBody>
          <a:bodyPr/>
          <a:lstStyle>
            <a:lvl1pPr>
              <a:defRPr/>
            </a:lvl1pPr>
          </a:lstStyle>
          <a:p>
            <a:fld id="{2EC59E22-CBD4-B842-AECA-A48D5C220129}" type="slidenum">
              <a:rPr lang="zh-CN" altLang="en-US"/>
              <a:pPr/>
              <a:t>‹#›</a:t>
            </a:fld>
            <a:endParaRPr lang="en-US" altLang="zh-CN"/>
          </a:p>
        </p:txBody>
      </p:sp>
      <p:sp>
        <p:nvSpPr>
          <p:cNvPr id="7" name="Rectangle 1038"/>
          <p:cNvSpPr>
            <a:spLocks noGrp="1" noChangeArrowheads="1"/>
          </p:cNvSpPr>
          <p:nvPr>
            <p:ph type="ftr" sz="quarter" idx="12"/>
          </p:nvPr>
        </p:nvSpPr>
        <p:spPr>
          <a:ln/>
        </p:spPr>
        <p:txBody>
          <a:bodyPr/>
          <a:lstStyle>
            <a:lvl1pPr>
              <a:defRPr/>
            </a:lvl1pPr>
          </a:lstStyle>
          <a:p>
            <a:endParaRPr lang="zh-CN" altLang="en-US"/>
          </a:p>
        </p:txBody>
      </p:sp>
    </p:spTree>
    <p:extLst>
      <p:ext uri="{BB962C8B-B14F-4D97-AF65-F5344CB8AC3E}">
        <p14:creationId xmlns:p14="http://schemas.microsoft.com/office/powerpoint/2010/main" val="19519488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53071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06378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50423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113153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6516071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3218360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715521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367191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006691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86413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endParaRPr lang="zh-CN" altLang="en-US"/>
          </a:p>
        </p:txBody>
      </p:sp>
      <p:sp>
        <p:nvSpPr>
          <p:cNvPr id="6" name="Rectangle 1027"/>
          <p:cNvSpPr>
            <a:spLocks noGrp="1" noChangeArrowheads="1"/>
          </p:cNvSpPr>
          <p:nvPr>
            <p:ph type="sldNum" sz="quarter" idx="11"/>
          </p:nvPr>
        </p:nvSpPr>
        <p:spPr>
          <a:ln/>
        </p:spPr>
        <p:txBody>
          <a:bodyPr/>
          <a:lstStyle>
            <a:lvl1pPr>
              <a:defRPr/>
            </a:lvl1pPr>
          </a:lstStyle>
          <a:p>
            <a:fld id="{DD8325BD-928E-3B4A-9EFF-E62A6146408B}" type="slidenum">
              <a:rPr lang="zh-CN" altLang="en-US"/>
              <a:pPr/>
              <a:t>‹#›</a:t>
            </a:fld>
            <a:endParaRPr lang="en-US" altLang="zh-CN"/>
          </a:p>
        </p:txBody>
      </p:sp>
      <p:sp>
        <p:nvSpPr>
          <p:cNvPr id="7" name="Rectangle 1038"/>
          <p:cNvSpPr>
            <a:spLocks noGrp="1" noChangeArrowheads="1"/>
          </p:cNvSpPr>
          <p:nvPr>
            <p:ph type="ftr" sz="quarter" idx="12"/>
          </p:nvPr>
        </p:nvSpPr>
        <p:spPr>
          <a:ln/>
        </p:spPr>
        <p:txBody>
          <a:bodyPr/>
          <a:lstStyle>
            <a:lvl1pPr>
              <a:defRPr/>
            </a:lvl1pPr>
          </a:lstStyle>
          <a:p>
            <a:endParaRPr lang="zh-CN" altLang="en-US"/>
          </a:p>
        </p:txBody>
      </p:sp>
    </p:spTree>
    <p:extLst>
      <p:ext uri="{BB962C8B-B14F-4D97-AF65-F5344CB8AC3E}">
        <p14:creationId xmlns:p14="http://schemas.microsoft.com/office/powerpoint/2010/main" val="36641032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669450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84748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624570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061111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127436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007102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15229990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32082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50987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7420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5.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7.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8.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theme" Target="../theme/theme19.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0.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2.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2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4.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5.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6.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7.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28.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324.xml"/><Relationship Id="rId1"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2.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theme" Target="../theme/theme30.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theme" Target="../theme/theme31.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theme" Target="../theme/theme32.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slideLayout" Target="../slideLayouts/slideLayout372.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slideLayout" Target="../slideLayouts/slideLayout371.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3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1.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theme" Target="../theme/theme35.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2.xml"/><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theme" Target="../theme/theme36.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3.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theme" Target="../theme/theme37.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38.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39.xml.rels><?xml version="1.0" encoding="UTF-8" standalone="yes"?>
<Relationships xmlns="http://schemas.openxmlformats.org/package/2006/relationships"><Relationship Id="rId3" Type="http://schemas.openxmlformats.org/officeDocument/2006/relationships/theme" Target="../theme/theme39.xml"/><Relationship Id="rId2" Type="http://schemas.openxmlformats.org/officeDocument/2006/relationships/slideLayout" Target="../slideLayouts/slideLayout429.xml"/><Relationship Id="rId1"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slideLayout" Target="../slideLayouts/slideLayout475.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slideLayout" Target="../slideLayouts/slideLayout474.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3.xml"/><Relationship Id="rId13" Type="http://schemas.openxmlformats.org/officeDocument/2006/relationships/slideLayout" Target="../slideLayouts/slideLayout488.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slideLayout" Target="../slideLayouts/slideLayout487.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5" Type="http://schemas.openxmlformats.org/officeDocument/2006/relationships/image" Target="../media/image1.jpeg"/><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5.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6.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7.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48.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49.xml.rels><?xml version="1.0" encoding="UTF-8" standalone="yes"?>
<Relationships xmlns="http://schemas.openxmlformats.org/package/2006/relationships"><Relationship Id="rId3" Type="http://schemas.openxmlformats.org/officeDocument/2006/relationships/theme" Target="../theme/theme49.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4.xml"/><Relationship Id="rId3" Type="http://schemas.openxmlformats.org/officeDocument/2006/relationships/slideLayout" Target="../slideLayouts/slideLayout539.xml"/><Relationship Id="rId7" Type="http://schemas.openxmlformats.org/officeDocument/2006/relationships/slideLayout" Target="../slideLayouts/slideLayout543.xml"/><Relationship Id="rId12" Type="http://schemas.openxmlformats.org/officeDocument/2006/relationships/theme" Target="../theme/theme50.xml"/><Relationship Id="rId2" Type="http://schemas.openxmlformats.org/officeDocument/2006/relationships/slideLayout" Target="../slideLayouts/slideLayout538.xml"/><Relationship Id="rId1" Type="http://schemas.openxmlformats.org/officeDocument/2006/relationships/slideLayout" Target="../slideLayouts/slideLayout537.xml"/><Relationship Id="rId6" Type="http://schemas.openxmlformats.org/officeDocument/2006/relationships/slideLayout" Target="../slideLayouts/slideLayout542.xml"/><Relationship Id="rId11" Type="http://schemas.openxmlformats.org/officeDocument/2006/relationships/slideLayout" Target="../slideLayouts/slideLayout547.xml"/><Relationship Id="rId5" Type="http://schemas.openxmlformats.org/officeDocument/2006/relationships/slideLayout" Target="../slideLayouts/slideLayout541.xml"/><Relationship Id="rId10" Type="http://schemas.openxmlformats.org/officeDocument/2006/relationships/slideLayout" Target="../slideLayouts/slideLayout546.xml"/><Relationship Id="rId4" Type="http://schemas.openxmlformats.org/officeDocument/2006/relationships/slideLayout" Target="../slideLayouts/slideLayout540.xml"/><Relationship Id="rId9" Type="http://schemas.openxmlformats.org/officeDocument/2006/relationships/slideLayout" Target="../slideLayouts/slideLayout54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5.xml"/><Relationship Id="rId13" Type="http://schemas.openxmlformats.org/officeDocument/2006/relationships/slideLayout" Target="../slideLayouts/slideLayout560.xml"/><Relationship Id="rId3" Type="http://schemas.openxmlformats.org/officeDocument/2006/relationships/slideLayout" Target="../slideLayouts/slideLayout550.xml"/><Relationship Id="rId7" Type="http://schemas.openxmlformats.org/officeDocument/2006/relationships/slideLayout" Target="../slideLayouts/slideLayout554.xml"/><Relationship Id="rId12" Type="http://schemas.openxmlformats.org/officeDocument/2006/relationships/slideLayout" Target="../slideLayouts/slideLayout559.xml"/><Relationship Id="rId2" Type="http://schemas.openxmlformats.org/officeDocument/2006/relationships/slideLayout" Target="../slideLayouts/slideLayout549.xml"/><Relationship Id="rId1" Type="http://schemas.openxmlformats.org/officeDocument/2006/relationships/slideLayout" Target="../slideLayouts/slideLayout548.xml"/><Relationship Id="rId6" Type="http://schemas.openxmlformats.org/officeDocument/2006/relationships/slideLayout" Target="../slideLayouts/slideLayout553.xml"/><Relationship Id="rId11" Type="http://schemas.openxmlformats.org/officeDocument/2006/relationships/slideLayout" Target="../slideLayouts/slideLayout558.xml"/><Relationship Id="rId5" Type="http://schemas.openxmlformats.org/officeDocument/2006/relationships/slideLayout" Target="../slideLayouts/slideLayout552.xml"/><Relationship Id="rId10" Type="http://schemas.openxmlformats.org/officeDocument/2006/relationships/slideLayout" Target="../slideLayouts/slideLayout557.xml"/><Relationship Id="rId4" Type="http://schemas.openxmlformats.org/officeDocument/2006/relationships/slideLayout" Target="../slideLayouts/slideLayout551.xml"/><Relationship Id="rId9" Type="http://schemas.openxmlformats.org/officeDocument/2006/relationships/slideLayout" Target="../slideLayouts/slideLayout556.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8.xml"/><Relationship Id="rId13" Type="http://schemas.openxmlformats.org/officeDocument/2006/relationships/theme" Target="../theme/theme52.xml"/><Relationship Id="rId3" Type="http://schemas.openxmlformats.org/officeDocument/2006/relationships/slideLayout" Target="../slideLayouts/slideLayout563.xml"/><Relationship Id="rId7" Type="http://schemas.openxmlformats.org/officeDocument/2006/relationships/slideLayout" Target="../slideLayouts/slideLayout567.xml"/><Relationship Id="rId12" Type="http://schemas.openxmlformats.org/officeDocument/2006/relationships/slideLayout" Target="../slideLayouts/slideLayout572.xml"/><Relationship Id="rId2" Type="http://schemas.openxmlformats.org/officeDocument/2006/relationships/slideLayout" Target="../slideLayouts/slideLayout562.xml"/><Relationship Id="rId1" Type="http://schemas.openxmlformats.org/officeDocument/2006/relationships/slideLayout" Target="../slideLayouts/slideLayout561.xml"/><Relationship Id="rId6" Type="http://schemas.openxmlformats.org/officeDocument/2006/relationships/slideLayout" Target="../slideLayouts/slideLayout566.xml"/><Relationship Id="rId11" Type="http://schemas.openxmlformats.org/officeDocument/2006/relationships/slideLayout" Target="../slideLayouts/slideLayout571.xml"/><Relationship Id="rId5" Type="http://schemas.openxmlformats.org/officeDocument/2006/relationships/slideLayout" Target="../slideLayouts/slideLayout565.xml"/><Relationship Id="rId10" Type="http://schemas.openxmlformats.org/officeDocument/2006/relationships/slideLayout" Target="../slideLayouts/slideLayout570.xml"/><Relationship Id="rId4" Type="http://schemas.openxmlformats.org/officeDocument/2006/relationships/slideLayout" Target="../slideLayouts/slideLayout564.xml"/><Relationship Id="rId9" Type="http://schemas.openxmlformats.org/officeDocument/2006/relationships/slideLayout" Target="../slideLayouts/slideLayout569.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3.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54.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59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3.xml"/><Relationship Id="rId3" Type="http://schemas.openxmlformats.org/officeDocument/2006/relationships/slideLayout" Target="../slideLayouts/slideLayout598.xml"/><Relationship Id="rId7" Type="http://schemas.openxmlformats.org/officeDocument/2006/relationships/slideLayout" Target="../slideLayouts/slideLayout602.xml"/><Relationship Id="rId12" Type="http://schemas.openxmlformats.org/officeDocument/2006/relationships/theme" Target="../theme/theme56.xml"/><Relationship Id="rId2" Type="http://schemas.openxmlformats.org/officeDocument/2006/relationships/slideLayout" Target="../slideLayouts/slideLayout597.xml"/><Relationship Id="rId1" Type="http://schemas.openxmlformats.org/officeDocument/2006/relationships/slideLayout" Target="../slideLayouts/slideLayout596.xml"/><Relationship Id="rId6" Type="http://schemas.openxmlformats.org/officeDocument/2006/relationships/slideLayout" Target="../slideLayouts/slideLayout601.xml"/><Relationship Id="rId11" Type="http://schemas.openxmlformats.org/officeDocument/2006/relationships/slideLayout" Target="../slideLayouts/slideLayout606.xml"/><Relationship Id="rId5" Type="http://schemas.openxmlformats.org/officeDocument/2006/relationships/slideLayout" Target="../slideLayouts/slideLayout600.xml"/><Relationship Id="rId10" Type="http://schemas.openxmlformats.org/officeDocument/2006/relationships/slideLayout" Target="../slideLayouts/slideLayout605.xml"/><Relationship Id="rId4" Type="http://schemas.openxmlformats.org/officeDocument/2006/relationships/slideLayout" Target="../slideLayouts/slideLayout599.xml"/><Relationship Id="rId9" Type="http://schemas.openxmlformats.org/officeDocument/2006/relationships/slideLayout" Target="../slideLayouts/slideLayout604.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4.xml"/><Relationship Id="rId13" Type="http://schemas.openxmlformats.org/officeDocument/2006/relationships/image" Target="../media/image4.png"/><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theme" Target="../theme/theme57.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25.xml"/><Relationship Id="rId13" Type="http://schemas.openxmlformats.org/officeDocument/2006/relationships/theme" Target="../theme/theme58.xml"/><Relationship Id="rId3" Type="http://schemas.openxmlformats.org/officeDocument/2006/relationships/slideLayout" Target="../slideLayouts/slideLayout620.xml"/><Relationship Id="rId7" Type="http://schemas.openxmlformats.org/officeDocument/2006/relationships/slideLayout" Target="../slideLayouts/slideLayout624.xml"/><Relationship Id="rId12" Type="http://schemas.openxmlformats.org/officeDocument/2006/relationships/slideLayout" Target="../slideLayouts/slideLayout629.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11" Type="http://schemas.openxmlformats.org/officeDocument/2006/relationships/slideLayout" Target="../slideLayouts/slideLayout628.xml"/><Relationship Id="rId5" Type="http://schemas.openxmlformats.org/officeDocument/2006/relationships/slideLayout" Target="../slideLayouts/slideLayout622.xml"/><Relationship Id="rId10" Type="http://schemas.openxmlformats.org/officeDocument/2006/relationships/slideLayout" Target="../slideLayouts/slideLayout627.xml"/><Relationship Id="rId4" Type="http://schemas.openxmlformats.org/officeDocument/2006/relationships/slideLayout" Target="../slideLayouts/slideLayout621.xml"/><Relationship Id="rId9" Type="http://schemas.openxmlformats.org/officeDocument/2006/relationships/slideLayout" Target="../slideLayouts/slideLayout626.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37.xml"/><Relationship Id="rId13" Type="http://schemas.openxmlformats.org/officeDocument/2006/relationships/theme" Target="../theme/theme59.xml"/><Relationship Id="rId3" Type="http://schemas.openxmlformats.org/officeDocument/2006/relationships/slideLayout" Target="../slideLayouts/slideLayout632.xml"/><Relationship Id="rId7" Type="http://schemas.openxmlformats.org/officeDocument/2006/relationships/slideLayout" Target="../slideLayouts/slideLayout636.xml"/><Relationship Id="rId12" Type="http://schemas.openxmlformats.org/officeDocument/2006/relationships/slideLayout" Target="../slideLayouts/slideLayout641.xml"/><Relationship Id="rId2" Type="http://schemas.openxmlformats.org/officeDocument/2006/relationships/slideLayout" Target="../slideLayouts/slideLayout631.xml"/><Relationship Id="rId1" Type="http://schemas.openxmlformats.org/officeDocument/2006/relationships/slideLayout" Target="../slideLayouts/slideLayout630.xml"/><Relationship Id="rId6" Type="http://schemas.openxmlformats.org/officeDocument/2006/relationships/slideLayout" Target="../slideLayouts/slideLayout635.xml"/><Relationship Id="rId11" Type="http://schemas.openxmlformats.org/officeDocument/2006/relationships/slideLayout" Target="../slideLayouts/slideLayout640.xml"/><Relationship Id="rId5" Type="http://schemas.openxmlformats.org/officeDocument/2006/relationships/slideLayout" Target="../slideLayouts/slideLayout634.xml"/><Relationship Id="rId10" Type="http://schemas.openxmlformats.org/officeDocument/2006/relationships/slideLayout" Target="../slideLayouts/slideLayout639.xml"/><Relationship Id="rId4" Type="http://schemas.openxmlformats.org/officeDocument/2006/relationships/slideLayout" Target="../slideLayouts/slideLayout633.xml"/><Relationship Id="rId9" Type="http://schemas.openxmlformats.org/officeDocument/2006/relationships/slideLayout" Target="../slideLayouts/slideLayout6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49.xml"/><Relationship Id="rId13" Type="http://schemas.openxmlformats.org/officeDocument/2006/relationships/image" Target="../media/image5.emf"/><Relationship Id="rId3" Type="http://schemas.openxmlformats.org/officeDocument/2006/relationships/slideLayout" Target="../slideLayouts/slideLayout644.xml"/><Relationship Id="rId7" Type="http://schemas.openxmlformats.org/officeDocument/2006/relationships/slideLayout" Target="../slideLayouts/slideLayout648.xml"/><Relationship Id="rId12" Type="http://schemas.openxmlformats.org/officeDocument/2006/relationships/theme" Target="../theme/theme60.xml"/><Relationship Id="rId2" Type="http://schemas.openxmlformats.org/officeDocument/2006/relationships/slideLayout" Target="../slideLayouts/slideLayout643.xml"/><Relationship Id="rId1" Type="http://schemas.openxmlformats.org/officeDocument/2006/relationships/slideLayout" Target="../slideLayouts/slideLayout642.xml"/><Relationship Id="rId6" Type="http://schemas.openxmlformats.org/officeDocument/2006/relationships/slideLayout" Target="../slideLayouts/slideLayout647.xml"/><Relationship Id="rId11" Type="http://schemas.openxmlformats.org/officeDocument/2006/relationships/slideLayout" Target="../slideLayouts/slideLayout652.xml"/><Relationship Id="rId5" Type="http://schemas.openxmlformats.org/officeDocument/2006/relationships/slideLayout" Target="../slideLayouts/slideLayout646.xml"/><Relationship Id="rId10" Type="http://schemas.openxmlformats.org/officeDocument/2006/relationships/slideLayout" Target="../slideLayouts/slideLayout651.xml"/><Relationship Id="rId4" Type="http://schemas.openxmlformats.org/officeDocument/2006/relationships/slideLayout" Target="../slideLayouts/slideLayout645.xml"/><Relationship Id="rId9" Type="http://schemas.openxmlformats.org/officeDocument/2006/relationships/slideLayout" Target="../slideLayouts/slideLayout650.xml"/></Relationships>
</file>

<file path=ppt/slideMasters/_rels/slideMaster61.xml.rels><?xml version="1.0" encoding="UTF-8" standalone="yes"?>
<Relationships xmlns="http://schemas.openxmlformats.org/package/2006/relationships"><Relationship Id="rId3" Type="http://schemas.openxmlformats.org/officeDocument/2006/relationships/theme" Target="../theme/theme61.xml"/><Relationship Id="rId2" Type="http://schemas.openxmlformats.org/officeDocument/2006/relationships/slideLayout" Target="../slideLayouts/slideLayout654.xml"/><Relationship Id="rId1" Type="http://schemas.openxmlformats.org/officeDocument/2006/relationships/slideLayout" Target="../slideLayouts/slideLayout653.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2.xml"/><Relationship Id="rId3" Type="http://schemas.openxmlformats.org/officeDocument/2006/relationships/slideLayout" Target="../slideLayouts/slideLayout657.xml"/><Relationship Id="rId7" Type="http://schemas.openxmlformats.org/officeDocument/2006/relationships/slideLayout" Target="../slideLayouts/slideLayout661.xml"/><Relationship Id="rId12" Type="http://schemas.openxmlformats.org/officeDocument/2006/relationships/theme" Target="../theme/theme62.xml"/><Relationship Id="rId2" Type="http://schemas.openxmlformats.org/officeDocument/2006/relationships/slideLayout" Target="../slideLayouts/slideLayout656.xml"/><Relationship Id="rId1" Type="http://schemas.openxmlformats.org/officeDocument/2006/relationships/slideLayout" Target="../slideLayouts/slideLayout655.xml"/><Relationship Id="rId6" Type="http://schemas.openxmlformats.org/officeDocument/2006/relationships/slideLayout" Target="../slideLayouts/slideLayout660.xml"/><Relationship Id="rId11" Type="http://schemas.openxmlformats.org/officeDocument/2006/relationships/slideLayout" Target="../slideLayouts/slideLayout665.xml"/><Relationship Id="rId5" Type="http://schemas.openxmlformats.org/officeDocument/2006/relationships/slideLayout" Target="../slideLayouts/slideLayout659.xml"/><Relationship Id="rId10" Type="http://schemas.openxmlformats.org/officeDocument/2006/relationships/slideLayout" Target="../slideLayouts/slideLayout664.xml"/><Relationship Id="rId4" Type="http://schemas.openxmlformats.org/officeDocument/2006/relationships/slideLayout" Target="../slideLayouts/slideLayout658.xml"/><Relationship Id="rId9" Type="http://schemas.openxmlformats.org/officeDocument/2006/relationships/slideLayout" Target="../slideLayouts/slideLayout663.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73.xml"/><Relationship Id="rId13" Type="http://schemas.openxmlformats.org/officeDocument/2006/relationships/slideLayout" Target="../slideLayouts/slideLayout678.xml"/><Relationship Id="rId3" Type="http://schemas.openxmlformats.org/officeDocument/2006/relationships/slideLayout" Target="../slideLayouts/slideLayout668.xml"/><Relationship Id="rId7" Type="http://schemas.openxmlformats.org/officeDocument/2006/relationships/slideLayout" Target="../slideLayouts/slideLayout672.xml"/><Relationship Id="rId12" Type="http://schemas.openxmlformats.org/officeDocument/2006/relationships/slideLayout" Target="../slideLayouts/slideLayout677.xml"/><Relationship Id="rId2" Type="http://schemas.openxmlformats.org/officeDocument/2006/relationships/slideLayout" Target="../slideLayouts/slideLayout667.xml"/><Relationship Id="rId1" Type="http://schemas.openxmlformats.org/officeDocument/2006/relationships/slideLayout" Target="../slideLayouts/slideLayout666.xml"/><Relationship Id="rId6" Type="http://schemas.openxmlformats.org/officeDocument/2006/relationships/slideLayout" Target="../slideLayouts/slideLayout671.xml"/><Relationship Id="rId11" Type="http://schemas.openxmlformats.org/officeDocument/2006/relationships/slideLayout" Target="../slideLayouts/slideLayout676.xml"/><Relationship Id="rId5" Type="http://schemas.openxmlformats.org/officeDocument/2006/relationships/slideLayout" Target="../slideLayouts/slideLayout670.xml"/><Relationship Id="rId15" Type="http://schemas.openxmlformats.org/officeDocument/2006/relationships/image" Target="../media/image1.jpeg"/><Relationship Id="rId10" Type="http://schemas.openxmlformats.org/officeDocument/2006/relationships/slideLayout" Target="../slideLayouts/slideLayout675.xml"/><Relationship Id="rId4" Type="http://schemas.openxmlformats.org/officeDocument/2006/relationships/slideLayout" Target="../slideLayouts/slideLayout669.xml"/><Relationship Id="rId9" Type="http://schemas.openxmlformats.org/officeDocument/2006/relationships/slideLayout" Target="../slideLayouts/slideLayout674.xml"/><Relationship Id="rId14"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86.xml"/><Relationship Id="rId13" Type="http://schemas.openxmlformats.org/officeDocument/2006/relationships/slideLayout" Target="../slideLayouts/slideLayout691.xml"/><Relationship Id="rId3" Type="http://schemas.openxmlformats.org/officeDocument/2006/relationships/slideLayout" Target="../slideLayouts/slideLayout681.xml"/><Relationship Id="rId7" Type="http://schemas.openxmlformats.org/officeDocument/2006/relationships/slideLayout" Target="../slideLayouts/slideLayout685.xml"/><Relationship Id="rId12" Type="http://schemas.openxmlformats.org/officeDocument/2006/relationships/slideLayout" Target="../slideLayouts/slideLayout690.xml"/><Relationship Id="rId2" Type="http://schemas.openxmlformats.org/officeDocument/2006/relationships/slideLayout" Target="../slideLayouts/slideLayout680.xml"/><Relationship Id="rId1" Type="http://schemas.openxmlformats.org/officeDocument/2006/relationships/slideLayout" Target="../slideLayouts/slideLayout679.xml"/><Relationship Id="rId6" Type="http://schemas.openxmlformats.org/officeDocument/2006/relationships/slideLayout" Target="../slideLayouts/slideLayout684.xml"/><Relationship Id="rId11" Type="http://schemas.openxmlformats.org/officeDocument/2006/relationships/slideLayout" Target="../slideLayouts/slideLayout689.xml"/><Relationship Id="rId5" Type="http://schemas.openxmlformats.org/officeDocument/2006/relationships/slideLayout" Target="../slideLayouts/slideLayout683.xml"/><Relationship Id="rId10" Type="http://schemas.openxmlformats.org/officeDocument/2006/relationships/slideLayout" Target="../slideLayouts/slideLayout688.xml"/><Relationship Id="rId4" Type="http://schemas.openxmlformats.org/officeDocument/2006/relationships/slideLayout" Target="../slideLayouts/slideLayout682.xml"/><Relationship Id="rId9" Type="http://schemas.openxmlformats.org/officeDocument/2006/relationships/slideLayout" Target="../slideLayouts/slideLayout687.xml"/><Relationship Id="rId14"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99.xml"/><Relationship Id="rId3" Type="http://schemas.openxmlformats.org/officeDocument/2006/relationships/slideLayout" Target="../slideLayouts/slideLayout694.xml"/><Relationship Id="rId7" Type="http://schemas.openxmlformats.org/officeDocument/2006/relationships/slideLayout" Target="../slideLayouts/slideLayout698.xml"/><Relationship Id="rId12" Type="http://schemas.openxmlformats.org/officeDocument/2006/relationships/theme" Target="../theme/theme65.xml"/><Relationship Id="rId2" Type="http://schemas.openxmlformats.org/officeDocument/2006/relationships/slideLayout" Target="../slideLayouts/slideLayout693.xml"/><Relationship Id="rId1" Type="http://schemas.openxmlformats.org/officeDocument/2006/relationships/slideLayout" Target="../slideLayouts/slideLayout692.xml"/><Relationship Id="rId6" Type="http://schemas.openxmlformats.org/officeDocument/2006/relationships/slideLayout" Target="../slideLayouts/slideLayout697.xml"/><Relationship Id="rId11" Type="http://schemas.openxmlformats.org/officeDocument/2006/relationships/slideLayout" Target="../slideLayouts/slideLayout702.xml"/><Relationship Id="rId5" Type="http://schemas.openxmlformats.org/officeDocument/2006/relationships/slideLayout" Target="../slideLayouts/slideLayout696.xml"/><Relationship Id="rId10" Type="http://schemas.openxmlformats.org/officeDocument/2006/relationships/slideLayout" Target="../slideLayouts/slideLayout701.xml"/><Relationship Id="rId4" Type="http://schemas.openxmlformats.org/officeDocument/2006/relationships/slideLayout" Target="../slideLayouts/slideLayout695.xml"/><Relationship Id="rId9" Type="http://schemas.openxmlformats.org/officeDocument/2006/relationships/slideLayout" Target="../slideLayouts/slideLayout700.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10.xml"/><Relationship Id="rId3" Type="http://schemas.openxmlformats.org/officeDocument/2006/relationships/slideLayout" Target="../slideLayouts/slideLayout705.xml"/><Relationship Id="rId7" Type="http://schemas.openxmlformats.org/officeDocument/2006/relationships/slideLayout" Target="../slideLayouts/slideLayout709.xml"/><Relationship Id="rId12" Type="http://schemas.openxmlformats.org/officeDocument/2006/relationships/theme" Target="../theme/theme66.xml"/><Relationship Id="rId2" Type="http://schemas.openxmlformats.org/officeDocument/2006/relationships/slideLayout" Target="../slideLayouts/slideLayout704.xml"/><Relationship Id="rId1" Type="http://schemas.openxmlformats.org/officeDocument/2006/relationships/slideLayout" Target="../slideLayouts/slideLayout703.xml"/><Relationship Id="rId6" Type="http://schemas.openxmlformats.org/officeDocument/2006/relationships/slideLayout" Target="../slideLayouts/slideLayout708.xml"/><Relationship Id="rId11" Type="http://schemas.openxmlformats.org/officeDocument/2006/relationships/slideLayout" Target="../slideLayouts/slideLayout713.xml"/><Relationship Id="rId5" Type="http://schemas.openxmlformats.org/officeDocument/2006/relationships/slideLayout" Target="../slideLayouts/slideLayout707.xml"/><Relationship Id="rId10" Type="http://schemas.openxmlformats.org/officeDocument/2006/relationships/slideLayout" Target="../slideLayouts/slideLayout712.xml"/><Relationship Id="rId4" Type="http://schemas.openxmlformats.org/officeDocument/2006/relationships/slideLayout" Target="../slideLayouts/slideLayout706.xml"/><Relationship Id="rId9" Type="http://schemas.openxmlformats.org/officeDocument/2006/relationships/slideLayout" Target="../slideLayouts/slideLayout711.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21.xml"/><Relationship Id="rId3" Type="http://schemas.openxmlformats.org/officeDocument/2006/relationships/slideLayout" Target="../slideLayouts/slideLayout716.xml"/><Relationship Id="rId7" Type="http://schemas.openxmlformats.org/officeDocument/2006/relationships/slideLayout" Target="../slideLayouts/slideLayout720.xml"/><Relationship Id="rId12" Type="http://schemas.openxmlformats.org/officeDocument/2006/relationships/theme" Target="../theme/theme67.xml"/><Relationship Id="rId2" Type="http://schemas.openxmlformats.org/officeDocument/2006/relationships/slideLayout" Target="../slideLayouts/slideLayout715.xml"/><Relationship Id="rId1" Type="http://schemas.openxmlformats.org/officeDocument/2006/relationships/slideLayout" Target="../slideLayouts/slideLayout714.xml"/><Relationship Id="rId6" Type="http://schemas.openxmlformats.org/officeDocument/2006/relationships/slideLayout" Target="../slideLayouts/slideLayout719.xml"/><Relationship Id="rId11" Type="http://schemas.openxmlformats.org/officeDocument/2006/relationships/slideLayout" Target="../slideLayouts/slideLayout724.xml"/><Relationship Id="rId5" Type="http://schemas.openxmlformats.org/officeDocument/2006/relationships/slideLayout" Target="../slideLayouts/slideLayout718.xml"/><Relationship Id="rId10" Type="http://schemas.openxmlformats.org/officeDocument/2006/relationships/slideLayout" Target="../slideLayouts/slideLayout723.xml"/><Relationship Id="rId4" Type="http://schemas.openxmlformats.org/officeDocument/2006/relationships/slideLayout" Target="../slideLayouts/slideLayout717.xml"/><Relationship Id="rId9" Type="http://schemas.openxmlformats.org/officeDocument/2006/relationships/slideLayout" Target="../slideLayouts/slideLayout722.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32.xml"/><Relationship Id="rId13" Type="http://schemas.openxmlformats.org/officeDocument/2006/relationships/slideLayout" Target="../slideLayouts/slideLayout737.xml"/><Relationship Id="rId3" Type="http://schemas.openxmlformats.org/officeDocument/2006/relationships/slideLayout" Target="../slideLayouts/slideLayout727.xml"/><Relationship Id="rId7" Type="http://schemas.openxmlformats.org/officeDocument/2006/relationships/slideLayout" Target="../slideLayouts/slideLayout731.xml"/><Relationship Id="rId12" Type="http://schemas.openxmlformats.org/officeDocument/2006/relationships/slideLayout" Target="../slideLayouts/slideLayout736.xml"/><Relationship Id="rId2" Type="http://schemas.openxmlformats.org/officeDocument/2006/relationships/slideLayout" Target="../slideLayouts/slideLayout726.xml"/><Relationship Id="rId1" Type="http://schemas.openxmlformats.org/officeDocument/2006/relationships/slideLayout" Target="../slideLayouts/slideLayout725.xml"/><Relationship Id="rId6" Type="http://schemas.openxmlformats.org/officeDocument/2006/relationships/slideLayout" Target="../slideLayouts/slideLayout730.xml"/><Relationship Id="rId11" Type="http://schemas.openxmlformats.org/officeDocument/2006/relationships/slideLayout" Target="../slideLayouts/slideLayout735.xml"/><Relationship Id="rId5" Type="http://schemas.openxmlformats.org/officeDocument/2006/relationships/slideLayout" Target="../slideLayouts/slideLayout729.xml"/><Relationship Id="rId10" Type="http://schemas.openxmlformats.org/officeDocument/2006/relationships/slideLayout" Target="../slideLayouts/slideLayout734.xml"/><Relationship Id="rId4" Type="http://schemas.openxmlformats.org/officeDocument/2006/relationships/slideLayout" Target="../slideLayouts/slideLayout728.xml"/><Relationship Id="rId9" Type="http://schemas.openxmlformats.org/officeDocument/2006/relationships/slideLayout" Target="../slideLayouts/slideLayout733.xml"/><Relationship Id="rId14" Type="http://schemas.openxmlformats.org/officeDocument/2006/relationships/theme" Target="../theme/theme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2370"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charset="0"/>
                <a:ea typeface="SimSun" charset="0"/>
                <a:cs typeface="SimSun" charset="0"/>
              </a:defRPr>
            </a:lvl1pPr>
          </a:lstStyle>
          <a:p>
            <a:endParaRPr lang="zh-CN" altLang="en-US"/>
          </a:p>
        </p:txBody>
      </p:sp>
      <p:sp>
        <p:nvSpPr>
          <p:cNvPr id="442371"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ea typeface="SimSun" charset="0"/>
                <a:cs typeface="SimSun" charset="0"/>
              </a:defRPr>
            </a:lvl1pPr>
          </a:lstStyle>
          <a:p>
            <a:fld id="{0B993D8F-AC82-B24C-86C1-98AEB5232D15}" type="slidenum">
              <a:rPr lang="zh-CN" altLang="en-US"/>
              <a:pPr/>
              <a:t>‹#›</a:t>
            </a:fld>
            <a:endParaRPr lang="en-US" altLang="zh-CN"/>
          </a:p>
        </p:txBody>
      </p:sp>
      <p:grpSp>
        <p:nvGrpSpPr>
          <p:cNvPr id="3076" name="Group 1028"/>
          <p:cNvGrpSpPr>
            <a:grpSpLocks/>
          </p:cNvGrpSpPr>
          <p:nvPr/>
        </p:nvGrpSpPr>
        <p:grpSpPr bwMode="auto">
          <a:xfrm>
            <a:off x="0" y="0"/>
            <a:ext cx="9140825" cy="6850063"/>
            <a:chOff x="0" y="0"/>
            <a:chExt cx="5758" cy="4315"/>
          </a:xfrm>
        </p:grpSpPr>
        <p:grpSp>
          <p:nvGrpSpPr>
            <p:cNvPr id="3080" name="Group 1029"/>
            <p:cNvGrpSpPr>
              <a:grpSpLocks/>
            </p:cNvGrpSpPr>
            <p:nvPr userDrawn="1"/>
          </p:nvGrpSpPr>
          <p:grpSpPr bwMode="auto">
            <a:xfrm>
              <a:off x="1728" y="2230"/>
              <a:ext cx="4027" cy="2085"/>
              <a:chOff x="1728" y="2230"/>
              <a:chExt cx="4027" cy="2085"/>
            </a:xfrm>
          </p:grpSpPr>
          <p:sp>
            <p:nvSpPr>
              <p:cNvPr id="442374"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42375"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42376"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42377" name="Freeform 1033"/>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42378"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grpSp>
        <p:sp>
          <p:nvSpPr>
            <p:cNvPr id="442379"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42380" name="Freeform 1036"/>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grpSp>
      <p:sp>
        <p:nvSpPr>
          <p:cNvPr id="442381"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2382"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Arial" charset="0"/>
                <a:ea typeface="SimSun" charset="0"/>
                <a:cs typeface="SimSun" charset="0"/>
              </a:defRPr>
            </a:lvl1pPr>
          </a:lstStyle>
          <a:p>
            <a:endParaRPr lang="zh-CN" altLang="en-US"/>
          </a:p>
        </p:txBody>
      </p:sp>
      <p:sp>
        <p:nvSpPr>
          <p:cNvPr id="442383"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247" r:id="rId1"/>
    <p:sldLayoutId id="2147485163" r:id="rId2"/>
    <p:sldLayoutId id="2147485162" r:id="rId3"/>
    <p:sldLayoutId id="2147485161" r:id="rId4"/>
    <p:sldLayoutId id="2147485160" r:id="rId5"/>
    <p:sldLayoutId id="2147485159" r:id="rId6"/>
    <p:sldLayoutId id="2147485158" r:id="rId7"/>
    <p:sldLayoutId id="2147485157" r:id="rId8"/>
    <p:sldLayoutId id="2147485156" r:id="rId9"/>
    <p:sldLayoutId id="2147485155" r:id="rId10"/>
    <p:sldLayoutId id="214748515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defRPr/>
            </a:pPr>
            <a:fld id="{5C2A49A1-B744-154F-BF70-1B4AA0DC29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9207852"/>
      </p:ext>
    </p:extLst>
  </p:cSld>
  <p:clrMap bg1="lt1" tx1="dk1" bg2="lt2" tx2="dk2" accent1="accent1" accent2="accent2" accent3="accent3" accent4="accent4" accent5="accent5" accent6="accent6" hlink="hlink" folHlink="folHlink"/>
  <p:sldLayoutIdLst>
    <p:sldLayoutId id="2147485369" r:id="rId1"/>
    <p:sldLayoutId id="2147485370" r:id="rId2"/>
    <p:sldLayoutId id="2147485371" r:id="rId3"/>
    <p:sldLayoutId id="2147485372" r:id="rId4"/>
    <p:sldLayoutId id="2147485373" r:id="rId5"/>
    <p:sldLayoutId id="2147485374" r:id="rId6"/>
    <p:sldLayoutId id="2147485375" r:id="rId7"/>
    <p:sldLayoutId id="2147485376" r:id="rId8"/>
    <p:sldLayoutId id="2147485377" r:id="rId9"/>
    <p:sldLayoutId id="2147485378" r:id="rId10"/>
    <p:sldLayoutId id="214748537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304324879"/>
      </p:ext>
    </p:extLst>
  </p:cSld>
  <p:clrMap bg1="lt1" tx1="dk1" bg2="lt2" tx2="dk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882846368"/>
      </p:ext>
    </p:extLst>
  </p:cSld>
  <p:clrMap bg1="lt1" tx1="dk1" bg2="lt2" tx2="dk2" accent1="accent1" accent2="accent2" accent3="accent3" accent4="accent4" accent5="accent5" accent6="accent6" hlink="hlink" folHlink="folHlink"/>
  <p:sldLayoutIdLst>
    <p:sldLayoutId id="2147485445" r:id="rId1"/>
    <p:sldLayoutId id="2147485446" r:id="rId2"/>
    <p:sldLayoutId id="2147485447" r:id="rId3"/>
    <p:sldLayoutId id="2147485448" r:id="rId4"/>
    <p:sldLayoutId id="2147485449" r:id="rId5"/>
    <p:sldLayoutId id="2147485450" r:id="rId6"/>
    <p:sldLayoutId id="2147485451" r:id="rId7"/>
    <p:sldLayoutId id="2147485452" r:id="rId8"/>
    <p:sldLayoutId id="2147485453" r:id="rId9"/>
    <p:sldLayoutId id="2147485454" r:id="rId10"/>
    <p:sldLayoutId id="214748545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958226065"/>
      </p:ext>
    </p:extLst>
  </p:cSld>
  <p:clrMap bg1="lt1" tx1="dk1" bg2="lt2" tx2="dk2" accent1="accent1" accent2="accent2" accent3="accent3" accent4="accent4" accent5="accent5" accent6="accent6" hlink="hlink" folHlink="folHlink"/>
  <p:sldLayoutIdLst>
    <p:sldLayoutId id="2147485527" r:id="rId1"/>
    <p:sldLayoutId id="2147485528" r:id="rId2"/>
    <p:sldLayoutId id="2147485529" r:id="rId3"/>
    <p:sldLayoutId id="2147485530" r:id="rId4"/>
    <p:sldLayoutId id="2147485531" r:id="rId5"/>
    <p:sldLayoutId id="2147485532" r:id="rId6"/>
    <p:sldLayoutId id="2147485533" r:id="rId7"/>
    <p:sldLayoutId id="2147485534" r:id="rId8"/>
    <p:sldLayoutId id="2147485535" r:id="rId9"/>
    <p:sldLayoutId id="2147485536" r:id="rId10"/>
    <p:sldLayoutId id="214748553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493022088"/>
      </p:ext>
    </p:extLst>
  </p:cSld>
  <p:clrMap bg1="lt1" tx1="dk1" bg2="lt2" tx2="dk2" accent1="accent1" accent2="accent2" accent3="accent3" accent4="accent4" accent5="accent5" accent6="accent6" hlink="hlink" folHlink="folHlink"/>
  <p:sldLayoutIdLst>
    <p:sldLayoutId id="2147485539" r:id="rId1"/>
    <p:sldLayoutId id="2147485540" r:id="rId2"/>
    <p:sldLayoutId id="2147485541" r:id="rId3"/>
    <p:sldLayoutId id="2147485542" r:id="rId4"/>
    <p:sldLayoutId id="2147485543" r:id="rId5"/>
    <p:sldLayoutId id="2147485544" r:id="rId6"/>
    <p:sldLayoutId id="2147485545" r:id="rId7"/>
    <p:sldLayoutId id="2147485546" r:id="rId8"/>
    <p:sldLayoutId id="2147485547" r:id="rId9"/>
    <p:sldLayoutId id="2147485548" r:id="rId10"/>
    <p:sldLayoutId id="2147485549" r:id="rId11"/>
    <p:sldLayoutId id="2147485550" r:id="rId12"/>
    <p:sldLayoutId id="214748555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591119726"/>
      </p:ext>
    </p:extLst>
  </p:cSld>
  <p:clrMap bg1="lt1" tx1="dk1" bg2="lt2" tx2="dk2" accent1="accent1" accent2="accent2" accent3="accent3" accent4="accent4" accent5="accent5" accent6="accent6" hlink="hlink" folHlink="folHlink"/>
  <p:sldLayoutIdLst>
    <p:sldLayoutId id="2147485553" r:id="rId1"/>
    <p:sldLayoutId id="2147485554" r:id="rId2"/>
    <p:sldLayoutId id="2147485555" r:id="rId3"/>
    <p:sldLayoutId id="2147485556" r:id="rId4"/>
    <p:sldLayoutId id="2147485557" r:id="rId5"/>
    <p:sldLayoutId id="2147485558" r:id="rId6"/>
    <p:sldLayoutId id="2147485559" r:id="rId7"/>
    <p:sldLayoutId id="2147485560" r:id="rId8"/>
    <p:sldLayoutId id="2147485561" r:id="rId9"/>
    <p:sldLayoutId id="2147485562" r:id="rId10"/>
    <p:sldLayoutId id="214748556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858087199"/>
      </p:ext>
    </p:extLst>
  </p:cSld>
  <p:clrMap bg1="lt1" tx1="dk1" bg2="lt2" tx2="dk2" accent1="accent1" accent2="accent2" accent3="accent3" accent4="accent4" accent5="accent5" accent6="accent6" hlink="hlink" folHlink="folHlink"/>
  <p:sldLayoutIdLst>
    <p:sldLayoutId id="2147485565" r:id="rId1"/>
    <p:sldLayoutId id="2147485566" r:id="rId2"/>
    <p:sldLayoutId id="2147485567" r:id="rId3"/>
    <p:sldLayoutId id="2147485568" r:id="rId4"/>
    <p:sldLayoutId id="2147485569" r:id="rId5"/>
    <p:sldLayoutId id="2147485570" r:id="rId6"/>
    <p:sldLayoutId id="2147485571" r:id="rId7"/>
    <p:sldLayoutId id="2147485572" r:id="rId8"/>
    <p:sldLayoutId id="2147485573" r:id="rId9"/>
    <p:sldLayoutId id="2147485574" r:id="rId10"/>
    <p:sldLayoutId id="2147485575" r:id="rId11"/>
    <p:sldLayoutId id="2147485576" r:id="rId12"/>
    <p:sldLayoutId id="214748557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440727762"/>
      </p:ext>
    </p:extLst>
  </p:cSld>
  <p:clrMap bg1="lt1" tx1="dk1" bg2="lt2" tx2="dk2" accent1="accent1" accent2="accent2" accent3="accent3" accent4="accent4" accent5="accent5" accent6="accent6" hlink="hlink" folHlink="folHlink"/>
  <p:sldLayoutIdLst>
    <p:sldLayoutId id="2147485579" r:id="rId1"/>
    <p:sldLayoutId id="2147485580" r:id="rId2"/>
    <p:sldLayoutId id="2147485581" r:id="rId3"/>
    <p:sldLayoutId id="2147485582" r:id="rId4"/>
    <p:sldLayoutId id="2147485583" r:id="rId5"/>
    <p:sldLayoutId id="2147485584" r:id="rId6"/>
    <p:sldLayoutId id="2147485585" r:id="rId7"/>
    <p:sldLayoutId id="2147485586" r:id="rId8"/>
    <p:sldLayoutId id="2147485587" r:id="rId9"/>
    <p:sldLayoutId id="2147485588" r:id="rId10"/>
    <p:sldLayoutId id="214748558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345805454"/>
      </p:ext>
    </p:extLst>
  </p:cSld>
  <p:clrMap bg1="lt1" tx1="dk1" bg2="lt2" tx2="dk2" accent1="accent1" accent2="accent2" accent3="accent3" accent4="accent4" accent5="accent5" accent6="accent6" hlink="hlink" folHlink="folHlink"/>
  <p:sldLayoutIdLst>
    <p:sldLayoutId id="2147485591" r:id="rId1"/>
    <p:sldLayoutId id="2147485592" r:id="rId2"/>
    <p:sldLayoutId id="2147485593" r:id="rId3"/>
    <p:sldLayoutId id="2147485594" r:id="rId4"/>
    <p:sldLayoutId id="2147485595" r:id="rId5"/>
    <p:sldLayoutId id="2147485596" r:id="rId6"/>
    <p:sldLayoutId id="2147485597" r:id="rId7"/>
    <p:sldLayoutId id="2147485598" r:id="rId8"/>
    <p:sldLayoutId id="2147485599" r:id="rId9"/>
    <p:sldLayoutId id="2147485600" r:id="rId10"/>
    <p:sldLayoutId id="214748560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defRPr/>
            </a:pPr>
            <a:fld id="{EE65F3BD-2025-CF4D-9022-D1CF420A00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6491473"/>
      </p:ext>
    </p:extLst>
  </p:cSld>
  <p:clrMap bg1="dk2" tx1="lt1" bg2="dk1" tx2="lt2" accent1="accent1" accent2="accent2" accent3="accent3" accent4="accent4" accent5="accent5" accent6="accent6" hlink="hlink" folHlink="folHlink"/>
  <p:sldLayoutIdLst>
    <p:sldLayoutId id="2147485627" r:id="rId1"/>
    <p:sldLayoutId id="2147485628" r:id="rId2"/>
    <p:sldLayoutId id="2147485629" r:id="rId3"/>
    <p:sldLayoutId id="2147485630" r:id="rId4"/>
    <p:sldLayoutId id="2147485631" r:id="rId5"/>
    <p:sldLayoutId id="2147485632" r:id="rId6"/>
    <p:sldLayoutId id="2147485633" r:id="rId7"/>
    <p:sldLayoutId id="2147485634" r:id="rId8"/>
    <p:sldLayoutId id="2147485635" r:id="rId9"/>
    <p:sldLayoutId id="2147485636" r:id="rId10"/>
    <p:sldLayoutId id="2147485637" r:id="rId11"/>
    <p:sldLayoutId id="2147485638"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685800" y="117475"/>
            <a:ext cx="8456613" cy="6738938"/>
            <a:chOff x="432" y="74"/>
            <a:chExt cx="5327" cy="4245"/>
          </a:xfrm>
        </p:grpSpPr>
        <p:sp>
          <p:nvSpPr>
            <p:cNvPr id="39939" name="Rectangle 3"/>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endParaRPr lang="zh-CN" altLang="en-US">
                <a:ea typeface="SimSun" charset="0"/>
                <a:cs typeface="SimSun" charset="0"/>
              </a:endParaRPr>
            </a:p>
          </p:txBody>
        </p:sp>
        <p:grpSp>
          <p:nvGrpSpPr>
            <p:cNvPr id="6153" name="Group 4"/>
            <p:cNvGrpSpPr>
              <a:grpSpLocks/>
            </p:cNvGrpSpPr>
            <p:nvPr/>
          </p:nvGrpSpPr>
          <p:grpSpPr bwMode="auto">
            <a:xfrm>
              <a:off x="2859" y="4250"/>
              <a:ext cx="2729" cy="41"/>
              <a:chOff x="2859" y="4250"/>
              <a:chExt cx="2729" cy="41"/>
            </a:xfrm>
          </p:grpSpPr>
          <p:sp>
            <p:nvSpPr>
              <p:cNvPr id="39941" name="Oval 5"/>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2" name="Oval 6"/>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3" name="Oval 7"/>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4" name="Oval 8"/>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5" name="Oval 9"/>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6" name="Oval 10"/>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7" name="Oval 11"/>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8" name="Oval 12"/>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sp>
          <p:nvSpPr>
            <p:cNvPr id="39949" name="Rectangle 13"/>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endParaRPr lang="zh-CN" altLang="en-US">
                <a:ea typeface="SimSun" charset="0"/>
                <a:cs typeface="SimSun" charset="0"/>
              </a:endParaRPr>
            </a:p>
          </p:txBody>
        </p:sp>
        <p:sp>
          <p:nvSpPr>
            <p:cNvPr id="39950" name="Oval 14"/>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51" name="Oval 15"/>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52" name="Oval 16"/>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sp>
        <p:nvSpPr>
          <p:cNvPr id="614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614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9955"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charset="0"/>
                <a:ea typeface="SimSun" charset="0"/>
                <a:cs typeface="SimSun" charset="0"/>
              </a:defRPr>
            </a:lvl1pPr>
          </a:lstStyle>
          <a:p>
            <a:endParaRPr lang="zh-CN" altLang="en-US"/>
          </a:p>
        </p:txBody>
      </p:sp>
      <p:sp>
        <p:nvSpPr>
          <p:cNvPr id="39956"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charset="0"/>
                <a:ea typeface="SimSun" charset="0"/>
                <a:cs typeface="SimSun" charset="0"/>
              </a:defRPr>
            </a:lvl1pPr>
          </a:lstStyle>
          <a:p>
            <a:endParaRPr lang="zh-CN" altLang="en-US"/>
          </a:p>
        </p:txBody>
      </p:sp>
      <p:sp>
        <p:nvSpPr>
          <p:cNvPr id="39957"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ea typeface="SimSun" charset="0"/>
                <a:cs typeface="SimSun" charset="0"/>
              </a:defRPr>
            </a:lvl1pPr>
          </a:lstStyle>
          <a:p>
            <a:fld id="{25C05710-E11D-AB40-A3F9-086FEC4F50D9}" type="slidenum">
              <a:rPr lang="zh-CN" altLang="en-US"/>
              <a:pPr/>
              <a:t>‹#›</a:t>
            </a:fld>
            <a:endParaRPr lang="en-US" altLang="zh-CN"/>
          </a:p>
        </p:txBody>
      </p:sp>
    </p:spTree>
  </p:cSld>
  <p:clrMap bg1="dk2" tx1="lt1" bg2="dk1" tx2="lt2" accent1="accent1" accent2="accent2" accent3="accent3" accent4="accent4" accent5="accent5" accent6="accent6" hlink="hlink" folHlink="folHlink"/>
  <p:sldLayoutIdLst>
    <p:sldLayoutId id="2147485250" r:id="rId1"/>
    <p:sldLayoutId id="2147485194" r:id="rId2"/>
    <p:sldLayoutId id="2147485193" r:id="rId3"/>
    <p:sldLayoutId id="2147485192" r:id="rId4"/>
    <p:sldLayoutId id="2147485191" r:id="rId5"/>
    <p:sldLayoutId id="2147485190" r:id="rId6"/>
    <p:sldLayoutId id="2147485189" r:id="rId7"/>
    <p:sldLayoutId id="2147485188" r:id="rId8"/>
    <p:sldLayoutId id="2147485187" r:id="rId9"/>
    <p:sldLayoutId id="2147485186" r:id="rId10"/>
    <p:sldLayoutId id="2147485185" r:id="rId11"/>
    <p:sldLayoutId id="2147485184" r:id="rId12"/>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kumimoji="1" sz="4400">
          <a:solidFill>
            <a:schemeClr val="tx2"/>
          </a:solidFill>
          <a:latin typeface="Times New Roman" pitchFamily="-108" charset="0"/>
        </a:defRPr>
      </a:lvl6pPr>
      <a:lvl7pPr marL="914400" algn="ctr" rtl="0" fontAlgn="base">
        <a:spcBef>
          <a:spcPct val="0"/>
        </a:spcBef>
        <a:spcAft>
          <a:spcPct val="0"/>
        </a:spcAft>
        <a:defRPr kumimoji="1" sz="4400">
          <a:solidFill>
            <a:schemeClr val="tx2"/>
          </a:solidFill>
          <a:latin typeface="Times New Roman" pitchFamily="-108" charset="0"/>
        </a:defRPr>
      </a:lvl7pPr>
      <a:lvl8pPr marL="1371600" algn="ctr" rtl="0" fontAlgn="base">
        <a:spcBef>
          <a:spcPct val="0"/>
        </a:spcBef>
        <a:spcAft>
          <a:spcPct val="0"/>
        </a:spcAft>
        <a:defRPr kumimoji="1" sz="4400">
          <a:solidFill>
            <a:schemeClr val="tx2"/>
          </a:solidFill>
          <a:latin typeface="Times New Roman" pitchFamily="-108" charset="0"/>
        </a:defRPr>
      </a:lvl8pPr>
      <a:lvl9pPr marL="1828800" algn="ctr" rtl="0" fontAlgn="base">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993061691"/>
      </p:ext>
    </p:extLst>
  </p:cSld>
  <p:clrMap bg1="lt1" tx1="dk1" bg2="lt2" tx2="dk2" accent1="accent1" accent2="accent2" accent3="accent3" accent4="accent4" accent5="accent5" accent6="accent6" hlink="hlink" folHlink="folHlink"/>
  <p:sldLayoutIdLst>
    <p:sldLayoutId id="2147485640" r:id="rId1"/>
    <p:sldLayoutId id="2147485641" r:id="rId2"/>
    <p:sldLayoutId id="2147485642" r:id="rId3"/>
    <p:sldLayoutId id="2147485643" r:id="rId4"/>
    <p:sldLayoutId id="2147485644" r:id="rId5"/>
    <p:sldLayoutId id="2147485645" r:id="rId6"/>
    <p:sldLayoutId id="2147485646" r:id="rId7"/>
    <p:sldLayoutId id="2147485647" r:id="rId8"/>
    <p:sldLayoutId id="2147485648" r:id="rId9"/>
    <p:sldLayoutId id="2147485649" r:id="rId10"/>
    <p:sldLayoutId id="214748565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defRPr/>
            </a:pPr>
            <a:fld id="{5C2A49A1-B744-154F-BF70-1B4AA0DC29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923462"/>
      </p:ext>
    </p:extLst>
  </p:cSld>
  <p:clrMap bg1="lt1" tx1="dk1" bg2="lt2" tx2="dk2" accent1="accent1" accent2="accent2" accent3="accent3" accent4="accent4" accent5="accent5" accent6="accent6" hlink="hlink" folHlink="folHlink"/>
  <p:sldLayoutIdLst>
    <p:sldLayoutId id="2147485652" r:id="rId1"/>
    <p:sldLayoutId id="2147485653" r:id="rId2"/>
    <p:sldLayoutId id="2147485654" r:id="rId3"/>
    <p:sldLayoutId id="2147485655" r:id="rId4"/>
    <p:sldLayoutId id="2147485656" r:id="rId5"/>
    <p:sldLayoutId id="2147485657" r:id="rId6"/>
    <p:sldLayoutId id="2147485658" r:id="rId7"/>
    <p:sldLayoutId id="2147485659" r:id="rId8"/>
    <p:sldLayoutId id="2147485660" r:id="rId9"/>
    <p:sldLayoutId id="2147485661" r:id="rId10"/>
    <p:sldLayoutId id="214748566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380593156"/>
      </p:ext>
    </p:extLst>
  </p:cSld>
  <p:clrMap bg1="lt1" tx1="dk1" bg2="lt2" tx2="dk2" accent1="accent1" accent2="accent2" accent3="accent3" accent4="accent4" accent5="accent5" accent6="accent6" hlink="hlink" folHlink="folHlink"/>
  <p:sldLayoutIdLst>
    <p:sldLayoutId id="2147485664" r:id="rId1"/>
    <p:sldLayoutId id="2147485665" r:id="rId2"/>
    <p:sldLayoutId id="2147485666" r:id="rId3"/>
    <p:sldLayoutId id="2147485667" r:id="rId4"/>
    <p:sldLayoutId id="2147485668" r:id="rId5"/>
    <p:sldLayoutId id="2147485669" r:id="rId6"/>
    <p:sldLayoutId id="2147485670" r:id="rId7"/>
    <p:sldLayoutId id="2147485671" r:id="rId8"/>
    <p:sldLayoutId id="2147485672" r:id="rId9"/>
    <p:sldLayoutId id="2147485673" r:id="rId10"/>
    <p:sldLayoutId id="214748567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defRPr/>
            </a:pPr>
            <a:fld id="{EE65F3BD-2025-CF4D-9022-D1CF420A00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080597"/>
      </p:ext>
    </p:extLst>
  </p:cSld>
  <p:clrMap bg1="dk2" tx1="lt1" bg2="dk1" tx2="lt2" accent1="accent1" accent2="accent2" accent3="accent3" accent4="accent4" accent5="accent5" accent6="accent6" hlink="hlink" folHlink="folHlink"/>
  <p:sldLayoutIdLst>
    <p:sldLayoutId id="2147485676" r:id="rId1"/>
    <p:sldLayoutId id="2147485677" r:id="rId2"/>
    <p:sldLayoutId id="2147485678" r:id="rId3"/>
    <p:sldLayoutId id="2147485679" r:id="rId4"/>
    <p:sldLayoutId id="2147485680" r:id="rId5"/>
    <p:sldLayoutId id="2147485681" r:id="rId6"/>
    <p:sldLayoutId id="2147485682" r:id="rId7"/>
    <p:sldLayoutId id="2147485683" r:id="rId8"/>
    <p:sldLayoutId id="2147485684" r:id="rId9"/>
    <p:sldLayoutId id="2147485685" r:id="rId10"/>
    <p:sldLayoutId id="2147485686" r:id="rId11"/>
    <p:sldLayoutId id="2147485687"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189804067"/>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defRPr/>
            </a:pPr>
            <a:fld id="{5C2A49A1-B744-154F-BF70-1B4AA0DC29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8924439"/>
      </p:ext>
    </p:extLst>
  </p:cSld>
  <p:clrMap bg1="lt1" tx1="dk1" bg2="lt2" tx2="dk2" accent1="accent1" accent2="accent2" accent3="accent3" accent4="accent4" accent5="accent5" accent6="accent6" hlink="hlink" folHlink="folHlink"/>
  <p:sldLayoutIdLst>
    <p:sldLayoutId id="2147485701" r:id="rId1"/>
    <p:sldLayoutId id="2147485702" r:id="rId2"/>
    <p:sldLayoutId id="2147485703" r:id="rId3"/>
    <p:sldLayoutId id="2147485704" r:id="rId4"/>
    <p:sldLayoutId id="2147485705" r:id="rId5"/>
    <p:sldLayoutId id="2147485706" r:id="rId6"/>
    <p:sldLayoutId id="2147485707" r:id="rId7"/>
    <p:sldLayoutId id="2147485708" r:id="rId8"/>
    <p:sldLayoutId id="2147485709" r:id="rId9"/>
    <p:sldLayoutId id="2147485710" r:id="rId10"/>
    <p:sldLayoutId id="214748571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58957947"/>
      </p:ext>
    </p:extLst>
  </p:cSld>
  <p:clrMap bg1="lt1" tx1="dk1" bg2="lt2" tx2="dk2" accent1="accent1" accent2="accent2" accent3="accent3" accent4="accent4" accent5="accent5" accent6="accent6" hlink="hlink" folHlink="folHlink"/>
  <p:sldLayoutIdLst>
    <p:sldLayoutId id="2147485713" r:id="rId1"/>
    <p:sldLayoutId id="2147485714" r:id="rId2"/>
    <p:sldLayoutId id="2147485715" r:id="rId3"/>
    <p:sldLayoutId id="2147485716" r:id="rId4"/>
    <p:sldLayoutId id="2147485717" r:id="rId5"/>
    <p:sldLayoutId id="2147485718" r:id="rId6"/>
    <p:sldLayoutId id="2147485719" r:id="rId7"/>
    <p:sldLayoutId id="2147485720" r:id="rId8"/>
    <p:sldLayoutId id="2147485721" r:id="rId9"/>
    <p:sldLayoutId id="2147485722" r:id="rId10"/>
    <p:sldLayoutId id="214748572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charset="0"/>
                <a:ea typeface="SimSun" charset="0"/>
                <a:cs typeface="SimSun" charset="0"/>
              </a:defRPr>
            </a:lvl1pPr>
          </a:lstStyle>
          <a:p>
            <a:endParaRPr lang="zh-CN" altLang="en-US">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charset="0"/>
                <a:ea typeface="SimSun" charset="0"/>
                <a:cs typeface="SimSun" charset="0"/>
              </a:defRPr>
            </a:lvl1pPr>
          </a:lstStyle>
          <a:p>
            <a:endParaRPr lang="zh-CN" altLang="en-US">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ea typeface="SimSun" charset="0"/>
                <a:cs typeface="SimSun" charset="0"/>
              </a:defRPr>
            </a:lvl1pPr>
          </a:lstStyle>
          <a:p>
            <a:fld id="{3A151473-8511-7547-9F71-CB02C4185F5F}"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56662564"/>
      </p:ext>
    </p:extLst>
  </p:cSld>
  <p:clrMap bg1="lt1" tx1="dk1" bg2="lt2" tx2="dk2" accent1="accent1" accent2="accent2" accent3="accent3" accent4="accent4" accent5="accent5" accent6="accent6" hlink="hlink" folHlink="folHlink"/>
  <p:sldLayoutIdLst>
    <p:sldLayoutId id="2147485730" r:id="rId1"/>
    <p:sldLayoutId id="2147485731" r:id="rId2"/>
    <p:sldLayoutId id="2147485732" r:id="rId3"/>
    <p:sldLayoutId id="2147485733" r:id="rId4"/>
    <p:sldLayoutId id="2147485734" r:id="rId5"/>
    <p:sldLayoutId id="2147485735" r:id="rId6"/>
    <p:sldLayoutId id="2147485736" r:id="rId7"/>
    <p:sldLayoutId id="2147485737" r:id="rId8"/>
    <p:sldLayoutId id="2147485738" r:id="rId9"/>
    <p:sldLayoutId id="2147485739" r:id="rId10"/>
    <p:sldLayoutId id="214748574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040445075"/>
      </p:ext>
    </p:extLst>
  </p:cSld>
  <p:clrMap bg1="lt1" tx1="dk1" bg2="lt2" tx2="dk2" accent1="accent1" accent2="accent2" accent3="accent3" accent4="accent4" accent5="accent5" accent6="accent6" hlink="hlink" folHlink="folHlink"/>
  <p:sldLayoutIdLst>
    <p:sldLayoutId id="2147485742" r:id="rId1"/>
    <p:sldLayoutId id="2147485743" r:id="rId2"/>
    <p:sldLayoutId id="2147485744" r:id="rId3"/>
    <p:sldLayoutId id="2147485745" r:id="rId4"/>
    <p:sldLayoutId id="2147485746" r:id="rId5"/>
    <p:sldLayoutId id="2147485747" r:id="rId6"/>
    <p:sldLayoutId id="2147485748" r:id="rId7"/>
    <p:sldLayoutId id="2147485749" r:id="rId8"/>
    <p:sldLayoutId id="2147485750" r:id="rId9"/>
    <p:sldLayoutId id="2147485751" r:id="rId10"/>
    <p:sldLayoutId id="214748575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lgn="l">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ADEBA4A3-5119-E348-8B50-B6ED910F2F8B}" type="slidenum">
              <a:rPr lang="en-US"/>
              <a:pPr>
                <a:defRPr/>
              </a:pPr>
              <a:t>‹#›</a:t>
            </a:fld>
            <a:endParaRPr lang="en-US"/>
          </a:p>
        </p:txBody>
      </p:sp>
    </p:spTree>
    <p:extLst>
      <p:ext uri="{BB962C8B-B14F-4D97-AF65-F5344CB8AC3E}">
        <p14:creationId xmlns:p14="http://schemas.microsoft.com/office/powerpoint/2010/main" val="413898206"/>
      </p:ext>
    </p:extLst>
  </p:cSld>
  <p:clrMap bg1="dk2" tx1="lt1" bg2="dk1" tx2="lt2" accent1="accent1" accent2="accent2" accent3="accent3" accent4="accent4" accent5="accent5" accent6="accent6" hlink="hlink" folHlink="folHlink"/>
  <p:sldLayoutIdLst>
    <p:sldLayoutId id="2147485754" r:id="rId1"/>
    <p:sldLayoutId id="2147485755"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3800475" y="1789113"/>
            <a:ext cx="5340350" cy="5056187"/>
            <a:chOff x="2394" y="1127"/>
            <a:chExt cx="3364" cy="3185"/>
          </a:xfrm>
        </p:grpSpPr>
        <p:sp>
          <p:nvSpPr>
            <p:cNvPr id="491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zh-CN" altLang="en-US">
                <a:ea typeface="SimSun" charset="0"/>
                <a:cs typeface="SimSun" charset="0"/>
              </a:endParaRPr>
            </a:p>
          </p:txBody>
        </p:sp>
        <p:sp>
          <p:nvSpPr>
            <p:cNvPr id="491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endParaRPr lang="zh-CN" altLang="en-US">
                <a:ea typeface="SimSun" charset="0"/>
                <a:cs typeface="SimSun" charset="0"/>
              </a:endParaRPr>
            </a:p>
          </p:txBody>
        </p:sp>
        <p:sp>
          <p:nvSpPr>
            <p:cNvPr id="491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zh-CN" altLang="en-US">
                <a:ea typeface="SimSun" charset="0"/>
                <a:cs typeface="SimSun" charset="0"/>
              </a:endParaRPr>
            </a:p>
          </p:txBody>
        </p:sp>
        <p:sp>
          <p:nvSpPr>
            <p:cNvPr id="491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zh-CN" altLang="en-US">
                <a:ea typeface="SimSun" charset="0"/>
                <a:cs typeface="SimSun" charset="0"/>
              </a:endParaRPr>
            </a:p>
          </p:txBody>
        </p:sp>
        <p:sp>
          <p:nvSpPr>
            <p:cNvPr id="491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zh-CN" altLang="en-US">
                <a:ea typeface="SimSun" charset="0"/>
                <a:cs typeface="SimSun" charset="0"/>
              </a:endParaRPr>
            </a:p>
          </p:txBody>
        </p:sp>
        <p:sp>
          <p:nvSpPr>
            <p:cNvPr id="491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zh-CN" altLang="en-US">
                <a:ea typeface="SimSun" charset="0"/>
                <a:cs typeface="SimSun" charset="0"/>
              </a:endParaRPr>
            </a:p>
          </p:txBody>
        </p:sp>
        <p:sp>
          <p:nvSpPr>
            <p:cNvPr id="491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zh-CN" altLang="en-US">
                <a:ea typeface="SimSun" charset="0"/>
                <a:cs typeface="SimSun" charset="0"/>
              </a:endParaRPr>
            </a:p>
          </p:txBody>
        </p:sp>
        <p:sp>
          <p:nvSpPr>
            <p:cNvPr id="491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zh-CN" altLang="en-US">
                <a:ea typeface="SimSun" charset="0"/>
                <a:cs typeface="SimSun" charset="0"/>
              </a:endParaRPr>
            </a:p>
          </p:txBody>
        </p:sp>
        <p:sp>
          <p:nvSpPr>
            <p:cNvPr id="491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endParaRPr lang="zh-CN" altLang="en-US">
                <a:ea typeface="SimSun" charset="0"/>
                <a:cs typeface="SimSun" charset="0"/>
              </a:endParaRPr>
            </a:p>
          </p:txBody>
        </p:sp>
        <p:sp>
          <p:nvSpPr>
            <p:cNvPr id="491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endParaRPr lang="zh-CN" altLang="en-US">
                <a:ea typeface="SimSun" charset="0"/>
                <a:cs typeface="SimSun" charset="0"/>
              </a:endParaRPr>
            </a:p>
          </p:txBody>
        </p:sp>
        <p:sp>
          <p:nvSpPr>
            <p:cNvPr id="491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endParaRPr lang="zh-CN" altLang="en-US">
                <a:ea typeface="SimSun" charset="0"/>
                <a:cs typeface="SimSun" charset="0"/>
              </a:endParaRPr>
            </a:p>
          </p:txBody>
        </p:sp>
        <p:sp>
          <p:nvSpPr>
            <p:cNvPr id="491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endParaRPr lang="zh-CN" altLang="en-US">
                <a:ea typeface="SimSun" charset="0"/>
                <a:cs typeface="SimSun" charset="0"/>
              </a:endParaRPr>
            </a:p>
          </p:txBody>
        </p:sp>
        <p:sp>
          <p:nvSpPr>
            <p:cNvPr id="491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endParaRPr lang="zh-CN" altLang="en-US">
                <a:ea typeface="SimSun" charset="0"/>
                <a:cs typeface="SimSun" charset="0"/>
              </a:endParaRPr>
            </a:p>
          </p:txBody>
        </p:sp>
        <p:sp>
          <p:nvSpPr>
            <p:cNvPr id="491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endParaRPr lang="zh-CN" altLang="en-US">
                <a:ea typeface="SimSun" charset="0"/>
                <a:cs typeface="SimSun" charset="0"/>
              </a:endParaRPr>
            </a:p>
          </p:txBody>
        </p:sp>
        <p:sp>
          <p:nvSpPr>
            <p:cNvPr id="491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sp>
          <p:nvSpPr>
            <p:cNvPr id="491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Narrow" pitchFamily="34" charset="0"/>
                <a:ea typeface="+mn-ea"/>
                <a:cs typeface="Times New Roman" pitchFamily="18" charset="0"/>
              </a:endParaRPr>
            </a:p>
          </p:txBody>
        </p:sp>
      </p:grpSp>
      <p:sp>
        <p:nvSpPr>
          <p:cNvPr id="491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9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9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Tahoma" charset="0"/>
                <a:ea typeface="SimSun" charset="0"/>
                <a:cs typeface="SimSun" charset="0"/>
              </a:defRPr>
            </a:lvl1pPr>
          </a:lstStyle>
          <a:p>
            <a:endParaRPr lang="zh-CN" altLang="en-US"/>
          </a:p>
        </p:txBody>
      </p:sp>
      <p:sp>
        <p:nvSpPr>
          <p:cNvPr id="491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Tahoma" charset="0"/>
                <a:ea typeface="SimSun" charset="0"/>
                <a:cs typeface="SimSun" charset="0"/>
              </a:defRPr>
            </a:lvl1pPr>
          </a:lstStyle>
          <a:p>
            <a:endParaRPr lang="zh-CN" altLang="en-US"/>
          </a:p>
        </p:txBody>
      </p:sp>
      <p:sp>
        <p:nvSpPr>
          <p:cNvPr id="491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Tahoma" charset="0"/>
                <a:ea typeface="SimSun" charset="0"/>
                <a:cs typeface="SimSun" charset="0"/>
              </a:defRPr>
            </a:lvl1pPr>
          </a:lstStyle>
          <a:p>
            <a:fld id="{E262762D-143C-4C40-A695-22EFA634B2DA}" type="slidenum">
              <a:rPr lang="zh-CN" altLang="en-US"/>
              <a:pPr/>
              <a:t>‹#›</a:t>
            </a:fld>
            <a:endParaRPr lang="en-US" altLang="zh-CN"/>
          </a:p>
        </p:txBody>
      </p:sp>
    </p:spTree>
  </p:cSld>
  <p:clrMap bg1="dk2" tx1="lt1" bg2="dk1" tx2="lt2" accent1="accent1" accent2="accent2" accent3="accent3" accent4="accent4" accent5="accent5" accent6="accent6" hlink="hlink" folHlink="folHlink"/>
  <p:sldLayoutIdLst>
    <p:sldLayoutId id="2147485251" r:id="rId1"/>
    <p:sldLayoutId id="2147485206" r:id="rId2"/>
    <p:sldLayoutId id="2147485205" r:id="rId3"/>
    <p:sldLayoutId id="2147485204" r:id="rId4"/>
    <p:sldLayoutId id="2147485203" r:id="rId5"/>
    <p:sldLayoutId id="2147485202" r:id="rId6"/>
    <p:sldLayoutId id="2147485201" r:id="rId7"/>
    <p:sldLayoutId id="2147485200" r:id="rId8"/>
    <p:sldLayoutId id="2147485199" r:id="rId9"/>
    <p:sldLayoutId id="2147485198" r:id="rId10"/>
    <p:sldLayoutId id="2147485197" r:id="rId11"/>
    <p:sldLayoutId id="2147485196" r:id="rId12"/>
    <p:sldLayoutId id="214748519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432646953"/>
      </p:ext>
    </p:extLst>
  </p:cSld>
  <p:clrMap bg1="lt1" tx1="dk1" bg2="lt2" tx2="dk2" accent1="accent1" accent2="accent2" accent3="accent3" accent4="accent4" accent5="accent5" accent6="accent6" hlink="hlink" folHlink="folHlink"/>
  <p:sldLayoutIdLst>
    <p:sldLayoutId id="2147485757" r:id="rId1"/>
    <p:sldLayoutId id="2147485758" r:id="rId2"/>
    <p:sldLayoutId id="2147485759" r:id="rId3"/>
    <p:sldLayoutId id="2147485760" r:id="rId4"/>
    <p:sldLayoutId id="2147485761" r:id="rId5"/>
    <p:sldLayoutId id="2147485762" r:id="rId6"/>
    <p:sldLayoutId id="2147485763" r:id="rId7"/>
    <p:sldLayoutId id="2147485764" r:id="rId8"/>
    <p:sldLayoutId id="2147485765" r:id="rId9"/>
    <p:sldLayoutId id="2147485766" r:id="rId10"/>
    <p:sldLayoutId id="214748576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685800" y="117475"/>
            <a:ext cx="8456613" cy="6738938"/>
            <a:chOff x="432" y="74"/>
            <a:chExt cx="5327" cy="4245"/>
          </a:xfrm>
        </p:grpSpPr>
        <p:sp>
          <p:nvSpPr>
            <p:cNvPr id="39939" name="Rectangle 3"/>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endParaRPr lang="zh-CN" altLang="en-US">
                <a:ea typeface="SimSun" charset="0"/>
                <a:cs typeface="SimSun" charset="0"/>
              </a:endParaRPr>
            </a:p>
          </p:txBody>
        </p:sp>
        <p:grpSp>
          <p:nvGrpSpPr>
            <p:cNvPr id="6153" name="Group 4"/>
            <p:cNvGrpSpPr>
              <a:grpSpLocks/>
            </p:cNvGrpSpPr>
            <p:nvPr/>
          </p:nvGrpSpPr>
          <p:grpSpPr bwMode="auto">
            <a:xfrm>
              <a:off x="2859" y="4250"/>
              <a:ext cx="2729" cy="41"/>
              <a:chOff x="2859" y="4250"/>
              <a:chExt cx="2729" cy="41"/>
            </a:xfrm>
          </p:grpSpPr>
          <p:sp>
            <p:nvSpPr>
              <p:cNvPr id="39941" name="Oval 5"/>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2" name="Oval 6"/>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3" name="Oval 7"/>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4" name="Oval 8"/>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5" name="Oval 9"/>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6" name="Oval 10"/>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7" name="Oval 11"/>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8" name="Oval 12"/>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sp>
          <p:nvSpPr>
            <p:cNvPr id="39949" name="Rectangle 13"/>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endParaRPr lang="zh-CN" altLang="en-US">
                <a:ea typeface="SimSun" charset="0"/>
                <a:cs typeface="SimSun" charset="0"/>
              </a:endParaRPr>
            </a:p>
          </p:txBody>
        </p:sp>
        <p:sp>
          <p:nvSpPr>
            <p:cNvPr id="39950" name="Oval 14"/>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51" name="Oval 15"/>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52" name="Oval 16"/>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sp>
        <p:nvSpPr>
          <p:cNvPr id="614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614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9955"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charset="0"/>
                <a:ea typeface="SimSun" charset="0"/>
                <a:cs typeface="SimSun" charset="0"/>
              </a:defRPr>
            </a:lvl1pPr>
          </a:lstStyle>
          <a:p>
            <a:endParaRPr lang="zh-CN" altLang="en-US">
              <a:solidFill>
                <a:srgbClr val="FFFFFF"/>
              </a:solidFill>
            </a:endParaRPr>
          </a:p>
        </p:txBody>
      </p:sp>
      <p:sp>
        <p:nvSpPr>
          <p:cNvPr id="39956"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charset="0"/>
                <a:ea typeface="SimSun" charset="0"/>
                <a:cs typeface="SimSun" charset="0"/>
              </a:defRPr>
            </a:lvl1pPr>
          </a:lstStyle>
          <a:p>
            <a:endParaRPr lang="zh-CN" altLang="en-US">
              <a:solidFill>
                <a:srgbClr val="FFFFFF"/>
              </a:solidFill>
            </a:endParaRPr>
          </a:p>
        </p:txBody>
      </p:sp>
      <p:sp>
        <p:nvSpPr>
          <p:cNvPr id="39957"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ea typeface="SimSun" charset="0"/>
                <a:cs typeface="SimSun" charset="0"/>
              </a:defRPr>
            </a:lvl1pPr>
          </a:lstStyle>
          <a:p>
            <a:fld id="{25C05710-E11D-AB40-A3F9-086FEC4F50D9}"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877678141"/>
      </p:ext>
    </p:extLst>
  </p:cSld>
  <p:clrMap bg1="dk2" tx1="lt1" bg2="dk1" tx2="lt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 id="2147485780" r:id="rId12"/>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kumimoji="1" sz="4400">
          <a:solidFill>
            <a:schemeClr val="tx2"/>
          </a:solidFill>
          <a:latin typeface="Times New Roman" pitchFamily="-108" charset="0"/>
        </a:defRPr>
      </a:lvl6pPr>
      <a:lvl7pPr marL="914400" algn="ctr" rtl="0" fontAlgn="base">
        <a:spcBef>
          <a:spcPct val="0"/>
        </a:spcBef>
        <a:spcAft>
          <a:spcPct val="0"/>
        </a:spcAft>
        <a:defRPr kumimoji="1" sz="4400">
          <a:solidFill>
            <a:schemeClr val="tx2"/>
          </a:solidFill>
          <a:latin typeface="Times New Roman" pitchFamily="-108" charset="0"/>
        </a:defRPr>
      </a:lvl7pPr>
      <a:lvl8pPr marL="1371600" algn="ctr" rtl="0" fontAlgn="base">
        <a:spcBef>
          <a:spcPct val="0"/>
        </a:spcBef>
        <a:spcAft>
          <a:spcPct val="0"/>
        </a:spcAft>
        <a:defRPr kumimoji="1" sz="4400">
          <a:solidFill>
            <a:schemeClr val="tx2"/>
          </a:solidFill>
          <a:latin typeface="Times New Roman" pitchFamily="-108" charset="0"/>
        </a:defRPr>
      </a:lvl8pPr>
      <a:lvl9pPr marL="1828800" algn="ctr" rtl="0" fontAlgn="base">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685800" y="117475"/>
            <a:ext cx="8456613" cy="6738938"/>
            <a:chOff x="432" y="74"/>
            <a:chExt cx="5327" cy="4245"/>
          </a:xfrm>
        </p:grpSpPr>
        <p:sp>
          <p:nvSpPr>
            <p:cNvPr id="39939" name="Rectangle 3"/>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endParaRPr lang="zh-CN" altLang="en-US">
                <a:ea typeface="SimSun" charset="0"/>
                <a:cs typeface="SimSun" charset="0"/>
              </a:endParaRPr>
            </a:p>
          </p:txBody>
        </p:sp>
        <p:grpSp>
          <p:nvGrpSpPr>
            <p:cNvPr id="6153" name="Group 4"/>
            <p:cNvGrpSpPr>
              <a:grpSpLocks/>
            </p:cNvGrpSpPr>
            <p:nvPr/>
          </p:nvGrpSpPr>
          <p:grpSpPr bwMode="auto">
            <a:xfrm>
              <a:off x="2859" y="4250"/>
              <a:ext cx="2729" cy="41"/>
              <a:chOff x="2859" y="4250"/>
              <a:chExt cx="2729" cy="41"/>
            </a:xfrm>
          </p:grpSpPr>
          <p:sp>
            <p:nvSpPr>
              <p:cNvPr id="39941" name="Oval 5"/>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2" name="Oval 6"/>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3" name="Oval 7"/>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4" name="Oval 8"/>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5" name="Oval 9"/>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6" name="Oval 10"/>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7" name="Oval 11"/>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48" name="Oval 12"/>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sp>
          <p:nvSpPr>
            <p:cNvPr id="39949" name="Rectangle 13"/>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endParaRPr lang="zh-CN" altLang="en-US">
                <a:ea typeface="SimSun" charset="0"/>
                <a:cs typeface="SimSun" charset="0"/>
              </a:endParaRPr>
            </a:p>
          </p:txBody>
        </p:sp>
        <p:sp>
          <p:nvSpPr>
            <p:cNvPr id="39950" name="Oval 14"/>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51" name="Oval 15"/>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39952" name="Oval 16"/>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sp>
        <p:nvSpPr>
          <p:cNvPr id="614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614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9955"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charset="0"/>
                <a:ea typeface="SimSun" charset="0"/>
                <a:cs typeface="SimSun" charset="0"/>
              </a:defRPr>
            </a:lvl1pPr>
          </a:lstStyle>
          <a:p>
            <a:endParaRPr lang="zh-CN" altLang="en-US">
              <a:solidFill>
                <a:srgbClr val="FFFFFF"/>
              </a:solidFill>
            </a:endParaRPr>
          </a:p>
        </p:txBody>
      </p:sp>
      <p:sp>
        <p:nvSpPr>
          <p:cNvPr id="39956"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charset="0"/>
                <a:ea typeface="SimSun" charset="0"/>
                <a:cs typeface="SimSun" charset="0"/>
              </a:defRPr>
            </a:lvl1pPr>
          </a:lstStyle>
          <a:p>
            <a:endParaRPr lang="zh-CN" altLang="en-US">
              <a:solidFill>
                <a:srgbClr val="FFFFFF"/>
              </a:solidFill>
            </a:endParaRPr>
          </a:p>
        </p:txBody>
      </p:sp>
      <p:sp>
        <p:nvSpPr>
          <p:cNvPr id="39957"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ea typeface="SimSun" charset="0"/>
                <a:cs typeface="SimSun" charset="0"/>
              </a:defRPr>
            </a:lvl1pPr>
          </a:lstStyle>
          <a:p>
            <a:fld id="{25C05710-E11D-AB40-A3F9-086FEC4F50D9}"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877678141"/>
      </p:ext>
    </p:extLst>
  </p:cSld>
  <p:clrMap bg1="dk2" tx1="lt1" bg2="dk1" tx2="lt2" accent1="accent1" accent2="accent2" accent3="accent3" accent4="accent4" accent5="accent5" accent6="accent6" hlink="hlink" folHlink="folHlink"/>
  <p:sldLayoutIdLst>
    <p:sldLayoutId id="2147485782" r:id="rId1"/>
    <p:sldLayoutId id="2147485783" r:id="rId2"/>
    <p:sldLayoutId id="2147485784" r:id="rId3"/>
    <p:sldLayoutId id="2147485785" r:id="rId4"/>
    <p:sldLayoutId id="2147485786" r:id="rId5"/>
    <p:sldLayoutId id="2147485787" r:id="rId6"/>
    <p:sldLayoutId id="2147485788" r:id="rId7"/>
    <p:sldLayoutId id="2147485789" r:id="rId8"/>
    <p:sldLayoutId id="2147485790" r:id="rId9"/>
    <p:sldLayoutId id="2147485791" r:id="rId10"/>
    <p:sldLayoutId id="2147485792" r:id="rId11"/>
    <p:sldLayoutId id="2147485793" r:id="rId12"/>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kumimoji="1" sz="4400">
          <a:solidFill>
            <a:schemeClr val="tx2"/>
          </a:solidFill>
          <a:latin typeface="Times New Roman" pitchFamily="-108" charset="0"/>
        </a:defRPr>
      </a:lvl6pPr>
      <a:lvl7pPr marL="914400" algn="ctr" rtl="0" fontAlgn="base">
        <a:spcBef>
          <a:spcPct val="0"/>
        </a:spcBef>
        <a:spcAft>
          <a:spcPct val="0"/>
        </a:spcAft>
        <a:defRPr kumimoji="1" sz="4400">
          <a:solidFill>
            <a:schemeClr val="tx2"/>
          </a:solidFill>
          <a:latin typeface="Times New Roman" pitchFamily="-108" charset="0"/>
        </a:defRPr>
      </a:lvl7pPr>
      <a:lvl8pPr marL="1371600" algn="ctr" rtl="0" fontAlgn="base">
        <a:spcBef>
          <a:spcPct val="0"/>
        </a:spcBef>
        <a:spcAft>
          <a:spcPct val="0"/>
        </a:spcAft>
        <a:defRPr kumimoji="1" sz="4400">
          <a:solidFill>
            <a:schemeClr val="tx2"/>
          </a:solidFill>
          <a:latin typeface="Times New Roman" pitchFamily="-108" charset="0"/>
        </a:defRPr>
      </a:lvl8pPr>
      <a:lvl9pPr marL="1828800" algn="ctr" rtl="0" fontAlgn="base">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83281146"/>
      </p:ext>
    </p:extLst>
  </p:cSld>
  <p:clrMap bg1="lt1" tx1="dk1" bg2="lt2" tx2="dk2" accent1="accent1" accent2="accent2" accent3="accent3" accent4="accent4" accent5="accent5" accent6="accent6" hlink="hlink" folHlink="folHlink"/>
  <p:sldLayoutIdLst>
    <p:sldLayoutId id="2147485795" r:id="rId1"/>
    <p:sldLayoutId id="2147485796" r:id="rId2"/>
    <p:sldLayoutId id="2147485797" r:id="rId3"/>
    <p:sldLayoutId id="2147485798" r:id="rId4"/>
    <p:sldLayoutId id="2147485799" r:id="rId5"/>
    <p:sldLayoutId id="2147485800" r:id="rId6"/>
    <p:sldLayoutId id="2147485801" r:id="rId7"/>
    <p:sldLayoutId id="2147485802" r:id="rId8"/>
    <p:sldLayoutId id="2147485803" r:id="rId9"/>
    <p:sldLayoutId id="2147485804" r:id="rId10"/>
    <p:sldLayoutId id="2147485805" r:id="rId11"/>
    <p:sldLayoutId id="2147485806" r:id="rId12"/>
    <p:sldLayoutId id="214748580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141754783"/>
      </p:ext>
    </p:extLst>
  </p:cSld>
  <p:clrMap bg1="lt1" tx1="dk1" bg2="lt2" tx2="dk2" accent1="accent1" accent2="accent2" accent3="accent3" accent4="accent4" accent5="accent5" accent6="accent6" hlink="hlink" folHlink="folHlink"/>
  <p:sldLayoutIdLst>
    <p:sldLayoutId id="2147485809" r:id="rId1"/>
    <p:sldLayoutId id="2147485810" r:id="rId2"/>
    <p:sldLayoutId id="2147485811" r:id="rId3"/>
    <p:sldLayoutId id="2147485812" r:id="rId4"/>
    <p:sldLayoutId id="2147485813" r:id="rId5"/>
    <p:sldLayoutId id="2147485814" r:id="rId6"/>
    <p:sldLayoutId id="2147485815" r:id="rId7"/>
    <p:sldLayoutId id="2147485816" r:id="rId8"/>
    <p:sldLayoutId id="2147485817" r:id="rId9"/>
    <p:sldLayoutId id="2147485818" r:id="rId10"/>
    <p:sldLayoutId id="214748581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876721503"/>
      </p:ext>
    </p:extLst>
  </p:cSld>
  <p:clrMap bg1="lt1" tx1="dk1" bg2="lt2" tx2="dk2" accent1="accent1" accent2="accent2" accent3="accent3" accent4="accent4" accent5="accent5" accent6="accent6" hlink="hlink" folHlink="folHlink"/>
  <p:sldLayoutIdLst>
    <p:sldLayoutId id="2147485833" r:id="rId1"/>
    <p:sldLayoutId id="2147485834" r:id="rId2"/>
    <p:sldLayoutId id="2147485835" r:id="rId3"/>
    <p:sldLayoutId id="2147485836" r:id="rId4"/>
    <p:sldLayoutId id="2147485837" r:id="rId5"/>
    <p:sldLayoutId id="2147485838" r:id="rId6"/>
    <p:sldLayoutId id="2147485839" r:id="rId7"/>
    <p:sldLayoutId id="2147485840" r:id="rId8"/>
    <p:sldLayoutId id="2147485841" r:id="rId9"/>
    <p:sldLayoutId id="2147485842" r:id="rId10"/>
    <p:sldLayoutId id="21474858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181016117"/>
      </p:ext>
    </p:extLst>
  </p:cSld>
  <p:clrMap bg1="lt1" tx1="dk1" bg2="lt2" tx2="dk2" accent1="accent1" accent2="accent2" accent3="accent3" accent4="accent4" accent5="accent5" accent6="accent6" hlink="hlink" folHlink="folHlink"/>
  <p:sldLayoutIdLst>
    <p:sldLayoutId id="2147485871" r:id="rId1"/>
    <p:sldLayoutId id="2147485872" r:id="rId2"/>
    <p:sldLayoutId id="2147485873" r:id="rId3"/>
    <p:sldLayoutId id="2147485874" r:id="rId4"/>
    <p:sldLayoutId id="2147485875" r:id="rId5"/>
    <p:sldLayoutId id="2147485876" r:id="rId6"/>
    <p:sldLayoutId id="2147485877" r:id="rId7"/>
    <p:sldLayoutId id="2147485878" r:id="rId8"/>
    <p:sldLayoutId id="2147485879" r:id="rId9"/>
    <p:sldLayoutId id="2147485880" r:id="rId10"/>
    <p:sldLayoutId id="214748588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550777180"/>
      </p:ext>
    </p:extLst>
  </p:cSld>
  <p:clrMap bg1="lt1" tx1="dk1" bg2="lt2" tx2="dk2" accent1="accent1" accent2="accent2" accent3="accent3" accent4="accent4" accent5="accent5" accent6="accent6" hlink="hlink" folHlink="folHlink"/>
  <p:sldLayoutIdLst>
    <p:sldLayoutId id="2147485883" r:id="rId1"/>
    <p:sldLayoutId id="2147485884" r:id="rId2"/>
    <p:sldLayoutId id="2147485885" r:id="rId3"/>
    <p:sldLayoutId id="2147485886" r:id="rId4"/>
    <p:sldLayoutId id="2147485887" r:id="rId5"/>
    <p:sldLayoutId id="2147485888" r:id="rId6"/>
    <p:sldLayoutId id="2147485889" r:id="rId7"/>
    <p:sldLayoutId id="2147485890" r:id="rId8"/>
    <p:sldLayoutId id="2147485891" r:id="rId9"/>
    <p:sldLayoutId id="2147485892" r:id="rId10"/>
    <p:sldLayoutId id="214748589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920664178"/>
      </p:ext>
    </p:extLst>
  </p:cSld>
  <p:clrMap bg1="lt1" tx1="dk1" bg2="lt2" tx2="dk2" accent1="accent1" accent2="accent2" accent3="accent3" accent4="accent4" accent5="accent5" accent6="accent6" hlink="hlink" folHlink="folHlink"/>
  <p:sldLayoutIdLst>
    <p:sldLayoutId id="2147485895" r:id="rId1"/>
    <p:sldLayoutId id="2147485896" r:id="rId2"/>
    <p:sldLayoutId id="2147485897" r:id="rId3"/>
    <p:sldLayoutId id="2147485898" r:id="rId4"/>
    <p:sldLayoutId id="2147485899" r:id="rId5"/>
    <p:sldLayoutId id="2147485900" r:id="rId6"/>
    <p:sldLayoutId id="2147485901" r:id="rId7"/>
    <p:sldLayoutId id="2147485902" r:id="rId8"/>
    <p:sldLayoutId id="2147485903" r:id="rId9"/>
    <p:sldLayoutId id="2147485904" r:id="rId10"/>
    <p:sldLayoutId id="214748590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lgn="l">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ADEBA4A3-5119-E348-8B50-B6ED910F2F8B}" type="slidenum">
              <a:rPr lang="en-US"/>
              <a:pPr>
                <a:defRPr/>
              </a:pPr>
              <a:t>‹#›</a:t>
            </a:fld>
            <a:endParaRPr lang="en-US"/>
          </a:p>
        </p:txBody>
      </p:sp>
    </p:spTree>
    <p:extLst>
      <p:ext uri="{BB962C8B-B14F-4D97-AF65-F5344CB8AC3E}">
        <p14:creationId xmlns:p14="http://schemas.microsoft.com/office/powerpoint/2010/main" val="279669677"/>
      </p:ext>
    </p:extLst>
  </p:cSld>
  <p:clrMap bg1="dk2" tx1="lt1" bg2="dk1" tx2="lt2" accent1="accent1" accent2="accent2" accent3="accent3" accent4="accent4" accent5="accent5" accent6="accent6" hlink="hlink" folHlink="folHlink"/>
  <p:sldLayoutIdLst>
    <p:sldLayoutId id="2147485921" r:id="rId1"/>
    <p:sldLayoutId id="2147485922"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charset="0"/>
                <a:ea typeface="SimSun" charset="0"/>
                <a:cs typeface="SimSun" charset="0"/>
              </a:defRPr>
            </a:lvl1pPr>
          </a:lstStyle>
          <a:p>
            <a:endParaRPr lang="zh-CN"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charset="0"/>
                <a:ea typeface="SimSun" charset="0"/>
                <a:cs typeface="SimSun" charset="0"/>
              </a:defRPr>
            </a:lvl1pPr>
          </a:lstStyle>
          <a:p>
            <a:endParaRPr lang="zh-CN"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ea typeface="SimSun" charset="0"/>
                <a:cs typeface="SimSun" charset="0"/>
              </a:defRPr>
            </a:lvl1pPr>
          </a:lstStyle>
          <a:p>
            <a:fld id="{3A151473-8511-7547-9F71-CB02C4185F5F}" type="slidenum">
              <a:rPr lang="zh-CN" altLang="en-US"/>
              <a:pPr/>
              <a:t>‹#›</a:t>
            </a:fld>
            <a:endParaRPr lang="en-US" altLang="zh-CN"/>
          </a:p>
        </p:txBody>
      </p:sp>
    </p:spTree>
  </p:cSld>
  <p:clrMap bg1="lt1" tx1="dk1" bg2="lt2" tx2="dk2" accent1="accent1" accent2="accent2" accent3="accent3" accent4="accent4" accent5="accent5" accent6="accent6" hlink="hlink" folHlink="folHlink"/>
  <p:sldLayoutIdLst>
    <p:sldLayoutId id="2147485217" r:id="rId1"/>
    <p:sldLayoutId id="2147485216" r:id="rId2"/>
    <p:sldLayoutId id="2147485215" r:id="rId3"/>
    <p:sldLayoutId id="2147485214" r:id="rId4"/>
    <p:sldLayoutId id="2147485213" r:id="rId5"/>
    <p:sldLayoutId id="2147485212" r:id="rId6"/>
    <p:sldLayoutId id="2147485211" r:id="rId7"/>
    <p:sldLayoutId id="2147485210" r:id="rId8"/>
    <p:sldLayoutId id="2147485209" r:id="rId9"/>
    <p:sldLayoutId id="2147485208" r:id="rId10"/>
    <p:sldLayoutId id="214748520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777538155"/>
      </p:ext>
    </p:extLst>
  </p:cSld>
  <p:clrMap bg1="lt1" tx1="dk1" bg2="lt2" tx2="dk2" accent1="accent1" accent2="accent2" accent3="accent3" accent4="accent4" accent5="accent5" accent6="accent6" hlink="hlink" folHlink="folHlink"/>
  <p:sldLayoutIdLst>
    <p:sldLayoutId id="2147485936" r:id="rId1"/>
    <p:sldLayoutId id="2147485937" r:id="rId2"/>
    <p:sldLayoutId id="2147485938" r:id="rId3"/>
    <p:sldLayoutId id="2147485939" r:id="rId4"/>
    <p:sldLayoutId id="2147485940" r:id="rId5"/>
    <p:sldLayoutId id="2147485941" r:id="rId6"/>
    <p:sldLayoutId id="2147485942" r:id="rId7"/>
    <p:sldLayoutId id="2147485943" r:id="rId8"/>
    <p:sldLayoutId id="2147485944" r:id="rId9"/>
    <p:sldLayoutId id="2147485945" r:id="rId10"/>
    <p:sldLayoutId id="214748594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970750675"/>
      </p:ext>
    </p:extLst>
  </p:cSld>
  <p:clrMap bg1="lt1" tx1="dk1" bg2="lt2" tx2="dk2" accent1="accent1" accent2="accent2" accent3="accent3" accent4="accent4" accent5="accent5" accent6="accent6" hlink="hlink" folHlink="folHlink"/>
  <p:sldLayoutIdLst>
    <p:sldLayoutId id="2147485948" r:id="rId1"/>
    <p:sldLayoutId id="2147485949" r:id="rId2"/>
    <p:sldLayoutId id="2147485950" r:id="rId3"/>
    <p:sldLayoutId id="2147485951" r:id="rId4"/>
    <p:sldLayoutId id="2147485952" r:id="rId5"/>
    <p:sldLayoutId id="2147485953" r:id="rId6"/>
    <p:sldLayoutId id="2147485954" r:id="rId7"/>
    <p:sldLayoutId id="2147485955" r:id="rId8"/>
    <p:sldLayoutId id="2147485956" r:id="rId9"/>
    <p:sldLayoutId id="2147485957" r:id="rId10"/>
    <p:sldLayoutId id="214748595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46259120"/>
      </p:ext>
    </p:extLst>
  </p:cSld>
  <p:clrMap bg1="lt1" tx1="dk1" bg2="lt2" tx2="dk2" accent1="accent1" accent2="accent2" accent3="accent3" accent4="accent4" accent5="accent5" accent6="accent6" hlink="hlink" folHlink="folHlink"/>
  <p:sldLayoutIdLst>
    <p:sldLayoutId id="2147485960" r:id="rId1"/>
    <p:sldLayoutId id="2147485961" r:id="rId2"/>
    <p:sldLayoutId id="2147485962" r:id="rId3"/>
    <p:sldLayoutId id="2147485963" r:id="rId4"/>
    <p:sldLayoutId id="2147485964" r:id="rId5"/>
    <p:sldLayoutId id="2147485965" r:id="rId6"/>
    <p:sldLayoutId id="2147485966" r:id="rId7"/>
    <p:sldLayoutId id="2147485967" r:id="rId8"/>
    <p:sldLayoutId id="2147485968" r:id="rId9"/>
    <p:sldLayoutId id="2147485969" r:id="rId10"/>
    <p:sldLayoutId id="214748597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3800475" y="1789113"/>
            <a:ext cx="5340350" cy="5056187"/>
            <a:chOff x="2394" y="1127"/>
            <a:chExt cx="3364" cy="3185"/>
          </a:xfrm>
        </p:grpSpPr>
        <p:sp>
          <p:nvSpPr>
            <p:cNvPr id="491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sp>
          <p:nvSpPr>
            <p:cNvPr id="491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Arial Narrow" pitchFamily="-111" charset="0"/>
                <a:ea typeface="Times New Roman" pitchFamily="-111" charset="0"/>
                <a:cs typeface="Times New Roman" pitchFamily="-111" charset="0"/>
              </a:endParaRPr>
            </a:p>
          </p:txBody>
        </p:sp>
      </p:grpSp>
      <p:sp>
        <p:nvSpPr>
          <p:cNvPr id="491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9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9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Tahoma" pitchFamily="-111" charset="-52"/>
                <a:ea typeface="Times New Roman" pitchFamily="-111" charset="0"/>
                <a:cs typeface="Times New Roman" pitchFamily="-111" charset="0"/>
              </a:defRPr>
            </a:lvl1pPr>
          </a:lstStyle>
          <a:p>
            <a:pPr>
              <a:defRPr/>
            </a:pPr>
            <a:endParaRPr lang="en-US">
              <a:solidFill>
                <a:srgbClr val="FFFFFF"/>
              </a:solidFill>
            </a:endParaRPr>
          </a:p>
        </p:txBody>
      </p:sp>
      <p:sp>
        <p:nvSpPr>
          <p:cNvPr id="491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Tahoma" pitchFamily="-111" charset="-52"/>
                <a:ea typeface="Times New Roman" pitchFamily="-111" charset="0"/>
                <a:cs typeface="Times New Roman" pitchFamily="-111" charset="0"/>
              </a:defRPr>
            </a:lvl1pPr>
          </a:lstStyle>
          <a:p>
            <a:pPr>
              <a:defRPr/>
            </a:pPr>
            <a:endParaRPr lang="en-US">
              <a:solidFill>
                <a:srgbClr val="FFFFFF"/>
              </a:solidFill>
            </a:endParaRPr>
          </a:p>
        </p:txBody>
      </p:sp>
      <p:sp>
        <p:nvSpPr>
          <p:cNvPr id="491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Tahoma" charset="0"/>
                <a:cs typeface="Times New Roman" charset="0"/>
              </a:defRPr>
            </a:lvl1pPr>
          </a:lstStyle>
          <a:p>
            <a:pPr>
              <a:defRPr/>
            </a:pPr>
            <a:fld id="{C46C7DFE-C368-8241-B94A-C4DDC9D775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2708114"/>
      </p:ext>
    </p:extLst>
  </p:cSld>
  <p:clrMap bg1="dk2" tx1="lt1" bg2="dk1" tx2="lt2" accent1="accent1" accent2="accent2" accent3="accent3" accent4="accent4" accent5="accent5" accent6="accent6" hlink="hlink" folHlink="folHlink"/>
  <p:sldLayoutIdLst>
    <p:sldLayoutId id="2147485972" r:id="rId1"/>
    <p:sldLayoutId id="2147485973" r:id="rId2"/>
    <p:sldLayoutId id="2147485974" r:id="rId3"/>
    <p:sldLayoutId id="2147485975" r:id="rId4"/>
    <p:sldLayoutId id="2147485976" r:id="rId5"/>
    <p:sldLayoutId id="2147485977" r:id="rId6"/>
    <p:sldLayoutId id="2147485978" r:id="rId7"/>
    <p:sldLayoutId id="2147485979" r:id="rId8"/>
    <p:sldLayoutId id="2147485980" r:id="rId9"/>
    <p:sldLayoutId id="2147485981" r:id="rId10"/>
    <p:sldLayoutId id="2147485982" r:id="rId11"/>
    <p:sldLayoutId id="2147485983" r:id="rId12"/>
    <p:sldLayoutId id="214748598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65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lgn="l">
                <a:defRPr/>
              </a:pPr>
              <a:endParaRPr lang="en-US" sz="1800">
                <a:solidFill>
                  <a:srgbClr val="FFFFFF"/>
                </a:solidFill>
                <a:latin typeface="Tahoma" pitchFamily="-107" charset="-52"/>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lgn="l">
                <a:defRPr/>
              </a:pPr>
              <a:endParaRPr lang="en-US" sz="1800">
                <a:solidFill>
                  <a:srgbClr val="FFFFFF"/>
                </a:solidFill>
                <a:latin typeface="Tahoma" pitchFamily="-107" charset="-52"/>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lgn="l">
                <a:defRPr/>
              </a:pPr>
              <a:endParaRPr lang="en-US" sz="1800">
                <a:solidFill>
                  <a:srgbClr val="FFFFFF"/>
                </a:solidFill>
                <a:latin typeface="Tahoma" pitchFamily="-107" charset="-52"/>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lgn="l">
                <a:defRPr/>
              </a:pPr>
              <a:endParaRPr lang="en-US" sz="1800">
                <a:solidFill>
                  <a:srgbClr val="FFFFFF"/>
                </a:solidFill>
                <a:latin typeface="Tahoma" pitchFamily="-107" charset="-52"/>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lgn="l">
                <a:defRPr/>
              </a:pPr>
              <a:endParaRPr lang="en-US" sz="1800">
                <a:solidFill>
                  <a:srgbClr val="FFFFFF"/>
                </a:solidFill>
                <a:latin typeface="Tahoma" pitchFamily="-107" charset="-52"/>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lgn="l">
                <a:defRPr/>
              </a:pPr>
              <a:endParaRPr lang="en-US" sz="1800">
                <a:solidFill>
                  <a:srgbClr val="FFFFFF"/>
                </a:solidFill>
                <a:latin typeface="Tahoma" pitchFamily="-107" charset="-52"/>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lgn="l">
                <a:defRPr/>
              </a:pPr>
              <a:endParaRPr lang="en-US" sz="1800">
                <a:solidFill>
                  <a:srgbClr val="FFFFFF"/>
                </a:solidFill>
                <a:latin typeface="Tahoma" pitchFamily="-107" charset="-52"/>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lgn="l">
                <a:defRPr/>
              </a:pPr>
              <a:endParaRPr lang="en-US" sz="1800">
                <a:solidFill>
                  <a:srgbClr val="FFFFFF"/>
                </a:solidFill>
                <a:latin typeface="Tahoma" pitchFamily="-107" charset="-52"/>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lgn="l">
                <a:defRPr/>
              </a:pPr>
              <a:endParaRPr lang="en-US" sz="1800">
                <a:solidFill>
                  <a:srgbClr val="FFFFFF"/>
                </a:solidFill>
                <a:latin typeface="Tahoma" pitchFamily="-107" charset="-52"/>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l">
                <a:defRPr/>
              </a:pPr>
              <a:endParaRPr lang="en-US" sz="1800">
                <a:solidFill>
                  <a:srgbClr val="FFFFFF"/>
                </a:solidFill>
                <a:latin typeface="Tahoma" pitchFamily="-107" charset="-52"/>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l">
                <a:defRPr/>
              </a:pPr>
              <a:endParaRPr lang="en-US" sz="1800">
                <a:solidFill>
                  <a:srgbClr val="FFFFFF"/>
                </a:solidFill>
                <a:latin typeface="Tahoma" pitchFamily="-107" charset="-52"/>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07" charset="-52"/>
                <a:ea typeface="+mn-ea"/>
                <a:cs typeface="+mn-cs"/>
              </a:defRPr>
            </a:lvl1pPr>
          </a:lstStyle>
          <a:p>
            <a:pPr algn="l">
              <a:defRPr/>
            </a:pPr>
            <a:endParaRPr lang="en-US">
              <a:solidFill>
                <a:srgbClr val="FFFFFF"/>
              </a:solidFill>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07" charset="-52"/>
                <a:ea typeface="+mn-ea"/>
                <a:cs typeface="+mn-cs"/>
              </a:defRPr>
            </a:lvl1pPr>
          </a:lstStyle>
          <a:p>
            <a:pPr>
              <a:defRPr/>
            </a:pPr>
            <a:endParaRPr lang="en-US">
              <a:solidFill>
                <a:srgbClr val="FFFFFF"/>
              </a:solidFill>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0813CCA-7EDE-CA46-871F-DE61D0920A95}" type="slidenum">
              <a:rPr lang="en-US">
                <a:solidFill>
                  <a:srgbClr val="FFFFFF"/>
                </a:solidFill>
                <a:latin typeface="Tahoma" charset="0"/>
              </a:rPr>
              <a:pPr>
                <a:defRPr/>
              </a:pPr>
              <a:t>‹#›</a:t>
            </a:fld>
            <a:endParaRPr lang="en-US">
              <a:solidFill>
                <a:srgbClr val="FFFFFF"/>
              </a:solidFill>
              <a:latin typeface="Tahoma" charset="0"/>
            </a:endParaRPr>
          </a:p>
        </p:txBody>
      </p:sp>
    </p:spTree>
    <p:extLst>
      <p:ext uri="{BB962C8B-B14F-4D97-AF65-F5344CB8AC3E}">
        <p14:creationId xmlns:p14="http://schemas.microsoft.com/office/powerpoint/2010/main" val="3769426392"/>
      </p:ext>
    </p:extLst>
  </p:cSld>
  <p:clrMap bg1="dk2" tx1="lt1" bg2="dk1" tx2="lt2" accent1="accent1" accent2="accent2" accent3="accent3" accent4="accent4" accent5="accent5" accent6="accent6" hlink="hlink" folHlink="folHlink"/>
  <p:sldLayoutIdLst>
    <p:sldLayoutId id="2147486026" r:id="rId1"/>
    <p:sldLayoutId id="2147486027" r:id="rId2"/>
    <p:sldLayoutId id="2147486028" r:id="rId3"/>
    <p:sldLayoutId id="2147486029" r:id="rId4"/>
    <p:sldLayoutId id="2147486030" r:id="rId5"/>
    <p:sldLayoutId id="2147486031" r:id="rId6"/>
    <p:sldLayoutId id="2147486032" r:id="rId7"/>
    <p:sldLayoutId id="2147486033" r:id="rId8"/>
    <p:sldLayoutId id="2147486034" r:id="rId9"/>
    <p:sldLayoutId id="2147486035" r:id="rId10"/>
    <p:sldLayoutId id="2147486036" r:id="rId11"/>
    <p:sldLayoutId id="2147486037" r:id="rId12"/>
    <p:sldLayoutId id="214748603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095834362"/>
      </p:ext>
    </p:extLst>
  </p:cSld>
  <p:clrMap bg1="lt1" tx1="dk1" bg2="lt2" tx2="dk2" accent1="accent1" accent2="accent2" accent3="accent3" accent4="accent4" accent5="accent5" accent6="accent6" hlink="hlink" folHlink="folHlink"/>
  <p:sldLayoutIdLst>
    <p:sldLayoutId id="2147486066" r:id="rId1"/>
    <p:sldLayoutId id="2147486067" r:id="rId2"/>
    <p:sldLayoutId id="2147486068" r:id="rId3"/>
    <p:sldLayoutId id="2147486069" r:id="rId4"/>
    <p:sldLayoutId id="2147486070" r:id="rId5"/>
    <p:sldLayoutId id="2147486071" r:id="rId6"/>
    <p:sldLayoutId id="2147486072" r:id="rId7"/>
    <p:sldLayoutId id="2147486073" r:id="rId8"/>
    <p:sldLayoutId id="2147486074" r:id="rId9"/>
    <p:sldLayoutId id="2147486075" r:id="rId10"/>
    <p:sldLayoutId id="214748607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a:solidFill>
                  <a:srgbClr val="FFFFFF"/>
                </a:solidFill>
                <a:latin typeface="Times New Roman"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a:solidFill>
                  <a:srgbClr val="FFFFFF"/>
                </a:solidFill>
                <a:latin typeface="Times New Roman"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a:solidFill>
                  <a:srgbClr val="FFFFFF"/>
                </a:solidFill>
                <a:latin typeface="Times New Roman"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116956641"/>
      </p:ext>
    </p:extLst>
  </p:cSld>
  <p:clrMap bg1="dk2" tx1="lt1" bg2="dk1" tx2="lt2" accent1="accent1" accent2="accent2" accent3="accent3" accent4="accent4" accent5="accent5" accent6="accent6" hlink="hlink" folHlink="folHlink"/>
  <p:sldLayoutIdLst>
    <p:sldLayoutId id="2147486090" r:id="rId1"/>
    <p:sldLayoutId id="2147486091" r:id="rId2"/>
    <p:sldLayoutId id="2147486092" r:id="rId3"/>
    <p:sldLayoutId id="2147486093" r:id="rId4"/>
    <p:sldLayoutId id="2147486094" r:id="rId5"/>
    <p:sldLayoutId id="2147486095" r:id="rId6"/>
    <p:sldLayoutId id="2147486096" r:id="rId7"/>
    <p:sldLayoutId id="2147486097" r:id="rId8"/>
    <p:sldLayoutId id="2147486098" r:id="rId9"/>
    <p:sldLayoutId id="2147486099" r:id="rId10"/>
    <p:sldLayoutId id="214748610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7171" name="Rectangle 3"/>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endParaRPr lang="zh-CN" altLang="en-US">
                <a:ea typeface="SimSun" charset="0"/>
                <a:cs typeface="SimSun" charset="0"/>
              </a:endParaRPr>
            </a:p>
          </p:txBody>
        </p:sp>
        <p:grpSp>
          <p:nvGrpSpPr>
            <p:cNvPr id="1033" name="Group 4"/>
            <p:cNvGrpSpPr>
              <a:grpSpLocks/>
            </p:cNvGrpSpPr>
            <p:nvPr/>
          </p:nvGrpSpPr>
          <p:grpSpPr bwMode="auto">
            <a:xfrm>
              <a:off x="2859" y="4250"/>
              <a:ext cx="2729" cy="41"/>
              <a:chOff x="2859" y="4250"/>
              <a:chExt cx="2729" cy="41"/>
            </a:xfrm>
          </p:grpSpPr>
          <p:sp>
            <p:nvSpPr>
              <p:cNvPr id="7173" name="Oval 5"/>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7174" name="Oval 6"/>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7175" name="Oval 7"/>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7176" name="Oval 8"/>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7177" name="Oval 9"/>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7178" name="Oval 10"/>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7179" name="Oval 11"/>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7180" name="Oval 12"/>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sp>
          <p:nvSpPr>
            <p:cNvPr id="7181" name="Rectangle 13"/>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endParaRPr lang="zh-CN" altLang="en-US">
                <a:ea typeface="SimSun" charset="0"/>
                <a:cs typeface="SimSun" charset="0"/>
              </a:endParaRPr>
            </a:p>
          </p:txBody>
        </p:sp>
        <p:sp>
          <p:nvSpPr>
            <p:cNvPr id="7182" name="Oval 14"/>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7183" name="Oval 15"/>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sp>
          <p:nvSpPr>
            <p:cNvPr id="7184" name="Oval 16"/>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endParaRPr lang="zh-CN" altLang="en-US">
                <a:ea typeface="SimSun" charset="0"/>
                <a:cs typeface="SimSu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charset="0"/>
                <a:ea typeface="SimSun" charset="0"/>
                <a:cs typeface="SimSun" charset="0"/>
              </a:defRPr>
            </a:lvl1pPr>
          </a:lstStyle>
          <a:p>
            <a:endParaRPr lang="zh-CN" altLang="en-US">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charset="0"/>
                <a:ea typeface="SimSun" charset="0"/>
                <a:cs typeface="SimSun" charset="0"/>
              </a:defRPr>
            </a:lvl1pPr>
          </a:lstStyle>
          <a:p>
            <a:endParaRPr lang="zh-CN" altLang="en-US">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ea typeface="SimSun" charset="0"/>
                <a:cs typeface="SimSun" charset="0"/>
              </a:defRPr>
            </a:lvl1pPr>
          </a:lstStyle>
          <a:p>
            <a:fld id="{F570BD54-A3C7-CF40-A9A4-53BFA9F5FBA6}"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644178704"/>
      </p:ext>
    </p:extLst>
  </p:cSld>
  <p:clrMap bg1="dk2" tx1="lt1" bg2="dk1" tx2="lt2" accent1="accent1" accent2="accent2" accent3="accent3" accent4="accent4" accent5="accent5" accent6="accent6" hlink="hlink" folHlink="folHlink"/>
  <p:sldLayoutIdLst>
    <p:sldLayoutId id="2147486115" r:id="rId1"/>
    <p:sldLayoutId id="2147486116" r:id="rId2"/>
    <p:sldLayoutId id="2147486117" r:id="rId3"/>
    <p:sldLayoutId id="2147486118" r:id="rId4"/>
    <p:sldLayoutId id="2147486119" r:id="rId5"/>
    <p:sldLayoutId id="2147486120" r:id="rId6"/>
    <p:sldLayoutId id="2147486121" r:id="rId7"/>
    <p:sldLayoutId id="2147486122" r:id="rId8"/>
    <p:sldLayoutId id="2147486123" r:id="rId9"/>
    <p:sldLayoutId id="2147486124" r:id="rId10"/>
    <p:sldLayoutId id="2147486125" r:id="rId11"/>
    <p:sldLayoutId id="2147486126" r:id="rId12"/>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Times New Roman" pitchFamily="-108"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3"/>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algn="l" eaLnBrk="1" hangingPunct="1"/>
            <a:endParaRPr lang="en-US" sz="1800">
              <a:solidFill>
                <a:prstClr val="black"/>
              </a:solidFill>
              <a:latin typeface="Constantia"/>
              <a:ea typeface="SimSun" pitchFamily="2" charset="-122"/>
              <a:cs typeface="+mn-cs"/>
            </a:endParaRPr>
          </a:p>
        </p:txBody>
      </p:sp>
      <p:sp>
        <p:nvSpPr>
          <p:cNvPr id="8" name="Freeform 7"/>
          <p:cNvSpPr>
            <a:spLocks/>
          </p:cNvSpPr>
          <p:nvPr/>
        </p:nvSpPr>
        <p:spPr bwMode="auto">
          <a:xfrm>
            <a:off x="4381500" y="-7128"/>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358" tIns="45679" rIns="91358" bIns="45679" anchor="t" compatLnSpc="1"/>
          <a:lstStyle/>
          <a:p>
            <a:pPr algn="l" eaLnBrk="1" hangingPunct="1"/>
            <a:endParaRPr lang="en-US" sz="1800">
              <a:solidFill>
                <a:prstClr val="black"/>
              </a:solidFill>
              <a:latin typeface="Constantia"/>
              <a:ea typeface="SimSun" pitchFamily="2" charset="-122"/>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tIns="45679"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lIns="91358" tIns="45679" rIns="91358" bIns="45679">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65"/>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solidFill>
                <a:srgbClr val="04617B">
                  <a:shade val="90000"/>
                </a:srgbClr>
              </a:solidFill>
              <a:latin typeface="Arial" pitchFamily="34" charset="0"/>
              <a:ea typeface="SimSun" pitchFamily="2" charset="-122"/>
              <a:cs typeface="+mn-cs"/>
            </a:endParaRPr>
          </a:p>
        </p:txBody>
      </p:sp>
      <p:sp>
        <p:nvSpPr>
          <p:cNvPr id="22" name="Footer Placeholder 21"/>
          <p:cNvSpPr>
            <a:spLocks noGrp="1"/>
          </p:cNvSpPr>
          <p:nvPr>
            <p:ph type="ftr" sz="quarter" idx="3"/>
          </p:nvPr>
        </p:nvSpPr>
        <p:spPr>
          <a:xfrm>
            <a:off x="2667001" y="6356365"/>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solidFill>
                <a:srgbClr val="04617B">
                  <a:shade val="90000"/>
                </a:srgbClr>
              </a:solidFill>
              <a:latin typeface="Arial" pitchFamily="34" charset="0"/>
              <a:ea typeface="SimSun" pitchFamily="2" charset="-122"/>
              <a:cs typeface="+mn-cs"/>
            </a:endParaRPr>
          </a:p>
        </p:txBody>
      </p:sp>
      <p:sp>
        <p:nvSpPr>
          <p:cNvPr id="18" name="Slide Number Placeholder 17"/>
          <p:cNvSpPr>
            <a:spLocks noGrp="1"/>
          </p:cNvSpPr>
          <p:nvPr>
            <p:ph type="sldNum" sz="quarter" idx="4"/>
          </p:nvPr>
        </p:nvSpPr>
        <p:spPr>
          <a:xfrm>
            <a:off x="7924800" y="6356365"/>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7DA1CAF-EFFD-40F5-A7E9-D811A0C47F23}" type="slidenum">
              <a:rPr lang="zh-CN" altLang="en-US" smtClean="0">
                <a:solidFill>
                  <a:srgbClr val="04617B">
                    <a:shade val="90000"/>
                  </a:srgbClr>
                </a:solidFill>
                <a:latin typeface="Arial" pitchFamily="34" charset="0"/>
                <a:ea typeface="SimSun" pitchFamily="2" charset="-122"/>
                <a:cs typeface="+mn-cs"/>
              </a:rPr>
              <a:pPr/>
              <a:t>‹#›</a:t>
            </a:fld>
            <a:endParaRPr lang="en-US" altLang="zh-CN">
              <a:solidFill>
                <a:srgbClr val="04617B">
                  <a:shade val="90000"/>
                </a:srgbClr>
              </a:solidFill>
              <a:latin typeface="Arial" pitchFamily="34" charset="0"/>
              <a:ea typeface="SimSun" pitchFamily="2" charset="-122"/>
              <a:cs typeface="+mn-cs"/>
            </a:endParaRPr>
          </a:p>
        </p:txBody>
      </p:sp>
      <p:grpSp>
        <p:nvGrpSpPr>
          <p:cNvPr id="2" name="Group 1"/>
          <p:cNvGrpSpPr/>
          <p:nvPr/>
        </p:nvGrpSpPr>
        <p:grpSpPr>
          <a:xfrm>
            <a:off x="-19017" y="202409"/>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a:endParaRPr lang="en-US" sz="1800">
                <a:solidFill>
                  <a:prstClr val="black"/>
                </a:solidFill>
                <a:latin typeface="Arial" pitchFamily="34" charset="0"/>
                <a:ea typeface="SimSun" pitchFamily="2" charset="-122"/>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a:endParaRPr lang="en-US" sz="1800">
                <a:solidFill>
                  <a:prstClr val="black"/>
                </a:solidFill>
                <a:latin typeface="Arial" pitchFamily="34" charset="0"/>
                <a:ea typeface="SimSun" pitchFamily="2" charset="-122"/>
                <a:cs typeface="+mn-cs"/>
              </a:endParaRPr>
            </a:p>
          </p:txBody>
        </p:sp>
      </p:grpSp>
    </p:spTree>
    <p:extLst>
      <p:ext uri="{BB962C8B-B14F-4D97-AF65-F5344CB8AC3E}">
        <p14:creationId xmlns:p14="http://schemas.microsoft.com/office/powerpoint/2010/main" val="3692735956"/>
      </p:ext>
    </p:extLst>
  </p:cSld>
  <p:clrMap bg1="lt1" tx1="dk1" bg2="lt2" tx2="dk2" accent1="accent1" accent2="accent2" accent3="accent3" accent4="accent4" accent5="accent5" accent6="accent6" hlink="hlink" folHlink="folHlink"/>
  <p:sldLayoutIdLst>
    <p:sldLayoutId id="2147486202" r:id="rId1"/>
    <p:sldLayoutId id="2147486203" r:id="rId2"/>
    <p:sldLayoutId id="2147486204" r:id="rId3"/>
    <p:sldLayoutId id="2147486205" r:id="rId4"/>
    <p:sldLayoutId id="2147486206" r:id="rId5"/>
    <p:sldLayoutId id="2147486207" r:id="rId6"/>
    <p:sldLayoutId id="2147486208" r:id="rId7"/>
    <p:sldLayoutId id="2147486209" r:id="rId8"/>
    <p:sldLayoutId id="2147486210" r:id="rId9"/>
    <p:sldLayoutId id="2147486211" r:id="rId10"/>
    <p:sldLayoutId id="2147486212" r:id="rId11"/>
    <p:sldLayoutId id="2147486213"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078" indent="-274078"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39511" indent="-24666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3589" indent="-24666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7667" indent="-210124"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1745" indent="-210124"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5822" indent="-210124"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18542" indent="-182718"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2617" indent="-182718"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6699" indent="-182718"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793" algn="l" rtl="0" eaLnBrk="1" latinLnBrk="0" hangingPunct="1">
        <a:defRPr kumimoji="0" kern="1200">
          <a:solidFill>
            <a:schemeClr val="tx1"/>
          </a:solidFill>
          <a:latin typeface="+mn-lt"/>
          <a:ea typeface="+mn-ea"/>
          <a:cs typeface="+mn-cs"/>
        </a:defRPr>
      </a:lvl2pPr>
      <a:lvl3pPr marL="913589" algn="l" rtl="0" eaLnBrk="1" latinLnBrk="0" hangingPunct="1">
        <a:defRPr kumimoji="0" kern="1200">
          <a:solidFill>
            <a:schemeClr val="tx1"/>
          </a:solidFill>
          <a:latin typeface="+mn-lt"/>
          <a:ea typeface="+mn-ea"/>
          <a:cs typeface="+mn-cs"/>
        </a:defRPr>
      </a:lvl3pPr>
      <a:lvl4pPr marL="1370390" algn="l" rtl="0" eaLnBrk="1" latinLnBrk="0" hangingPunct="1">
        <a:defRPr kumimoji="0" kern="1200">
          <a:solidFill>
            <a:schemeClr val="tx1"/>
          </a:solidFill>
          <a:latin typeface="+mn-lt"/>
          <a:ea typeface="+mn-ea"/>
          <a:cs typeface="+mn-cs"/>
        </a:defRPr>
      </a:lvl4pPr>
      <a:lvl5pPr marL="1827184" algn="l" rtl="0" eaLnBrk="1" latinLnBrk="0" hangingPunct="1">
        <a:defRPr kumimoji="0" kern="1200">
          <a:solidFill>
            <a:schemeClr val="tx1"/>
          </a:solidFill>
          <a:latin typeface="+mn-lt"/>
          <a:ea typeface="+mn-ea"/>
          <a:cs typeface="+mn-cs"/>
        </a:defRPr>
      </a:lvl5pPr>
      <a:lvl6pPr marL="2283978" algn="l" rtl="0" eaLnBrk="1" latinLnBrk="0" hangingPunct="1">
        <a:defRPr kumimoji="0" kern="1200">
          <a:solidFill>
            <a:schemeClr val="tx1"/>
          </a:solidFill>
          <a:latin typeface="+mn-lt"/>
          <a:ea typeface="+mn-ea"/>
          <a:cs typeface="+mn-cs"/>
        </a:defRPr>
      </a:lvl6pPr>
      <a:lvl7pPr marL="2740777" algn="l" rtl="0" eaLnBrk="1" latinLnBrk="0" hangingPunct="1">
        <a:defRPr kumimoji="0" kern="1200">
          <a:solidFill>
            <a:schemeClr val="tx1"/>
          </a:solidFill>
          <a:latin typeface="+mn-lt"/>
          <a:ea typeface="+mn-ea"/>
          <a:cs typeface="+mn-cs"/>
        </a:defRPr>
      </a:lvl7pPr>
      <a:lvl8pPr marL="3197567" algn="l" rtl="0" eaLnBrk="1" latinLnBrk="0" hangingPunct="1">
        <a:defRPr kumimoji="0" kern="1200">
          <a:solidFill>
            <a:schemeClr val="tx1"/>
          </a:solidFill>
          <a:latin typeface="+mn-lt"/>
          <a:ea typeface="+mn-ea"/>
          <a:cs typeface="+mn-cs"/>
        </a:defRPr>
      </a:lvl8pPr>
      <a:lvl9pPr marL="3654368" algn="l" rtl="0" eaLnBrk="1" latinLnBrk="0" hangingPunct="1">
        <a:defRPr kumimoji="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92" tIns="45996" rIns="91992" bIns="45996" numCol="1" anchor="ctr"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685800" y="1752601"/>
            <a:ext cx="7848600"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92" tIns="45996" rIns="91992" bIns="4599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764" name="Rectangle 4"/>
          <p:cNvSpPr>
            <a:spLocks noGrp="1" noChangeArrowheads="1"/>
          </p:cNvSpPr>
          <p:nvPr>
            <p:ph type="dt" sz="half" idx="2"/>
          </p:nvPr>
        </p:nvSpPr>
        <p:spPr bwMode="auto">
          <a:xfrm>
            <a:off x="685802" y="6400800"/>
            <a:ext cx="2225675" cy="457200"/>
          </a:xfrm>
          <a:prstGeom prst="rect">
            <a:avLst/>
          </a:prstGeom>
          <a:noFill/>
          <a:ln w="9525">
            <a:noFill/>
            <a:miter lim="800000"/>
            <a:headEnd/>
            <a:tailEnd/>
          </a:ln>
          <a:effectLst/>
        </p:spPr>
        <p:txBody>
          <a:bodyPr vert="horz" wrap="square" lIns="91992" tIns="45996" rIns="91992" bIns="45996" numCol="1" anchor="t" anchorCtr="0" compatLnSpc="1">
            <a:prstTxWarp prst="textNoShape">
              <a:avLst/>
            </a:prstTxWarp>
          </a:bodyPr>
          <a:lstStyle>
            <a:lvl1pPr algn="l">
              <a:spcBef>
                <a:spcPct val="0"/>
              </a:spcBef>
              <a:buClrTx/>
              <a:buFontTx/>
              <a:buNone/>
              <a:defRPr sz="1400" b="1">
                <a:solidFill>
                  <a:srgbClr val="000000"/>
                </a:solidFill>
                <a:latin typeface="+mn-lt"/>
                <a:ea typeface="+mn-ea"/>
                <a:cs typeface="+mn-cs"/>
              </a:defRPr>
            </a:lvl1pPr>
          </a:lstStyle>
          <a:p>
            <a:endParaRPr lang="zh-CN" altLang="en-US"/>
          </a:p>
        </p:txBody>
      </p:sp>
      <p:sp>
        <p:nvSpPr>
          <p:cNvPr id="501765" name="Rectangle 5"/>
          <p:cNvSpPr>
            <a:spLocks noGrp="1" noChangeArrowheads="1"/>
          </p:cNvSpPr>
          <p:nvPr>
            <p:ph type="ftr" sz="quarter" idx="3"/>
          </p:nvPr>
        </p:nvSpPr>
        <p:spPr bwMode="auto">
          <a:xfrm>
            <a:off x="3009900" y="6400800"/>
            <a:ext cx="3390900" cy="457200"/>
          </a:xfrm>
          <a:prstGeom prst="rect">
            <a:avLst/>
          </a:prstGeom>
          <a:noFill/>
          <a:ln w="9525">
            <a:noFill/>
            <a:miter lim="800000"/>
            <a:headEnd/>
            <a:tailEnd/>
          </a:ln>
          <a:effectLst/>
        </p:spPr>
        <p:txBody>
          <a:bodyPr vert="horz" wrap="square" lIns="91992" tIns="45996" rIns="91992" bIns="45996" numCol="1" anchor="t" anchorCtr="0" compatLnSpc="1">
            <a:prstTxWarp prst="textNoShape">
              <a:avLst/>
            </a:prstTxWarp>
          </a:bodyPr>
          <a:lstStyle>
            <a:lvl1pPr algn="ctr">
              <a:spcBef>
                <a:spcPct val="0"/>
              </a:spcBef>
              <a:buClrTx/>
              <a:buFontTx/>
              <a:buNone/>
              <a:defRPr sz="1400" b="1">
                <a:solidFill>
                  <a:srgbClr val="000000"/>
                </a:solidFill>
                <a:latin typeface="+mn-lt"/>
                <a:ea typeface="+mn-ea"/>
                <a:cs typeface="+mn-cs"/>
              </a:defRPr>
            </a:lvl1pPr>
          </a:lstStyle>
          <a:p>
            <a:endParaRPr lang="zh-CN" altLang="en-US"/>
          </a:p>
        </p:txBody>
      </p:sp>
      <p:sp>
        <p:nvSpPr>
          <p:cNvPr id="501766" name="Rectangle 6"/>
          <p:cNvSpPr>
            <a:spLocks noGrp="1" noChangeArrowheads="1"/>
          </p:cNvSpPr>
          <p:nvPr>
            <p:ph type="sldNum" sz="quarter" idx="4"/>
          </p:nvPr>
        </p:nvSpPr>
        <p:spPr bwMode="auto">
          <a:xfrm>
            <a:off x="6553200" y="6400800"/>
            <a:ext cx="2001838" cy="457200"/>
          </a:xfrm>
          <a:prstGeom prst="rect">
            <a:avLst/>
          </a:prstGeom>
          <a:noFill/>
          <a:ln w="9525">
            <a:noFill/>
            <a:miter lim="800000"/>
            <a:headEnd/>
            <a:tailEnd/>
          </a:ln>
          <a:effectLst/>
        </p:spPr>
        <p:txBody>
          <a:bodyPr vert="horz" wrap="square" lIns="91992" tIns="45996" rIns="91992" bIns="45996" numCol="1" anchor="t" anchorCtr="0" compatLnSpc="1">
            <a:prstTxWarp prst="textNoShape">
              <a:avLst/>
            </a:prstTxWarp>
          </a:bodyPr>
          <a:lstStyle>
            <a:lvl1pPr algn="r">
              <a:defRPr sz="1400" b="1">
                <a:solidFill>
                  <a:srgbClr val="000000"/>
                </a:solidFill>
                <a:latin typeface="Arial" charset="0"/>
              </a:defRPr>
            </a:lvl1pPr>
          </a:lstStyle>
          <a:p>
            <a:fld id="{97DA1CAF-EFFD-40F5-A7E9-D811A0C47F23}" type="slidenum">
              <a:rPr lang="zh-CN" altLang="en-US" smtClean="0">
                <a:ea typeface="SimSun" pitchFamily="2" charset="-122"/>
                <a:cs typeface="+mn-cs"/>
              </a:rPr>
              <a:pPr/>
              <a:t>‹#›</a:t>
            </a:fld>
            <a:endParaRPr lang="en-US" altLang="zh-CN">
              <a:ea typeface="SimSun" pitchFamily="2" charset="-122"/>
              <a:cs typeface="+mn-cs"/>
            </a:endParaRPr>
          </a:p>
        </p:txBody>
      </p:sp>
    </p:spTree>
    <p:extLst>
      <p:ext uri="{BB962C8B-B14F-4D97-AF65-F5344CB8AC3E}">
        <p14:creationId xmlns:p14="http://schemas.microsoft.com/office/powerpoint/2010/main" val="2654030779"/>
      </p:ext>
    </p:extLst>
  </p:cSld>
  <p:clrMap bg1="dk2" tx1="lt1" bg2="dk1" tx2="lt2" accent1="accent1" accent2="accent2" accent3="accent3" accent4="accent4" accent5="accent5" accent6="accent6" hlink="hlink" folHlink="folHlink"/>
  <p:sldLayoutIdLst>
    <p:sldLayoutId id="2147486215" r:id="rId1"/>
    <p:sldLayoutId id="2147486216" r:id="rId2"/>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ＭＳ Ｐゴシック" pitchFamily="-112" charset="-128"/>
          <a:cs typeface="ＭＳ Ｐゴシック" pitchFamily="-112" charset="-128"/>
        </a:defRPr>
      </a:lvl1pPr>
      <a:lvl2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lnSpc>
          <a:spcPct val="90000"/>
        </a:lnSpc>
        <a:spcBef>
          <a:spcPct val="2000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5pPr>
      <a:lvl6pPr marL="456793" algn="l" rtl="0" eaLnBrk="0" fontAlgn="base" hangingPunct="0">
        <a:lnSpc>
          <a:spcPct val="90000"/>
        </a:lnSpc>
        <a:spcBef>
          <a:spcPct val="20000"/>
        </a:spcBef>
        <a:spcAft>
          <a:spcPct val="0"/>
        </a:spcAft>
        <a:defRPr kumimoji="1" sz="4400">
          <a:solidFill>
            <a:schemeClr val="tx2"/>
          </a:solidFill>
          <a:latin typeface="Arial" pitchFamily="-112" charset="0"/>
        </a:defRPr>
      </a:lvl6pPr>
      <a:lvl7pPr marL="913589" algn="l" rtl="0" eaLnBrk="0" fontAlgn="base" hangingPunct="0">
        <a:lnSpc>
          <a:spcPct val="90000"/>
        </a:lnSpc>
        <a:spcBef>
          <a:spcPct val="20000"/>
        </a:spcBef>
        <a:spcAft>
          <a:spcPct val="0"/>
        </a:spcAft>
        <a:defRPr kumimoji="1" sz="4400">
          <a:solidFill>
            <a:schemeClr val="tx2"/>
          </a:solidFill>
          <a:latin typeface="Arial" pitchFamily="-112" charset="0"/>
        </a:defRPr>
      </a:lvl7pPr>
      <a:lvl8pPr marL="1370390" algn="l" rtl="0" eaLnBrk="0" fontAlgn="base" hangingPunct="0">
        <a:lnSpc>
          <a:spcPct val="90000"/>
        </a:lnSpc>
        <a:spcBef>
          <a:spcPct val="20000"/>
        </a:spcBef>
        <a:spcAft>
          <a:spcPct val="0"/>
        </a:spcAft>
        <a:defRPr kumimoji="1" sz="4400">
          <a:solidFill>
            <a:schemeClr val="tx2"/>
          </a:solidFill>
          <a:latin typeface="Arial" pitchFamily="-112" charset="0"/>
        </a:defRPr>
      </a:lvl8pPr>
      <a:lvl9pPr marL="1827184" algn="l" rtl="0" eaLnBrk="0" fontAlgn="base" hangingPunct="0">
        <a:lnSpc>
          <a:spcPct val="90000"/>
        </a:lnSpc>
        <a:spcBef>
          <a:spcPct val="20000"/>
        </a:spcBef>
        <a:spcAft>
          <a:spcPct val="0"/>
        </a:spcAft>
        <a:defRPr kumimoji="1" sz="4400">
          <a:solidFill>
            <a:schemeClr val="tx2"/>
          </a:solidFill>
          <a:latin typeface="Arial" pitchFamily="-112" charset="0"/>
        </a:defRPr>
      </a:lvl9pPr>
    </p:titleStyle>
    <p:bodyStyle>
      <a:lvl1pPr marL="342600" indent="-3426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ＭＳ Ｐゴシック" pitchFamily="-112" charset="-128"/>
          <a:cs typeface="ＭＳ Ｐゴシック" pitchFamily="-112" charset="-128"/>
        </a:defRPr>
      </a:lvl1pPr>
      <a:lvl2pPr marL="742293" indent="-285499"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ＭＳ Ｐゴシック" pitchFamily="-112" charset="-128"/>
        </a:defRPr>
      </a:lvl2pPr>
      <a:lvl3pPr marL="1141986" indent="-228395"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ＭＳ Ｐゴシック" pitchFamily="-112" charset="-128"/>
        </a:defRPr>
      </a:lvl3pPr>
      <a:lvl4pPr marL="1598783" indent="-228395"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12" charset="-128"/>
        </a:defRPr>
      </a:lvl4pPr>
      <a:lvl5pPr marL="2055584" indent="-228395"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12" charset="-128"/>
        </a:defRPr>
      </a:lvl5pPr>
      <a:lvl6pPr marL="2512379" indent="-228395"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6pPr>
      <a:lvl7pPr marL="2969173" indent="-228395"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7pPr>
      <a:lvl8pPr marL="3425972" indent="-228395"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8pPr>
      <a:lvl9pPr marL="3882762" indent="-228395" algn="l" rtl="0" eaLnBrk="0" fontAlgn="base" hangingPunct="0">
        <a:lnSpc>
          <a:spcPct val="90000"/>
        </a:lnSpc>
        <a:spcBef>
          <a:spcPct val="20000"/>
        </a:spcBef>
        <a:spcAft>
          <a:spcPct val="0"/>
        </a:spcAft>
        <a:buClr>
          <a:schemeClr val="tx2"/>
        </a:buClr>
        <a:buSzPct val="65000"/>
        <a:buFont typeface="Wingdings" pitchFamily="-112" charset="2"/>
        <a:buChar char="l"/>
        <a:defRPr kumimoji="1" sz="2000">
          <a:solidFill>
            <a:schemeClr val="tx1"/>
          </a:solidFill>
          <a:latin typeface="+mn-lt"/>
          <a:ea typeface="ＭＳ Ｐゴシック" pitchFamily="-112" charset="-128"/>
        </a:defRPr>
      </a:lvl9pPr>
    </p:bodyStyle>
    <p:otherStyle>
      <a:defPPr>
        <a:defRPr lang="en-US"/>
      </a:defPPr>
      <a:lvl1pPr marL="0" algn="l" defTabSz="456793" rtl="0" eaLnBrk="1" latinLnBrk="0" hangingPunct="1">
        <a:defRPr sz="1800" kern="1200">
          <a:solidFill>
            <a:schemeClr val="tx1"/>
          </a:solidFill>
          <a:latin typeface="+mn-lt"/>
          <a:ea typeface="+mn-ea"/>
          <a:cs typeface="+mn-cs"/>
        </a:defRPr>
      </a:lvl1pPr>
      <a:lvl2pPr marL="456793" algn="l" defTabSz="456793" rtl="0" eaLnBrk="1" latinLnBrk="0" hangingPunct="1">
        <a:defRPr sz="1800" kern="1200">
          <a:solidFill>
            <a:schemeClr val="tx1"/>
          </a:solidFill>
          <a:latin typeface="+mn-lt"/>
          <a:ea typeface="+mn-ea"/>
          <a:cs typeface="+mn-cs"/>
        </a:defRPr>
      </a:lvl2pPr>
      <a:lvl3pPr marL="913589" algn="l" defTabSz="456793" rtl="0" eaLnBrk="1" latinLnBrk="0" hangingPunct="1">
        <a:defRPr sz="1800" kern="1200">
          <a:solidFill>
            <a:schemeClr val="tx1"/>
          </a:solidFill>
          <a:latin typeface="+mn-lt"/>
          <a:ea typeface="+mn-ea"/>
          <a:cs typeface="+mn-cs"/>
        </a:defRPr>
      </a:lvl3pPr>
      <a:lvl4pPr marL="1370390" algn="l" defTabSz="456793" rtl="0" eaLnBrk="1" latinLnBrk="0" hangingPunct="1">
        <a:defRPr sz="1800" kern="1200">
          <a:solidFill>
            <a:schemeClr val="tx1"/>
          </a:solidFill>
          <a:latin typeface="+mn-lt"/>
          <a:ea typeface="+mn-ea"/>
          <a:cs typeface="+mn-cs"/>
        </a:defRPr>
      </a:lvl4pPr>
      <a:lvl5pPr marL="1827184" algn="l" defTabSz="456793" rtl="0" eaLnBrk="1" latinLnBrk="0" hangingPunct="1">
        <a:defRPr sz="1800" kern="1200">
          <a:solidFill>
            <a:schemeClr val="tx1"/>
          </a:solidFill>
          <a:latin typeface="+mn-lt"/>
          <a:ea typeface="+mn-ea"/>
          <a:cs typeface="+mn-cs"/>
        </a:defRPr>
      </a:lvl5pPr>
      <a:lvl6pPr marL="2283978" algn="l" defTabSz="456793" rtl="0" eaLnBrk="1" latinLnBrk="0" hangingPunct="1">
        <a:defRPr sz="1800" kern="1200">
          <a:solidFill>
            <a:schemeClr val="tx1"/>
          </a:solidFill>
          <a:latin typeface="+mn-lt"/>
          <a:ea typeface="+mn-ea"/>
          <a:cs typeface="+mn-cs"/>
        </a:defRPr>
      </a:lvl6pPr>
      <a:lvl7pPr marL="2740777" algn="l" defTabSz="456793" rtl="0" eaLnBrk="1" latinLnBrk="0" hangingPunct="1">
        <a:defRPr sz="1800" kern="1200">
          <a:solidFill>
            <a:schemeClr val="tx1"/>
          </a:solidFill>
          <a:latin typeface="+mn-lt"/>
          <a:ea typeface="+mn-ea"/>
          <a:cs typeface="+mn-cs"/>
        </a:defRPr>
      </a:lvl7pPr>
      <a:lvl8pPr marL="3197567" algn="l" defTabSz="456793" rtl="0" eaLnBrk="1" latinLnBrk="0" hangingPunct="1">
        <a:defRPr sz="1800" kern="1200">
          <a:solidFill>
            <a:schemeClr val="tx1"/>
          </a:solidFill>
          <a:latin typeface="+mn-lt"/>
          <a:ea typeface="+mn-ea"/>
          <a:cs typeface="+mn-cs"/>
        </a:defRPr>
      </a:lvl8pPr>
      <a:lvl9pPr marL="3654368" algn="l" defTabSz="45679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17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defRPr/>
            </a:pPr>
            <a:fld id="{BC7574BC-D620-8340-BED4-40FCE627A7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34" r:id="rId1"/>
    <p:sldLayoutId id="2147485235" r:id="rId2"/>
    <p:sldLayoutId id="2147485236" r:id="rId3"/>
    <p:sldLayoutId id="2147485237" r:id="rId4"/>
    <p:sldLayoutId id="2147485238" r:id="rId5"/>
    <p:sldLayoutId id="2147485239" r:id="rId6"/>
    <p:sldLayoutId id="2147485240" r:id="rId7"/>
    <p:sldLayoutId id="2147485241" r:id="rId8"/>
    <p:sldLayoutId id="2147485242" r:id="rId9"/>
    <p:sldLayoutId id="2147485243" r:id="rId10"/>
    <p:sldLayoutId id="2147485244"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SimSun" charset="0"/>
          <a:cs typeface="SimSun" charset="0"/>
        </a:defRPr>
      </a:lvl2pPr>
      <a:lvl3pPr algn="ctr" rtl="0" fontAlgn="base">
        <a:spcBef>
          <a:spcPct val="0"/>
        </a:spcBef>
        <a:spcAft>
          <a:spcPct val="0"/>
        </a:spcAft>
        <a:defRPr sz="4400">
          <a:solidFill>
            <a:schemeClr val="tx2"/>
          </a:solidFill>
          <a:latin typeface="Arial" charset="0"/>
          <a:ea typeface="SimSun" charset="0"/>
          <a:cs typeface="SimSun" charset="0"/>
        </a:defRPr>
      </a:lvl3pPr>
      <a:lvl4pPr algn="ctr" rtl="0" fontAlgn="base">
        <a:spcBef>
          <a:spcPct val="0"/>
        </a:spcBef>
        <a:spcAft>
          <a:spcPct val="0"/>
        </a:spcAft>
        <a:defRPr sz="4400">
          <a:solidFill>
            <a:schemeClr val="tx2"/>
          </a:solidFill>
          <a:latin typeface="Arial" charset="0"/>
          <a:ea typeface="SimSun" charset="0"/>
          <a:cs typeface="SimSun" charset="0"/>
        </a:defRPr>
      </a:lvl4pPr>
      <a:lvl5pPr algn="ctr" rtl="0" fontAlgn="base">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87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algn="l"/>
            <a:fld id="{4CDF8CCB-95D3-48EC-B2AC-803CABC2014D}" type="datetime1">
              <a:rPr lang="en-US" altLang="en-US">
                <a:ea typeface="MS PGothic" pitchFamily="34" charset="-128"/>
                <a:cs typeface="+mn-cs"/>
              </a:rPr>
              <a:pPr algn="l"/>
              <a:t>8/3/24</a:t>
            </a:fld>
            <a:endParaRPr lang="en-US" altLang="en-US">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endParaRPr lang="en-US" altLang="en-US">
              <a:ea typeface="MS PGothic" pitchFamily="34"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D404E8E3-F09B-42AD-AA7D-06037F99242A}" type="slidenum">
              <a:rPr lang="en-US" altLang="en-US">
                <a:ea typeface="MS PGothic" pitchFamily="34" charset="-128"/>
                <a:cs typeface="+mn-cs"/>
              </a:rPr>
              <a:pPr/>
              <a:t>‹#›</a:t>
            </a:fld>
            <a:endParaRPr lang="en-US" altLang="en-US">
              <a:ea typeface="MS PGothic" pitchFamily="34" charset="-128"/>
              <a:cs typeface="+mn-cs"/>
            </a:endParaRPr>
          </a:p>
        </p:txBody>
      </p:sp>
    </p:spTree>
    <p:extLst>
      <p:ext uri="{BB962C8B-B14F-4D97-AF65-F5344CB8AC3E}">
        <p14:creationId xmlns:p14="http://schemas.microsoft.com/office/powerpoint/2010/main" val="348852841"/>
      </p:ext>
    </p:extLst>
  </p:cSld>
  <p:clrMap bg1="lt1" tx1="dk1" bg2="lt2" tx2="dk2" accent1="accent1" accent2="accent2" accent3="accent3" accent4="accent4" accent5="accent5" accent6="accent6" hlink="hlink" folHlink="folHlink"/>
  <p:sldLayoutIdLst>
    <p:sldLayoutId id="2147486218" r:id="rId1"/>
    <p:sldLayoutId id="2147486219" r:id="rId2"/>
    <p:sldLayoutId id="2147486220" r:id="rId3"/>
    <p:sldLayoutId id="2147486221" r:id="rId4"/>
    <p:sldLayoutId id="2147486222" r:id="rId5"/>
    <p:sldLayoutId id="2147486223" r:id="rId6"/>
    <p:sldLayoutId id="2147486224" r:id="rId7"/>
    <p:sldLayoutId id="2147486225" r:id="rId8"/>
    <p:sldLayoutId id="2147486226" r:id="rId9"/>
    <p:sldLayoutId id="2147486227" r:id="rId10"/>
    <p:sldLayoutId id="214748622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70454991"/>
      </p:ext>
    </p:extLst>
  </p:cSld>
  <p:clrMap bg1="lt1" tx1="dk1" bg2="lt2" tx2="dk2" accent1="accent1" accent2="accent2" accent3="accent3" accent4="accent4" accent5="accent5" accent6="accent6" hlink="hlink" folHlink="folHlink"/>
  <p:sldLayoutIdLst>
    <p:sldLayoutId id="2147486244" r:id="rId1"/>
    <p:sldLayoutId id="2147486245" r:id="rId2"/>
    <p:sldLayoutId id="2147486246" r:id="rId3"/>
    <p:sldLayoutId id="2147486247" r:id="rId4"/>
    <p:sldLayoutId id="2147486248" r:id="rId5"/>
    <p:sldLayoutId id="2147486249" r:id="rId6"/>
    <p:sldLayoutId id="2147486250" r:id="rId7"/>
    <p:sldLayoutId id="2147486251" r:id="rId8"/>
    <p:sldLayoutId id="2147486252" r:id="rId9"/>
    <p:sldLayoutId id="2147486253" r:id="rId10"/>
    <p:sldLayoutId id="2147486254" r:id="rId11"/>
    <p:sldLayoutId id="2147486255" r:id="rId12"/>
    <p:sldLayoutId id="21474862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296959535"/>
      </p:ext>
    </p:extLst>
  </p:cSld>
  <p:clrMap bg1="dk2" tx1="lt1" bg2="dk1" tx2="lt2" accent1="accent1" accent2="accent2" accent3="accent3" accent4="accent4" accent5="accent5" accent6="accent6" hlink="hlink" folHlink="folHlink"/>
  <p:sldLayoutIdLst>
    <p:sldLayoutId id="2147486270" r:id="rId1"/>
    <p:sldLayoutId id="2147486271" r:id="rId2"/>
    <p:sldLayoutId id="2147486272" r:id="rId3"/>
    <p:sldLayoutId id="2147486273" r:id="rId4"/>
    <p:sldLayoutId id="2147486274" r:id="rId5"/>
    <p:sldLayoutId id="2147486275" r:id="rId6"/>
    <p:sldLayoutId id="2147486276" r:id="rId7"/>
    <p:sldLayoutId id="2147486277" r:id="rId8"/>
    <p:sldLayoutId id="2147486278" r:id="rId9"/>
    <p:sldLayoutId id="2147486279" r:id="rId10"/>
    <p:sldLayoutId id="2147486280" r:id="rId11"/>
    <p:sldLayoutId id="2147486281"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3822192685"/>
      </p:ext>
    </p:extLst>
  </p:cSld>
  <p:clrMap bg1="lt1" tx1="dk1" bg2="lt2" tx2="dk2" accent1="accent1" accent2="accent2" accent3="accent3" accent4="accent4" accent5="accent5" accent6="accent6" hlink="hlink" folHlink="folHlink"/>
  <p:sldLayoutIdLst>
    <p:sldLayoutId id="2147486283" r:id="rId1"/>
    <p:sldLayoutId id="2147486284" r:id="rId2"/>
    <p:sldLayoutId id="2147486285" r:id="rId3"/>
    <p:sldLayoutId id="2147486286" r:id="rId4"/>
    <p:sldLayoutId id="2147486287" r:id="rId5"/>
    <p:sldLayoutId id="2147486288" r:id="rId6"/>
    <p:sldLayoutId id="2147486289" r:id="rId7"/>
    <p:sldLayoutId id="2147486290" r:id="rId8"/>
    <p:sldLayoutId id="2147486291" r:id="rId9"/>
    <p:sldLayoutId id="2147486292" r:id="rId10"/>
    <p:sldLayoutId id="214748629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pPr>
            <a:fld id="{B7B56E44-33D6-DA4A-AF38-E16461CA84EF}" type="slidenum">
              <a:rPr lang="en-US" smtClean="0">
                <a:solidFill>
                  <a:srgbClr val="000000"/>
                </a:solidFill>
                <a:ea typeface="ＭＳ Ｐゴシック" charset="0"/>
                <a:cs typeface="ＭＳ Ｐゴシック" charset="0"/>
              </a:rPr>
              <a:pPr defTabSz="914400" fontAlgn="base">
                <a:spcBef>
                  <a:spcPct val="0"/>
                </a:spcBef>
                <a:spcAft>
                  <a:spcPct val="0"/>
                </a:spcAft>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813342789"/>
      </p:ext>
    </p:extLst>
  </p:cSld>
  <p:clrMap bg1="lt1" tx1="dk1" bg2="lt2" tx2="dk2" accent1="accent1" accent2="accent2" accent3="accent3" accent4="accent4" accent5="accent5" accent6="accent6" hlink="hlink" folHlink="folHlink"/>
  <p:sldLayoutIdLst>
    <p:sldLayoutId id="2147486295" r:id="rId1"/>
    <p:sldLayoutId id="2147486296" r:id="rId2"/>
    <p:sldLayoutId id="2147486297" r:id="rId3"/>
    <p:sldLayoutId id="2147486298" r:id="rId4"/>
    <p:sldLayoutId id="2147486299" r:id="rId5"/>
    <p:sldLayoutId id="2147486300" r:id="rId6"/>
    <p:sldLayoutId id="2147486301" r:id="rId7"/>
    <p:sldLayoutId id="2147486302" r:id="rId8"/>
    <p:sldLayoutId id="2147486303" r:id="rId9"/>
    <p:sldLayoutId id="2147486304" r:id="rId10"/>
    <p:sldLayoutId id="2147486305"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5714" name="Group 2"/>
          <p:cNvGrpSpPr>
            <a:grpSpLocks/>
          </p:cNvGrpSpPr>
          <p:nvPr/>
        </p:nvGrpSpPr>
        <p:grpSpPr bwMode="auto">
          <a:xfrm>
            <a:off x="685800" y="117475"/>
            <a:ext cx="8456613" cy="6738938"/>
            <a:chOff x="432" y="74"/>
            <a:chExt cx="5327" cy="4245"/>
          </a:xfrm>
        </p:grpSpPr>
        <p:sp>
          <p:nvSpPr>
            <p:cNvPr id="115720"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15721" name="Group 4"/>
            <p:cNvGrpSpPr>
              <a:grpSpLocks/>
            </p:cNvGrpSpPr>
            <p:nvPr/>
          </p:nvGrpSpPr>
          <p:grpSpPr bwMode="auto">
            <a:xfrm>
              <a:off x="2859" y="4250"/>
              <a:ext cx="2729" cy="41"/>
              <a:chOff x="2859" y="4250"/>
              <a:chExt cx="2729" cy="41"/>
            </a:xfrm>
          </p:grpSpPr>
          <p:sp>
            <p:nvSpPr>
              <p:cNvPr id="115726"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27"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28"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29"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30"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31"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32"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33"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15722"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23"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24"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5725"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15715"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5716"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rgbClr val="FFFFFF"/>
                </a:solidFill>
                <a:latin typeface="Times New Roman" charset="0"/>
                <a:ea typeface="Times New Roman" charset="0"/>
                <a:cs typeface="Times New Roman" charset="0"/>
              </a:defRPr>
            </a:lvl1pPr>
          </a:lstStyle>
          <a:p>
            <a:pPr defTabSz="914400" eaLnBrk="0" fontAlgn="base" hangingPunct="0">
              <a:spcAft>
                <a:spcPct val="0"/>
              </a:spcAft>
              <a:defRPr/>
            </a:pPr>
            <a:endParaRPr lang="en-US" sz="1400"/>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rgbClr val="FFFFFF"/>
                </a:solidFill>
                <a:latin typeface="Times New Roman" charset="0"/>
                <a:ea typeface="Times New Roman" charset="0"/>
                <a:cs typeface="Times New Roman" charset="0"/>
              </a:defRPr>
            </a:lvl1pPr>
          </a:lstStyle>
          <a:p>
            <a:pPr defTabSz="914400" eaLnBrk="0" fontAlgn="base" hangingPunct="0">
              <a:spcAft>
                <a:spcPct val="0"/>
              </a:spcAft>
              <a:defRPr/>
            </a:pPr>
            <a:endParaRPr lang="en-US" sz="1400"/>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rgbClr val="FFFFFF"/>
                </a:solidFill>
                <a:latin typeface="Times New Roman" charset="0"/>
                <a:cs typeface="Times New Roman" charset="0"/>
              </a:defRPr>
            </a:lvl1pPr>
          </a:lstStyle>
          <a:p>
            <a:pPr algn="r" defTabSz="914400" eaLnBrk="0" fontAlgn="base" hangingPunct="0">
              <a:spcAft>
                <a:spcPct val="0"/>
              </a:spcAft>
              <a:defRPr/>
            </a:pPr>
            <a:fld id="{6AF0195E-8652-FC4E-8D1C-7640863C9A3F}" type="slidenum">
              <a:rPr lang="en-US" sz="1400">
                <a:ea typeface="ＭＳ Ｐゴシック" charset="0"/>
              </a:rPr>
              <a:pPr algn="r" defTabSz="914400" eaLnBrk="0" fontAlgn="base" hangingPunct="0">
                <a:spcAft>
                  <a:spcPct val="0"/>
                </a:spcAft>
                <a:defRPr/>
              </a:pPr>
              <a:t>‹#›</a:t>
            </a:fld>
            <a:endParaRPr lang="en-US" sz="1400">
              <a:ea typeface="ＭＳ Ｐゴシック" charset="0"/>
            </a:endParaRPr>
          </a:p>
        </p:txBody>
      </p:sp>
    </p:spTree>
    <p:extLst>
      <p:ext uri="{BB962C8B-B14F-4D97-AF65-F5344CB8AC3E}">
        <p14:creationId xmlns:p14="http://schemas.microsoft.com/office/powerpoint/2010/main" val="1940731590"/>
      </p:ext>
    </p:extLst>
  </p:cSld>
  <p:clrMap bg1="dk2" tx1="lt1" bg2="dk1" tx2="lt2" accent1="accent1" accent2="accent2" accent3="accent3" accent4="accent4" accent5="accent5" accent6="accent6" hlink="hlink" folHlink="folHlink"/>
  <p:sldLayoutIdLst>
    <p:sldLayoutId id="2147486321"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4131496071"/>
      </p:ext>
    </p:extLst>
  </p:cSld>
  <p:clrMap bg1="lt1" tx1="dk1" bg2="lt2" tx2="dk2" accent1="accent1" accent2="accent2" accent3="accent3" accent4="accent4" accent5="accent5" accent6="accent6" hlink="hlink" folHlink="folHlink"/>
  <p:sldLayoutIdLst>
    <p:sldLayoutId id="2147486371" r:id="rId1"/>
    <p:sldLayoutId id="2147486372" r:id="rId2"/>
    <p:sldLayoutId id="2147486373" r:id="rId3"/>
    <p:sldLayoutId id="2147486374" r:id="rId4"/>
    <p:sldLayoutId id="2147486375" r:id="rId5"/>
    <p:sldLayoutId id="2147486376" r:id="rId6"/>
    <p:sldLayoutId id="2147486377" r:id="rId7"/>
    <p:sldLayoutId id="2147486378" r:id="rId8"/>
    <p:sldLayoutId id="2147486379" r:id="rId9"/>
    <p:sldLayoutId id="2147486380" r:id="rId10"/>
    <p:sldLayoutId id="214748638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2400">
              <a:solidFill>
                <a:srgbClr val="003300"/>
              </a:solidFill>
              <a:latin typeface="Times New Roman"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zh-CN" altLang="en-US" sz="2400">
              <a:solidFill>
                <a:srgbClr val="003300"/>
              </a:solidFill>
              <a:latin typeface="Times New Roman"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zh-CN" altLang="en-US" sz="2400">
              <a:solidFill>
                <a:srgbClr val="003300"/>
              </a:solidFill>
              <a:latin typeface="Times New Roman"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zh-CN" altLang="en-US" sz="2400">
              <a:solidFill>
                <a:srgbClr val="003300"/>
              </a:solidFill>
              <a:latin typeface="Times New Roman"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2400">
              <a:solidFill>
                <a:srgbClr val="003300"/>
              </a:solidFill>
              <a:latin typeface="Times New Roman"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zh-CN" altLang="en-US" sz="2400">
              <a:solidFill>
                <a:srgbClr val="003300"/>
              </a:solidFill>
              <a:latin typeface="Times New Roman"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l">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a:defRPr/>
            </a:pPr>
            <a:fld id="{18F73E74-01D2-2143-9DAA-29855B9EFFBC}" type="slidenum">
              <a:rPr lang="zh-CN" altLang="en-US">
                <a:solidFill>
                  <a:srgbClr val="003300"/>
                </a:solidFill>
                <a:latin typeface="Times New Roman" charset="0"/>
              </a:rPr>
              <a:pPr>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105553376"/>
      </p:ext>
    </p:extLst>
  </p:cSld>
  <p:clrMap bg1="lt1" tx1="dk1" bg2="lt2" tx2="dk2" accent1="accent1" accent2="accent2" accent3="accent3" accent4="accent4" accent5="accent5" accent6="accent6" hlink="hlink" folHlink="folHlink"/>
  <p:sldLayoutIdLst>
    <p:sldLayoutId id="2147486383" r:id="rId1"/>
    <p:sldLayoutId id="2147486384" r:id="rId2"/>
    <p:sldLayoutId id="2147486385" r:id="rId3"/>
    <p:sldLayoutId id="2147486386" r:id="rId4"/>
    <p:sldLayoutId id="2147486387" r:id="rId5"/>
    <p:sldLayoutId id="2147486388" r:id="rId6"/>
    <p:sldLayoutId id="2147486389" r:id="rId7"/>
    <p:sldLayoutId id="2147486390" r:id="rId8"/>
    <p:sldLayoutId id="2147486391" r:id="rId9"/>
    <p:sldLayoutId id="2147486392" r:id="rId10"/>
    <p:sldLayoutId id="2147486393"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latin typeface="Arial"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l" eaLnBrk="1" hangingPunct="1"/>
                <a:endParaRPr lang="en-US" sz="2400">
                  <a:solidFill>
                    <a:srgbClr val="FFFFFF"/>
                  </a:solidFill>
                  <a:latin typeface="Arial"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latin typeface="Arial"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latin typeface="Arial"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latin typeface="Arial"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000" b="1">
                <a:solidFill>
                  <a:srgbClr val="FFFFFF"/>
                </a:solidFill>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r>
              <a:rPr lang="en-US" sz="1000" b="1">
                <a:solidFill>
                  <a:srgbClr val="FFFFFF"/>
                </a:solidFill>
                <a:latin typeface="Arial" charset="0"/>
                <a:cs typeface="Arial" charset="0"/>
              </a:rPr>
              <a:t>9.65.01.</a:t>
            </a:r>
          </a:p>
        </p:txBody>
      </p:sp>
    </p:spTree>
    <p:extLst>
      <p:ext uri="{BB962C8B-B14F-4D97-AF65-F5344CB8AC3E}">
        <p14:creationId xmlns:p14="http://schemas.microsoft.com/office/powerpoint/2010/main" val="4240799306"/>
      </p:ext>
    </p:extLst>
  </p:cSld>
  <p:clrMap bg1="dk2" tx1="lt1" bg2="dk1" tx2="lt2" accent1="accent1" accent2="accent2" accent3="accent3" accent4="accent4" accent5="accent5" accent6="accent6" hlink="hlink" folHlink="folHlink"/>
  <p:sldLayoutIdLst>
    <p:sldLayoutId id="2147486395" r:id="rId1"/>
    <p:sldLayoutId id="2147486396" r:id="rId2"/>
    <p:sldLayoutId id="2147486397" r:id="rId3"/>
    <p:sldLayoutId id="2147486398" r:id="rId4"/>
    <p:sldLayoutId id="2147486399" r:id="rId5"/>
    <p:sldLayoutId id="2147486400" r:id="rId6"/>
    <p:sldLayoutId id="2147486401" r:id="rId7"/>
    <p:sldLayoutId id="2147486402" r:id="rId8"/>
    <p:sldLayoutId id="2147486403" r:id="rId9"/>
    <p:sldLayoutId id="2147486404" r:id="rId10"/>
    <p:sldLayoutId id="2147486405" r:id="rId11"/>
    <p:sldLayoutId id="214748640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685800" y="117475"/>
            <a:ext cx="8456613" cy="6738938"/>
            <a:chOff x="432" y="74"/>
            <a:chExt cx="5327" cy="4245"/>
          </a:xfrm>
        </p:grpSpPr>
        <p:sp>
          <p:nvSpPr>
            <p:cNvPr id="12186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nvGrpSpPr>
            <p:cNvPr id="121865" name="Group 4"/>
            <p:cNvGrpSpPr>
              <a:grpSpLocks/>
            </p:cNvGrpSpPr>
            <p:nvPr/>
          </p:nvGrpSpPr>
          <p:grpSpPr bwMode="auto">
            <a:xfrm>
              <a:off x="2859" y="4250"/>
              <a:ext cx="2729" cy="41"/>
              <a:chOff x="2859" y="4250"/>
              <a:chExt cx="2729" cy="41"/>
            </a:xfrm>
          </p:grpSpPr>
          <p:sp>
            <p:nvSpPr>
              <p:cNvPr id="12187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187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187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187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187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187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187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187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21866"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186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186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186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2185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2186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D2FE4BE9-A3DA-5E40-87F9-69F953368C16}" type="slidenum">
              <a:rPr lang="en-US"/>
              <a:pPr>
                <a:defRPr/>
              </a:pPr>
              <a:t>‹#›</a:t>
            </a:fld>
            <a:endParaRPr lang="en-US"/>
          </a:p>
        </p:txBody>
      </p:sp>
    </p:spTree>
    <p:extLst>
      <p:ext uri="{BB962C8B-B14F-4D97-AF65-F5344CB8AC3E}">
        <p14:creationId xmlns:p14="http://schemas.microsoft.com/office/powerpoint/2010/main" val="788069357"/>
      </p:ext>
    </p:extLst>
  </p:cSld>
  <p:clrMap bg1="dk2" tx1="lt1" bg2="dk1" tx2="lt2" accent1="accent1" accent2="accent2" accent3="accent3" accent4="accent4" accent5="accent5" accent6="accent6" hlink="hlink" folHlink="folHlink"/>
  <p:sldLayoutIdLst>
    <p:sldLayoutId id="2147486408" r:id="rId1"/>
    <p:sldLayoutId id="2147486409" r:id="rId2"/>
    <p:sldLayoutId id="2147486410" r:id="rId3"/>
    <p:sldLayoutId id="2147486411" r:id="rId4"/>
    <p:sldLayoutId id="2147486412" r:id="rId5"/>
    <p:sldLayoutId id="2147486413" r:id="rId6"/>
    <p:sldLayoutId id="2147486414" r:id="rId7"/>
    <p:sldLayoutId id="2147486415" r:id="rId8"/>
    <p:sldLayoutId id="2147486416" r:id="rId9"/>
    <p:sldLayoutId id="2147486417" r:id="rId10"/>
    <p:sldLayoutId id="2147486418" r:id="rId11"/>
    <p:sldLayoutId id="2147486419"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4158423985"/>
      </p:ext>
    </p:extLst>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 id="2147485265" r:id="rId12"/>
    <p:sldLayoutId id="21474852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7458" name="Group 1026"/>
          <p:cNvGrpSpPr>
            <a:grpSpLocks/>
          </p:cNvGrpSpPr>
          <p:nvPr/>
        </p:nvGrpSpPr>
        <p:grpSpPr bwMode="auto">
          <a:xfrm>
            <a:off x="0" y="2286000"/>
            <a:ext cx="9144000" cy="3581400"/>
            <a:chOff x="0" y="1968"/>
            <a:chExt cx="5760" cy="2256"/>
          </a:xfrm>
        </p:grpSpPr>
        <p:sp>
          <p:nvSpPr>
            <p:cNvPr id="14746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6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6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6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6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7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7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7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7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7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7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7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7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7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7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8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8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8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8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8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8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8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8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8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8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9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9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9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9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9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9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9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9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9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49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0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0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0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0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0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0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0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0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0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0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1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1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1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1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1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1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1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1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1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1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2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2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2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2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2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2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2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752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4745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746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3CDEB587-DAB5-9547-B1D1-C4B995D91E04}" type="slidenum">
              <a:rPr lang="en-US" altLang="ja-JP"/>
              <a:pPr>
                <a:defRPr/>
              </a:pPr>
              <a:t>‹#›</a:t>
            </a:fld>
            <a:endParaRPr lang="en-US" altLang="ja-JP"/>
          </a:p>
        </p:txBody>
      </p:sp>
      <p:pic>
        <p:nvPicPr>
          <p:cNvPr id="14746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75077627"/>
      </p:ext>
    </p:extLst>
  </p:cSld>
  <p:clrMap bg1="dk2" tx1="lt1" bg2="dk1" tx2="lt2" accent1="accent1" accent2="accent2" accent3="accent3" accent4="accent4" accent5="accent5" accent6="accent6" hlink="hlink" folHlink="folHlink"/>
  <p:sldLayoutIdLst>
    <p:sldLayoutId id="2147486421" r:id="rId1"/>
    <p:sldLayoutId id="2147486422" r:id="rId2"/>
    <p:sldLayoutId id="2147486423" r:id="rId3"/>
    <p:sldLayoutId id="2147486424" r:id="rId4"/>
    <p:sldLayoutId id="2147486425" r:id="rId5"/>
    <p:sldLayoutId id="2147486426" r:id="rId6"/>
    <p:sldLayoutId id="2147486427" r:id="rId7"/>
    <p:sldLayoutId id="2147486428" r:id="rId8"/>
    <p:sldLayoutId id="2147486429" r:id="rId9"/>
    <p:sldLayoutId id="2147486430" r:id="rId10"/>
    <p:sldLayoutId id="2147486431"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lgn="l">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ADEBA4A3-5119-E348-8B50-B6ED910F2F8B}"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556686215"/>
      </p:ext>
    </p:extLst>
  </p:cSld>
  <p:clrMap bg1="dk2" tx1="lt1" bg2="dk1" tx2="lt2" accent1="accent1" accent2="accent2" accent3="accent3" accent4="accent4" accent5="accent5" accent6="accent6" hlink="hlink" folHlink="folHlink"/>
  <p:sldLayoutIdLst>
    <p:sldLayoutId id="2147486433" r:id="rId1"/>
    <p:sldLayoutId id="2147486434"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2529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0" hangingPunct="0">
              <a:defRPr sz="1400" b="0">
                <a:solidFill>
                  <a:srgbClr val="000000"/>
                </a:solidFill>
                <a:latin typeface="Arial"/>
                <a:ea typeface="Osaka"/>
                <a:cs typeface="Osaka"/>
              </a:defRPr>
            </a:lvl1pPr>
          </a:lstStyle>
          <a:p>
            <a:pPr algn="l">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a:ea typeface="Osaka"/>
                <a:cs typeface="Osaka"/>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latin typeface="Arial"/>
                <a:ea typeface="Osaka"/>
                <a:cs typeface="Osaka"/>
              </a:defRPr>
            </a:lvl1pPr>
          </a:lstStyle>
          <a:p>
            <a:pPr>
              <a:defRPr/>
            </a:pPr>
            <a:fld id="{37A3F00B-9D3F-5049-BD77-AD8C4B4255D8}" type="slidenum">
              <a:rPr lang="en-US"/>
              <a:pPr>
                <a:defRPr/>
              </a:pPr>
              <a:t>‹#›</a:t>
            </a:fld>
            <a:endParaRPr lang="en-US"/>
          </a:p>
        </p:txBody>
      </p:sp>
    </p:spTree>
    <p:extLst>
      <p:ext uri="{BB962C8B-B14F-4D97-AF65-F5344CB8AC3E}">
        <p14:creationId xmlns:p14="http://schemas.microsoft.com/office/powerpoint/2010/main" val="2264928679"/>
      </p:ext>
    </p:extLst>
  </p:cSld>
  <p:clrMap bg1="lt1" tx1="dk1" bg2="lt2" tx2="dk2" accent1="accent1" accent2="accent2" accent3="accent3" accent4="accent4" accent5="accent5" accent6="accent6" hlink="hlink" folHlink="folHlink"/>
  <p:sldLayoutIdLst>
    <p:sldLayoutId id="2147486436" r:id="rId1"/>
    <p:sldLayoutId id="2147486437" r:id="rId2"/>
    <p:sldLayoutId id="2147486438" r:id="rId3"/>
    <p:sldLayoutId id="2147486439" r:id="rId4"/>
    <p:sldLayoutId id="2147486440" r:id="rId5"/>
    <p:sldLayoutId id="2147486441" r:id="rId6"/>
    <p:sldLayoutId id="2147486442" r:id="rId7"/>
    <p:sldLayoutId id="2147486443" r:id="rId8"/>
    <p:sldLayoutId id="2147486444" r:id="rId9"/>
    <p:sldLayoutId id="2147486445" r:id="rId10"/>
    <p:sldLayoutId id="21474864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eaLnBrk="0" fontAlgn="base" hangingPunct="0">
        <a:spcBef>
          <a:spcPct val="20000"/>
        </a:spcBef>
        <a:spcAft>
          <a:spcPct val="0"/>
        </a:spcAft>
        <a:buChar char="»"/>
        <a:defRPr sz="2000">
          <a:solidFill>
            <a:schemeClr val="tx1"/>
          </a:solidFill>
          <a:latin typeface="+mn-lt"/>
          <a:ea typeface="+mn-ea"/>
          <a:cs typeface="+mn-cs"/>
        </a:defRPr>
      </a:lvl6pPr>
      <a:lvl7pPr marL="2971040" indent="-228541" algn="l" rtl="0" eaLnBrk="0" fontAlgn="base" hangingPunct="0">
        <a:spcBef>
          <a:spcPct val="20000"/>
        </a:spcBef>
        <a:spcAft>
          <a:spcPct val="0"/>
        </a:spcAft>
        <a:buChar char="»"/>
        <a:defRPr sz="2000">
          <a:solidFill>
            <a:schemeClr val="tx1"/>
          </a:solidFill>
          <a:latin typeface="+mn-lt"/>
          <a:ea typeface="+mn-ea"/>
          <a:cs typeface="+mn-cs"/>
        </a:defRPr>
      </a:lvl7pPr>
      <a:lvl8pPr marL="3428124" indent="-228541" algn="l" rtl="0" eaLnBrk="0" fontAlgn="base" hangingPunct="0">
        <a:spcBef>
          <a:spcPct val="20000"/>
        </a:spcBef>
        <a:spcAft>
          <a:spcPct val="0"/>
        </a:spcAft>
        <a:buChar char="»"/>
        <a:defRPr sz="2000">
          <a:solidFill>
            <a:schemeClr val="tx1"/>
          </a:solidFill>
          <a:latin typeface="+mn-lt"/>
          <a:ea typeface="+mn-ea"/>
          <a:cs typeface="+mn-cs"/>
        </a:defRPr>
      </a:lvl8pPr>
      <a:lvl9pPr marL="3885205" indent="-228541" algn="l" rtl="0" eaLnBrk="0" fontAlgn="base" hangingPunct="0">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31074"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5200EA5A-4AD8-4B75-92DC-D282DF64F982}" type="slidenum">
              <a:rPr lang="en-US" altLang="en-US"/>
              <a:pPr/>
              <a:t>‹#›</a:t>
            </a:fld>
            <a:endParaRPr lang="en-US" altLang="en-US"/>
          </a:p>
        </p:txBody>
      </p:sp>
    </p:spTree>
    <p:extLst>
      <p:ext uri="{BB962C8B-B14F-4D97-AF65-F5344CB8AC3E}">
        <p14:creationId xmlns:p14="http://schemas.microsoft.com/office/powerpoint/2010/main" val="2166700391"/>
      </p:ext>
    </p:extLst>
  </p:cSld>
  <p:clrMap bg1="dk2" tx1="lt1" bg2="dk1" tx2="lt2" accent1="accent1" accent2="accent2" accent3="accent3" accent4="accent4" accent5="accent5" accent6="accent6" hlink="hlink" folHlink="folHlink"/>
  <p:sldLayoutIdLst>
    <p:sldLayoutId id="2147486488" r:id="rId1"/>
    <p:sldLayoutId id="2147486489" r:id="rId2"/>
    <p:sldLayoutId id="2147486490" r:id="rId3"/>
    <p:sldLayoutId id="2147486491" r:id="rId4"/>
    <p:sldLayoutId id="2147486492" r:id="rId5"/>
    <p:sldLayoutId id="2147486493" r:id="rId6"/>
    <p:sldLayoutId id="2147486494" r:id="rId7"/>
    <p:sldLayoutId id="2147486495" r:id="rId8"/>
    <p:sldLayoutId id="2147486496" r:id="rId9"/>
    <p:sldLayoutId id="2147486497" r:id="rId10"/>
    <p:sldLayoutId id="2147486498" r:id="rId11"/>
    <p:sldLayoutId id="2147486499" r:id="rId12"/>
    <p:sldLayoutId id="2147486500"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extLst>
      <p:ext uri="{BB962C8B-B14F-4D97-AF65-F5344CB8AC3E}">
        <p14:creationId xmlns:p14="http://schemas.microsoft.com/office/powerpoint/2010/main" val="500373236"/>
      </p:ext>
    </p:extLst>
  </p:cSld>
  <p:clrMap bg1="lt1" tx1="dk1" bg2="lt2" tx2="dk2" accent1="accent1" accent2="accent2" accent3="accent3" accent4="accent4" accent5="accent5" accent6="accent6" hlink="hlink" folHlink="folHlink"/>
  <p:sldLayoutIdLst>
    <p:sldLayoutId id="2147486729" r:id="rId1"/>
    <p:sldLayoutId id="2147486730" r:id="rId2"/>
    <p:sldLayoutId id="2147486731" r:id="rId3"/>
    <p:sldLayoutId id="2147486732" r:id="rId4"/>
    <p:sldLayoutId id="2147486733" r:id="rId5"/>
    <p:sldLayoutId id="2147486734" r:id="rId6"/>
    <p:sldLayoutId id="2147486735" r:id="rId7"/>
    <p:sldLayoutId id="2147486736" r:id="rId8"/>
    <p:sldLayoutId id="2147486737" r:id="rId9"/>
    <p:sldLayoutId id="2147486738" r:id="rId10"/>
    <p:sldLayoutId id="2147486739" r:id="rId11"/>
    <p:sldLayoutId id="2147486740" r:id="rId12"/>
    <p:sldLayoutId id="21474867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a typeface="ＭＳ Ｐゴシック" charset="0"/>
              <a:cs typeface="ＭＳ Ｐゴシック" charset="0"/>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a typeface="ＭＳ Ｐゴシック" charset="0"/>
              <a:cs typeface="ＭＳ Ｐゴシック" charset="0"/>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5D83133C-747C-6747-A320-323F826E93BD}" type="slidenum">
              <a:rPr lang="en-US">
                <a:solidFill>
                  <a:srgbClr val="000000"/>
                </a:solidFill>
                <a:latin typeface="Arial" charset="0"/>
                <a:ea typeface="ＭＳ Ｐゴシック" charset="0"/>
                <a:cs typeface="ＭＳ Ｐゴシック" charset="0"/>
              </a:rPr>
              <a:pPr>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35392961"/>
      </p:ext>
    </p:extLst>
  </p:cSld>
  <p:clrMap bg1="lt1" tx1="dk1" bg2="lt2" tx2="dk2" accent1="accent1" accent2="accent2" accent3="accent3" accent4="accent4" accent5="accent5" accent6="accent6" hlink="hlink" folHlink="folHlink"/>
  <p:sldLayoutIdLst>
    <p:sldLayoutId id="2147486769" r:id="rId1"/>
    <p:sldLayoutId id="2147486770" r:id="rId2"/>
    <p:sldLayoutId id="2147486771" r:id="rId3"/>
    <p:sldLayoutId id="2147486772" r:id="rId4"/>
    <p:sldLayoutId id="2147486773" r:id="rId5"/>
    <p:sldLayoutId id="2147486774" r:id="rId6"/>
    <p:sldLayoutId id="2147486775" r:id="rId7"/>
    <p:sldLayoutId id="2147486776" r:id="rId8"/>
    <p:sldLayoutId id="2147486777" r:id="rId9"/>
    <p:sldLayoutId id="2147486778" r:id="rId10"/>
    <p:sldLayoutId id="21474867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685800" y="117475"/>
            <a:ext cx="8456613" cy="6738938"/>
            <a:chOff x="432" y="74"/>
            <a:chExt cx="5327" cy="4245"/>
          </a:xfrm>
        </p:grpSpPr>
        <p:sp>
          <p:nvSpPr>
            <p:cNvPr id="51208" name="Rectangle 3"/>
            <p:cNvSpPr>
              <a:spLocks noChangeArrowheads="1"/>
            </p:cNvSpPr>
            <p:nvPr/>
          </p:nvSpPr>
          <p:spPr bwMode="invGray">
            <a:xfrm>
              <a:off x="432" y="4176"/>
              <a:ext cx="2208" cy="143"/>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73737" name="Group 4"/>
            <p:cNvGrpSpPr>
              <a:grpSpLocks/>
            </p:cNvGrpSpPr>
            <p:nvPr/>
          </p:nvGrpSpPr>
          <p:grpSpPr bwMode="auto">
            <a:xfrm>
              <a:off x="2859" y="4250"/>
              <a:ext cx="2729" cy="41"/>
              <a:chOff x="2859" y="4250"/>
              <a:chExt cx="2729" cy="41"/>
            </a:xfrm>
          </p:grpSpPr>
          <p:sp>
            <p:nvSpPr>
              <p:cNvPr id="51214" name="Oval 5"/>
              <p:cNvSpPr>
                <a:spLocks noChangeArrowheads="1"/>
              </p:cNvSpPr>
              <p:nvPr/>
            </p:nvSpPr>
            <p:spPr bwMode="invGray">
              <a:xfrm>
                <a:off x="2859"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5" name="Oval 6"/>
              <p:cNvSpPr>
                <a:spLocks noChangeArrowheads="1"/>
              </p:cNvSpPr>
              <p:nvPr/>
            </p:nvSpPr>
            <p:spPr bwMode="invGray">
              <a:xfrm>
                <a:off x="3243"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6" name="Oval 7"/>
              <p:cNvSpPr>
                <a:spLocks noChangeArrowheads="1"/>
              </p:cNvSpPr>
              <p:nvPr/>
            </p:nvSpPr>
            <p:spPr bwMode="invGray">
              <a:xfrm>
                <a:off x="3627"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7" name="Oval 8"/>
              <p:cNvSpPr>
                <a:spLocks noChangeArrowheads="1"/>
              </p:cNvSpPr>
              <p:nvPr/>
            </p:nvSpPr>
            <p:spPr bwMode="invGray">
              <a:xfrm>
                <a:off x="4011"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8" name="Oval 9"/>
              <p:cNvSpPr>
                <a:spLocks noChangeArrowheads="1"/>
              </p:cNvSpPr>
              <p:nvPr/>
            </p:nvSpPr>
            <p:spPr bwMode="invGray">
              <a:xfrm>
                <a:off x="4395"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9" name="Oval 10"/>
              <p:cNvSpPr>
                <a:spLocks noChangeArrowheads="1"/>
              </p:cNvSpPr>
              <p:nvPr/>
            </p:nvSpPr>
            <p:spPr bwMode="invGray">
              <a:xfrm>
                <a:off x="4779"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20" name="Oval 11"/>
              <p:cNvSpPr>
                <a:spLocks noChangeArrowheads="1"/>
              </p:cNvSpPr>
              <p:nvPr/>
            </p:nvSpPr>
            <p:spPr bwMode="invGray">
              <a:xfrm>
                <a:off x="5163"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21" name="Oval 12"/>
              <p:cNvSpPr>
                <a:spLocks noChangeArrowheads="1"/>
              </p:cNvSpPr>
              <p:nvPr/>
            </p:nvSpPr>
            <p:spPr bwMode="invGray">
              <a:xfrm>
                <a:off x="5547"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51210" name="Rectangle 13"/>
            <p:cNvSpPr>
              <a:spLocks noChangeArrowheads="1"/>
            </p:cNvSpPr>
            <p:nvPr/>
          </p:nvSpPr>
          <p:spPr bwMode="invGray">
            <a:xfrm>
              <a:off x="480" y="480"/>
              <a:ext cx="5279" cy="480"/>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1" name="Oval 14"/>
            <p:cNvSpPr>
              <a:spLocks noChangeArrowheads="1"/>
            </p:cNvSpPr>
            <p:nvPr/>
          </p:nvSpPr>
          <p:spPr bwMode="invGray">
            <a:xfrm>
              <a:off x="507" y="7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2" name="Oval 15"/>
            <p:cNvSpPr>
              <a:spLocks noChangeArrowheads="1"/>
            </p:cNvSpPr>
            <p:nvPr/>
          </p:nvSpPr>
          <p:spPr bwMode="invGray">
            <a:xfrm>
              <a:off x="507" y="21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3" name="Oval 16"/>
            <p:cNvSpPr>
              <a:spLocks noChangeArrowheads="1"/>
            </p:cNvSpPr>
            <p:nvPr/>
          </p:nvSpPr>
          <p:spPr bwMode="invGray">
            <a:xfrm>
              <a:off x="507" y="36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73731" name="Rectangle 17"/>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3732" name="Rectangle 1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560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560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defTabSz="914400" fontAlgn="base">
              <a:spcAft>
                <a:spcPct val="0"/>
              </a:spcAft>
              <a:defRPr/>
            </a:pPr>
            <a:fld id="{CE478EC6-59A0-8B46-A209-7238C1E4A507}" type="slidenum">
              <a:rPr lang="en-US">
                <a:solidFill>
                  <a:srgbClr val="FFFFFF"/>
                </a:solidFill>
                <a:latin typeface="Times New Roman" charset="0"/>
                <a:ea typeface="ＭＳ Ｐゴシック" charset="-128"/>
                <a:cs typeface="ＭＳ Ｐゴシック" charset="-128"/>
              </a:rPr>
              <a:pPr defTabSz="914400" fontAlgn="base">
                <a:spcAft>
                  <a:spcPct val="0"/>
                </a:spcAft>
                <a:defRPr/>
              </a:pPr>
              <a:t>‹#›</a:t>
            </a:fld>
            <a:endParaRPr lang="en-US">
              <a:solidFill>
                <a:srgbClr val="FFFFFF"/>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570424947"/>
      </p:ext>
    </p:extLst>
  </p:cSld>
  <p:clrMap bg1="dk2" tx1="lt1" bg2="dk1" tx2="lt2" accent1="accent1" accent2="accent2" accent3="accent3" accent4="accent4" accent5="accent5" accent6="accent6" hlink="hlink" folHlink="folHlink"/>
  <p:sldLayoutIdLst>
    <p:sldLayoutId id="2147486793" r:id="rId1"/>
    <p:sldLayoutId id="2147486794" r:id="rId2"/>
    <p:sldLayoutId id="2147486795" r:id="rId3"/>
    <p:sldLayoutId id="2147486796" r:id="rId4"/>
    <p:sldLayoutId id="2147486797" r:id="rId5"/>
    <p:sldLayoutId id="2147486798" r:id="rId6"/>
    <p:sldLayoutId id="2147486799" r:id="rId7"/>
    <p:sldLayoutId id="2147486800" r:id="rId8"/>
    <p:sldLayoutId id="2147486801" r:id="rId9"/>
    <p:sldLayoutId id="2147486802" r:id="rId10"/>
    <p:sldLayoutId id="2147486803" r:id="rId11"/>
  </p:sldLayoutIdLst>
  <p:transition/>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56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fld id="{C688EB4F-E169-2240-A34E-11F0C301D178}"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417874036"/>
      </p:ext>
    </p:extLst>
  </p:cSld>
  <p:clrMap bg1="lt1" tx1="dk1" bg2="lt2" tx2="dk2" accent1="accent1" accent2="accent2" accent3="accent3" accent4="accent4" accent5="accent5" accent6="accent6" hlink="hlink" folHlink="folHlink"/>
  <p:sldLayoutIdLst>
    <p:sldLayoutId id="2147486805" r:id="rId1"/>
    <p:sldLayoutId id="2147486806" r:id="rId2"/>
    <p:sldLayoutId id="2147486807" r:id="rId3"/>
    <p:sldLayoutId id="2147486808" r:id="rId4"/>
    <p:sldLayoutId id="2147486809" r:id="rId5"/>
    <p:sldLayoutId id="2147486810" r:id="rId6"/>
    <p:sldLayoutId id="2147486811" r:id="rId7"/>
    <p:sldLayoutId id="2147486812" r:id="rId8"/>
    <p:sldLayoutId id="2147486813" r:id="rId9"/>
    <p:sldLayoutId id="2147486814" r:id="rId10"/>
    <p:sldLayoutId id="214748681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1915262584"/>
      </p:ext>
    </p:extLst>
  </p:cSld>
  <p:clrMap bg1="lt1" tx1="dk1" bg2="lt2" tx2="dk2" accent1="accent1" accent2="accent2" accent3="accent3" accent4="accent4" accent5="accent5" accent6="accent6" hlink="hlink" folHlink="folHlink"/>
  <p:sldLayoutIdLst>
    <p:sldLayoutId id="2147486817" r:id="rId1"/>
    <p:sldLayoutId id="2147486818" r:id="rId2"/>
    <p:sldLayoutId id="2147486819" r:id="rId3"/>
    <p:sldLayoutId id="2147486820" r:id="rId4"/>
    <p:sldLayoutId id="2147486821" r:id="rId5"/>
    <p:sldLayoutId id="2147486822" r:id="rId6"/>
    <p:sldLayoutId id="2147486823" r:id="rId7"/>
    <p:sldLayoutId id="2147486824" r:id="rId8"/>
    <p:sldLayoutId id="2147486825" r:id="rId9"/>
    <p:sldLayoutId id="2147486826" r:id="rId10"/>
    <p:sldLayoutId id="2147486827" r:id="rId11"/>
    <p:sldLayoutId id="2147486828" r:id="rId12"/>
    <p:sldLayoutId id="214748682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575866684"/>
      </p:ext>
    </p:extLst>
  </p:cSld>
  <p:clrMap bg1="lt1" tx1="dk1" bg2="lt2" tx2="dk2" accent1="accent1" accent2="accent2" accent3="accent3" accent4="accent4" accent5="accent5" accent6="accent6" hlink="hlink" folHlink="folHlink"/>
  <p:sldLayoutIdLst>
    <p:sldLayoutId id="2147485330" r:id="rId1"/>
    <p:sldLayoutId id="2147485331" r:id="rId2"/>
    <p:sldLayoutId id="2147485332" r:id="rId3"/>
    <p:sldLayoutId id="2147485333" r:id="rId4"/>
    <p:sldLayoutId id="2147485334" r:id="rId5"/>
    <p:sldLayoutId id="2147485335" r:id="rId6"/>
    <p:sldLayoutId id="2147485336" r:id="rId7"/>
    <p:sldLayoutId id="2147485337" r:id="rId8"/>
    <p:sldLayoutId id="2147485338" r:id="rId9"/>
    <p:sldLayoutId id="2147485339" r:id="rId10"/>
    <p:sldLayoutId id="214748534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4261593698"/>
      </p:ext>
    </p:extLst>
  </p:cSld>
  <p:clrMap bg1="lt1" tx1="dk1" bg2="lt2" tx2="dk2" accent1="accent1" accent2="accent2" accent3="accent3" accent4="accent4" accent5="accent5" accent6="accent6" hlink="hlink" folHlink="folHlink"/>
  <p:sldLayoutIdLst>
    <p:sldLayoutId id="2147485342" r:id="rId1"/>
    <p:sldLayoutId id="2147485343" r:id="rId2"/>
    <p:sldLayoutId id="2147485344" r:id="rId3"/>
    <p:sldLayoutId id="2147485345" r:id="rId4"/>
    <p:sldLayoutId id="2147485346" r:id="rId5"/>
    <p:sldLayoutId id="2147485347" r:id="rId6"/>
    <p:sldLayoutId id="2147485348" r:id="rId7"/>
    <p:sldLayoutId id="2147485349" r:id="rId8"/>
    <p:sldLayoutId id="2147485350" r:id="rId9"/>
    <p:sldLayoutId id="2147485351" r:id="rId10"/>
    <p:sldLayoutId id="2147485352" r:id="rId11"/>
    <p:sldLayoutId id="2147485353" r:id="rId12"/>
    <p:sldLayoutId id="214748535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a:defRPr/>
            </a:pPr>
            <a:endParaRPr lang="en-US">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defRPr/>
            </a:pPr>
            <a:fld id="{EE65F3BD-2025-CF4D-9022-D1CF420A00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5587163"/>
      </p:ext>
    </p:extLst>
  </p:cSld>
  <p:clrMap bg1="dk2" tx1="lt1" bg2="dk1" tx2="lt2" accent1="accent1" accent2="accent2" accent3="accent3" accent4="accent4" accent5="accent5" accent6="accent6" hlink="hlink" folHlink="folHlink"/>
  <p:sldLayoutIdLst>
    <p:sldLayoutId id="2147485356" r:id="rId1"/>
    <p:sldLayoutId id="2147485357" r:id="rId2"/>
    <p:sldLayoutId id="2147485358" r:id="rId3"/>
    <p:sldLayoutId id="2147485359" r:id="rId4"/>
    <p:sldLayoutId id="2147485360" r:id="rId5"/>
    <p:sldLayoutId id="2147485361" r:id="rId6"/>
    <p:sldLayoutId id="2147485362" r:id="rId7"/>
    <p:sldLayoutId id="2147485363" r:id="rId8"/>
    <p:sldLayoutId id="2147485364" r:id="rId9"/>
    <p:sldLayoutId id="2147485365" r:id="rId10"/>
    <p:sldLayoutId id="2147485366" r:id="rId11"/>
    <p:sldLayoutId id="2147485367"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48.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58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4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0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4.xml"/><Relationship Id="rId1" Type="http://schemas.openxmlformats.org/officeDocument/2006/relationships/slideLayout" Target="../slideLayouts/slideLayout43.xml"/></Relationships>
</file>

<file path=ppt/slides/_rels/slide10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13.xml"/></Relationships>
</file>

<file path=ppt/slides/_rels/slide10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3.xml"/></Relationships>
</file>

<file path=ppt/slides/_rels/slide10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3.xml"/></Relationships>
</file>

<file path=ppt/slides/_rels/slide10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3.xml"/></Relationships>
</file>

<file path=ppt/slides/_rels/slide10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01.xml"/></Relationships>
</file>

<file path=ppt/slides/_rels/slide109.xml.rels><?xml version="1.0" encoding="UTF-8" standalone="yes"?>
<Relationships xmlns="http://schemas.openxmlformats.org/package/2006/relationships"><Relationship Id="rId3" Type="http://schemas.openxmlformats.org/officeDocument/2006/relationships/hyperlink" Target="http://www.lima.ohio-state.edu/biology/images/anatomy/Blood%20400X.jpg" TargetMode="External"/><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698.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7.xml"/><Relationship Id="rId1" Type="http://schemas.openxmlformats.org/officeDocument/2006/relationships/slideLayout" Target="../slideLayouts/slideLayout43.xml"/></Relationships>
</file>

<file path=ppt/slides/_rels/slide11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8.xml"/><Relationship Id="rId1" Type="http://schemas.openxmlformats.org/officeDocument/2006/relationships/slideLayout" Target="../slideLayouts/slideLayout43.xml"/></Relationships>
</file>

<file path=ppt/slides/_rels/slide11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9.xml"/><Relationship Id="rId1" Type="http://schemas.openxmlformats.org/officeDocument/2006/relationships/slideLayout" Target="../slideLayouts/slideLayout43.xml"/></Relationships>
</file>

<file path=ppt/slides/_rels/slide11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0.xml"/><Relationship Id="rId1" Type="http://schemas.openxmlformats.org/officeDocument/2006/relationships/slideLayout" Target="../slideLayouts/slideLayout4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12.xml"/></Relationships>
</file>

<file path=ppt/slides/_rels/slide11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9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1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1.xml"/><Relationship Id="rId1" Type="http://schemas.openxmlformats.org/officeDocument/2006/relationships/slideLayout" Target="../slideLayouts/slideLayout428.xml"/></Relationships>
</file>

<file path=ppt/slides/_rels/slide11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4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36.xml"/></Relationships>
</file>

<file path=ppt/slides/_rels/slide121.xml.rels><?xml version="1.0" encoding="UTF-8" standalone="yes"?>
<Relationships xmlns="http://schemas.openxmlformats.org/package/2006/relationships"><Relationship Id="rId3" Type="http://schemas.openxmlformats.org/officeDocument/2006/relationships/hyperlink" Target="http://www.ou.org/images/pius-sm.gif" TargetMode="External"/><Relationship Id="rId2" Type="http://schemas.openxmlformats.org/officeDocument/2006/relationships/notesSlide" Target="../notesSlides/notesSlide92.xml"/><Relationship Id="rId1" Type="http://schemas.openxmlformats.org/officeDocument/2006/relationships/slideLayout" Target="../slideLayouts/slideLayout474.xml"/><Relationship Id="rId4" Type="http://schemas.openxmlformats.org/officeDocument/2006/relationships/image" Target="../media/image91.png"/></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447.xml"/><Relationship Id="rId1" Type="http://schemas.openxmlformats.org/officeDocument/2006/relationships/themeOverride" Target="../theme/themeOverride9.xml"/></Relationships>
</file>

<file path=ppt/slides/_rels/slide123.xml.rels><?xml version="1.0" encoding="UTF-8" standalone="yes"?>
<Relationships xmlns="http://schemas.openxmlformats.org/package/2006/relationships"><Relationship Id="rId3" Type="http://schemas.openxmlformats.org/officeDocument/2006/relationships/hyperlink" Target="http://images.google.com/imgres?imgurl=www.gospelcom.net/rbc/ds_images/q0408/priest.gif&amp;imgrefurl=http://www.gospelcom.net/rbc/ds/q0408/point1.html&amp;h=180&amp;w=167&amp;prev=/images?q=Jewish+Priest&amp;svnum=10&amp;hl=en&amp;lr=&amp;ie=UTF-8&amp;oe=UTF-8" TargetMode="External"/><Relationship Id="rId2" Type="http://schemas.openxmlformats.org/officeDocument/2006/relationships/notesSlide" Target="../notesSlides/notesSlide93.xml"/><Relationship Id="rId1" Type="http://schemas.openxmlformats.org/officeDocument/2006/relationships/slideLayout" Target="../slideLayouts/slideLayout474.xml"/><Relationship Id="rId4" Type="http://schemas.openxmlformats.org/officeDocument/2006/relationships/image" Target="../media/image92.jpe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58.xml"/></Relationships>
</file>

<file path=ppt/slides/_rels/slide12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5.xml"/><Relationship Id="rId1" Type="http://schemas.openxmlformats.org/officeDocument/2006/relationships/slideLayout" Target="../slideLayouts/slideLayout476.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hyperlink" Target="http://www.jtsa.edu/images/art/s_priest.jpg" TargetMode="Externa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3.jpeg"/><Relationship Id="rId1" Type="http://schemas.openxmlformats.org/officeDocument/2006/relationships/slideLayout" Target="../slideLayouts/slideLayout54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3.jpeg"/><Relationship Id="rId1" Type="http://schemas.openxmlformats.org/officeDocument/2006/relationships/slideLayout" Target="../slideLayouts/slideLayout54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3.jpeg"/><Relationship Id="rId1" Type="http://schemas.openxmlformats.org/officeDocument/2006/relationships/slideLayout" Target="../slideLayouts/slideLayout67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9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48.xml"/></Relationships>
</file>

<file path=ppt/slides/_rels/slide130.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96.xml"/><Relationship Id="rId1" Type="http://schemas.openxmlformats.org/officeDocument/2006/relationships/slideLayout" Target="../slideLayouts/slideLayout49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95.xml"/></Relationships>
</file>

<file path=ppt/slides/_rels/slide1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7.xml"/><Relationship Id="rId1" Type="http://schemas.openxmlformats.org/officeDocument/2006/relationships/slideLayout" Target="../slideLayouts/slideLayout54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08.xml"/></Relationships>
</file>

<file path=ppt/slides/_rels/slide13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2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97.xml"/></Relationships>
</file>

<file path=ppt/slides/_rels/slide1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0.xml"/><Relationship Id="rId1" Type="http://schemas.openxmlformats.org/officeDocument/2006/relationships/slideLayout" Target="../slideLayouts/slideLayout548.xml"/></Relationships>
</file>

<file path=ppt/slides/_rels/slide1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1.xml"/><Relationship Id="rId1" Type="http://schemas.openxmlformats.org/officeDocument/2006/relationships/slideLayout" Target="../slideLayouts/slideLayout548.xml"/></Relationships>
</file>

<file path=ppt/slides/_rels/slide1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2.xml"/><Relationship Id="rId1" Type="http://schemas.openxmlformats.org/officeDocument/2006/relationships/slideLayout" Target="../slideLayouts/slideLayout548.xml"/></Relationships>
</file>

<file path=ppt/slides/_rels/slide1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3.xml"/><Relationship Id="rId1" Type="http://schemas.openxmlformats.org/officeDocument/2006/relationships/slideLayout" Target="../slideLayouts/slideLayout548.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60.xml"/></Relationships>
</file>

<file path=ppt/slides/_rels/slide1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4.xml"/><Relationship Id="rId1" Type="http://schemas.openxmlformats.org/officeDocument/2006/relationships/slideLayout" Target="../slideLayouts/slideLayout548.xml"/></Relationships>
</file>

<file path=ppt/slides/_rels/slide1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5.xml"/><Relationship Id="rId1" Type="http://schemas.openxmlformats.org/officeDocument/2006/relationships/slideLayout" Target="../slideLayouts/slideLayout54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04.xml"/></Relationships>
</file>

<file path=ppt/slides/_rels/slide14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6.xml"/><Relationship Id="rId1" Type="http://schemas.openxmlformats.org/officeDocument/2006/relationships/slideLayout" Target="../slideLayouts/slideLayout725.xml"/><Relationship Id="rId4" Type="http://schemas.openxmlformats.org/officeDocument/2006/relationships/image" Target="../media/image10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4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48.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579.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4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548.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48.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54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548.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56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59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54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548.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63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74.xml"/><Relationship Id="rId1" Type="http://schemas.openxmlformats.org/officeDocument/2006/relationships/themeOverride" Target="../theme/themeOverride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4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79.xml"/><Relationship Id="rId1" Type="http://schemas.openxmlformats.org/officeDocument/2006/relationships/themeOverride" Target="../theme/themeOverride3.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3" Type="http://schemas.openxmlformats.org/officeDocument/2006/relationships/hyperlink" Target="http://www.garrigan.net/Media/gallery/3d/blood.jpg" TargetMode="External"/><Relationship Id="rId2" Type="http://schemas.openxmlformats.org/officeDocument/2006/relationships/notesSlide" Target="../notesSlides/notesSlide30.xml"/><Relationship Id="rId1" Type="http://schemas.openxmlformats.org/officeDocument/2006/relationships/slideLayout" Target="../slideLayouts/slideLayout96.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25.xml"/><Relationship Id="rId1" Type="http://schemas.openxmlformats.org/officeDocument/2006/relationships/themeOverride" Target="../theme/themeOverride4.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48.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04.xml"/><Relationship Id="rId1" Type="http://schemas.openxmlformats.org/officeDocument/2006/relationships/themeOverride" Target="../theme/themeOverride5.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714.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714.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15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48.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7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548.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1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74.xml"/><Relationship Id="rId1" Type="http://schemas.openxmlformats.org/officeDocument/2006/relationships/themeOverride" Target="../theme/themeOverride6.xml"/><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54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4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3.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openxmlformats.org/officeDocument/2006/relationships/hyperlink" Target="http://images.google.com.sg/imgres?imgurl=www.sfcentral.org/SabbathSchool/colorbook/Priest_and_sanctuary.gif&amp;imgrefurl=http://www.mssscrafts.com/miscellaneous/church.htm&amp;h=672&amp;w=625&amp;prev=/images?q=Sabbath&amp;start=320&amp;svnum=10&amp;hl=en&amp;lr=&amp;ie=UTF-8&amp;oe=UTF-8&amp;sa=N" TargetMode="External"/><Relationship Id="rId2" Type="http://schemas.openxmlformats.org/officeDocument/2006/relationships/notesSlide" Target="../notesSlides/notesSlide53.xml"/><Relationship Id="rId1" Type="http://schemas.openxmlformats.org/officeDocument/2006/relationships/slideLayout" Target="../slideLayouts/slideLayout267.xml"/><Relationship Id="rId4" Type="http://schemas.openxmlformats.org/officeDocument/2006/relationships/image" Target="../media/image53.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6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54.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54.xml"/><Relationship Id="rId5" Type="http://schemas.openxmlformats.org/officeDocument/2006/relationships/image" Target="../media/image57.jpeg"/><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54.xml"/><Relationship Id="rId5" Type="http://schemas.openxmlformats.org/officeDocument/2006/relationships/image" Target="../media/image60.jpeg"/><Relationship Id="rId4" Type="http://schemas.openxmlformats.org/officeDocument/2006/relationships/image" Target="../media/image59.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4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79.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548.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679.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642.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548.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548.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548.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54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96.xml"/></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6.xml"/><Relationship Id="rId1" Type="http://schemas.openxmlformats.org/officeDocument/2006/relationships/slideLayout" Target="../slideLayouts/slideLayout54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48.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97.xml"/></Relationships>
</file>

<file path=ppt/slides/_rels/slide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8.xml"/><Relationship Id="rId1" Type="http://schemas.openxmlformats.org/officeDocument/2006/relationships/slideLayout" Target="../slideLayouts/slideLayout548.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548.xml"/></Relationships>
</file>

<file path=ppt/slides/_rels/slide8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70.xml"/><Relationship Id="rId1" Type="http://schemas.openxmlformats.org/officeDocument/2006/relationships/slideLayout" Target="../slideLayouts/slideLayout512.xml"/><Relationship Id="rId4" Type="http://schemas.openxmlformats.org/officeDocument/2006/relationships/image" Target="../media/image69.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3.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2.xml"/><Relationship Id="rId1" Type="http://schemas.openxmlformats.org/officeDocument/2006/relationships/slideLayout" Target="../slideLayouts/slideLayout43.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536.xml"/><Relationship Id="rId1" Type="http://schemas.openxmlformats.org/officeDocument/2006/relationships/themeOverride" Target="../theme/themeOverride7.xml"/><Relationship Id="rId5" Type="http://schemas.openxmlformats.org/officeDocument/2006/relationships/image" Target="../media/image71.jpeg"/><Relationship Id="rId4" Type="http://schemas.openxmlformats.org/officeDocument/2006/relationships/image" Target="../media/image3.jpeg"/></Relationships>
</file>

<file path=ppt/slides/_rels/slide8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4.xml"/><Relationship Id="rId1" Type="http://schemas.openxmlformats.org/officeDocument/2006/relationships/slideLayout" Target="../slideLayouts/slideLayout529.xml"/></Relationships>
</file>

<file path=ppt/slides/_rels/slide8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307.xml"/></Relationships>
</file>

<file path=ppt/slides/_rels/slide8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6.xml"/><Relationship Id="rId1" Type="http://schemas.openxmlformats.org/officeDocument/2006/relationships/slideLayout" Target="../slideLayouts/slideLayout97.xml"/><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58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7.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318.xml"/><Relationship Id="rId1" Type="http://schemas.openxmlformats.org/officeDocument/2006/relationships/themeOverride" Target="../theme/themeOverride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9.xml"/><Relationship Id="rId1" Type="http://schemas.openxmlformats.org/officeDocument/2006/relationships/slideLayout" Target="../slideLayouts/slideLayout653.xml"/></Relationships>
</file>

<file path=ppt/slides/_rels/slide9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31.xml"/></Relationships>
</file>

<file path=ppt/slides/_rels/slide9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360.xml"/></Relationships>
</file>

<file path=ppt/slides/_rels/slide9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1.xml"/><Relationship Id="rId1" Type="http://schemas.openxmlformats.org/officeDocument/2006/relationships/slideLayout" Target="../slideLayouts/slideLayout36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5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11907" y="4453732"/>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TW" altLang="en-US" sz="6600" b="1" i="1" dirty="0">
                <a:solidFill>
                  <a:srgbClr val="000000"/>
                </a:solidFill>
                <a:latin typeface="Arial" charset="0"/>
                <a:ea typeface="ＭＳ Ｐゴシック" charset="0"/>
                <a:cs typeface="ＭＳ Ｐゴシック" charset="0"/>
              </a:rPr>
              <a:t>利未记</a:t>
            </a:r>
          </a:p>
        </p:txBody>
      </p:sp>
      <p:sp>
        <p:nvSpPr>
          <p:cNvPr id="900098" name="Rectangle 2"/>
          <p:cNvSpPr>
            <a:spLocks noGrp="1" noChangeArrowheads="1"/>
          </p:cNvSpPr>
          <p:nvPr>
            <p:ph type="ctrTitle"/>
          </p:nvPr>
        </p:nvSpPr>
        <p:spPr>
          <a:xfrm>
            <a:off x="-22363" y="2204864"/>
            <a:ext cx="9120187" cy="1446653"/>
          </a:xfrm>
          <a:effectLst/>
        </p:spPr>
        <p:txBody>
          <a:bodyPr/>
          <a:lstStyle/>
          <a:p>
            <a:pPr>
              <a:defRPr/>
            </a:pPr>
            <a:r>
              <a:rPr lang="zh-TW" altLang="en-US" sz="8800" b="1" dirty="0">
                <a:solidFill>
                  <a:schemeClr val="tx1"/>
                </a:solidFill>
                <a:latin typeface="Arial" charset="0"/>
                <a:ea typeface="ＭＳ Ｐゴシック" charset="0"/>
                <a:cs typeface="ＭＳ Ｐゴシック" charset="0"/>
              </a:rPr>
              <a:t>你们要分别为圣</a:t>
            </a:r>
            <a:endParaRPr lang="en-US" sz="8800" b="1" dirty="0">
              <a:solidFill>
                <a:schemeClr val="tx1"/>
              </a:solidFill>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0"/>
            <a:ext cx="9144000" cy="1828800"/>
          </a:xfrm>
          <a:prstGeom prst="rect">
            <a:avLst/>
          </a:prstGeom>
        </p:spPr>
      </p:pic>
    </p:spTree>
    <p:extLst>
      <p:ext uri="{BB962C8B-B14F-4D97-AF65-F5344CB8AC3E}">
        <p14:creationId xmlns:p14="http://schemas.microsoft.com/office/powerpoint/2010/main" val="2096473289"/>
      </p:ext>
    </p:extLst>
  </p:cSld>
  <p:clrMapOvr>
    <a:overrideClrMapping bg1="lt1" tx1="dk1" bg2="lt2" tx2="dk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spirit sent by Christ.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152400" y="766763"/>
            <a:ext cx="9448800" cy="629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Title 1"/>
          <p:cNvSpPr>
            <a:spLocks noGrp="1"/>
          </p:cNvSpPr>
          <p:nvPr>
            <p:ph type="title"/>
          </p:nvPr>
        </p:nvSpPr>
        <p:spPr>
          <a:xfrm>
            <a:off x="0" y="0"/>
            <a:ext cx="9144000" cy="838200"/>
          </a:xfrm>
        </p:spPr>
        <p:txBody>
          <a:bodyPr/>
          <a:lstStyle/>
          <a:p>
            <a:r>
              <a:rPr lang="en-US" dirty="0" err="1">
                <a:latin typeface="Arial" charset="0"/>
                <a:ea typeface="ＭＳ Ｐゴシック" charset="0"/>
                <a:cs typeface="Arial" charset="0"/>
              </a:rPr>
              <a:t>保惠师</a:t>
            </a:r>
            <a:r>
              <a:rPr lang="en-US" dirty="0">
                <a:latin typeface="Arial" charset="0"/>
                <a:ea typeface="ＭＳ Ｐゴシック" charset="0"/>
                <a:cs typeface="Arial" charset="0"/>
              </a:rPr>
              <a:t>(</a:t>
            </a:r>
            <a:r>
              <a:rPr lang="en-US" dirty="0" err="1">
                <a:latin typeface="Arial" charset="0"/>
                <a:ea typeface="ＭＳ Ｐゴシック" charset="0"/>
                <a:cs typeface="Arial" charset="0"/>
              </a:rPr>
              <a:t>约翰福音</a:t>
            </a:r>
            <a:r>
              <a:rPr lang="en-US" dirty="0">
                <a:latin typeface="Arial" charset="0"/>
                <a:ea typeface="ＭＳ Ｐゴシック" charset="0"/>
                <a:cs typeface="Arial" charset="0"/>
              </a:rPr>
              <a:t> 14:16)</a:t>
            </a:r>
          </a:p>
        </p:txBody>
      </p:sp>
      <p:sp>
        <p:nvSpPr>
          <p:cNvPr id="6" name="Title 1"/>
          <p:cNvSpPr txBox="1">
            <a:spLocks/>
          </p:cNvSpPr>
          <p:nvPr/>
        </p:nvSpPr>
        <p:spPr bwMode="auto">
          <a:xfrm>
            <a:off x="0" y="838200"/>
            <a:ext cx="9144000" cy="838200"/>
          </a:xfrm>
          <a:prstGeom prst="rect">
            <a:avLst/>
          </a:prstGeom>
          <a:noFill/>
          <a:ln w="9525">
            <a:noFill/>
            <a:miter lim="800000"/>
            <a:headEnd/>
            <a:tailEnd/>
          </a:ln>
        </p:spPr>
        <p:txBody>
          <a:bodyPr anchor="ctr"/>
          <a:lstStyle/>
          <a:p>
            <a:pPr lvl="0" algn="ctr">
              <a:defRPr/>
            </a:pPr>
            <a:r>
              <a:rPr lang="zh-CN" altLang="en-US" sz="4000" b="1" kern="0" dirty="0">
                <a:latin typeface="Arial"/>
                <a:ea typeface="ＭＳ Ｐゴシック" charset="-128"/>
                <a:cs typeface="Arial"/>
              </a:rPr>
              <a:t>保惠师 </a:t>
            </a:r>
            <a:r>
              <a:rPr lang="en-US" altLang="zh-CN" sz="4000" b="1" kern="0" dirty="0">
                <a:latin typeface="Arial"/>
                <a:ea typeface="ＭＳ Ｐゴシック" charset="-128"/>
                <a:cs typeface="Arial"/>
              </a:rPr>
              <a:t>= </a:t>
            </a:r>
            <a:r>
              <a:rPr lang="zh-CN" altLang="en-US" sz="4000" b="1" kern="0" dirty="0">
                <a:latin typeface="Arial"/>
                <a:ea typeface="ＭＳ Ｐゴシック" charset="-128"/>
                <a:cs typeface="Arial"/>
              </a:rPr>
              <a:t>策士 </a:t>
            </a:r>
            <a:r>
              <a:rPr lang="en-US" altLang="zh-CN" sz="4000" b="1" kern="0" dirty="0">
                <a:latin typeface="Arial"/>
                <a:ea typeface="ＭＳ Ｐゴシック" charset="-128"/>
                <a:cs typeface="Arial"/>
              </a:rPr>
              <a:t>= </a:t>
            </a:r>
            <a:r>
              <a:rPr lang="zh-CN" altLang="en-US" sz="4000" b="1" kern="0" dirty="0">
                <a:latin typeface="Arial"/>
                <a:ea typeface="ＭＳ Ｐゴシック" charset="-128"/>
                <a:cs typeface="Arial"/>
              </a:rPr>
              <a:t>安慰者</a:t>
            </a:r>
            <a:endParaRPr lang="en-US" sz="4000" b="1" kern="0" dirty="0">
              <a:latin typeface="Arial"/>
              <a:ea typeface="ＭＳ Ｐゴシック" charset="-128"/>
              <a:cs typeface="Arial"/>
            </a:endParaRPr>
          </a:p>
        </p:txBody>
      </p:sp>
      <p:sp>
        <p:nvSpPr>
          <p:cNvPr id="7" name="Title 1"/>
          <p:cNvSpPr txBox="1">
            <a:spLocks/>
          </p:cNvSpPr>
          <p:nvPr/>
        </p:nvSpPr>
        <p:spPr bwMode="auto">
          <a:xfrm>
            <a:off x="0" y="2463800"/>
            <a:ext cx="8229600" cy="838200"/>
          </a:xfrm>
          <a:prstGeom prst="rect">
            <a:avLst/>
          </a:prstGeom>
          <a:noFill/>
          <a:ln w="9525">
            <a:noFill/>
            <a:miter lim="800000"/>
            <a:headEnd/>
            <a:tailEnd/>
          </a:ln>
        </p:spPr>
        <p:txBody>
          <a:bodyPr anchor="ctr"/>
          <a:lstStyle/>
          <a:p>
            <a:pPr lvl="0" algn="l">
              <a:defRPr/>
            </a:pPr>
            <a:r>
              <a:rPr lang="zh-CN" altLang="en-US" sz="4000" b="1" kern="0" dirty="0">
                <a:latin typeface="Arial"/>
                <a:ea typeface="ＭＳ Ｐゴシック" charset="-128"/>
                <a:cs typeface="Arial"/>
              </a:rPr>
              <a:t>“‘另一个’的希腊语选项”</a:t>
            </a:r>
            <a:endPar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endParaRPr>
          </a:p>
        </p:txBody>
      </p:sp>
      <p:sp>
        <p:nvSpPr>
          <p:cNvPr id="8" name="Title 1"/>
          <p:cNvSpPr txBox="1">
            <a:spLocks/>
          </p:cNvSpPr>
          <p:nvPr/>
        </p:nvSpPr>
        <p:spPr bwMode="auto">
          <a:xfrm>
            <a:off x="0" y="32766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l">
              <a:defRPr/>
            </a:pPr>
            <a:r>
              <a:rPr lang="en-US" sz="3600" b="1" i="1" dirty="0" err="1">
                <a:solidFill>
                  <a:srgbClr val="000000"/>
                </a:solidFill>
                <a:cs typeface="Arial" charset="0"/>
              </a:rPr>
              <a:t>Heteros</a:t>
            </a:r>
            <a:r>
              <a:rPr lang="en-US" sz="3600" b="1" i="1" dirty="0">
                <a:solidFill>
                  <a:srgbClr val="000000"/>
                </a:solidFill>
                <a:cs typeface="Arial" charset="0"/>
              </a:rPr>
              <a:t> =“</a:t>
            </a:r>
            <a:r>
              <a:rPr lang="zh-CN" altLang="en-US" sz="3600" b="1" i="1" dirty="0">
                <a:solidFill>
                  <a:srgbClr val="000000"/>
                </a:solidFill>
                <a:cs typeface="Arial" charset="0"/>
              </a:rPr>
              <a:t>另一种不同的”</a:t>
            </a:r>
            <a:endParaRPr lang="en-US" sz="3600" b="1" i="1" dirty="0">
              <a:solidFill>
                <a:srgbClr val="000000"/>
              </a:solidFill>
              <a:cs typeface="Arial" charset="0"/>
            </a:endParaRPr>
          </a:p>
        </p:txBody>
      </p:sp>
      <p:sp>
        <p:nvSpPr>
          <p:cNvPr id="9" name="Title 1"/>
          <p:cNvSpPr txBox="1">
            <a:spLocks/>
          </p:cNvSpPr>
          <p:nvPr/>
        </p:nvSpPr>
        <p:spPr bwMode="auto">
          <a:xfrm>
            <a:off x="0" y="16510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l">
              <a:defRPr/>
            </a:pPr>
            <a:r>
              <a:rPr lang="zh-CN" altLang="en-US" sz="4000" b="1" dirty="0">
                <a:solidFill>
                  <a:srgbClr val="000000"/>
                </a:solidFill>
                <a:cs typeface="Arial" charset="0"/>
              </a:rPr>
              <a:t>希腊语</a:t>
            </a:r>
            <a:r>
              <a:rPr lang="en-US" altLang="zh-CN" sz="4000" b="1" dirty="0">
                <a:solidFill>
                  <a:srgbClr val="000000"/>
                </a:solidFill>
                <a:cs typeface="Arial" charset="0"/>
              </a:rPr>
              <a:t>=“</a:t>
            </a:r>
            <a:r>
              <a:rPr lang="zh-CN" altLang="en-US" sz="4000" b="1" dirty="0">
                <a:solidFill>
                  <a:srgbClr val="000000"/>
                </a:solidFill>
                <a:cs typeface="Arial" charset="0"/>
              </a:rPr>
              <a:t>与你并肩而行的人”</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3" name="Oval 12"/>
          <p:cNvSpPr>
            <a:spLocks noChangeArrowheads="1"/>
          </p:cNvSpPr>
          <p:nvPr/>
        </p:nvSpPr>
        <p:spPr bwMode="auto">
          <a:xfrm>
            <a:off x="533400" y="4114800"/>
            <a:ext cx="8610600" cy="990600"/>
          </a:xfrm>
          <a:prstGeom prst="ellipse">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 name="Title 1"/>
          <p:cNvSpPr txBox="1">
            <a:spLocks/>
          </p:cNvSpPr>
          <p:nvPr/>
        </p:nvSpPr>
        <p:spPr bwMode="auto">
          <a:xfrm>
            <a:off x="381000" y="4114800"/>
            <a:ext cx="8763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Allos</a:t>
            </a:r>
            <a:r>
              <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36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另一种相同的</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 name="Title 1"/>
          <p:cNvSpPr txBox="1">
            <a:spLocks/>
          </p:cNvSpPr>
          <p:nvPr/>
        </p:nvSpPr>
        <p:spPr bwMode="auto">
          <a:xfrm>
            <a:off x="0" y="5105400"/>
            <a:ext cx="9144000" cy="1371600"/>
          </a:xfrm>
          <a:prstGeom prst="rect">
            <a:avLst/>
          </a:prstGeom>
          <a:solidFill>
            <a:srgbClr val="000000"/>
          </a:solidFill>
          <a:ln w="9525">
            <a:noFill/>
            <a:miter lim="800000"/>
            <a:headEnd/>
            <a:tailEnd/>
          </a:ln>
        </p:spPr>
        <p:txBody>
          <a:bodyPr anchor="ctr"/>
          <a:lstStyle/>
          <a:p>
            <a:pPr lvl="0" algn="ctr">
              <a:defRPr/>
            </a:pPr>
            <a:r>
              <a:rPr lang="zh-CN" altLang="en-US" sz="3600" b="1" i="1" kern="0" dirty="0">
                <a:solidFill>
                  <a:srgbClr val="FFFFFF"/>
                </a:solidFill>
                <a:latin typeface="Arial"/>
                <a:ea typeface="ＭＳ Ｐゴシック" charset="-128"/>
                <a:cs typeface="Arial"/>
              </a:rPr>
              <a:t>圣灵将像耶稣本人一样与我们同在！</a:t>
            </a:r>
            <a:endParaRPr kumimoji="0" lang="en-US" sz="3600" b="1" i="1" u="none" strike="noStrike" kern="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25757996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animBg="1"/>
      <p:bldP spid="10" grpId="0"/>
      <p:bldP spid="11"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663300"/>
            </a:gs>
            <a:gs pos="100000">
              <a:srgbClr val="2F1800"/>
            </a:gs>
          </a:gsLst>
          <a:path path="shape">
            <a:fillToRect l="50000" t="50000" r="50000" b="50000"/>
          </a:path>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28600" y="152400"/>
            <a:ext cx="7772400" cy="457200"/>
          </a:xfrm>
          <a:solidFill>
            <a:schemeClr val="bg2"/>
          </a:solidFill>
        </p:spPr>
        <p:txBody>
          <a:bodyPr/>
          <a:lstStyle/>
          <a:p>
            <a:pPr eaLnBrk="1" hangingPunct="1"/>
            <a:r>
              <a:rPr lang="zh-CN" altLang="en-US" sz="2800" b="1">
                <a:solidFill>
                  <a:schemeClr val="tx1"/>
                </a:solidFill>
                <a:latin typeface="DFKai-SB" charset="0"/>
                <a:ea typeface="DFKai-SB" charset="0"/>
                <a:cs typeface="Arial" charset="0"/>
              </a:rPr>
              <a:t>为什么不可吃猪肉</a:t>
            </a:r>
            <a:r>
              <a:rPr lang="en-US" altLang="zh-CN" sz="2800" b="1">
                <a:solidFill>
                  <a:schemeClr val="tx1"/>
                </a:solidFill>
                <a:latin typeface="DFKai-SB" charset="0"/>
                <a:ea typeface="DFKai-SB" charset="0"/>
                <a:cs typeface="Arial" charset="0"/>
              </a:rPr>
              <a:t>? (</a:t>
            </a:r>
            <a:r>
              <a:rPr lang="zh-CN" altLang="en-US" sz="2800" b="1">
                <a:solidFill>
                  <a:schemeClr val="tx1"/>
                </a:solidFill>
                <a:latin typeface="DFKai-SB" charset="0"/>
                <a:ea typeface="DFKai-SB" charset="0"/>
                <a:cs typeface="Arial" charset="0"/>
              </a:rPr>
              <a:t>以及其它有关律法的问题</a:t>
            </a:r>
            <a:r>
              <a:rPr lang="en-US" altLang="zh-CN" sz="2800" b="1">
                <a:solidFill>
                  <a:schemeClr val="tx1"/>
                </a:solidFill>
                <a:latin typeface="DFKai-SB" charset="0"/>
                <a:ea typeface="DFKai-SB" charset="0"/>
                <a:cs typeface="Arial" charset="0"/>
              </a:rPr>
              <a:t>)</a:t>
            </a:r>
            <a:r>
              <a:rPr lang="en-US" altLang="zh-CN" sz="2800" b="1">
                <a:solidFill>
                  <a:schemeClr val="tx1"/>
                </a:solidFill>
                <a:latin typeface="Times New Roman" charset="0"/>
                <a:ea typeface="Geneva" charset="0"/>
                <a:cs typeface="Arial" charset="0"/>
              </a:rPr>
              <a:t> </a:t>
            </a:r>
          </a:p>
        </p:txBody>
      </p:sp>
      <p:graphicFrame>
        <p:nvGraphicFramePr>
          <p:cNvPr id="95253" name="Group 21"/>
          <p:cNvGraphicFramePr>
            <a:graphicFrameLocks noGrp="1"/>
          </p:cNvGraphicFramePr>
          <p:nvPr/>
        </p:nvGraphicFramePr>
        <p:xfrm>
          <a:off x="0" y="792163"/>
          <a:ext cx="9067800" cy="4541520"/>
        </p:xfrm>
        <a:graphic>
          <a:graphicData uri="http://schemas.openxmlformats.org/drawingml/2006/table">
            <a:tbl>
              <a:tblPr/>
              <a:tblGrid>
                <a:gridCol w="1295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4572000">
                  <a:extLst>
                    <a:ext uri="{9D8B030D-6E8A-4147-A177-3AD203B41FA5}">
                      <a16:colId xmlns:a16="http://schemas.microsoft.com/office/drawing/2014/main" val="20002"/>
                    </a:ext>
                  </a:extLst>
                </a:gridCol>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问题</a:t>
                      </a:r>
                    </a:p>
                  </a:txBody>
                  <a:tcP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律法命令</a:t>
                      </a:r>
                    </a:p>
                  </a:txBody>
                  <a:tcP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理由</a:t>
                      </a:r>
                    </a:p>
                  </a:txBody>
                  <a:tcP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混合的肉类和牛奶有什么问题</a:t>
                      </a: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p>
                  </a:txBody>
                  <a:tcP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不可用山羊羔母的奶煮山羊羔” </a:t>
                      </a: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申</a:t>
                      </a: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 14:21)</a:t>
                      </a:r>
                    </a:p>
                  </a:txBody>
                  <a:tcP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1</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）避免出现迦南人在生殖崇拜中的一些习俗</a:t>
                      </a:r>
                      <a:endParaRPr kumimoji="0" lang="en-US" altLang="zh-CN"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2</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）奶制品和肉类同食时，钙质较不易被吸收。缺钙会导致牙齿和骨骼疏松</a:t>
                      </a:r>
                      <a:endParaRPr kumimoji="0" lang="en-US" altLang="zh-CN"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Arial" charset="0"/>
                        <a:ea typeface="微軟正黑體" charset="0"/>
                        <a:cs typeface="Arial" charset="0"/>
                      </a:endParaRPr>
                    </a:p>
                  </a:txBody>
                  <a:tcP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麻风病人的心中已经十分痛苦，为什么还要隔离他们</a:t>
                      </a: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p>
                  </a:txBody>
                  <a:tcP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祭师要查看皮肉上的病，如果患处的毛已经变白</a:t>
                      </a: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祭师就要把患者隔离七天</a:t>
                      </a: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 </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就要独居住在营外”</a:t>
                      </a: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利</a:t>
                      </a: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 13:3-4, 46)</a:t>
                      </a:r>
                    </a:p>
                  </a:txBody>
                  <a:tcP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在第六和第十四世纪之间麻风病导致数百万欧洲人死亡。一些人给出了不正确的处理方式，结果没有能停止疫病的传播。在医生接近放弃的时候，教会使用圣经所建议的隔离的方式，最终这个可怕的瘟疫得到制止。</a:t>
                      </a:r>
                      <a:endPar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sym typeface="MS LineDraw"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 name="Text Box 4"/>
          <p:cNvSpPr txBox="1">
            <a:spLocks noChangeArrowheads="1"/>
          </p:cNvSpPr>
          <p:nvPr/>
        </p:nvSpPr>
        <p:spPr bwMode="auto">
          <a:xfrm>
            <a:off x="8451850" y="0"/>
            <a:ext cx="692150" cy="457200"/>
          </a:xfrm>
          <a:prstGeom prst="rect">
            <a:avLst/>
          </a:prstGeom>
          <a:noFill/>
          <a:ln w="12700" cap="sq">
            <a:noFill/>
            <a:miter lim="800000"/>
            <a:headEnd type="none" w="sm" len="sm"/>
            <a:tailEnd type="none" w="sm" len="sm"/>
          </a:ln>
          <a:effectLst>
            <a:outerShdw dist="38100" dir="2700000" rotWithShape="0">
              <a:srgbClr val="808080">
                <a:alpha val="42999"/>
              </a:srgbClr>
            </a:outerShdw>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r>
              <a:rPr lang="en-US" altLang="zh-CN" sz="2400" b="1">
                <a:solidFill>
                  <a:srgbClr val="FFFFFF"/>
                </a:solidFill>
                <a:effectLst>
                  <a:outerShdw blurRad="38100" dist="38100" dir="2700000" algn="tl">
                    <a:srgbClr val="000000"/>
                  </a:outerShdw>
                </a:effectLst>
                <a:latin typeface="Arial" charset="0"/>
                <a:ea typeface="Times New Roman" charset="0"/>
                <a:cs typeface="Arial" charset="0"/>
              </a:rPr>
              <a:t>131</a:t>
            </a:r>
          </a:p>
        </p:txBody>
      </p:sp>
    </p:spTree>
    <p:extLst>
      <p:ext uri="{BB962C8B-B14F-4D97-AF65-F5344CB8AC3E}">
        <p14:creationId xmlns:p14="http://schemas.microsoft.com/office/powerpoint/2010/main" val="27225638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30303752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nvGrpSpPr>
        <p:grpSpPr bwMode="auto">
          <a:xfrm>
            <a:off x="0" y="0"/>
            <a:ext cx="9263063" cy="7086600"/>
            <a:chOff x="0" y="0"/>
            <a:chExt cx="5835" cy="4464"/>
          </a:xfrm>
        </p:grpSpPr>
        <p:pic>
          <p:nvPicPr>
            <p:cNvPr id="99335" name="Picture 3" descr="Slide3"/>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0" y="144"/>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6" name="Freeform 4"/>
            <p:cNvSpPr>
              <a:spLocks/>
            </p:cNvSpPr>
            <p:nvPr/>
          </p:nvSpPr>
          <p:spPr bwMode="auto">
            <a:xfrm>
              <a:off x="1152" y="0"/>
              <a:ext cx="4683" cy="1200"/>
            </a:xfrm>
            <a:custGeom>
              <a:avLst/>
              <a:gdLst>
                <a:gd name="T0" fmla="*/ 179 w 4658"/>
                <a:gd name="T1" fmla="*/ 281 h 1116"/>
                <a:gd name="T2" fmla="*/ 567 w 4658"/>
                <a:gd name="T3" fmla="*/ 418 h 1116"/>
                <a:gd name="T4" fmla="*/ 1131 w 4658"/>
                <a:gd name="T5" fmla="*/ 535 h 1116"/>
                <a:gd name="T6" fmla="*/ 1215 w 4658"/>
                <a:gd name="T7" fmla="*/ 578 h 1116"/>
                <a:gd name="T8" fmla="*/ 1331 w 4658"/>
                <a:gd name="T9" fmla="*/ 687 h 1116"/>
                <a:gd name="T10" fmla="*/ 1451 w 4658"/>
                <a:gd name="T11" fmla="*/ 761 h 1116"/>
                <a:gd name="T12" fmla="*/ 1501 w 4658"/>
                <a:gd name="T13" fmla="*/ 803 h 1116"/>
                <a:gd name="T14" fmla="*/ 1561 w 4658"/>
                <a:gd name="T15" fmla="*/ 815 h 1116"/>
                <a:gd name="T16" fmla="*/ 1833 w 4658"/>
                <a:gd name="T17" fmla="*/ 902 h 1116"/>
                <a:gd name="T18" fmla="*/ 2001 w 4658"/>
                <a:gd name="T19" fmla="*/ 943 h 1116"/>
                <a:gd name="T20" fmla="*/ 2131 w 4658"/>
                <a:gd name="T21" fmla="*/ 997 h 1116"/>
                <a:gd name="T22" fmla="*/ 2208 w 4658"/>
                <a:gd name="T23" fmla="*/ 1018 h 1116"/>
                <a:gd name="T24" fmla="*/ 2331 w 4658"/>
                <a:gd name="T25" fmla="*/ 1041 h 1116"/>
                <a:gd name="T26" fmla="*/ 2465 w 4658"/>
                <a:gd name="T27" fmla="*/ 1105 h 1116"/>
                <a:gd name="T28" fmla="*/ 2545 w 4658"/>
                <a:gd name="T29" fmla="*/ 1147 h 1116"/>
                <a:gd name="T30" fmla="*/ 2671 w 4658"/>
                <a:gd name="T31" fmla="*/ 1169 h 1116"/>
                <a:gd name="T32" fmla="*/ 2921 w 4658"/>
                <a:gd name="T33" fmla="*/ 1256 h 1116"/>
                <a:gd name="T34" fmla="*/ 3223 w 4658"/>
                <a:gd name="T35" fmla="*/ 1372 h 1116"/>
                <a:gd name="T36" fmla="*/ 3573 w 4658"/>
                <a:gd name="T37" fmla="*/ 1426 h 1116"/>
                <a:gd name="T38" fmla="*/ 3685 w 4658"/>
                <a:gd name="T39" fmla="*/ 1457 h 1116"/>
                <a:gd name="T40" fmla="*/ 3942 w 4658"/>
                <a:gd name="T41" fmla="*/ 1575 h 1116"/>
                <a:gd name="T42" fmla="*/ 4005 w 4658"/>
                <a:gd name="T43" fmla="*/ 1618 h 1116"/>
                <a:gd name="T44" fmla="*/ 4017 w 4658"/>
                <a:gd name="T45" fmla="*/ 1770 h 1116"/>
                <a:gd name="T46" fmla="*/ 4111 w 4658"/>
                <a:gd name="T47" fmla="*/ 1825 h 1116"/>
                <a:gd name="T48" fmla="*/ 4449 w 4658"/>
                <a:gd name="T49" fmla="*/ 1832 h 1116"/>
                <a:gd name="T50" fmla="*/ 4562 w 4658"/>
                <a:gd name="T51" fmla="*/ 1951 h 1116"/>
                <a:gd name="T52" fmla="*/ 4631 w 4658"/>
                <a:gd name="T53" fmla="*/ 1994 h 1116"/>
                <a:gd name="T54" fmla="*/ 4700 w 4658"/>
                <a:gd name="T55" fmla="*/ 1965 h 1116"/>
                <a:gd name="T56" fmla="*/ 4725 w 4658"/>
                <a:gd name="T57" fmla="*/ 1868 h 1116"/>
                <a:gd name="T58" fmla="*/ 4762 w 4658"/>
                <a:gd name="T59" fmla="*/ 1846 h 1116"/>
                <a:gd name="T60" fmla="*/ 4782 w 4658"/>
                <a:gd name="T61" fmla="*/ 1832 h 1116"/>
                <a:gd name="T62" fmla="*/ 4813 w 4658"/>
                <a:gd name="T63" fmla="*/ 1760 h 1116"/>
                <a:gd name="T64" fmla="*/ 4825 w 4658"/>
                <a:gd name="T65" fmla="*/ 1672 h 1116"/>
                <a:gd name="T66" fmla="*/ 4832 w 4658"/>
                <a:gd name="T67" fmla="*/ 1395 h 1116"/>
                <a:gd name="T68" fmla="*/ 4844 w 4658"/>
                <a:gd name="T69" fmla="*/ 1189 h 1116"/>
                <a:gd name="T70" fmla="*/ 4825 w 4658"/>
                <a:gd name="T71" fmla="*/ 428 h 1116"/>
                <a:gd name="T72" fmla="*/ 4813 w 4658"/>
                <a:gd name="T73" fmla="*/ 281 h 1116"/>
                <a:gd name="T74" fmla="*/ 4374 w 4658"/>
                <a:gd name="T75" fmla="*/ 214 h 1116"/>
                <a:gd name="T76" fmla="*/ 3459 w 4658"/>
                <a:gd name="T77" fmla="*/ 118 h 1116"/>
                <a:gd name="T78" fmla="*/ 2495 w 4658"/>
                <a:gd name="T79" fmla="*/ 128 h 1116"/>
                <a:gd name="T80" fmla="*/ 1665 w 4658"/>
                <a:gd name="T81" fmla="*/ 75 h 1116"/>
                <a:gd name="T82" fmla="*/ 1424 w 4658"/>
                <a:gd name="T83" fmla="*/ 43 h 1116"/>
                <a:gd name="T84" fmla="*/ 1027 w 4658"/>
                <a:gd name="T85" fmla="*/ 0 h 1116"/>
                <a:gd name="T86" fmla="*/ 651 w 4658"/>
                <a:gd name="T87" fmla="*/ 6 h 1116"/>
                <a:gd name="T88" fmla="*/ 81 w 4658"/>
                <a:gd name="T89" fmla="*/ 128 h 1116"/>
                <a:gd name="T90" fmla="*/ 39 w 4658"/>
                <a:gd name="T91" fmla="*/ 139 h 1116"/>
                <a:gd name="T92" fmla="*/ 119 w 4658"/>
                <a:gd name="T93" fmla="*/ 310 h 1116"/>
                <a:gd name="T94" fmla="*/ 479 w 4658"/>
                <a:gd name="T95" fmla="*/ 481 h 1116"/>
                <a:gd name="T96" fmla="*/ 627 w 4658"/>
                <a:gd name="T97" fmla="*/ 514 h 1116"/>
                <a:gd name="T98" fmla="*/ 713 w 4658"/>
                <a:gd name="T99" fmla="*/ 548 h 1116"/>
                <a:gd name="T100" fmla="*/ 785 w 4658"/>
                <a:gd name="T101" fmla="*/ 569 h 1116"/>
                <a:gd name="T102" fmla="*/ 991 w 4658"/>
                <a:gd name="T103" fmla="*/ 663 h 1116"/>
                <a:gd name="T104" fmla="*/ 1167 w 4658"/>
                <a:gd name="T105" fmla="*/ 751 h 1116"/>
                <a:gd name="T106" fmla="*/ 1307 w 4658"/>
                <a:gd name="T107" fmla="*/ 815 h 1116"/>
                <a:gd name="T108" fmla="*/ 1431 w 4658"/>
                <a:gd name="T109" fmla="*/ 858 h 1116"/>
                <a:gd name="T110" fmla="*/ 1645 w 4658"/>
                <a:gd name="T111" fmla="*/ 910 h 1116"/>
                <a:gd name="T112" fmla="*/ 1773 w 4658"/>
                <a:gd name="T113" fmla="*/ 974 h 1116"/>
                <a:gd name="T114" fmla="*/ 1846 w 4658"/>
                <a:gd name="T115" fmla="*/ 1018 h 1116"/>
                <a:gd name="T116" fmla="*/ 2131 w 4658"/>
                <a:gd name="T117" fmla="*/ 1051 h 1116"/>
                <a:gd name="T118" fmla="*/ 2435 w 4658"/>
                <a:gd name="T119" fmla="*/ 1094 h 1116"/>
                <a:gd name="T120" fmla="*/ 2551 w 4658"/>
                <a:gd name="T121" fmla="*/ 1125 h 1116"/>
                <a:gd name="T122" fmla="*/ 3134 w 4658"/>
                <a:gd name="T123" fmla="*/ 1265 h 1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58"/>
                <a:gd name="T187" fmla="*/ 0 h 1116"/>
                <a:gd name="T188" fmla="*/ 4658 w 4658"/>
                <a:gd name="T189" fmla="*/ 1116 h 1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58" h="1116">
                  <a:moveTo>
                    <a:pt x="171" y="156"/>
                  </a:moveTo>
                  <a:cubicBezTo>
                    <a:pt x="263" y="202"/>
                    <a:pt x="481" y="223"/>
                    <a:pt x="543" y="234"/>
                  </a:cubicBezTo>
                  <a:cubicBezTo>
                    <a:pt x="720" y="266"/>
                    <a:pt x="904" y="285"/>
                    <a:pt x="1083" y="300"/>
                  </a:cubicBezTo>
                  <a:cubicBezTo>
                    <a:pt x="1111" y="309"/>
                    <a:pt x="1139" y="315"/>
                    <a:pt x="1167" y="324"/>
                  </a:cubicBezTo>
                  <a:cubicBezTo>
                    <a:pt x="1199" y="349"/>
                    <a:pt x="1235" y="374"/>
                    <a:pt x="1275" y="384"/>
                  </a:cubicBezTo>
                  <a:cubicBezTo>
                    <a:pt x="1308" y="406"/>
                    <a:pt x="1351" y="413"/>
                    <a:pt x="1389" y="426"/>
                  </a:cubicBezTo>
                  <a:cubicBezTo>
                    <a:pt x="1406" y="432"/>
                    <a:pt x="1420" y="446"/>
                    <a:pt x="1437" y="450"/>
                  </a:cubicBezTo>
                  <a:cubicBezTo>
                    <a:pt x="1457" y="455"/>
                    <a:pt x="1477" y="454"/>
                    <a:pt x="1497" y="456"/>
                  </a:cubicBezTo>
                  <a:cubicBezTo>
                    <a:pt x="1565" y="490"/>
                    <a:pt x="1678" y="499"/>
                    <a:pt x="1755" y="504"/>
                  </a:cubicBezTo>
                  <a:cubicBezTo>
                    <a:pt x="1806" y="521"/>
                    <a:pt x="1864" y="521"/>
                    <a:pt x="1917" y="528"/>
                  </a:cubicBezTo>
                  <a:cubicBezTo>
                    <a:pt x="1960" y="533"/>
                    <a:pt x="2001" y="550"/>
                    <a:pt x="2043" y="558"/>
                  </a:cubicBezTo>
                  <a:cubicBezTo>
                    <a:pt x="2067" y="563"/>
                    <a:pt x="2091" y="567"/>
                    <a:pt x="2115" y="570"/>
                  </a:cubicBezTo>
                  <a:cubicBezTo>
                    <a:pt x="2155" y="575"/>
                    <a:pt x="2235" y="582"/>
                    <a:pt x="2235" y="582"/>
                  </a:cubicBezTo>
                  <a:cubicBezTo>
                    <a:pt x="2278" y="596"/>
                    <a:pt x="2316" y="612"/>
                    <a:pt x="2361" y="618"/>
                  </a:cubicBezTo>
                  <a:cubicBezTo>
                    <a:pt x="2387" y="627"/>
                    <a:pt x="2413" y="633"/>
                    <a:pt x="2439" y="642"/>
                  </a:cubicBezTo>
                  <a:cubicBezTo>
                    <a:pt x="2477" y="655"/>
                    <a:pt x="2559" y="654"/>
                    <a:pt x="2559" y="654"/>
                  </a:cubicBezTo>
                  <a:cubicBezTo>
                    <a:pt x="2638" y="674"/>
                    <a:pt x="2721" y="681"/>
                    <a:pt x="2799" y="702"/>
                  </a:cubicBezTo>
                  <a:cubicBezTo>
                    <a:pt x="2894" y="728"/>
                    <a:pt x="2989" y="756"/>
                    <a:pt x="3087" y="768"/>
                  </a:cubicBezTo>
                  <a:cubicBezTo>
                    <a:pt x="3164" y="794"/>
                    <a:pt x="3339" y="793"/>
                    <a:pt x="3423" y="798"/>
                  </a:cubicBezTo>
                  <a:cubicBezTo>
                    <a:pt x="3459" y="803"/>
                    <a:pt x="3495" y="811"/>
                    <a:pt x="3531" y="816"/>
                  </a:cubicBezTo>
                  <a:cubicBezTo>
                    <a:pt x="3610" y="848"/>
                    <a:pt x="3694" y="865"/>
                    <a:pt x="3777" y="882"/>
                  </a:cubicBezTo>
                  <a:cubicBezTo>
                    <a:pt x="3797" y="895"/>
                    <a:pt x="3815" y="899"/>
                    <a:pt x="3837" y="906"/>
                  </a:cubicBezTo>
                  <a:cubicBezTo>
                    <a:pt x="3842" y="934"/>
                    <a:pt x="3838" y="964"/>
                    <a:pt x="3849" y="990"/>
                  </a:cubicBezTo>
                  <a:cubicBezTo>
                    <a:pt x="3856" y="1008"/>
                    <a:pt x="3921" y="1017"/>
                    <a:pt x="3939" y="1020"/>
                  </a:cubicBezTo>
                  <a:cubicBezTo>
                    <a:pt x="4013" y="1017"/>
                    <a:pt x="4195" y="992"/>
                    <a:pt x="4263" y="1026"/>
                  </a:cubicBezTo>
                  <a:cubicBezTo>
                    <a:pt x="4301" y="1045"/>
                    <a:pt x="4338" y="1065"/>
                    <a:pt x="4371" y="1092"/>
                  </a:cubicBezTo>
                  <a:cubicBezTo>
                    <a:pt x="4389" y="1107"/>
                    <a:pt x="4437" y="1116"/>
                    <a:pt x="4437" y="1116"/>
                  </a:cubicBezTo>
                  <a:cubicBezTo>
                    <a:pt x="4448" y="1115"/>
                    <a:pt x="4491" y="1116"/>
                    <a:pt x="4503" y="1098"/>
                  </a:cubicBezTo>
                  <a:cubicBezTo>
                    <a:pt x="4508" y="1090"/>
                    <a:pt x="4513" y="1053"/>
                    <a:pt x="4527" y="1044"/>
                  </a:cubicBezTo>
                  <a:cubicBezTo>
                    <a:pt x="4538" y="1037"/>
                    <a:pt x="4551" y="1036"/>
                    <a:pt x="4563" y="1032"/>
                  </a:cubicBezTo>
                  <a:cubicBezTo>
                    <a:pt x="4569" y="1030"/>
                    <a:pt x="4581" y="1026"/>
                    <a:pt x="4581" y="1026"/>
                  </a:cubicBezTo>
                  <a:cubicBezTo>
                    <a:pt x="4591" y="1012"/>
                    <a:pt x="4604" y="1000"/>
                    <a:pt x="4611" y="984"/>
                  </a:cubicBezTo>
                  <a:cubicBezTo>
                    <a:pt x="4617" y="969"/>
                    <a:pt x="4623" y="936"/>
                    <a:pt x="4623" y="936"/>
                  </a:cubicBezTo>
                  <a:cubicBezTo>
                    <a:pt x="4625" y="884"/>
                    <a:pt x="4626" y="832"/>
                    <a:pt x="4629" y="780"/>
                  </a:cubicBezTo>
                  <a:cubicBezTo>
                    <a:pt x="4632" y="742"/>
                    <a:pt x="4641" y="666"/>
                    <a:pt x="4641" y="666"/>
                  </a:cubicBezTo>
                  <a:cubicBezTo>
                    <a:pt x="4639" y="516"/>
                    <a:pt x="4658" y="380"/>
                    <a:pt x="4623" y="240"/>
                  </a:cubicBezTo>
                  <a:cubicBezTo>
                    <a:pt x="4620" y="212"/>
                    <a:pt x="4635" y="171"/>
                    <a:pt x="4611" y="156"/>
                  </a:cubicBezTo>
                  <a:cubicBezTo>
                    <a:pt x="4513" y="95"/>
                    <a:pt x="4205" y="120"/>
                    <a:pt x="4191" y="120"/>
                  </a:cubicBezTo>
                  <a:cubicBezTo>
                    <a:pt x="3901" y="91"/>
                    <a:pt x="3607" y="81"/>
                    <a:pt x="3315" y="66"/>
                  </a:cubicBezTo>
                  <a:cubicBezTo>
                    <a:pt x="3009" y="32"/>
                    <a:pt x="2391" y="72"/>
                    <a:pt x="2391" y="72"/>
                  </a:cubicBezTo>
                  <a:cubicBezTo>
                    <a:pt x="2095" y="69"/>
                    <a:pt x="1867" y="59"/>
                    <a:pt x="1593" y="42"/>
                  </a:cubicBezTo>
                  <a:cubicBezTo>
                    <a:pt x="1521" y="24"/>
                    <a:pt x="1437" y="28"/>
                    <a:pt x="1365" y="24"/>
                  </a:cubicBezTo>
                  <a:cubicBezTo>
                    <a:pt x="1239" y="17"/>
                    <a:pt x="1113" y="7"/>
                    <a:pt x="987" y="0"/>
                  </a:cubicBezTo>
                  <a:cubicBezTo>
                    <a:pt x="867" y="2"/>
                    <a:pt x="747" y="1"/>
                    <a:pt x="627" y="6"/>
                  </a:cubicBezTo>
                  <a:cubicBezTo>
                    <a:pt x="444" y="14"/>
                    <a:pt x="265" y="63"/>
                    <a:pt x="81" y="72"/>
                  </a:cubicBezTo>
                  <a:cubicBezTo>
                    <a:pt x="67" y="74"/>
                    <a:pt x="52" y="72"/>
                    <a:pt x="39" y="78"/>
                  </a:cubicBezTo>
                  <a:cubicBezTo>
                    <a:pt x="0" y="97"/>
                    <a:pt x="104" y="170"/>
                    <a:pt x="111" y="174"/>
                  </a:cubicBezTo>
                  <a:cubicBezTo>
                    <a:pt x="220" y="229"/>
                    <a:pt x="337" y="261"/>
                    <a:pt x="459" y="270"/>
                  </a:cubicBezTo>
                  <a:cubicBezTo>
                    <a:pt x="508" y="282"/>
                    <a:pt x="552" y="284"/>
                    <a:pt x="603" y="288"/>
                  </a:cubicBezTo>
                  <a:cubicBezTo>
                    <a:pt x="629" y="294"/>
                    <a:pt x="655" y="301"/>
                    <a:pt x="681" y="306"/>
                  </a:cubicBezTo>
                  <a:cubicBezTo>
                    <a:pt x="705" y="311"/>
                    <a:pt x="753" y="318"/>
                    <a:pt x="753" y="318"/>
                  </a:cubicBezTo>
                  <a:cubicBezTo>
                    <a:pt x="817" y="344"/>
                    <a:pt x="884" y="355"/>
                    <a:pt x="951" y="372"/>
                  </a:cubicBezTo>
                  <a:cubicBezTo>
                    <a:pt x="1007" y="386"/>
                    <a:pt x="1062" y="410"/>
                    <a:pt x="1119" y="420"/>
                  </a:cubicBezTo>
                  <a:cubicBezTo>
                    <a:pt x="1166" y="439"/>
                    <a:pt x="1199" y="451"/>
                    <a:pt x="1251" y="456"/>
                  </a:cubicBezTo>
                  <a:cubicBezTo>
                    <a:pt x="1293" y="467"/>
                    <a:pt x="1326" y="476"/>
                    <a:pt x="1371" y="480"/>
                  </a:cubicBezTo>
                  <a:cubicBezTo>
                    <a:pt x="1437" y="502"/>
                    <a:pt x="1507" y="500"/>
                    <a:pt x="1575" y="510"/>
                  </a:cubicBezTo>
                  <a:cubicBezTo>
                    <a:pt x="1616" y="524"/>
                    <a:pt x="1659" y="536"/>
                    <a:pt x="1701" y="546"/>
                  </a:cubicBezTo>
                  <a:cubicBezTo>
                    <a:pt x="1724" y="552"/>
                    <a:pt x="1744" y="566"/>
                    <a:pt x="1767" y="570"/>
                  </a:cubicBezTo>
                  <a:cubicBezTo>
                    <a:pt x="1859" y="585"/>
                    <a:pt x="1948" y="585"/>
                    <a:pt x="2043" y="588"/>
                  </a:cubicBezTo>
                  <a:cubicBezTo>
                    <a:pt x="2139" y="597"/>
                    <a:pt x="2235" y="603"/>
                    <a:pt x="2331" y="612"/>
                  </a:cubicBezTo>
                  <a:cubicBezTo>
                    <a:pt x="2368" y="621"/>
                    <a:pt x="2407" y="630"/>
                    <a:pt x="2445" y="630"/>
                  </a:cubicBezTo>
                  <a:lnTo>
                    <a:pt x="3003" y="708"/>
                  </a:lnTo>
                </a:path>
              </a:pathLst>
            </a:custGeom>
            <a:solidFill>
              <a:schemeClr val="tx1"/>
            </a:solidFill>
            <a:ln w="9525">
              <a:solidFill>
                <a:schemeClr val="tx1"/>
              </a:solidFill>
              <a:round/>
              <a:headEnd/>
              <a:tailEnd/>
            </a:ln>
          </p:spPr>
          <p:txBody>
            <a:bodyPr wrap="none" anchor="ctr"/>
            <a:lstStyle/>
            <a:p>
              <a:endParaRPr lang="en-US"/>
            </a:p>
          </p:txBody>
        </p:sp>
        <p:sp>
          <p:nvSpPr>
            <p:cNvPr id="99337" name="Freeform 5"/>
            <p:cNvSpPr>
              <a:spLocks/>
            </p:cNvSpPr>
            <p:nvPr/>
          </p:nvSpPr>
          <p:spPr bwMode="auto">
            <a:xfrm>
              <a:off x="1307" y="88"/>
              <a:ext cx="3660" cy="878"/>
            </a:xfrm>
            <a:custGeom>
              <a:avLst/>
              <a:gdLst>
                <a:gd name="T0" fmla="*/ 25 w 3660"/>
                <a:gd name="T1" fmla="*/ 74 h 878"/>
                <a:gd name="T2" fmla="*/ 361 w 3660"/>
                <a:gd name="T3" fmla="*/ 146 h 878"/>
                <a:gd name="T4" fmla="*/ 493 w 3660"/>
                <a:gd name="T5" fmla="*/ 188 h 878"/>
                <a:gd name="T6" fmla="*/ 529 w 3660"/>
                <a:gd name="T7" fmla="*/ 212 h 878"/>
                <a:gd name="T8" fmla="*/ 631 w 3660"/>
                <a:gd name="T9" fmla="*/ 248 h 878"/>
                <a:gd name="T10" fmla="*/ 727 w 3660"/>
                <a:gd name="T11" fmla="*/ 290 h 878"/>
                <a:gd name="T12" fmla="*/ 1129 w 3660"/>
                <a:gd name="T13" fmla="*/ 386 h 878"/>
                <a:gd name="T14" fmla="*/ 1387 w 3660"/>
                <a:gd name="T15" fmla="*/ 416 h 878"/>
                <a:gd name="T16" fmla="*/ 1639 w 3660"/>
                <a:gd name="T17" fmla="*/ 494 h 878"/>
                <a:gd name="T18" fmla="*/ 1819 w 3660"/>
                <a:gd name="T19" fmla="*/ 536 h 878"/>
                <a:gd name="T20" fmla="*/ 1927 w 3660"/>
                <a:gd name="T21" fmla="*/ 560 h 878"/>
                <a:gd name="T22" fmla="*/ 2035 w 3660"/>
                <a:gd name="T23" fmla="*/ 584 h 878"/>
                <a:gd name="T24" fmla="*/ 2269 w 3660"/>
                <a:gd name="T25" fmla="*/ 644 h 878"/>
                <a:gd name="T26" fmla="*/ 2527 w 3660"/>
                <a:gd name="T27" fmla="*/ 668 h 878"/>
                <a:gd name="T28" fmla="*/ 2641 w 3660"/>
                <a:gd name="T29" fmla="*/ 686 h 878"/>
                <a:gd name="T30" fmla="*/ 2827 w 3660"/>
                <a:gd name="T31" fmla="*/ 728 h 878"/>
                <a:gd name="T32" fmla="*/ 2881 w 3660"/>
                <a:gd name="T33" fmla="*/ 746 h 878"/>
                <a:gd name="T34" fmla="*/ 3073 w 3660"/>
                <a:gd name="T35" fmla="*/ 782 h 878"/>
                <a:gd name="T36" fmla="*/ 3553 w 3660"/>
                <a:gd name="T37" fmla="*/ 854 h 878"/>
                <a:gd name="T38" fmla="*/ 3649 w 3660"/>
                <a:gd name="T39" fmla="*/ 848 h 878"/>
                <a:gd name="T40" fmla="*/ 3577 w 3660"/>
                <a:gd name="T41" fmla="*/ 788 h 878"/>
                <a:gd name="T42" fmla="*/ 3097 w 3660"/>
                <a:gd name="T43" fmla="*/ 548 h 878"/>
                <a:gd name="T44" fmla="*/ 1669 w 3660"/>
                <a:gd name="T45" fmla="*/ 470 h 878"/>
                <a:gd name="T46" fmla="*/ 1183 w 3660"/>
                <a:gd name="T47" fmla="*/ 356 h 878"/>
                <a:gd name="T48" fmla="*/ 1477 w 3660"/>
                <a:gd name="T49" fmla="*/ 362 h 878"/>
                <a:gd name="T50" fmla="*/ 2377 w 3660"/>
                <a:gd name="T51" fmla="*/ 446 h 878"/>
                <a:gd name="T52" fmla="*/ 2473 w 3660"/>
                <a:gd name="T53" fmla="*/ 458 h 878"/>
                <a:gd name="T54" fmla="*/ 2641 w 3660"/>
                <a:gd name="T55" fmla="*/ 494 h 878"/>
                <a:gd name="T56" fmla="*/ 2617 w 3660"/>
                <a:gd name="T57" fmla="*/ 398 h 878"/>
                <a:gd name="T58" fmla="*/ 2281 w 3660"/>
                <a:gd name="T59" fmla="*/ 254 h 878"/>
                <a:gd name="T60" fmla="*/ 1093 w 3660"/>
                <a:gd name="T61" fmla="*/ 242 h 878"/>
                <a:gd name="T62" fmla="*/ 511 w 3660"/>
                <a:gd name="T63" fmla="*/ 128 h 878"/>
                <a:gd name="T64" fmla="*/ 331 w 3660"/>
                <a:gd name="T65" fmla="*/ 98 h 878"/>
                <a:gd name="T66" fmla="*/ 187 w 3660"/>
                <a:gd name="T67" fmla="*/ 56 h 878"/>
                <a:gd name="T68" fmla="*/ 25 w 3660"/>
                <a:gd name="T69" fmla="*/ 74 h 8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0"/>
                <a:gd name="T106" fmla="*/ 0 h 878"/>
                <a:gd name="T107" fmla="*/ 3660 w 3660"/>
                <a:gd name="T108" fmla="*/ 878 h 8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0" h="878">
                  <a:moveTo>
                    <a:pt x="25" y="74"/>
                  </a:moveTo>
                  <a:cubicBezTo>
                    <a:pt x="134" y="110"/>
                    <a:pt x="248" y="123"/>
                    <a:pt x="361" y="146"/>
                  </a:cubicBezTo>
                  <a:cubicBezTo>
                    <a:pt x="402" y="167"/>
                    <a:pt x="453" y="166"/>
                    <a:pt x="493" y="188"/>
                  </a:cubicBezTo>
                  <a:cubicBezTo>
                    <a:pt x="506" y="195"/>
                    <a:pt x="517" y="204"/>
                    <a:pt x="529" y="212"/>
                  </a:cubicBezTo>
                  <a:cubicBezTo>
                    <a:pt x="557" y="231"/>
                    <a:pt x="601" y="234"/>
                    <a:pt x="631" y="248"/>
                  </a:cubicBezTo>
                  <a:cubicBezTo>
                    <a:pt x="665" y="264"/>
                    <a:pt x="691" y="281"/>
                    <a:pt x="727" y="290"/>
                  </a:cubicBezTo>
                  <a:cubicBezTo>
                    <a:pt x="841" y="366"/>
                    <a:pt x="997" y="375"/>
                    <a:pt x="1129" y="386"/>
                  </a:cubicBezTo>
                  <a:cubicBezTo>
                    <a:pt x="1214" y="403"/>
                    <a:pt x="1300" y="407"/>
                    <a:pt x="1387" y="416"/>
                  </a:cubicBezTo>
                  <a:cubicBezTo>
                    <a:pt x="1473" y="438"/>
                    <a:pt x="1553" y="477"/>
                    <a:pt x="1639" y="494"/>
                  </a:cubicBezTo>
                  <a:cubicBezTo>
                    <a:pt x="1699" y="524"/>
                    <a:pt x="1752" y="531"/>
                    <a:pt x="1819" y="536"/>
                  </a:cubicBezTo>
                  <a:cubicBezTo>
                    <a:pt x="1855" y="548"/>
                    <a:pt x="1890" y="555"/>
                    <a:pt x="1927" y="560"/>
                  </a:cubicBezTo>
                  <a:cubicBezTo>
                    <a:pt x="1965" y="573"/>
                    <a:pt x="1994" y="579"/>
                    <a:pt x="2035" y="584"/>
                  </a:cubicBezTo>
                  <a:cubicBezTo>
                    <a:pt x="2113" y="610"/>
                    <a:pt x="2187" y="636"/>
                    <a:pt x="2269" y="644"/>
                  </a:cubicBezTo>
                  <a:cubicBezTo>
                    <a:pt x="2352" y="665"/>
                    <a:pt x="2442" y="664"/>
                    <a:pt x="2527" y="668"/>
                  </a:cubicBezTo>
                  <a:cubicBezTo>
                    <a:pt x="2585" y="682"/>
                    <a:pt x="2526" y="669"/>
                    <a:pt x="2641" y="686"/>
                  </a:cubicBezTo>
                  <a:cubicBezTo>
                    <a:pt x="2704" y="695"/>
                    <a:pt x="2765" y="717"/>
                    <a:pt x="2827" y="728"/>
                  </a:cubicBezTo>
                  <a:cubicBezTo>
                    <a:pt x="2866" y="735"/>
                    <a:pt x="2837" y="733"/>
                    <a:pt x="2881" y="746"/>
                  </a:cubicBezTo>
                  <a:cubicBezTo>
                    <a:pt x="2942" y="764"/>
                    <a:pt x="3009" y="776"/>
                    <a:pt x="3073" y="782"/>
                  </a:cubicBezTo>
                  <a:cubicBezTo>
                    <a:pt x="3226" y="833"/>
                    <a:pt x="3393" y="843"/>
                    <a:pt x="3553" y="854"/>
                  </a:cubicBezTo>
                  <a:cubicBezTo>
                    <a:pt x="3585" y="852"/>
                    <a:pt x="3638" y="878"/>
                    <a:pt x="3649" y="848"/>
                  </a:cubicBezTo>
                  <a:cubicBezTo>
                    <a:pt x="3660" y="819"/>
                    <a:pt x="3603" y="806"/>
                    <a:pt x="3577" y="788"/>
                  </a:cubicBezTo>
                  <a:cubicBezTo>
                    <a:pt x="3433" y="689"/>
                    <a:pt x="3268" y="591"/>
                    <a:pt x="3097" y="548"/>
                  </a:cubicBezTo>
                  <a:cubicBezTo>
                    <a:pt x="2662" y="439"/>
                    <a:pt x="2082" y="476"/>
                    <a:pt x="1669" y="470"/>
                  </a:cubicBezTo>
                  <a:cubicBezTo>
                    <a:pt x="1515" y="462"/>
                    <a:pt x="1311" y="452"/>
                    <a:pt x="1183" y="356"/>
                  </a:cubicBezTo>
                  <a:cubicBezTo>
                    <a:pt x="1287" y="321"/>
                    <a:pt x="1210" y="344"/>
                    <a:pt x="1477" y="362"/>
                  </a:cubicBezTo>
                  <a:cubicBezTo>
                    <a:pt x="1778" y="382"/>
                    <a:pt x="2075" y="431"/>
                    <a:pt x="2377" y="446"/>
                  </a:cubicBezTo>
                  <a:cubicBezTo>
                    <a:pt x="2452" y="465"/>
                    <a:pt x="2313" y="431"/>
                    <a:pt x="2473" y="458"/>
                  </a:cubicBezTo>
                  <a:cubicBezTo>
                    <a:pt x="2543" y="470"/>
                    <a:pt x="2570" y="488"/>
                    <a:pt x="2641" y="494"/>
                  </a:cubicBezTo>
                  <a:cubicBezTo>
                    <a:pt x="2768" y="486"/>
                    <a:pt x="2757" y="474"/>
                    <a:pt x="2617" y="398"/>
                  </a:cubicBezTo>
                  <a:cubicBezTo>
                    <a:pt x="2558" y="366"/>
                    <a:pt x="2355" y="274"/>
                    <a:pt x="2281" y="254"/>
                  </a:cubicBezTo>
                  <a:cubicBezTo>
                    <a:pt x="1899" y="149"/>
                    <a:pt x="1489" y="244"/>
                    <a:pt x="1093" y="242"/>
                  </a:cubicBezTo>
                  <a:cubicBezTo>
                    <a:pt x="894" y="225"/>
                    <a:pt x="705" y="167"/>
                    <a:pt x="511" y="128"/>
                  </a:cubicBezTo>
                  <a:cubicBezTo>
                    <a:pt x="459" y="102"/>
                    <a:pt x="389" y="108"/>
                    <a:pt x="331" y="98"/>
                  </a:cubicBezTo>
                  <a:cubicBezTo>
                    <a:pt x="289" y="77"/>
                    <a:pt x="233" y="63"/>
                    <a:pt x="187" y="56"/>
                  </a:cubicBezTo>
                  <a:cubicBezTo>
                    <a:pt x="134" y="38"/>
                    <a:pt x="0" y="0"/>
                    <a:pt x="25" y="74"/>
                  </a:cubicBezTo>
                  <a:close/>
                </a:path>
              </a:pathLst>
            </a:custGeom>
            <a:solidFill>
              <a:schemeClr val="tx1"/>
            </a:solidFill>
            <a:ln w="9525">
              <a:solidFill>
                <a:schemeClr val="tx1"/>
              </a:solidFill>
              <a:round/>
              <a:headEnd/>
              <a:tailEnd/>
            </a:ln>
          </p:spPr>
          <p:txBody>
            <a:bodyPr wrap="none" anchor="ctr"/>
            <a:lstStyle/>
            <a:p>
              <a:endParaRPr lang="en-US"/>
            </a:p>
          </p:txBody>
        </p:sp>
        <p:sp>
          <p:nvSpPr>
            <p:cNvPr id="99338" name="Freeform 6"/>
            <p:cNvSpPr>
              <a:spLocks/>
            </p:cNvSpPr>
            <p:nvPr/>
          </p:nvSpPr>
          <p:spPr bwMode="auto">
            <a:xfrm>
              <a:off x="2442" y="354"/>
              <a:ext cx="923" cy="295"/>
            </a:xfrm>
            <a:custGeom>
              <a:avLst/>
              <a:gdLst>
                <a:gd name="T0" fmla="*/ 6 w 923"/>
                <a:gd name="T1" fmla="*/ 48 h 295"/>
                <a:gd name="T2" fmla="*/ 54 w 923"/>
                <a:gd name="T3" fmla="*/ 138 h 295"/>
                <a:gd name="T4" fmla="*/ 240 w 923"/>
                <a:gd name="T5" fmla="*/ 204 h 295"/>
                <a:gd name="T6" fmla="*/ 378 w 923"/>
                <a:gd name="T7" fmla="*/ 222 h 295"/>
                <a:gd name="T8" fmla="*/ 588 w 923"/>
                <a:gd name="T9" fmla="*/ 252 h 295"/>
                <a:gd name="T10" fmla="*/ 768 w 923"/>
                <a:gd name="T11" fmla="*/ 282 h 295"/>
                <a:gd name="T12" fmla="*/ 876 w 923"/>
                <a:gd name="T13" fmla="*/ 282 h 295"/>
                <a:gd name="T14" fmla="*/ 750 w 923"/>
                <a:gd name="T15" fmla="*/ 180 h 295"/>
                <a:gd name="T16" fmla="*/ 678 w 923"/>
                <a:gd name="T17" fmla="*/ 120 h 295"/>
                <a:gd name="T18" fmla="*/ 330 w 923"/>
                <a:gd name="T19" fmla="*/ 54 h 295"/>
                <a:gd name="T20" fmla="*/ 96 w 923"/>
                <a:gd name="T21" fmla="*/ 24 h 295"/>
                <a:gd name="T22" fmla="*/ 6 w 923"/>
                <a:gd name="T23" fmla="*/ 4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3"/>
                <a:gd name="T37" fmla="*/ 0 h 295"/>
                <a:gd name="T38" fmla="*/ 923 w 923"/>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3" h="295">
                  <a:moveTo>
                    <a:pt x="6" y="48"/>
                  </a:moveTo>
                  <a:cubicBezTo>
                    <a:pt x="12" y="83"/>
                    <a:pt x="24" y="118"/>
                    <a:pt x="54" y="138"/>
                  </a:cubicBezTo>
                  <a:cubicBezTo>
                    <a:pt x="95" y="199"/>
                    <a:pt x="175" y="196"/>
                    <a:pt x="240" y="204"/>
                  </a:cubicBezTo>
                  <a:cubicBezTo>
                    <a:pt x="448" y="230"/>
                    <a:pt x="184" y="204"/>
                    <a:pt x="378" y="222"/>
                  </a:cubicBezTo>
                  <a:cubicBezTo>
                    <a:pt x="443" y="244"/>
                    <a:pt x="520" y="242"/>
                    <a:pt x="588" y="252"/>
                  </a:cubicBezTo>
                  <a:cubicBezTo>
                    <a:pt x="649" y="261"/>
                    <a:pt x="706" y="276"/>
                    <a:pt x="768" y="282"/>
                  </a:cubicBezTo>
                  <a:cubicBezTo>
                    <a:pt x="809" y="292"/>
                    <a:pt x="836" y="295"/>
                    <a:pt x="876" y="282"/>
                  </a:cubicBezTo>
                  <a:cubicBezTo>
                    <a:pt x="923" y="211"/>
                    <a:pt x="792" y="193"/>
                    <a:pt x="750" y="180"/>
                  </a:cubicBezTo>
                  <a:cubicBezTo>
                    <a:pt x="726" y="160"/>
                    <a:pt x="705" y="136"/>
                    <a:pt x="678" y="120"/>
                  </a:cubicBezTo>
                  <a:cubicBezTo>
                    <a:pt x="580" y="63"/>
                    <a:pt x="437" y="70"/>
                    <a:pt x="330" y="54"/>
                  </a:cubicBezTo>
                  <a:cubicBezTo>
                    <a:pt x="248" y="42"/>
                    <a:pt x="178" y="30"/>
                    <a:pt x="96" y="24"/>
                  </a:cubicBezTo>
                  <a:cubicBezTo>
                    <a:pt x="0" y="30"/>
                    <a:pt x="6" y="0"/>
                    <a:pt x="6" y="48"/>
                  </a:cubicBezTo>
                  <a:close/>
                </a:path>
              </a:pathLst>
            </a:custGeom>
            <a:solidFill>
              <a:schemeClr val="tx1"/>
            </a:solidFill>
            <a:ln w="9525">
              <a:solidFill>
                <a:schemeClr val="tx1"/>
              </a:solidFill>
              <a:round/>
              <a:headEnd/>
              <a:tailEnd/>
            </a:ln>
          </p:spPr>
          <p:txBody>
            <a:bodyPr wrap="none" anchor="ctr"/>
            <a:lstStyle/>
            <a:p>
              <a:endParaRPr lang="en-US"/>
            </a:p>
          </p:txBody>
        </p:sp>
      </p:grpSp>
      <p:sp>
        <p:nvSpPr>
          <p:cNvPr id="161799" name="Text Box 7"/>
          <p:cNvSpPr txBox="1">
            <a:spLocks noChangeArrowheads="1"/>
          </p:cNvSpPr>
          <p:nvPr/>
        </p:nvSpPr>
        <p:spPr bwMode="auto">
          <a:xfrm>
            <a:off x="457200" y="882650"/>
            <a:ext cx="40386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spcBef>
                <a:spcPct val="50000"/>
              </a:spcBef>
            </a:pPr>
            <a:r>
              <a:rPr lang="zh-CN" altLang="en-US" sz="3600" b="1">
                <a:solidFill>
                  <a:schemeClr val="bg1"/>
                </a:solidFill>
                <a:latin typeface="微軟正黑體" charset="0"/>
                <a:ea typeface="微軟正黑體" charset="0"/>
                <a:cs typeface="微軟正黑體" charset="0"/>
              </a:rPr>
              <a:t>院子</a:t>
            </a:r>
          </a:p>
        </p:txBody>
      </p:sp>
      <p:sp>
        <p:nvSpPr>
          <p:cNvPr id="161800" name="Text Box 8"/>
          <p:cNvSpPr txBox="1">
            <a:spLocks noChangeArrowheads="1"/>
          </p:cNvSpPr>
          <p:nvPr/>
        </p:nvSpPr>
        <p:spPr bwMode="auto">
          <a:xfrm>
            <a:off x="4343400" y="1981200"/>
            <a:ext cx="40386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spcBef>
                <a:spcPct val="50000"/>
              </a:spcBef>
            </a:pPr>
            <a:r>
              <a:rPr lang="zh-CN" altLang="en-US" sz="3600" b="1">
                <a:solidFill>
                  <a:schemeClr val="bg1"/>
                </a:solidFill>
                <a:latin typeface="微軟正黑體" charset="0"/>
                <a:ea typeface="微軟正黑體" charset="0"/>
                <a:cs typeface="微軟正黑體" charset="0"/>
              </a:rPr>
              <a:t>圣所</a:t>
            </a:r>
          </a:p>
        </p:txBody>
      </p:sp>
      <p:sp>
        <p:nvSpPr>
          <p:cNvPr id="161801" name="Text Box 9"/>
          <p:cNvSpPr txBox="1">
            <a:spLocks noChangeArrowheads="1"/>
          </p:cNvSpPr>
          <p:nvPr/>
        </p:nvSpPr>
        <p:spPr bwMode="auto">
          <a:xfrm>
            <a:off x="7162800" y="2667000"/>
            <a:ext cx="2438400" cy="6413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spcBef>
                <a:spcPct val="50000"/>
              </a:spcBef>
            </a:pPr>
            <a:r>
              <a:rPr lang="zh-CN" altLang="en-US" sz="3600" b="1">
                <a:solidFill>
                  <a:schemeClr val="bg1"/>
                </a:solidFill>
                <a:latin typeface="微軟正黑體" charset="0"/>
                <a:ea typeface="微軟正黑體" charset="0"/>
                <a:cs typeface="微軟正黑體" charset="0"/>
              </a:rPr>
              <a:t>至圣所</a:t>
            </a:r>
          </a:p>
        </p:txBody>
      </p:sp>
      <p:sp>
        <p:nvSpPr>
          <p:cNvPr id="99334" name="Rectangle 10"/>
          <p:cNvSpPr>
            <a:spLocks noGrp="1" noChangeArrowheads="1"/>
          </p:cNvSpPr>
          <p:nvPr>
            <p:ph type="title" idx="4294967295"/>
          </p:nvPr>
        </p:nvSpPr>
        <p:spPr>
          <a:xfrm>
            <a:off x="0" y="5943600"/>
            <a:ext cx="7772400" cy="1143000"/>
          </a:xfrm>
        </p:spPr>
        <p:txBody>
          <a:bodyPr/>
          <a:lstStyle/>
          <a:p>
            <a:r>
              <a:rPr lang="zh-CN" altLang="en-US">
                <a:solidFill>
                  <a:schemeClr val="tx1"/>
                </a:solidFill>
                <a:latin typeface="DFKai-SB" charset="0"/>
                <a:ea typeface="DFKai-SB" charset="0"/>
                <a:cs typeface="DFKai-SB" charset="0"/>
              </a:rPr>
              <a:t>赎罪日</a:t>
            </a:r>
            <a:r>
              <a:rPr lang="en-US" altLang="zh-CN">
                <a:solidFill>
                  <a:schemeClr val="tx1"/>
                </a:solidFill>
                <a:latin typeface="DFKai-SB" charset="0"/>
                <a:ea typeface="DFKai-SB" charset="0"/>
                <a:cs typeface="DFKai-SB" charset="0"/>
              </a:rPr>
              <a:t>:</a:t>
            </a:r>
            <a:r>
              <a:rPr lang="zh-CN" altLang="en-US">
                <a:solidFill>
                  <a:schemeClr val="tx1"/>
                </a:solidFill>
                <a:latin typeface="DFKai-SB" charset="0"/>
                <a:ea typeface="DFKai-SB" charset="0"/>
                <a:cs typeface="DFKai-SB" charset="0"/>
              </a:rPr>
              <a:t>利未记第</a:t>
            </a:r>
            <a:r>
              <a:rPr lang="en-US" altLang="zh-CN">
                <a:solidFill>
                  <a:schemeClr val="tx1"/>
                </a:solidFill>
                <a:latin typeface="Times New Roman" charset="0"/>
                <a:ea typeface="ＭＳ Ｐゴシック" charset="0"/>
                <a:cs typeface="ＭＳ Ｐゴシック" charset="0"/>
              </a:rPr>
              <a:t>17</a:t>
            </a:r>
            <a:r>
              <a:rPr lang="zh-CN" altLang="en-US">
                <a:solidFill>
                  <a:schemeClr val="tx1"/>
                </a:solidFill>
                <a:latin typeface="DFKai-SB" charset="0"/>
                <a:ea typeface="DFKai-SB" charset="0"/>
                <a:cs typeface="DFKai-SB" charset="0"/>
              </a:rPr>
              <a:t>章</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161799"/>
                                        </p:tgtEl>
                                        <p:attrNameLst>
                                          <p:attrName>style.visibility</p:attrName>
                                        </p:attrNameLst>
                                      </p:cBhvr>
                                      <p:to>
                                        <p:strVal val="visible"/>
                                      </p:to>
                                    </p:set>
                                    <p:animEffect transition="in" filter="dissolve">
                                      <p:cBhvr>
                                        <p:cTn id="7" dur="500"/>
                                        <p:tgtEl>
                                          <p:spTgt spid="161799"/>
                                        </p:tgtEl>
                                      </p:cBhvr>
                                    </p:animEffect>
                                  </p:childTnLst>
                                </p:cTn>
                              </p:par>
                            </p:childTnLst>
                          </p:cTn>
                        </p:par>
                        <p:par>
                          <p:cTn id="8" fill="hold" nodeType="afterGroup">
                            <p:stCondLst>
                              <p:cond delay="4500"/>
                            </p:stCondLst>
                            <p:childTnLst>
                              <p:par>
                                <p:cTn id="9" presetID="9" presetClass="entr" presetSubtype="0" fill="hold" grpId="0" nodeType="afterEffect">
                                  <p:stCondLst>
                                    <p:cond delay="4000"/>
                                  </p:stCondLst>
                                  <p:childTnLst>
                                    <p:set>
                                      <p:cBhvr>
                                        <p:cTn id="10" dur="1" fill="hold">
                                          <p:stCondLst>
                                            <p:cond delay="0"/>
                                          </p:stCondLst>
                                        </p:cTn>
                                        <p:tgtEl>
                                          <p:spTgt spid="161800"/>
                                        </p:tgtEl>
                                        <p:attrNameLst>
                                          <p:attrName>style.visibility</p:attrName>
                                        </p:attrNameLst>
                                      </p:cBhvr>
                                      <p:to>
                                        <p:strVal val="visible"/>
                                      </p:to>
                                    </p:set>
                                    <p:animEffect transition="in" filter="dissolve">
                                      <p:cBhvr>
                                        <p:cTn id="11" dur="500"/>
                                        <p:tgtEl>
                                          <p:spTgt spid="161800"/>
                                        </p:tgtEl>
                                      </p:cBhvr>
                                    </p:animEffect>
                                  </p:childTnLst>
                                </p:cTn>
                              </p:par>
                            </p:childTnLst>
                          </p:cTn>
                        </p:par>
                        <p:par>
                          <p:cTn id="12" fill="hold" nodeType="afterGroup">
                            <p:stCondLst>
                              <p:cond delay="9000"/>
                            </p:stCondLst>
                            <p:childTnLst>
                              <p:par>
                                <p:cTn id="13" presetID="9" presetClass="entr" presetSubtype="0" fill="hold" grpId="0" nodeType="afterEffect">
                                  <p:stCondLst>
                                    <p:cond delay="4000"/>
                                  </p:stCondLst>
                                  <p:childTnLst>
                                    <p:set>
                                      <p:cBhvr>
                                        <p:cTn id="14" dur="1" fill="hold">
                                          <p:stCondLst>
                                            <p:cond delay="0"/>
                                          </p:stCondLst>
                                        </p:cTn>
                                        <p:tgtEl>
                                          <p:spTgt spid="161801"/>
                                        </p:tgtEl>
                                        <p:attrNameLst>
                                          <p:attrName>style.visibility</p:attrName>
                                        </p:attrNameLst>
                                      </p:cBhvr>
                                      <p:to>
                                        <p:strVal val="visible"/>
                                      </p:to>
                                    </p:set>
                                    <p:animEffect transition="in" filter="dissolve">
                                      <p:cBhvr>
                                        <p:cTn id="15" dur="500"/>
                                        <p:tgtEl>
                                          <p:spTgt spid="161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9" grpId="0" autoUpdateAnimBg="0"/>
      <p:bldP spid="161800" grpId="0" autoUpdateAnimBg="0"/>
      <p:bldP spid="161801"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03448"/>
            <a:ext cx="9144000" cy="6254552"/>
          </a:xfrm>
          <a:prstGeom prst="rect">
            <a:avLst/>
          </a:prstGeom>
        </p:spPr>
      </p:pic>
      <p:sp>
        <p:nvSpPr>
          <p:cNvPr id="334850" name="Title 1"/>
          <p:cNvSpPr>
            <a:spLocks noGrp="1"/>
          </p:cNvSpPr>
          <p:nvPr>
            <p:ph type="title"/>
          </p:nvPr>
        </p:nvSpPr>
        <p:spPr>
          <a:xfrm>
            <a:off x="0" y="0"/>
            <a:ext cx="9144000" cy="1988840"/>
          </a:xfrm>
          <a:solidFill>
            <a:srgbClr val="000000"/>
          </a:solidFill>
        </p:spPr>
        <p:txBody>
          <a:bodyPr/>
          <a:lstStyle/>
          <a:p>
            <a:r>
              <a:rPr lang="ru-RU" sz="2400" b="1" dirty="0">
                <a:solidFill>
                  <a:srgbClr val="FFFFFF"/>
                </a:solidFill>
                <a:latin typeface="Arial" charset="0"/>
                <a:ea typeface="ＭＳ Ｐゴシック" charset="0"/>
              </a:rPr>
              <a:t>“</a:t>
            </a:r>
            <a:r>
              <a:rPr lang="zh-CN" altLang="en-US" sz="2400" b="1" dirty="0">
                <a:solidFill>
                  <a:srgbClr val="FFFFFF"/>
                </a:solidFill>
                <a:latin typeface="Arial" charset="0"/>
                <a:ea typeface="ＭＳ Ｐゴシック" charset="0"/>
              </a:rPr>
              <a:t>然后把两只公山羊牵来，放在会幕门口，耶和华的面前； </a:t>
            </a:r>
            <a:r>
              <a:rPr lang="en-US" altLang="zh-CN" sz="2400" b="1" baseline="30000" dirty="0">
                <a:solidFill>
                  <a:srgbClr val="FFFFFF"/>
                </a:solidFill>
                <a:latin typeface="Arial" charset="0"/>
                <a:ea typeface="ＭＳ Ｐゴシック" charset="0"/>
              </a:rPr>
              <a:t>8</a:t>
            </a:r>
            <a:r>
              <a:rPr lang="en-US" altLang="zh-CN" sz="2400" b="1" dirty="0">
                <a:solidFill>
                  <a:srgbClr val="FFFFFF"/>
                </a:solidFill>
                <a:latin typeface="Arial" charset="0"/>
                <a:ea typeface="ＭＳ Ｐゴシック" charset="0"/>
              </a:rPr>
              <a:t> </a:t>
            </a:r>
            <a:r>
              <a:rPr lang="zh-CN" altLang="en-US" sz="2400" b="1" dirty="0">
                <a:solidFill>
                  <a:srgbClr val="FFFFFF"/>
                </a:solidFill>
                <a:latin typeface="Arial" charset="0"/>
                <a:ea typeface="ＭＳ Ｐゴシック" charset="0"/>
              </a:rPr>
              <a:t>亚伦要为这两只山羊抽签：一签归耶和华，另一签归阿撒泻勒（“阿撒泻勒”是希伯来文音译，这字原意不能确定）。</a:t>
            </a:r>
            <a:r>
              <a:rPr lang="ru-RU"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 (</a:t>
            </a:r>
            <a:r>
              <a:rPr lang="zh-CN" altLang="en-US" sz="2400" b="1" dirty="0">
                <a:solidFill>
                  <a:srgbClr val="FFFFFF"/>
                </a:solidFill>
                <a:latin typeface="Arial" charset="0"/>
                <a:ea typeface="ＭＳ Ｐゴシック" charset="0"/>
              </a:rPr>
              <a:t>利未记</a:t>
            </a:r>
            <a:r>
              <a:rPr lang="en-US" sz="2400" b="1" dirty="0">
                <a:solidFill>
                  <a:srgbClr val="FFFFFF"/>
                </a:solidFill>
                <a:latin typeface="Arial" charset="0"/>
                <a:ea typeface="ＭＳ Ｐゴシック" charset="0"/>
              </a:rPr>
              <a:t> 16:7-8 </a:t>
            </a:r>
            <a:r>
              <a:rPr lang="en-US" sz="2000" b="1" dirty="0">
                <a:solidFill>
                  <a:srgbClr val="FFFFFF"/>
                </a:solidFill>
                <a:latin typeface="Arial" charset="0"/>
                <a:ea typeface="ＭＳ Ｐゴシック" charset="0"/>
              </a:rPr>
              <a:t>CNVS</a:t>
            </a:r>
            <a:r>
              <a:rPr lang="en-US" sz="2400" b="1" dirty="0">
                <a:solidFill>
                  <a:srgbClr val="FFFFFF"/>
                </a:solidFill>
                <a:latin typeface="Arial" charset="0"/>
                <a:ea typeface="ＭＳ Ｐゴシック" charset="0"/>
              </a:rPr>
              <a:t>). </a:t>
            </a:r>
          </a:p>
        </p:txBody>
      </p:sp>
    </p:spTree>
    <p:extLst>
      <p:ext uri="{BB962C8B-B14F-4D97-AF65-F5344CB8AC3E}">
        <p14:creationId xmlns:p14="http://schemas.microsoft.com/office/powerpoint/2010/main" val="392515779"/>
      </p:ext>
    </p:extLst>
  </p:cSld>
  <p:clrMapOvr>
    <a:masterClrMapping/>
  </p:clrMapOvr>
  <p:transition spd="med">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2833" cy="6858000"/>
          </a:xfrm>
          <a:prstGeom prst="rect">
            <a:avLst/>
          </a:prstGeom>
        </p:spPr>
      </p:pic>
      <p:sp>
        <p:nvSpPr>
          <p:cNvPr id="334850" name="Title 1"/>
          <p:cNvSpPr>
            <a:spLocks noGrp="1"/>
          </p:cNvSpPr>
          <p:nvPr>
            <p:ph type="title"/>
          </p:nvPr>
        </p:nvSpPr>
        <p:spPr>
          <a:xfrm>
            <a:off x="6012160" y="0"/>
            <a:ext cx="3131840" cy="3501008"/>
          </a:xfrm>
          <a:solidFill>
            <a:srgbClr val="000000"/>
          </a:solidFill>
        </p:spPr>
        <p:txBody>
          <a:bodyPr/>
          <a:lstStyle/>
          <a:p>
            <a:r>
              <a:rPr lang="ru-RU" sz="2400" b="1" dirty="0">
                <a:solidFill>
                  <a:srgbClr val="FFFFFF"/>
                </a:solidFill>
                <a:latin typeface="Arial" charset="0"/>
                <a:ea typeface="ＭＳ Ｐゴシック" charset="0"/>
              </a:rPr>
              <a:t>“</a:t>
            </a:r>
            <a:r>
              <a:rPr lang="zh-CN" altLang="en-US" sz="2400" b="1" dirty="0">
                <a:solidFill>
                  <a:srgbClr val="FFFFFF"/>
                </a:solidFill>
                <a:latin typeface="Arial" charset="0"/>
                <a:ea typeface="ＭＳ Ｐゴシック" charset="0"/>
              </a:rPr>
              <a:t>亚伦要把那抽签归耶和华的山羊，献作赎罪祭。</a:t>
            </a:r>
            <a:r>
              <a:rPr lang="ru-RU"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 </a:t>
            </a:r>
            <a:br>
              <a:rPr lang="en-US" sz="2400" b="1" dirty="0">
                <a:solidFill>
                  <a:srgbClr val="FFFFFF"/>
                </a:solidFill>
                <a:latin typeface="Arial" charset="0"/>
                <a:ea typeface="ＭＳ Ｐゴシック" charset="0"/>
              </a:rPr>
            </a:br>
            <a:r>
              <a:rPr lang="en-US" sz="2400" b="1" dirty="0">
                <a:solidFill>
                  <a:srgbClr val="FFFFFF"/>
                </a:solidFill>
                <a:latin typeface="Arial" charset="0"/>
                <a:ea typeface="ＭＳ Ｐゴシック" charset="0"/>
              </a:rPr>
              <a:t>(</a:t>
            </a:r>
            <a:r>
              <a:rPr lang="zh-CN" altLang="en-US" sz="2400" b="1" dirty="0">
                <a:solidFill>
                  <a:srgbClr val="FFFFFF"/>
                </a:solidFill>
                <a:latin typeface="Arial" charset="0"/>
                <a:ea typeface="ＭＳ Ｐゴシック" charset="0"/>
              </a:rPr>
              <a:t>利未记</a:t>
            </a:r>
            <a:r>
              <a:rPr lang="en-US" sz="2400" b="1" dirty="0">
                <a:solidFill>
                  <a:srgbClr val="FFFFFF"/>
                </a:solidFill>
                <a:latin typeface="Arial" charset="0"/>
                <a:ea typeface="ＭＳ Ｐゴシック" charset="0"/>
              </a:rPr>
              <a:t> 16:9 </a:t>
            </a:r>
            <a:r>
              <a:rPr lang="en-US" sz="2000" b="1" dirty="0">
                <a:solidFill>
                  <a:srgbClr val="FFFFFF"/>
                </a:solidFill>
                <a:latin typeface="Arial" charset="0"/>
                <a:ea typeface="ＭＳ Ｐゴシック" charset="0"/>
              </a:rPr>
              <a:t>CNVS</a:t>
            </a:r>
            <a:r>
              <a:rPr lang="en-US" sz="2400" b="1" dirty="0">
                <a:solidFill>
                  <a:srgbClr val="FFFFFF"/>
                </a:solidFill>
                <a:latin typeface="Arial" charset="0"/>
                <a:ea typeface="ＭＳ Ｐゴシック" charset="0"/>
              </a:rPr>
              <a:t>). </a:t>
            </a:r>
          </a:p>
        </p:txBody>
      </p:sp>
    </p:spTree>
    <p:extLst>
      <p:ext uri="{BB962C8B-B14F-4D97-AF65-F5344CB8AC3E}">
        <p14:creationId xmlns:p14="http://schemas.microsoft.com/office/powerpoint/2010/main" val="3936496492"/>
      </p:ext>
    </p:extLst>
  </p:cSld>
  <p:clrMapOvr>
    <a:masterClrMapping/>
  </p:clrMapOvr>
  <p:transition spd="med">
    <p:randomBar dir="ver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8" y="1365178"/>
            <a:ext cx="9143881" cy="5486329"/>
          </a:xfrm>
          <a:prstGeom prst="rect">
            <a:avLst/>
          </a:prstGeom>
        </p:spPr>
      </p:pic>
      <p:sp>
        <p:nvSpPr>
          <p:cNvPr id="334850" name="Title 1"/>
          <p:cNvSpPr>
            <a:spLocks noGrp="1"/>
          </p:cNvSpPr>
          <p:nvPr>
            <p:ph type="title"/>
          </p:nvPr>
        </p:nvSpPr>
        <p:spPr>
          <a:xfrm>
            <a:off x="0" y="0"/>
            <a:ext cx="9144000" cy="1988840"/>
          </a:xfrm>
          <a:solidFill>
            <a:srgbClr val="000000"/>
          </a:solidFill>
        </p:spPr>
        <p:txBody>
          <a:bodyPr/>
          <a:lstStyle/>
          <a:p>
            <a:r>
              <a:rPr lang="ru-RU" sz="2400" b="1" dirty="0">
                <a:solidFill>
                  <a:srgbClr val="FFFFFF"/>
                </a:solidFill>
                <a:latin typeface="Arial" charset="0"/>
                <a:ea typeface="ＭＳ Ｐゴシック" charset="0"/>
              </a:rPr>
              <a:t>“</a:t>
            </a:r>
            <a:r>
              <a:rPr lang="zh-CN" altLang="en-US" sz="2400" b="1" dirty="0">
                <a:solidFill>
                  <a:srgbClr val="FFFFFF"/>
                </a:solidFill>
                <a:latin typeface="Arial" charset="0"/>
                <a:ea typeface="ＭＳ Ｐゴシック" charset="0"/>
              </a:rPr>
              <a:t>然后他要宰杀那为人民作赎罪祭的公山羊，把血带进幔子里，弹羊血在施恩座的上面和施恩座的前面，好象弹公牛的血一样。</a:t>
            </a:r>
            <a:r>
              <a:rPr lang="ru-RU"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 </a:t>
            </a:r>
            <a:br>
              <a:rPr lang="en-US" sz="2400" b="1" dirty="0">
                <a:solidFill>
                  <a:srgbClr val="FFFFFF"/>
                </a:solidFill>
                <a:latin typeface="Arial" charset="0"/>
                <a:ea typeface="ＭＳ Ｐゴシック" charset="0"/>
              </a:rPr>
            </a:br>
            <a:r>
              <a:rPr lang="en-US" sz="2400" b="1" dirty="0">
                <a:solidFill>
                  <a:srgbClr val="FFFFFF"/>
                </a:solidFill>
                <a:latin typeface="Arial" charset="0"/>
                <a:ea typeface="ＭＳ Ｐゴシック" charset="0"/>
              </a:rPr>
              <a:t>(</a:t>
            </a:r>
            <a:r>
              <a:rPr lang="zh-CN" altLang="en-US" sz="2400" b="1" dirty="0">
                <a:solidFill>
                  <a:srgbClr val="FFFFFF"/>
                </a:solidFill>
                <a:latin typeface="Arial" charset="0"/>
                <a:ea typeface="ＭＳ Ｐゴシック" charset="0"/>
              </a:rPr>
              <a:t>利未记</a:t>
            </a:r>
            <a:r>
              <a:rPr lang="en-US" sz="2400" b="1" dirty="0">
                <a:solidFill>
                  <a:srgbClr val="FFFFFF"/>
                </a:solidFill>
                <a:latin typeface="Arial" charset="0"/>
                <a:ea typeface="ＭＳ Ｐゴシック" charset="0"/>
              </a:rPr>
              <a:t>16:15 CNVS). </a:t>
            </a:r>
          </a:p>
        </p:txBody>
      </p:sp>
    </p:spTree>
    <p:extLst>
      <p:ext uri="{BB962C8B-B14F-4D97-AF65-F5344CB8AC3E}">
        <p14:creationId xmlns:p14="http://schemas.microsoft.com/office/powerpoint/2010/main" val="4160258401"/>
      </p:ext>
    </p:extLst>
  </p:cSld>
  <p:clrMapOvr>
    <a:masterClrMapping/>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220200" cy="566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4850" name="Title 1"/>
          <p:cNvSpPr>
            <a:spLocks noGrp="1"/>
          </p:cNvSpPr>
          <p:nvPr>
            <p:ph type="title"/>
          </p:nvPr>
        </p:nvSpPr>
        <p:spPr>
          <a:xfrm>
            <a:off x="0" y="5445125"/>
            <a:ext cx="9144000" cy="1412875"/>
          </a:xfrm>
          <a:solidFill>
            <a:srgbClr val="000000"/>
          </a:solidFill>
        </p:spPr>
        <p:txBody>
          <a:bodyPr/>
          <a:lstStyle/>
          <a:p>
            <a:r>
              <a:rPr lang="ru-RU" sz="2800" b="1" dirty="0">
                <a:solidFill>
                  <a:srgbClr val="FFFFFF"/>
                </a:solidFill>
                <a:latin typeface="Arial" charset="0"/>
                <a:ea typeface="ＭＳ Ｐゴシック" charset="0"/>
              </a:rPr>
              <a:t>“</a:t>
            </a:r>
            <a:r>
              <a:rPr lang="zh-CN" altLang="en-US" sz="2800" b="1" dirty="0">
                <a:solidFill>
                  <a:srgbClr val="FFFFFF"/>
                </a:solidFill>
                <a:latin typeface="Arial" charset="0"/>
                <a:ea typeface="ＭＳ Ｐゴシック" charset="0"/>
              </a:rPr>
              <a:t>那只山羊就担当他们的一切罪孽，把它们带到一个完全隔离的地；所以那人要把那只山羊送到旷野里去。</a:t>
            </a:r>
            <a:r>
              <a:rPr lang="ru-RU" sz="2800" b="1" dirty="0">
                <a:solidFill>
                  <a:srgbClr val="FFFFFF"/>
                </a:solidFill>
                <a:latin typeface="Arial" charset="0"/>
                <a:ea typeface="ＭＳ Ｐゴシック" charset="0"/>
              </a:rPr>
              <a:t>”</a:t>
            </a:r>
            <a:r>
              <a:rPr lang="en-US" sz="2800" b="1" dirty="0">
                <a:solidFill>
                  <a:srgbClr val="FFFFFF"/>
                </a:solidFill>
                <a:latin typeface="Arial" charset="0"/>
                <a:ea typeface="ＭＳ Ｐゴシック" charset="0"/>
              </a:rPr>
              <a:t> </a:t>
            </a:r>
            <a:br>
              <a:rPr lang="en-US" sz="2800" b="1" dirty="0">
                <a:solidFill>
                  <a:srgbClr val="FFFFFF"/>
                </a:solidFill>
                <a:latin typeface="Arial" charset="0"/>
                <a:ea typeface="ＭＳ Ｐゴシック" charset="0"/>
              </a:rPr>
            </a:br>
            <a:r>
              <a:rPr lang="en-US" sz="2800" b="1" dirty="0">
                <a:solidFill>
                  <a:srgbClr val="FFFFFF"/>
                </a:solidFill>
                <a:latin typeface="Arial" charset="0"/>
                <a:ea typeface="ＭＳ Ｐゴシック" charset="0"/>
              </a:rPr>
              <a:t>(</a:t>
            </a:r>
            <a:r>
              <a:rPr lang="zh-CN" altLang="en-US" sz="2800" b="1" dirty="0">
                <a:solidFill>
                  <a:srgbClr val="FFFFFF"/>
                </a:solidFill>
                <a:latin typeface="Arial" charset="0"/>
                <a:ea typeface="ＭＳ Ｐゴシック" charset="0"/>
              </a:rPr>
              <a:t>利未记</a:t>
            </a:r>
            <a:r>
              <a:rPr lang="en-US" sz="2800" b="1" dirty="0">
                <a:solidFill>
                  <a:srgbClr val="FFFFFF"/>
                </a:solidFill>
                <a:latin typeface="Arial" charset="0"/>
                <a:ea typeface="ＭＳ Ｐゴシック" charset="0"/>
              </a:rPr>
              <a:t>16:22). </a:t>
            </a:r>
          </a:p>
        </p:txBody>
      </p:sp>
    </p:spTree>
    <p:extLst>
      <p:ext uri="{BB962C8B-B14F-4D97-AF65-F5344CB8AC3E}">
        <p14:creationId xmlns:p14="http://schemas.microsoft.com/office/powerpoint/2010/main" val="2237132213"/>
      </p:ext>
    </p:extLst>
  </p:cSld>
  <p:clrMapOvr>
    <a:masterClrMapping/>
  </p:clrMapOvr>
  <p:transition spd="med">
    <p:randomBar dir="ver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itle 1"/>
          <p:cNvSpPr>
            <a:spLocks noGrp="1"/>
          </p:cNvSpPr>
          <p:nvPr>
            <p:ph type="title"/>
          </p:nvPr>
        </p:nvSpPr>
        <p:spPr>
          <a:xfrm>
            <a:off x="0" y="0"/>
            <a:ext cx="9144000" cy="1988840"/>
          </a:xfrm>
          <a:solidFill>
            <a:srgbClr val="000000"/>
          </a:solidFill>
        </p:spPr>
        <p:txBody>
          <a:bodyPr/>
          <a:lstStyle/>
          <a:p>
            <a:r>
              <a:rPr lang="ru-RU" sz="2400" b="1" dirty="0">
                <a:solidFill>
                  <a:srgbClr val="FFFFFF"/>
                </a:solidFill>
                <a:latin typeface="Arial" charset="0"/>
                <a:ea typeface="ＭＳ Ｐゴシック" charset="0"/>
              </a:rPr>
              <a:t>“</a:t>
            </a:r>
            <a:r>
              <a:rPr lang="zh-CN" altLang="en-US" sz="2400" b="1" dirty="0">
                <a:solidFill>
                  <a:srgbClr val="FFFFFF"/>
                </a:solidFill>
                <a:latin typeface="Arial" charset="0"/>
                <a:ea typeface="ＭＳ Ｐゴシック" charset="0"/>
              </a:rPr>
              <a:t>但基督已经来了，作了已经实现的美好事物的大祭司；他经过更大、更完备的会幕（不是人手所做的，</a:t>
            </a:r>
            <a:br>
              <a:rPr lang="en-US" altLang="zh-CN" sz="2400" b="1" dirty="0">
                <a:solidFill>
                  <a:srgbClr val="FFFFFF"/>
                </a:solidFill>
                <a:latin typeface="Arial" charset="0"/>
                <a:ea typeface="ＭＳ Ｐゴシック" charset="0"/>
              </a:rPr>
            </a:br>
            <a:r>
              <a:rPr lang="zh-CN" altLang="en-US" sz="2400" b="1" dirty="0">
                <a:solidFill>
                  <a:srgbClr val="FFFFFF"/>
                </a:solidFill>
                <a:latin typeface="Arial" charset="0"/>
                <a:ea typeface="ＭＳ Ｐゴシック" charset="0"/>
              </a:rPr>
              <a:t>也就是不属于这被造的世界的）。</a:t>
            </a:r>
            <a:r>
              <a:rPr lang="ru-RU"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 </a:t>
            </a:r>
            <a:br>
              <a:rPr lang="en-US" sz="2400" b="1" dirty="0">
                <a:solidFill>
                  <a:srgbClr val="FFFFFF"/>
                </a:solidFill>
                <a:latin typeface="Arial" charset="0"/>
                <a:ea typeface="ＭＳ Ｐゴシック" charset="0"/>
              </a:rPr>
            </a:br>
            <a:r>
              <a:rPr lang="en-US" sz="2400" b="1" dirty="0">
                <a:solidFill>
                  <a:srgbClr val="FFFFFF"/>
                </a:solidFill>
                <a:latin typeface="Arial" charset="0"/>
                <a:ea typeface="ＭＳ Ｐゴシック" charset="0"/>
              </a:rPr>
              <a:t>(</a:t>
            </a:r>
            <a:r>
              <a:rPr lang="zh-CN" altLang="en-US" sz="2400" b="1" dirty="0">
                <a:solidFill>
                  <a:srgbClr val="FFFFFF"/>
                </a:solidFill>
                <a:latin typeface="Arial" charset="0"/>
                <a:ea typeface="ＭＳ Ｐゴシック" charset="0"/>
              </a:rPr>
              <a:t>希伯来 </a:t>
            </a:r>
            <a:r>
              <a:rPr lang="en-US" sz="2400" b="1" dirty="0">
                <a:solidFill>
                  <a:srgbClr val="FFFFFF"/>
                </a:solidFill>
                <a:latin typeface="Arial" charset="0"/>
                <a:ea typeface="ＭＳ Ｐゴシック" charset="0"/>
              </a:rPr>
              <a:t>9:11 CNVS). </a:t>
            </a:r>
          </a:p>
        </p:txBody>
      </p:sp>
      <p:pic>
        <p:nvPicPr>
          <p:cNvPr id="8" name="Picture 7"/>
          <p:cNvPicPr>
            <a:picLocks noChangeAspect="1"/>
          </p:cNvPicPr>
          <p:nvPr/>
        </p:nvPicPr>
        <p:blipFill>
          <a:blip r:embed="rId2"/>
          <a:stretch>
            <a:fillRect/>
          </a:stretch>
        </p:blipFill>
        <p:spPr>
          <a:xfrm>
            <a:off x="-288032" y="2132856"/>
            <a:ext cx="9505056" cy="4752528"/>
          </a:xfrm>
          <a:prstGeom prst="rect">
            <a:avLst/>
          </a:prstGeom>
        </p:spPr>
      </p:pic>
    </p:spTree>
    <p:extLst>
      <p:ext uri="{BB962C8B-B14F-4D97-AF65-F5344CB8AC3E}">
        <p14:creationId xmlns:p14="http://schemas.microsoft.com/office/powerpoint/2010/main" val="1561326981"/>
      </p:ext>
    </p:extLst>
  </p:cSld>
  <p:clrMapOvr>
    <a:masterClrMapping/>
  </p:clrMapOvr>
  <p:transition spd="med">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12005355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026" descr="Blood%20400X">
            <a:hlinkClick r:id="rId3"/>
          </p:cNvPr>
          <p:cNvPicPr>
            <a:picLocks noChangeAspect="1" noChangeArrowheads="1"/>
          </p:cNvPicPr>
          <p:nvPr/>
        </p:nvPicPr>
        <p:blipFill>
          <a:blip r:embed="rId4">
            <a:lum bright="-26000"/>
            <a:extLst>
              <a:ext uri="{28A0092B-C50C-407E-A947-70E740481C1C}">
                <a14:useLocalDpi xmlns:a14="http://schemas.microsoft.com/office/drawing/2010/main" val="0"/>
              </a:ext>
            </a:extLst>
          </a:blip>
          <a:srcRect/>
          <a:stretch>
            <a:fillRect/>
          </a:stretch>
        </p:blipFill>
        <p:spPr bwMode="auto">
          <a:xfrm>
            <a:off x="0" y="0"/>
            <a:ext cx="9144000" cy="727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4421" name="Text Box 1029"/>
          <p:cNvSpPr txBox="1">
            <a:spLocks noChangeArrowheads="1"/>
          </p:cNvSpPr>
          <p:nvPr/>
        </p:nvSpPr>
        <p:spPr bwMode="auto">
          <a:xfrm>
            <a:off x="533400" y="4652963"/>
            <a:ext cx="8215313" cy="9461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r>
              <a:rPr lang="zh-CN" altLang="en-US" sz="2800" b="1">
                <a:solidFill>
                  <a:srgbClr val="FFFFFF"/>
                </a:solidFill>
                <a:latin typeface="微軟正黑體" charset="0"/>
                <a:ea typeface="微軟正黑體" charset="0"/>
                <a:cs typeface="微軟正黑體" charset="0"/>
              </a:rPr>
              <a:t>“按着律法，几乎所有都是用血洁净的，如果没有流血，就没有赦免” </a:t>
            </a:r>
            <a:r>
              <a:rPr lang="en-US" altLang="zh-CN" sz="2800" b="1">
                <a:solidFill>
                  <a:srgbClr val="FFFFFF"/>
                </a:solidFill>
                <a:latin typeface="微軟正黑體" charset="0"/>
                <a:ea typeface="微軟正黑體" charset="0"/>
                <a:cs typeface="微軟正黑體" charset="0"/>
              </a:rPr>
              <a:t>(</a:t>
            </a:r>
            <a:r>
              <a:rPr lang="zh-CN" altLang="en-US" sz="2800" b="1">
                <a:solidFill>
                  <a:srgbClr val="FFFFFF"/>
                </a:solidFill>
                <a:latin typeface="微軟正黑體" charset="0"/>
                <a:ea typeface="微軟正黑體" charset="0"/>
                <a:cs typeface="微軟正黑體" charset="0"/>
              </a:rPr>
              <a:t>来 </a:t>
            </a:r>
            <a:r>
              <a:rPr lang="en-US" altLang="zh-CN" sz="2800" b="1">
                <a:solidFill>
                  <a:srgbClr val="FFFFFF"/>
                </a:solidFill>
                <a:latin typeface="微軟正黑體" charset="0"/>
                <a:ea typeface="微軟正黑體" charset="0"/>
                <a:cs typeface="微軟正黑體" charset="0"/>
              </a:rPr>
              <a:t>9:22) </a:t>
            </a:r>
          </a:p>
        </p:txBody>
      </p:sp>
      <p:sp>
        <p:nvSpPr>
          <p:cNvPr id="444422" name="Rectangle 1030"/>
          <p:cNvSpPr>
            <a:spLocks noRot="1" noChangeArrowheads="1"/>
          </p:cNvSpPr>
          <p:nvPr/>
        </p:nvSpPr>
        <p:spPr bwMode="auto">
          <a:xfrm>
            <a:off x="468313" y="260350"/>
            <a:ext cx="8229600" cy="1143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kumimoji="1" lang="zh-CN" altLang="en-US" sz="5400">
                <a:solidFill>
                  <a:srgbClr val="FFFFFF"/>
                </a:solidFill>
                <a:effectLst>
                  <a:outerShdw blurRad="38100" dist="38100" dir="2700000" algn="tl">
                    <a:srgbClr val="000000"/>
                  </a:outerShdw>
                </a:effectLst>
                <a:latin typeface="DFKai-SB" charset="0"/>
                <a:ea typeface="DFKai-SB" charset="0"/>
                <a:cs typeface="DFKai-SB" charset="0"/>
              </a:rPr>
              <a:t>血为什么重要？</a:t>
            </a:r>
          </a:p>
        </p:txBody>
      </p:sp>
      <p:sp>
        <p:nvSpPr>
          <p:cNvPr id="444424" name="Rectangle 1032"/>
          <p:cNvSpPr>
            <a:spLocks noGrp="1" noRot="1" noChangeArrowheads="1"/>
          </p:cNvSpPr>
          <p:nvPr>
            <p:ph type="title" idx="4294967295"/>
          </p:nvPr>
        </p:nvSpPr>
        <p:spPr>
          <a:xfrm>
            <a:off x="755650" y="1700213"/>
            <a:ext cx="8229600" cy="1143000"/>
          </a:xfrm>
          <a:effectLst>
            <a:outerShdw blurRad="63500" dist="53882" dir="2700000" algn="ctr" rotWithShape="0">
              <a:schemeClr val="tx1">
                <a:alpha val="74998"/>
              </a:schemeClr>
            </a:outerShdw>
          </a:effectLst>
        </p:spPr>
        <p:txBody>
          <a:bodyPr anchor="t"/>
          <a:lstStyle/>
          <a:p>
            <a:pPr>
              <a:lnSpc>
                <a:spcPct val="90000"/>
              </a:lnSpc>
              <a:spcBef>
                <a:spcPct val="20000"/>
              </a:spcBef>
              <a:buClr>
                <a:schemeClr val="hlink"/>
              </a:buClr>
              <a:buSzPct val="70000"/>
              <a:buFont typeface="Wingdings" charset="0"/>
              <a:buNone/>
            </a:pPr>
            <a:r>
              <a:rPr kumimoji="1" lang="zh-CN" altLang="en-US" sz="18200">
                <a:solidFill>
                  <a:srgbClr val="FF0066"/>
                </a:solidFill>
                <a:latin typeface="Garamond" charset="0"/>
                <a:ea typeface="SimSun" charset="0"/>
                <a:cs typeface="SimSun" charset="0"/>
              </a:rPr>
              <a:t>血</a:t>
            </a:r>
            <a:r>
              <a:rPr kumimoji="1" lang="en-US" altLang="zh-CN" sz="18200">
                <a:solidFill>
                  <a:srgbClr val="FF0066"/>
                </a:solidFill>
                <a:latin typeface="Garamond" charset="0"/>
                <a:ea typeface="ＭＳ Ｐゴシック" charset="0"/>
                <a:cs typeface="ＭＳ Ｐゴシック" charset="0"/>
              </a:rPr>
              <a:t>?</a:t>
            </a:r>
          </a:p>
        </p:txBody>
      </p:sp>
    </p:spTree>
    <p:extLst>
      <p:ext uri="{BB962C8B-B14F-4D97-AF65-F5344CB8AC3E}">
        <p14:creationId xmlns:p14="http://schemas.microsoft.com/office/powerpoint/2010/main" val="141582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6" descr="Indwell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0038" y="0"/>
            <a:ext cx="8593137"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3"/>
          <p:cNvSpPr>
            <a:spLocks noGrp="1" noChangeArrowheads="1"/>
          </p:cNvSpPr>
          <p:nvPr>
            <p:ph type="title" idx="4294967295"/>
          </p:nvPr>
        </p:nvSpPr>
        <p:spPr>
          <a:xfrm>
            <a:off x="0" y="0"/>
            <a:ext cx="6300788" cy="647700"/>
          </a:xfrm>
          <a:solidFill>
            <a:srgbClr val="000090"/>
          </a:solidFill>
        </p:spPr>
        <p:txBody>
          <a:bodyPr/>
          <a:lstStyle/>
          <a:p>
            <a:pPr eaLnBrk="1" hangingPunct="1"/>
            <a:r>
              <a:rPr lang="ja-JP" altLang="en-US">
                <a:solidFill>
                  <a:schemeClr val="bg1"/>
                </a:solidFill>
                <a:latin typeface="Arial" charset="0"/>
                <a:ea typeface="ＭＳ Ｐゴシック" charset="0"/>
                <a:cs typeface="ＭＳ Ｐゴシック" charset="0"/>
              </a:rPr>
              <a:t>内住的圣灵</a:t>
            </a:r>
            <a:r>
              <a:rPr lang="zh-CN" altLang="en-US" dirty="0">
                <a:solidFill>
                  <a:schemeClr val="bg1"/>
                </a:solidFill>
                <a:latin typeface="Arial" charset="0"/>
                <a:ea typeface="ＭＳ Ｐゴシック" charset="0"/>
                <a:cs typeface="ＭＳ Ｐゴシック" charset="0"/>
              </a:rPr>
              <a:t>？</a:t>
            </a:r>
            <a:endParaRPr lang="en-US" dirty="0">
              <a:solidFill>
                <a:schemeClr val="bg1"/>
              </a:solidFill>
              <a:latin typeface="Arial" charset="0"/>
              <a:ea typeface="ＭＳ Ｐゴシック" charset="0"/>
              <a:cs typeface="ＭＳ Ｐゴシック" charset="0"/>
            </a:endParaRPr>
          </a:p>
        </p:txBody>
      </p:sp>
      <p:pic>
        <p:nvPicPr>
          <p:cNvPr id="193539"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0425" y="2060575"/>
            <a:ext cx="1377950" cy="133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6130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026" descr="blood"/>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304800" y="17463"/>
            <a:ext cx="10515600" cy="684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5443" name="Rectangle 1027"/>
          <p:cNvSpPr>
            <a:spLocks noGrp="1" noRot="1" noChangeArrowheads="1"/>
          </p:cNvSpPr>
          <p:nvPr>
            <p:ph type="title" idx="4294967295"/>
          </p:nvPr>
        </p:nvSpPr>
        <p:spPr>
          <a:gradFill rotWithShape="1">
            <a:gsLst>
              <a:gs pos="0">
                <a:srgbClr val="FF3300">
                  <a:gamma/>
                  <a:shade val="46275"/>
                  <a:invGamma/>
                </a:srgbClr>
              </a:gs>
              <a:gs pos="50000">
                <a:srgbClr val="FF3300"/>
              </a:gs>
              <a:gs pos="100000">
                <a:srgbClr val="FF3300">
                  <a:gamma/>
                  <a:shade val="46275"/>
                  <a:invGamma/>
                </a:srgbClr>
              </a:gs>
            </a:gsLst>
            <a:lin ang="5400000" scaled="1"/>
          </a:gradFill>
        </p:spPr>
        <p:txBody>
          <a:bodyPr/>
          <a:lstStyle/>
          <a:p>
            <a:r>
              <a:rPr kumimoji="1" lang="en-US" altLang="zh-CN" sz="5400" b="0">
                <a:latin typeface="DFKai-SB" charset="0"/>
                <a:ea typeface="DFKai-SB" charset="0"/>
                <a:cs typeface="DFKai-SB" charset="0"/>
              </a:rPr>
              <a:t>“</a:t>
            </a:r>
            <a:r>
              <a:rPr kumimoji="1" lang="zh-CN" altLang="en-US" sz="5400" b="0">
                <a:latin typeface="DFKai-SB" charset="0"/>
                <a:ea typeface="DFKai-SB" charset="0"/>
                <a:cs typeface="DFKai-SB" charset="0"/>
              </a:rPr>
              <a:t>生命是在血里”</a:t>
            </a:r>
          </a:p>
        </p:txBody>
      </p:sp>
      <p:sp>
        <p:nvSpPr>
          <p:cNvPr id="445445" name="Rectangle 1029"/>
          <p:cNvSpPr>
            <a:spLocks noChangeArrowheads="1"/>
          </p:cNvSpPr>
          <p:nvPr/>
        </p:nvSpPr>
        <p:spPr bwMode="auto">
          <a:xfrm>
            <a:off x="395288" y="1676400"/>
            <a:ext cx="7705725" cy="4648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buClr>
                <a:srgbClr val="FFCC00"/>
              </a:buClr>
              <a:buSzPct val="70000"/>
              <a:buFont typeface="Wingdings" charset="0"/>
              <a:buChar char="n"/>
            </a:pPr>
            <a:r>
              <a:rPr kumimoji="1" lang="en-US" altLang="zh-CN" sz="4800" b="1">
                <a:solidFill>
                  <a:srgbClr val="FFFFFF"/>
                </a:solidFill>
                <a:effectLst>
                  <a:outerShdw blurRad="38100" dist="38100" dir="2700000" algn="tl">
                    <a:srgbClr val="000000"/>
                  </a:outerShdw>
                </a:effectLst>
                <a:latin typeface="微軟正黑體" charset="0"/>
                <a:ea typeface="微軟正黑體" charset="0"/>
                <a:cs typeface="微軟正黑體" charset="0"/>
              </a:rPr>
              <a:t>“</a:t>
            </a:r>
            <a:r>
              <a:rPr kumimoji="1" lang="zh-CN" altLang="en-US" sz="4800" b="1">
                <a:solidFill>
                  <a:srgbClr val="FFFFFF"/>
                </a:solidFill>
                <a:effectLst>
                  <a:outerShdw blurRad="38100" dist="38100" dir="2700000" algn="tl">
                    <a:srgbClr val="000000"/>
                  </a:outerShdw>
                </a:effectLst>
                <a:latin typeface="微軟正黑體" charset="0"/>
                <a:ea typeface="微軟正黑體" charset="0"/>
                <a:cs typeface="微軟正黑體" charset="0"/>
              </a:rPr>
              <a:t>因为动物的生命是在血里，我指定这祭坛上的血代替你们的生命，因为血里有生命，所以能代赎生命” </a:t>
            </a:r>
            <a:r>
              <a:rPr kumimoji="1" lang="en-US" altLang="zh-CN" sz="4800" b="1">
                <a:solidFill>
                  <a:srgbClr val="FFFFFF"/>
                </a:solidFill>
                <a:effectLst>
                  <a:outerShdw blurRad="38100" dist="38100" dir="2700000" algn="tl">
                    <a:srgbClr val="000000"/>
                  </a:outerShdw>
                </a:effectLst>
                <a:latin typeface="微軟正黑體" charset="0"/>
                <a:ea typeface="微軟正黑體" charset="0"/>
                <a:cs typeface="微軟正黑體" charset="0"/>
              </a:rPr>
              <a:t>(</a:t>
            </a:r>
            <a:r>
              <a:rPr kumimoji="1" lang="zh-CN" altLang="en-US" sz="4800" b="1">
                <a:solidFill>
                  <a:srgbClr val="FFFFFF"/>
                </a:solidFill>
                <a:effectLst>
                  <a:outerShdw blurRad="38100" dist="38100" dir="2700000" algn="tl">
                    <a:srgbClr val="000000"/>
                  </a:outerShdw>
                </a:effectLst>
                <a:latin typeface="微軟正黑體" charset="0"/>
                <a:ea typeface="微軟正黑體" charset="0"/>
                <a:cs typeface="微軟正黑體" charset="0"/>
              </a:rPr>
              <a:t>利 </a:t>
            </a:r>
            <a:r>
              <a:rPr kumimoji="1" lang="en-US" altLang="zh-CN" sz="4800" b="1">
                <a:solidFill>
                  <a:srgbClr val="FFFFFF"/>
                </a:solidFill>
                <a:effectLst>
                  <a:outerShdw blurRad="38100" dist="38100" dir="2700000" algn="tl">
                    <a:srgbClr val="000000"/>
                  </a:outerShdw>
                </a:effectLst>
                <a:latin typeface="微軟正黑體" charset="0"/>
                <a:ea typeface="微軟正黑體" charset="0"/>
                <a:cs typeface="微軟正黑體" charset="0"/>
              </a:rPr>
              <a:t>17:11)</a:t>
            </a:r>
          </a:p>
        </p:txBody>
      </p:sp>
    </p:spTree>
    <p:extLst>
      <p:ext uri="{BB962C8B-B14F-4D97-AF65-F5344CB8AC3E}">
        <p14:creationId xmlns:p14="http://schemas.microsoft.com/office/powerpoint/2010/main" val="15450480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8" name="Text Box 4"/>
          <p:cNvSpPr txBox="1">
            <a:spLocks noChangeArrowheads="1"/>
          </p:cNvSpPr>
          <p:nvPr/>
        </p:nvSpPr>
        <p:spPr bwMode="auto">
          <a:xfrm>
            <a:off x="4191000" y="6156325"/>
            <a:ext cx="47244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spcBef>
                <a:spcPct val="50000"/>
              </a:spcBef>
            </a:pPr>
            <a:r>
              <a:rPr lang="zh-CN" altLang="en-US" sz="3200" b="1">
                <a:solidFill>
                  <a:schemeClr val="bg1"/>
                </a:solidFill>
                <a:latin typeface="微軟正黑體" charset="0"/>
                <a:ea typeface="微軟正黑體" charset="0"/>
                <a:cs typeface="微軟正黑體" charset="0"/>
              </a:rPr>
              <a:t>希伯来书</a:t>
            </a:r>
            <a:r>
              <a:rPr lang="zh-CN" altLang="en-US" sz="3200" b="1">
                <a:solidFill>
                  <a:schemeClr val="bg1"/>
                </a:solidFill>
                <a:latin typeface="Times New Roman" charset="0"/>
                <a:ea typeface="SimSun" charset="0"/>
                <a:cs typeface="SimSun" charset="0"/>
              </a:rPr>
              <a:t> </a:t>
            </a:r>
            <a:r>
              <a:rPr lang="en-US" altLang="zh-CN" sz="3200" b="1">
                <a:solidFill>
                  <a:schemeClr val="bg1"/>
                </a:solidFill>
                <a:latin typeface="Times New Roman" charset="0"/>
                <a:ea typeface="SimSun" charset="0"/>
                <a:cs typeface="SimSun" charset="0"/>
              </a:rPr>
              <a:t>9:12 (</a:t>
            </a:r>
            <a:r>
              <a:rPr lang="zh-CN" altLang="en-US" sz="3200" b="1">
                <a:solidFill>
                  <a:schemeClr val="bg1"/>
                </a:solidFill>
                <a:latin typeface="微軟正黑體" charset="0"/>
                <a:ea typeface="微軟正黑體" charset="0"/>
                <a:cs typeface="微軟正黑體" charset="0"/>
              </a:rPr>
              <a:t>新译本</a:t>
            </a:r>
            <a:r>
              <a:rPr lang="en-US" altLang="zh-CN" sz="3200" b="1">
                <a:solidFill>
                  <a:schemeClr val="bg1"/>
                </a:solidFill>
                <a:latin typeface="Times New Roman" charset="0"/>
                <a:ea typeface="SimSun" charset="0"/>
                <a:cs typeface="SimSun" charset="0"/>
              </a:rPr>
              <a:t>)</a:t>
            </a:r>
          </a:p>
        </p:txBody>
      </p:sp>
      <p:sp>
        <p:nvSpPr>
          <p:cNvPr id="164869" name="Text Box 5"/>
          <p:cNvSpPr txBox="1">
            <a:spLocks noChangeArrowheads="1"/>
          </p:cNvSpPr>
          <p:nvPr/>
        </p:nvSpPr>
        <p:spPr bwMode="auto">
          <a:xfrm>
            <a:off x="381000" y="1812925"/>
            <a:ext cx="8153400" cy="2677656"/>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CN" altLang="en-US" sz="3600" b="1" dirty="0">
                <a:solidFill>
                  <a:schemeClr val="bg1"/>
                </a:solidFill>
                <a:effectLst>
                  <a:glow rad="228600">
                    <a:schemeClr val="tx1"/>
                  </a:glow>
                </a:effectLst>
                <a:latin typeface="Arial" charset="0"/>
                <a:cs typeface="Arial"/>
              </a:rPr>
              <a:t>他不是用山羊和牛犊的血，而是用自己的血，只一次进了至圣所，就得到了永远的救赎</a:t>
            </a:r>
          </a:p>
          <a:p>
            <a:pPr>
              <a:spcBef>
                <a:spcPct val="50000"/>
              </a:spcBef>
            </a:pPr>
            <a:endParaRPr lang="en-US" altLang="zh-CN" sz="4000" b="1" i="1" dirty="0">
              <a:solidFill>
                <a:schemeClr val="bg1"/>
              </a:solidFill>
              <a:latin typeface="Times New Roman" charset="0"/>
              <a:ea typeface="SimSun" charset="0"/>
              <a:cs typeface="SimSun" charset="0"/>
            </a:endParaRPr>
          </a:p>
        </p:txBody>
      </p:sp>
      <p:sp>
        <p:nvSpPr>
          <p:cNvPr id="102405" name="Rectangle 6"/>
          <p:cNvSpPr>
            <a:spLocks noGrp="1" noChangeArrowheads="1"/>
          </p:cNvSpPr>
          <p:nvPr>
            <p:ph type="title" idx="4294967295"/>
          </p:nvPr>
        </p:nvSpPr>
        <p:spPr/>
        <p:txBody>
          <a:bodyPr/>
          <a:lstStyle/>
          <a:p>
            <a:pPr eaLnBrk="1" hangingPunct="1"/>
            <a:r>
              <a:rPr lang="zh-CN" altLang="en-US" sz="3600" b="1" dirty="0">
                <a:solidFill>
                  <a:srgbClr val="FFFF00"/>
                </a:solidFill>
                <a:effectLst>
                  <a:glow rad="228600">
                    <a:schemeClr val="tx1"/>
                  </a:glow>
                </a:effectLst>
                <a:latin typeface="Arial" charset="0"/>
                <a:ea typeface="ＭＳ Ｐゴシック" charset="0"/>
                <a:cs typeface="Arial"/>
              </a:rPr>
              <a:t>用祂的血为所有的一次献上</a:t>
            </a:r>
            <a:r>
              <a:rPr lang="en-US" sz="3600" b="1" dirty="0">
                <a:solidFill>
                  <a:srgbClr val="FFFF00"/>
                </a:solidFill>
                <a:effectLst>
                  <a:glow rad="228600">
                    <a:schemeClr val="tx1"/>
                  </a:glow>
                </a:effectLst>
                <a:latin typeface="Arial" charset="0"/>
                <a:ea typeface="ＭＳ Ｐゴシック" charset="0"/>
                <a:cs typeface="Arial"/>
              </a:rPr>
              <a:t>!</a:t>
            </a:r>
          </a:p>
        </p:txBody>
      </p:sp>
    </p:spTree>
  </p:cSld>
  <p:clrMapOvr>
    <a:masterClrMapping/>
  </p:clrMapOvr>
  <p:transition spd="med">
    <p:randomBar dir="ver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Text Box 4"/>
          <p:cNvSpPr txBox="1">
            <a:spLocks noChangeArrowheads="1"/>
          </p:cNvSpPr>
          <p:nvPr/>
        </p:nvSpPr>
        <p:spPr bwMode="auto">
          <a:xfrm>
            <a:off x="4191000" y="6156325"/>
            <a:ext cx="47244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spcBef>
                <a:spcPct val="50000"/>
              </a:spcBef>
            </a:pPr>
            <a:r>
              <a:rPr lang="zh-CN" altLang="en-US" sz="3200" b="1">
                <a:solidFill>
                  <a:schemeClr val="bg1"/>
                </a:solidFill>
                <a:latin typeface="微軟正黑體" charset="0"/>
                <a:ea typeface="微軟正黑體" charset="0"/>
                <a:cs typeface="微軟正黑體" charset="0"/>
              </a:rPr>
              <a:t>希伯来书</a:t>
            </a:r>
            <a:r>
              <a:rPr lang="zh-CN" altLang="en-US" sz="3200" b="1">
                <a:solidFill>
                  <a:schemeClr val="bg1"/>
                </a:solidFill>
                <a:latin typeface="Times New Roman" charset="0"/>
                <a:ea typeface="SimSun" charset="0"/>
                <a:cs typeface="SimSun" charset="0"/>
              </a:rPr>
              <a:t> </a:t>
            </a:r>
            <a:r>
              <a:rPr lang="en-US" altLang="zh-CN" sz="3200" b="1">
                <a:solidFill>
                  <a:schemeClr val="bg1"/>
                </a:solidFill>
                <a:latin typeface="Times New Roman" charset="0"/>
                <a:ea typeface="SimSun" charset="0"/>
                <a:cs typeface="SimSun" charset="0"/>
              </a:rPr>
              <a:t>9:25 (</a:t>
            </a:r>
            <a:r>
              <a:rPr lang="zh-CN" altLang="en-US" sz="3200" b="1">
                <a:solidFill>
                  <a:schemeClr val="bg1"/>
                </a:solidFill>
                <a:latin typeface="微軟正黑體" charset="0"/>
                <a:ea typeface="微軟正黑體" charset="0"/>
                <a:cs typeface="微軟正黑體" charset="0"/>
              </a:rPr>
              <a:t>新译本</a:t>
            </a:r>
            <a:r>
              <a:rPr lang="en-US" altLang="zh-CN" sz="3200" b="1">
                <a:solidFill>
                  <a:schemeClr val="bg1"/>
                </a:solidFill>
                <a:latin typeface="Times New Roman" charset="0"/>
                <a:ea typeface="SimSun" charset="0"/>
                <a:cs typeface="SimSun" charset="0"/>
              </a:rPr>
              <a:t>)</a:t>
            </a:r>
          </a:p>
        </p:txBody>
      </p:sp>
      <p:sp>
        <p:nvSpPr>
          <p:cNvPr id="165893" name="Text Box 5"/>
          <p:cNvSpPr txBox="1">
            <a:spLocks noChangeArrowheads="1"/>
          </p:cNvSpPr>
          <p:nvPr/>
        </p:nvSpPr>
        <p:spPr bwMode="auto">
          <a:xfrm>
            <a:off x="381000" y="1812925"/>
            <a:ext cx="8153400" cy="1200329"/>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zh-CN" altLang="en-US" sz="3600" b="1" i="1" dirty="0">
                <a:solidFill>
                  <a:schemeClr val="bg1"/>
                </a:solidFill>
                <a:effectLst>
                  <a:glow rad="228600">
                    <a:schemeClr val="tx1"/>
                  </a:glow>
                </a:effectLst>
                <a:latin typeface="Arial"/>
                <a:cs typeface="Arial"/>
              </a:rPr>
              <a:t>他不必多次把自己献上，好像大祭司每年带着不是自己的血进入至圣所一样。</a:t>
            </a:r>
          </a:p>
        </p:txBody>
      </p:sp>
      <p:sp>
        <p:nvSpPr>
          <p:cNvPr id="165894" name="Rectangle 6"/>
          <p:cNvSpPr>
            <a:spLocks noGrp="1" noChangeArrowheads="1"/>
          </p:cNvSpPr>
          <p:nvPr>
            <p:ph type="title" idx="4294967295"/>
          </p:nvPr>
        </p:nvSpPr>
        <p:spPr>
          <a:xfrm>
            <a:off x="0" y="609600"/>
            <a:ext cx="8991600" cy="646331"/>
          </a:xfrm>
          <a:effectLst>
            <a:outerShdw blurRad="63500" dist="35921" dir="2700000" algn="ctr" rotWithShape="0">
              <a:schemeClr val="tx2">
                <a:alpha val="74997"/>
              </a:schemeClr>
            </a:outerShdw>
          </a:effectLst>
        </p:spPr>
        <p:txBody>
          <a:bodyPr anchor="t">
            <a:spAutoFit/>
          </a:bodyPr>
          <a:lstStyle/>
          <a:p>
            <a:pPr eaLnBrk="1" hangingPunct="1"/>
            <a:r>
              <a:rPr lang="zh-CN" altLang="en-US" sz="3600" b="1" dirty="0">
                <a:solidFill>
                  <a:srgbClr val="FFFF00"/>
                </a:solidFill>
                <a:effectLst>
                  <a:glow rad="228600">
                    <a:schemeClr val="tx1"/>
                  </a:glow>
                </a:effectLst>
                <a:latin typeface="Arial" charset="0"/>
                <a:ea typeface="ＭＳ Ｐゴシック" charset="0"/>
                <a:cs typeface="Arial"/>
              </a:rPr>
              <a:t>不再需要赎罪的祭</a:t>
            </a:r>
          </a:p>
        </p:txBody>
      </p:sp>
    </p:spTree>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6" name="Text Box 4"/>
          <p:cNvSpPr txBox="1">
            <a:spLocks noChangeArrowheads="1"/>
          </p:cNvSpPr>
          <p:nvPr/>
        </p:nvSpPr>
        <p:spPr bwMode="auto">
          <a:xfrm>
            <a:off x="4191000" y="6156325"/>
            <a:ext cx="47244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spcBef>
                <a:spcPct val="50000"/>
              </a:spcBef>
            </a:pPr>
            <a:r>
              <a:rPr lang="zh-CN" altLang="en-US" sz="3200" b="1">
                <a:solidFill>
                  <a:schemeClr val="bg1"/>
                </a:solidFill>
                <a:latin typeface="微軟正黑體" charset="0"/>
                <a:ea typeface="微軟正黑體" charset="0"/>
                <a:cs typeface="微軟正黑體" charset="0"/>
              </a:rPr>
              <a:t>希伯来书</a:t>
            </a:r>
            <a:r>
              <a:rPr lang="zh-CN" altLang="en-US" sz="3200" b="1">
                <a:solidFill>
                  <a:schemeClr val="bg1"/>
                </a:solidFill>
                <a:latin typeface="Times New Roman" charset="0"/>
                <a:ea typeface="SimSun" charset="0"/>
                <a:cs typeface="SimSun" charset="0"/>
              </a:rPr>
              <a:t> </a:t>
            </a:r>
            <a:r>
              <a:rPr lang="en-US" altLang="zh-CN" sz="3200" b="1">
                <a:solidFill>
                  <a:schemeClr val="bg1"/>
                </a:solidFill>
                <a:latin typeface="Times New Roman" charset="0"/>
                <a:ea typeface="SimSun" charset="0"/>
                <a:cs typeface="SimSun" charset="0"/>
              </a:rPr>
              <a:t>9:26 (</a:t>
            </a:r>
            <a:r>
              <a:rPr lang="zh-CN" altLang="en-US" sz="3200" b="1">
                <a:solidFill>
                  <a:schemeClr val="bg1"/>
                </a:solidFill>
                <a:latin typeface="微軟正黑體" charset="0"/>
                <a:ea typeface="微軟正黑體" charset="0"/>
                <a:cs typeface="微軟正黑體" charset="0"/>
              </a:rPr>
              <a:t>新译本</a:t>
            </a:r>
            <a:r>
              <a:rPr lang="en-US" altLang="zh-CN" sz="3200" b="1">
                <a:solidFill>
                  <a:schemeClr val="bg1"/>
                </a:solidFill>
                <a:latin typeface="Times New Roman" charset="0"/>
                <a:ea typeface="SimSun" charset="0"/>
                <a:cs typeface="SimSun" charset="0"/>
              </a:rPr>
              <a:t>)</a:t>
            </a:r>
          </a:p>
        </p:txBody>
      </p:sp>
      <p:sp>
        <p:nvSpPr>
          <p:cNvPr id="166917" name="Text Box 5"/>
          <p:cNvSpPr txBox="1">
            <a:spLocks noChangeArrowheads="1"/>
          </p:cNvSpPr>
          <p:nvPr/>
        </p:nvSpPr>
        <p:spPr bwMode="auto">
          <a:xfrm>
            <a:off x="381000" y="1778273"/>
            <a:ext cx="8153400" cy="230832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defRPr/>
            </a:pPr>
            <a:r>
              <a:rPr lang="zh-CN" altLang="en-US" sz="3600" b="1" i="1" dirty="0">
                <a:solidFill>
                  <a:schemeClr val="bg1"/>
                </a:solidFill>
                <a:effectLst>
                  <a:glow rad="228600">
                    <a:schemeClr val="tx1"/>
                  </a:glow>
                </a:effectLst>
                <a:latin typeface="Arial"/>
                <a:cs typeface="Arial"/>
              </a:rPr>
              <a:t>如果这样，他从创世以来，就必须受许多次的苦了。可是现在他在这世代的终结，只显现一次，把自己作为祭品献上，好除掉罪。</a:t>
            </a:r>
          </a:p>
        </p:txBody>
      </p:sp>
      <p:sp>
        <p:nvSpPr>
          <p:cNvPr id="166918" name="Rectangle 6"/>
          <p:cNvSpPr>
            <a:spLocks noGrp="1" noChangeArrowheads="1"/>
          </p:cNvSpPr>
          <p:nvPr>
            <p:ph type="title" idx="4294967295"/>
          </p:nvPr>
        </p:nvSpPr>
        <p:spPr>
          <a:xfrm>
            <a:off x="0" y="609600"/>
            <a:ext cx="9144000" cy="646331"/>
          </a:xfrm>
          <a:effectLst>
            <a:outerShdw blurRad="63500" dist="38099" dir="2700000" algn="ctr" rotWithShape="0">
              <a:schemeClr val="tx1">
                <a:alpha val="74997"/>
              </a:schemeClr>
            </a:outerShdw>
          </a:effectLst>
        </p:spPr>
        <p:txBody>
          <a:bodyPr anchor="t">
            <a:spAutoFit/>
          </a:bodyPr>
          <a:lstStyle/>
          <a:p>
            <a:pPr eaLnBrk="1" hangingPunct="1"/>
            <a:r>
              <a:rPr lang="zh-CN" altLang="en-US" sz="3600" b="1" dirty="0">
                <a:solidFill>
                  <a:srgbClr val="FFFF00"/>
                </a:solidFill>
                <a:effectLst>
                  <a:glow rad="228600">
                    <a:schemeClr val="tx1"/>
                  </a:glow>
                </a:effectLst>
                <a:latin typeface="Arial" charset="0"/>
                <a:ea typeface="ＭＳ Ｐゴシック" charset="0"/>
                <a:cs typeface="Arial"/>
              </a:rPr>
              <a:t>罪已经被除去</a:t>
            </a:r>
            <a:r>
              <a:rPr lang="en-US" sz="3600" b="1" dirty="0">
                <a:solidFill>
                  <a:srgbClr val="FFFF00"/>
                </a:solidFill>
                <a:effectLst>
                  <a:glow rad="228600">
                    <a:schemeClr val="tx1"/>
                  </a:glow>
                </a:effectLst>
                <a:latin typeface="Arial" charset="0"/>
                <a:ea typeface="ＭＳ Ｐゴシック" charset="0"/>
                <a:cs typeface="Arial"/>
              </a:rPr>
              <a:t>(</a:t>
            </a:r>
            <a:r>
              <a:rPr lang="zh-CN" altLang="en-US" sz="3600" b="1" dirty="0">
                <a:solidFill>
                  <a:srgbClr val="FFFF00"/>
                </a:solidFill>
                <a:effectLst>
                  <a:glow rad="228600">
                    <a:schemeClr val="tx1"/>
                  </a:glow>
                </a:effectLst>
                <a:latin typeface="Arial" charset="0"/>
                <a:ea typeface="ＭＳ Ｐゴシック" charset="0"/>
                <a:cs typeface="Arial"/>
              </a:rPr>
              <a:t>不仅仅是遮盖</a:t>
            </a:r>
            <a:r>
              <a:rPr lang="en-US" sz="3600" b="1" dirty="0">
                <a:solidFill>
                  <a:srgbClr val="FFFF00"/>
                </a:solidFill>
                <a:effectLst>
                  <a:glow rad="228600">
                    <a:schemeClr val="tx1"/>
                  </a:glow>
                </a:effectLst>
                <a:latin typeface="Arial" charset="0"/>
                <a:ea typeface="ＭＳ Ｐゴシック" charset="0"/>
                <a:cs typeface="Arial"/>
              </a:rPr>
              <a:t>)</a:t>
            </a:r>
          </a:p>
        </p:txBody>
      </p:sp>
    </p:spTree>
  </p:cSld>
  <p:clrMapOvr>
    <a:masterClrMapping/>
  </p:clrMapOvr>
  <p:transition spd="med">
    <p:randomBar dir="ver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0" name="Text Box 4"/>
          <p:cNvSpPr txBox="1">
            <a:spLocks noChangeArrowheads="1"/>
          </p:cNvSpPr>
          <p:nvPr/>
        </p:nvSpPr>
        <p:spPr bwMode="auto">
          <a:xfrm>
            <a:off x="4191000" y="6156325"/>
            <a:ext cx="47244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spcBef>
                <a:spcPct val="50000"/>
              </a:spcBef>
            </a:pPr>
            <a:r>
              <a:rPr lang="zh-CN" altLang="en-US" sz="3200" b="1">
                <a:solidFill>
                  <a:schemeClr val="bg1"/>
                </a:solidFill>
                <a:latin typeface="微軟正黑體" charset="0"/>
                <a:ea typeface="微軟正黑體" charset="0"/>
                <a:cs typeface="微軟正黑體" charset="0"/>
              </a:rPr>
              <a:t>希伯来书</a:t>
            </a:r>
            <a:r>
              <a:rPr lang="zh-CN" altLang="en-US" sz="3200" b="1">
                <a:solidFill>
                  <a:schemeClr val="bg1"/>
                </a:solidFill>
                <a:latin typeface="Times New Roman" charset="0"/>
                <a:ea typeface="SimSun" charset="0"/>
                <a:cs typeface="SimSun" charset="0"/>
              </a:rPr>
              <a:t> </a:t>
            </a:r>
            <a:r>
              <a:rPr lang="en-US" altLang="zh-CN" sz="3200" b="1">
                <a:solidFill>
                  <a:schemeClr val="bg1"/>
                </a:solidFill>
                <a:latin typeface="Times New Roman" charset="0"/>
                <a:ea typeface="SimSun" charset="0"/>
                <a:cs typeface="SimSun" charset="0"/>
              </a:rPr>
              <a:t>10:12 (</a:t>
            </a:r>
            <a:r>
              <a:rPr lang="zh-CN" altLang="en-US" sz="3200" b="1">
                <a:solidFill>
                  <a:schemeClr val="bg1"/>
                </a:solidFill>
                <a:latin typeface="微軟正黑體" charset="0"/>
                <a:ea typeface="微軟正黑體" charset="0"/>
                <a:cs typeface="微軟正黑體" charset="0"/>
              </a:rPr>
              <a:t>新译本</a:t>
            </a:r>
            <a:r>
              <a:rPr lang="en-US" altLang="zh-CN" sz="3200" b="1">
                <a:solidFill>
                  <a:schemeClr val="bg1"/>
                </a:solidFill>
                <a:latin typeface="Times New Roman" charset="0"/>
                <a:ea typeface="SimSun" charset="0"/>
                <a:cs typeface="SimSun" charset="0"/>
              </a:rPr>
              <a:t>)</a:t>
            </a:r>
          </a:p>
        </p:txBody>
      </p:sp>
      <p:sp>
        <p:nvSpPr>
          <p:cNvPr id="167941" name="Text Box 5"/>
          <p:cNvSpPr txBox="1">
            <a:spLocks noChangeArrowheads="1"/>
          </p:cNvSpPr>
          <p:nvPr/>
        </p:nvSpPr>
        <p:spPr bwMode="auto">
          <a:xfrm>
            <a:off x="381000" y="1812925"/>
            <a:ext cx="8153400" cy="2225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spcBef>
                <a:spcPct val="50000"/>
              </a:spcBef>
            </a:pPr>
            <a:r>
              <a:rPr lang="zh-CN" altLang="en-US" sz="3600" b="1" i="1" dirty="0">
                <a:solidFill>
                  <a:schemeClr val="bg1"/>
                </a:solidFill>
                <a:effectLst>
                  <a:glow rad="228600">
                    <a:schemeClr val="tx1"/>
                  </a:glow>
                </a:effectLst>
                <a:latin typeface="Arial"/>
                <a:cs typeface="Arial"/>
              </a:rPr>
              <a:t>唯有基督献上了一次永远有效的赎罪祭，就在神的右边坐下来。</a:t>
            </a:r>
            <a:r>
              <a:rPr lang="zh-CN" altLang="en-US" sz="4000" b="1" i="1" dirty="0">
                <a:solidFill>
                  <a:schemeClr val="bg1"/>
                </a:solidFill>
                <a:latin typeface="Times New Roman" charset="0"/>
                <a:ea typeface="SimSun" charset="0"/>
                <a:cs typeface="SimSun" charset="0"/>
              </a:rPr>
              <a:t> </a:t>
            </a:r>
            <a:r>
              <a:rPr lang="zh-CN" altLang="en-US" sz="4000" b="1" i="1" baseline="30000" dirty="0">
                <a:solidFill>
                  <a:schemeClr val="bg1"/>
                </a:solidFill>
                <a:latin typeface="Times New Roman" charset="0"/>
                <a:ea typeface="SimSun" charset="0"/>
                <a:cs typeface="SimSun" charset="0"/>
              </a:rPr>
              <a:t> </a:t>
            </a:r>
            <a:endParaRPr lang="zh-CN" altLang="en-US" sz="4000" b="1" i="1" dirty="0">
              <a:solidFill>
                <a:schemeClr val="bg1"/>
              </a:solidFill>
              <a:latin typeface="Times New Roman" charset="0"/>
              <a:ea typeface="SimSun" charset="0"/>
              <a:cs typeface="SimSun" charset="0"/>
            </a:endParaRPr>
          </a:p>
          <a:p>
            <a:pPr>
              <a:spcBef>
                <a:spcPct val="50000"/>
              </a:spcBef>
            </a:pPr>
            <a:endParaRPr lang="zh-CN" altLang="en-US" sz="4000" b="1" i="1" dirty="0">
              <a:solidFill>
                <a:schemeClr val="bg1"/>
              </a:solidFill>
              <a:latin typeface="Times New Roman" charset="0"/>
              <a:ea typeface="SimSun" charset="0"/>
              <a:cs typeface="SimSun" charset="0"/>
            </a:endParaRPr>
          </a:p>
        </p:txBody>
      </p:sp>
      <p:sp>
        <p:nvSpPr>
          <p:cNvPr id="167942" name="Rectangle 6"/>
          <p:cNvSpPr>
            <a:spLocks noGrp="1" noChangeArrowheads="1"/>
          </p:cNvSpPr>
          <p:nvPr>
            <p:ph type="title" idx="4294967295"/>
          </p:nvPr>
        </p:nvSpPr>
        <p:spPr>
          <a:xfrm>
            <a:off x="0" y="609600"/>
            <a:ext cx="9144000" cy="646331"/>
          </a:xfrm>
          <a:effectLst>
            <a:outerShdw blurRad="63500" dist="38099" dir="2700000" algn="ctr" rotWithShape="0">
              <a:schemeClr val="tx1">
                <a:alpha val="74997"/>
              </a:schemeClr>
            </a:outerShdw>
          </a:effectLst>
        </p:spPr>
        <p:txBody>
          <a:bodyPr anchor="t">
            <a:spAutoFit/>
          </a:bodyPr>
          <a:lstStyle/>
          <a:p>
            <a:pPr eaLnBrk="1" hangingPunct="1"/>
            <a:r>
              <a:rPr lang="zh-CN" altLang="en-US" sz="3600" b="1" dirty="0">
                <a:solidFill>
                  <a:srgbClr val="FFFF00"/>
                </a:solidFill>
                <a:effectLst>
                  <a:glow rad="228600">
                    <a:schemeClr val="tx1"/>
                  </a:glow>
                </a:effectLst>
                <a:latin typeface="Arial" charset="0"/>
                <a:ea typeface="ＭＳ Ｐゴシック" charset="0"/>
                <a:cs typeface="Arial"/>
              </a:rPr>
              <a:t>至圣所里的宝座</a:t>
            </a:r>
            <a:r>
              <a:rPr lang="en-US" sz="3600" b="1" dirty="0">
                <a:solidFill>
                  <a:srgbClr val="FFFF00"/>
                </a:solidFill>
                <a:effectLst>
                  <a:glow rad="228600">
                    <a:schemeClr val="tx1"/>
                  </a:glow>
                </a:effectLst>
                <a:latin typeface="Arial" charset="0"/>
                <a:ea typeface="ＭＳ Ｐゴシック" charset="0"/>
                <a:cs typeface="Arial"/>
              </a:rPr>
              <a:t>?</a:t>
            </a:r>
          </a:p>
        </p:txBody>
      </p:sp>
    </p:spTree>
  </p:cSld>
  <p:clrMapOvr>
    <a:masterClrMapping/>
  </p:clrMapOvr>
  <p:transition spd="med">
    <p:randomBar dir="ver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15994164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232" y="1529332"/>
            <a:ext cx="9144000" cy="6007100"/>
          </a:xfrm>
          <a:prstGeom prst="rect">
            <a:avLst/>
          </a:prstGeom>
        </p:spPr>
      </p:pic>
      <p:sp>
        <p:nvSpPr>
          <p:cNvPr id="2" name="Title 1"/>
          <p:cNvSpPr>
            <a:spLocks noGrp="1"/>
          </p:cNvSpPr>
          <p:nvPr>
            <p:ph type="ctrTitle"/>
          </p:nvPr>
        </p:nvSpPr>
        <p:spPr>
          <a:xfrm>
            <a:off x="25232" y="5712027"/>
            <a:ext cx="8816975" cy="1025419"/>
          </a:xfrm>
        </p:spPr>
        <p:txBody>
          <a:bodyPr rtlCol="0">
            <a:noAutofit/>
          </a:bodyPr>
          <a:lstStyle/>
          <a:p>
            <a:pPr eaLnBrk="1" fontAlgn="auto" hangingPunct="1">
              <a:spcAft>
                <a:spcPts val="0"/>
              </a:spcAft>
              <a:defRPr/>
            </a:pPr>
            <a:r>
              <a:rPr lang="en-US" sz="4800" b="1" dirty="0" err="1">
                <a:solidFill>
                  <a:schemeClr val="bg1"/>
                </a:solidFill>
                <a:effectLst>
                  <a:outerShdw blurRad="50800" dist="38100" dir="10800000" algn="r" rotWithShape="0">
                    <a:prstClr val="black">
                      <a:alpha val="40000"/>
                    </a:prstClr>
                  </a:outerShdw>
                </a:effectLst>
                <a:latin typeface="Arial"/>
                <a:ea typeface="+mj-ea"/>
                <a:cs typeface="Arial"/>
              </a:rPr>
              <a:t>同性恋</a:t>
            </a:r>
            <a:endParaRPr lang="en-US" sz="3200" b="1" dirty="0">
              <a:solidFill>
                <a:schemeClr val="bg1"/>
              </a:solidFill>
              <a:effectLst>
                <a:outerShdw blurRad="50800" dist="38100" dir="10800000" algn="r" rotWithShape="0">
                  <a:prstClr val="black">
                    <a:alpha val="40000"/>
                  </a:prstClr>
                </a:outerShdw>
              </a:effectLst>
              <a:latin typeface="Arial"/>
              <a:ea typeface="+mj-ea"/>
              <a:cs typeface="Arial"/>
            </a:endParaRPr>
          </a:p>
        </p:txBody>
      </p:sp>
      <p:sp>
        <p:nvSpPr>
          <p:cNvPr id="4" name="Rectangle 2"/>
          <p:cNvSpPr txBox="1">
            <a:spLocks noChangeArrowheads="1"/>
          </p:cNvSpPr>
          <p:nvPr/>
        </p:nvSpPr>
        <p:spPr bwMode="auto">
          <a:xfrm>
            <a:off x="1261533" y="0"/>
            <a:ext cx="6484270" cy="2952210"/>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22</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不可与男人苟合，像与女人一样；这本是可憎恶的。”</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r>
              <a:rPr kumimoji="0" lang="zh-CN" altLang="en-US" sz="24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r>
              <a:rPr lang="en-US" sz="2400" b="1" i="1" dirty="0" err="1">
                <a:solidFill>
                  <a:srgbClr val="FFFFFF"/>
                </a:solidFill>
                <a:latin typeface="Arial" charset="0"/>
                <a:ea typeface="ＭＳ Ｐゴシック" charset="0"/>
                <a:cs typeface="ＭＳ Ｐゴシック" charset="0"/>
              </a:rPr>
              <a:t>利未记</a:t>
            </a: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18:22</a:t>
            </a:r>
            <a:r>
              <a:rPr kumimoji="0" lang="zh-CN" altLang="en-US" sz="24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4629079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6388043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0"/>
            <a:ext cx="8404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6050" name="Title 1"/>
          <p:cNvSpPr>
            <a:spLocks noGrp="1"/>
          </p:cNvSpPr>
          <p:nvPr>
            <p:ph type="title"/>
          </p:nvPr>
        </p:nvSpPr>
        <p:spPr>
          <a:xfrm>
            <a:off x="0" y="6092825"/>
            <a:ext cx="9126538" cy="765175"/>
          </a:xfrm>
          <a:solidFill>
            <a:srgbClr val="000000"/>
          </a:solidFill>
        </p:spPr>
        <p:txBody>
          <a:bodyPr/>
          <a:lstStyle/>
          <a:p>
            <a:r>
              <a:rPr lang="ru-RU" sz="2000" b="1" dirty="0">
                <a:latin typeface="Arial" charset="0"/>
                <a:ea typeface="ＭＳ Ｐゴシック" charset="0"/>
                <a:cs typeface="Arial" charset="0"/>
              </a:rPr>
              <a:t>“</a:t>
            </a:r>
            <a:r>
              <a:rPr lang="zh-CN" altLang="en-US" sz="2000" b="1" dirty="0">
                <a:latin typeface="华文宋体"/>
                <a:ea typeface="华文宋体"/>
                <a:cs typeface="华文宋体"/>
              </a:rPr>
              <a:t>基 督 释 放 了 我 们 ， 叫 我 们 得 以 自 由 。 所 以 要 站 立 得 稳 ， 不 要 再 被 奴 仆 的 轭 挟 制 </a:t>
            </a:r>
            <a:r>
              <a:rPr lang="zh-CN" altLang="en-US" sz="2000" b="1" dirty="0">
                <a:latin typeface="Arial" charset="0"/>
                <a:ea typeface="ＭＳ Ｐゴシック" charset="0"/>
                <a:cs typeface="Arial" charset="0"/>
              </a:rPr>
              <a:t>。</a:t>
            </a:r>
            <a:r>
              <a:rPr lang="ru-RU" sz="2000" b="1" dirty="0">
                <a:latin typeface="Arial" charset="0"/>
                <a:ea typeface="ＭＳ Ｐゴシック" charset="0"/>
                <a:cs typeface="Arial" charset="0"/>
              </a:rPr>
              <a:t>”</a:t>
            </a:r>
            <a:r>
              <a:rPr lang="en-US" sz="2000" b="1" dirty="0">
                <a:latin typeface="Arial" charset="0"/>
                <a:ea typeface="ＭＳ Ｐゴシック" charset="0"/>
                <a:cs typeface="Arial" charset="0"/>
              </a:rPr>
              <a:t> </a:t>
            </a:r>
            <a:r>
              <a:rPr lang="en-US" altLang="ja-JP" sz="2000" b="1" dirty="0">
                <a:latin typeface="Arial" charset="0"/>
                <a:ea typeface="ＭＳ Ｐゴシック" charset="0"/>
                <a:cs typeface="Arial" charset="0"/>
              </a:rPr>
              <a:t> </a:t>
            </a:r>
            <a:r>
              <a:rPr lang="en-US" altLang="ja-JP" sz="2000" dirty="0">
                <a:latin typeface="Arial" charset="0"/>
                <a:ea typeface="ＭＳ Ｐゴシック" charset="0"/>
                <a:cs typeface="Arial" charset="0"/>
              </a:rPr>
              <a:t>(</a:t>
            </a:r>
            <a:r>
              <a:rPr lang="zh-CN" altLang="en-US" sz="2000" b="1" dirty="0">
                <a:latin typeface="华文宋体"/>
                <a:ea typeface="华文宋体"/>
                <a:cs typeface="华文宋体"/>
              </a:rPr>
              <a:t>加拉太书</a:t>
            </a:r>
            <a:r>
              <a:rPr lang="en-US" altLang="ja-JP" sz="2000" b="1" dirty="0">
                <a:latin typeface="Arial" charset="0"/>
                <a:ea typeface="ＭＳ Ｐゴシック" charset="0"/>
                <a:cs typeface="Arial" charset="0"/>
              </a:rPr>
              <a:t> </a:t>
            </a:r>
            <a:r>
              <a:rPr lang="en-US" altLang="ja-JP" sz="2000" dirty="0">
                <a:latin typeface="Arial" charset="0"/>
                <a:ea typeface="ＭＳ Ｐゴシック" charset="0"/>
                <a:cs typeface="Arial" charset="0"/>
              </a:rPr>
              <a:t>5:1).</a:t>
            </a:r>
            <a:endParaRPr lang="en-US" sz="2000" dirty="0">
              <a:latin typeface="Arial" charset="0"/>
              <a:ea typeface="ＭＳ Ｐゴシック" charset="0"/>
              <a:cs typeface="Arial" charset="0"/>
            </a:endParaRPr>
          </a:p>
        </p:txBody>
      </p:sp>
      <p:sp>
        <p:nvSpPr>
          <p:cNvPr id="6" name="Title 1"/>
          <p:cNvSpPr txBox="1">
            <a:spLocks/>
          </p:cNvSpPr>
          <p:nvPr/>
        </p:nvSpPr>
        <p:spPr bwMode="auto">
          <a:xfrm>
            <a:off x="323528" y="-10444"/>
            <a:ext cx="8424936" cy="703140"/>
          </a:xfrm>
          <a:prstGeom prst="rect">
            <a:avLst/>
          </a:prstGeom>
          <a:solidFill>
            <a:schemeClr val="tx1"/>
          </a:solidFill>
          <a:ln>
            <a:noFill/>
          </a:ln>
          <a:extLst>
            <a:ext uri="{FAA26D3D-D897-4be2-8F04-BA451C77F1D7}">
              <ma14:placeholderFlag xmlns:ma14="http://schemas.microsoft.com/office/mac/drawingml/2011/main" xmlns="" val="1"/>
            </a:ext>
          </a:extLst>
        </p:spPr>
        <p:txBody>
          <a:bodyPr lIns="91429" tIns="45714" rIns="91429" bIns="45714" anchor="ct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zh-CN" altLang="en-US" b="1" dirty="0">
                <a:solidFill>
                  <a:srgbClr val="CB4CD3"/>
                </a:solidFill>
                <a:effectLst>
                  <a:glow rad="50800">
                    <a:srgbClr val="000000"/>
                  </a:glow>
                </a:effectLst>
                <a:latin typeface="Arial" charset="0"/>
                <a:ea typeface="ＭＳ Ｐゴシック" charset="0"/>
                <a:cs typeface="Arial" charset="0"/>
              </a:rPr>
              <a:t>摩西律法中没有监禁</a:t>
            </a:r>
            <a:endParaRPr lang="en-US" b="1" dirty="0">
              <a:solidFill>
                <a:srgbClr val="CB4CD3"/>
              </a:solidFill>
              <a:effectLst>
                <a:glow rad="508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13022947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96900" y="0"/>
            <a:ext cx="7932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0274" name="Title 1"/>
          <p:cNvSpPr>
            <a:spLocks noGrp="1"/>
          </p:cNvSpPr>
          <p:nvPr>
            <p:ph type="title"/>
          </p:nvPr>
        </p:nvSpPr>
        <p:spPr>
          <a:xfrm>
            <a:off x="25400" y="5229225"/>
            <a:ext cx="9144000" cy="1655763"/>
          </a:xfrm>
          <a:solidFill>
            <a:srgbClr val="000000"/>
          </a:solidFill>
        </p:spPr>
        <p:txBody>
          <a:bodyPr/>
          <a:lstStyle/>
          <a:p>
            <a:r>
              <a:rPr lang="zh-CN" altLang="en-US" b="1" dirty="0">
                <a:solidFill>
                  <a:srgbClr val="FFFFFF"/>
                </a:solidFill>
                <a:latin typeface="Arial" charset="0"/>
                <a:ea typeface="ＭＳ Ｐゴシック" charset="0"/>
              </a:rPr>
              <a:t>利未记</a:t>
            </a:r>
            <a:r>
              <a:rPr lang="en-US" b="1" dirty="0">
                <a:solidFill>
                  <a:srgbClr val="FFFFFF"/>
                </a:solidFill>
                <a:latin typeface="Arial" charset="0"/>
                <a:ea typeface="ＭＳ Ｐゴシック" charset="0"/>
              </a:rPr>
              <a:t>19:28</a:t>
            </a:r>
            <a:br>
              <a:rPr lang="en-US" b="1" dirty="0">
                <a:solidFill>
                  <a:srgbClr val="FFFFFF"/>
                </a:solidFill>
                <a:latin typeface="Arial" charset="0"/>
                <a:ea typeface="ＭＳ Ｐゴシック" charset="0"/>
              </a:rPr>
            </a:br>
            <a:r>
              <a:rPr lang="ru-RU" sz="2800" b="1" dirty="0">
                <a:solidFill>
                  <a:srgbClr val="FFFFFF"/>
                </a:solidFill>
                <a:latin typeface="Arial" charset="0"/>
                <a:ea typeface="ＭＳ Ｐゴシック" charset="0"/>
              </a:rPr>
              <a:t>"</a:t>
            </a:r>
            <a:r>
              <a:rPr lang="zh-CN" altLang="en-US" sz="2800" b="1" dirty="0">
                <a:solidFill>
                  <a:srgbClr val="FFFFFF"/>
                </a:solidFill>
                <a:latin typeface="Arial" charset="0"/>
                <a:ea typeface="ＭＳ Ｐゴシック" charset="0"/>
              </a:rPr>
              <a:t>不可为死人的缘故，割伤你们的身体，也不可在你们的身上刺花纹；我是耶和华。</a:t>
            </a:r>
            <a:r>
              <a:rPr lang="ru-RU" sz="2800" b="1" dirty="0">
                <a:solidFill>
                  <a:srgbClr val="FFFFFF"/>
                </a:solidFill>
                <a:latin typeface="Arial" charset="0"/>
                <a:ea typeface="ＭＳ Ｐゴシック" charset="0"/>
              </a:rPr>
              <a:t>"</a:t>
            </a:r>
            <a:endParaRPr lang="en-US" sz="28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2220882113"/>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Holiness</a:t>
            </a:r>
          </a:p>
        </p:txBody>
      </p:sp>
      <p:pic>
        <p:nvPicPr>
          <p:cNvPr id="2" name="Picture 1"/>
          <p:cNvPicPr>
            <a:picLocks noChangeAspect="1"/>
          </p:cNvPicPr>
          <p:nvPr/>
        </p:nvPicPr>
        <p:blipFill>
          <a:blip r:embed="rId3"/>
          <a:stretch>
            <a:fillRect/>
          </a:stretch>
        </p:blipFill>
        <p:spPr>
          <a:xfrm>
            <a:off x="279400" y="0"/>
            <a:ext cx="8572500" cy="6858000"/>
          </a:xfrm>
          <a:prstGeom prst="rect">
            <a:avLst/>
          </a:prstGeom>
        </p:spPr>
      </p:pic>
      <p:sp>
        <p:nvSpPr>
          <p:cNvPr id="5" name="Rectangle 2"/>
          <p:cNvSpPr txBox="1">
            <a:spLocks noChangeArrowheads="1"/>
          </p:cNvSpPr>
          <p:nvPr/>
        </p:nvSpPr>
        <p:spPr bwMode="auto">
          <a:xfrm>
            <a:off x="1" y="4600736"/>
            <a:ext cx="9144000" cy="2257264"/>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7200" dirty="0" err="1">
                <a:solidFill>
                  <a:srgbClr val="FFFFFF"/>
                </a:solidFill>
                <a:latin typeface="Times New Roman"/>
                <a:ea typeface="ＭＳ Ｐゴシック" charset="0"/>
                <a:cs typeface="Times New Roman"/>
              </a:rPr>
              <a:t>神圣圣洁</a:t>
            </a:r>
            <a:endParaRPr kumimoji="0" lang="en-US" sz="3600" b="1" i="0" u="none" strike="noStrike" kern="1200" cap="none" spc="0" normalizeH="0" baseline="0" noProof="0" dirty="0">
              <a:ln>
                <a:noFill/>
              </a:ln>
              <a:solidFill>
                <a:srgbClr val="FFFFFF"/>
              </a:solidFill>
              <a:effectLst/>
              <a:uLnTx/>
              <a:uFillTx/>
              <a:latin typeface="Times New Roman"/>
              <a:ea typeface="ＭＳ Ｐゴシック" charset="0"/>
              <a:cs typeface="Times New Roman"/>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Kai" pitchFamily="2" charset="-122"/>
                <a:ea typeface="Kai" pitchFamily="2" charset="-122"/>
                <a:cs typeface="Times New Roman"/>
              </a:rPr>
              <a:t>我们当然会认真对待。你为什么问这个问题？</a:t>
            </a:r>
            <a:endParaRPr kumimoji="0" lang="en-US" sz="2400" b="1" i="0" u="none" strike="noStrike" kern="1200" cap="none" spc="0" normalizeH="0" baseline="0" noProof="0" dirty="0">
              <a:ln>
                <a:noFill/>
              </a:ln>
              <a:solidFill>
                <a:srgbClr val="FFFFFF"/>
              </a:solidFill>
              <a:effectLst/>
              <a:uLnTx/>
              <a:uFillTx/>
              <a:latin typeface="Kai" pitchFamily="2" charset="-122"/>
              <a:ea typeface="Kai" pitchFamily="2" charset="-122"/>
              <a:cs typeface="Times New Roman"/>
            </a:endParaRPr>
          </a:p>
        </p:txBody>
      </p:sp>
    </p:spTree>
    <p:extLst>
      <p:ext uri="{BB962C8B-B14F-4D97-AF65-F5344CB8AC3E}">
        <p14:creationId xmlns:p14="http://schemas.microsoft.com/office/powerpoint/2010/main" val="20552660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6181189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endParaRPr lang="en-US">
              <a:latin typeface="Arial" charset="0"/>
              <a:cs typeface="Arial" charset="0"/>
            </a:endParaRPr>
          </a:p>
        </p:txBody>
      </p:sp>
      <p:sp>
        <p:nvSpPr>
          <p:cNvPr id="482306" name="Rectangle 1026"/>
          <p:cNvSpPr>
            <a:spLocks noGrp="1" noChangeArrowheads="1"/>
          </p:cNvSpPr>
          <p:nvPr>
            <p:ph type="title"/>
          </p:nvPr>
        </p:nvSpPr>
        <p:spPr>
          <a:xfrm>
            <a:off x="442913" y="152400"/>
            <a:ext cx="8229600" cy="865188"/>
          </a:xfrm>
          <a:solidFill>
            <a:srgbClr val="000000"/>
          </a:solidFill>
        </p:spPr>
        <p:txBody>
          <a:bodyPr/>
          <a:lstStyle/>
          <a:p>
            <a:pPr eaLnBrk="1" hangingPunct="1">
              <a:defRPr/>
            </a:pPr>
            <a:r>
              <a:rPr kumimoji="1" lang="zh-CN" altLang="en-US" sz="4000" b="1" dirty="0">
                <a:latin typeface="Arial" charset="0"/>
                <a:ea typeface="ＭＳ Ｐゴシック" charset="0"/>
                <a:cs typeface="ＭＳ Ｐゴシック" charset="0"/>
              </a:rPr>
              <a:t>利未记</a:t>
            </a:r>
            <a:r>
              <a:rPr kumimoji="1" lang="en-US" altLang="zh-CN" sz="4000" b="1" dirty="0">
                <a:latin typeface="Arial" charset="0"/>
                <a:ea typeface="ＭＳ Ｐゴシック" charset="0"/>
                <a:cs typeface="ＭＳ Ｐゴシック" charset="0"/>
              </a:rPr>
              <a:t>21</a:t>
            </a:r>
            <a:r>
              <a:rPr kumimoji="1" lang="zh-CN" altLang="en-US" sz="4000" b="1" dirty="0">
                <a:latin typeface="Arial" charset="0"/>
                <a:ea typeface="ＭＳ Ｐゴシック" charset="0"/>
                <a:cs typeface="ＭＳ Ｐゴシック" charset="0"/>
              </a:rPr>
              <a:t>章：必要条件</a:t>
            </a:r>
            <a:endParaRPr kumimoji="1" lang="en-US" sz="4000" b="1" dirty="0">
              <a:latin typeface="Arial" charset="0"/>
              <a:ea typeface="ＭＳ Ｐゴシック" charset="0"/>
              <a:cs typeface="ＭＳ Ｐゴシック" charset="0"/>
            </a:endParaRPr>
          </a:p>
        </p:txBody>
      </p:sp>
      <p:pic>
        <p:nvPicPr>
          <p:cNvPr id="313347" name="Picture 1028" descr="pius-sm">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2819400" y="4784725"/>
            <a:ext cx="3429000" cy="1920875"/>
          </a:xfrm>
        </p:spPr>
      </p:pic>
      <p:sp>
        <p:nvSpPr>
          <p:cNvPr id="482309" name="Text Box 1029"/>
          <p:cNvSpPr txBox="1">
            <a:spLocks noChangeArrowheads="1"/>
          </p:cNvSpPr>
          <p:nvPr/>
        </p:nvSpPr>
        <p:spPr bwMode="auto">
          <a:xfrm>
            <a:off x="8416925" y="44450"/>
            <a:ext cx="692150" cy="457200"/>
          </a:xfrm>
          <a:prstGeom prst="rect">
            <a:avLst/>
          </a:prstGeom>
          <a:solidFill>
            <a:srgbClr val="000000"/>
          </a:solid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defRPr/>
            </a:pPr>
            <a:r>
              <a:rPr lang="en-US" sz="2400" b="1" dirty="0">
                <a:solidFill>
                  <a:srgbClr val="FFFFFF"/>
                </a:solidFill>
                <a:effectLst>
                  <a:outerShdw blurRad="38100" dist="38100" dir="2700000" algn="tl">
                    <a:srgbClr val="000000"/>
                  </a:outerShdw>
                </a:effectLst>
                <a:latin typeface="Arial" charset="0"/>
              </a:rPr>
              <a:t>179</a:t>
            </a:r>
          </a:p>
        </p:txBody>
      </p:sp>
      <p:sp>
        <p:nvSpPr>
          <p:cNvPr id="482310" name="Rectangle 1030"/>
          <p:cNvSpPr>
            <a:spLocks noChangeArrowheads="1"/>
          </p:cNvSpPr>
          <p:nvPr/>
        </p:nvSpPr>
        <p:spPr bwMode="auto">
          <a:xfrm>
            <a:off x="395288" y="1752600"/>
            <a:ext cx="8748712" cy="2971800"/>
          </a:xfrm>
          <a:prstGeom prst="rect">
            <a:avLst/>
          </a:prstGeom>
          <a:noFill/>
          <a:ln w="9525">
            <a:noFill/>
            <a:miter lim="800000"/>
            <a:headEnd/>
            <a:tailEnd/>
          </a:ln>
          <a:effectLst/>
        </p:spPr>
        <p:txBody>
          <a:bodyPr/>
          <a:lstStyle/>
          <a:p>
            <a:pPr marL="342900" indent="-342900" algn="l" eaLnBrk="1" hangingPunct="1">
              <a:spcBef>
                <a:spcPct val="20000"/>
              </a:spcBef>
              <a:buClr>
                <a:srgbClr val="FFCC66"/>
              </a:buClr>
              <a:buSzPct val="65000"/>
              <a:buFont typeface="Wingdings" charset="0"/>
              <a:buChar char="n"/>
              <a:defRPr/>
            </a:pPr>
            <a:r>
              <a:rPr kumimoji="1" lang="zh-CN" altLang="en-US" sz="2800" b="1" dirty="0">
                <a:solidFill>
                  <a:srgbClr val="FFFFFF"/>
                </a:solidFill>
                <a:effectLst>
                  <a:outerShdw blurRad="38100" dist="38100" dir="2700000" algn="tl">
                    <a:srgbClr val="000000"/>
                  </a:outerShdw>
                </a:effectLst>
                <a:latin typeface="Tahoma" charset="0"/>
              </a:rPr>
              <a:t>仪式上的洁净 </a:t>
            </a:r>
            <a:r>
              <a:rPr kumimoji="1" lang="en-US" altLang="zh-CN" sz="2800" b="1" dirty="0">
                <a:solidFill>
                  <a:srgbClr val="FFFFFF"/>
                </a:solidFill>
                <a:effectLst>
                  <a:outerShdw blurRad="38100" dist="38100" dir="2700000" algn="tl">
                    <a:srgbClr val="000000"/>
                  </a:outerShdw>
                </a:effectLst>
                <a:latin typeface="Tahoma" charset="0"/>
              </a:rPr>
              <a:t>(1-4)</a:t>
            </a:r>
          </a:p>
          <a:p>
            <a:pPr marL="342900" indent="-342900" algn="l" eaLnBrk="1" hangingPunct="1">
              <a:spcBef>
                <a:spcPct val="20000"/>
              </a:spcBef>
              <a:buClr>
                <a:srgbClr val="FFCC66"/>
              </a:buClr>
              <a:buSzPct val="65000"/>
              <a:buFont typeface="Wingdings" charset="0"/>
              <a:buChar char="n"/>
              <a:defRPr/>
            </a:pPr>
            <a:r>
              <a:rPr kumimoji="1" lang="zh-CN" altLang="en-US" sz="2800" b="1" dirty="0">
                <a:solidFill>
                  <a:srgbClr val="FFFFFF"/>
                </a:solidFill>
                <a:effectLst>
                  <a:outerShdw blurRad="38100" dist="38100" dir="2700000" algn="tl">
                    <a:srgbClr val="000000"/>
                  </a:outerShdw>
                </a:effectLst>
                <a:latin typeface="Tahoma" charset="0"/>
              </a:rPr>
              <a:t>不可剃光头发，胡须的周围也不可剃掉</a:t>
            </a:r>
            <a:r>
              <a:rPr kumimoji="1" lang="en-US" altLang="zh-CN" sz="2800" b="1" dirty="0">
                <a:solidFill>
                  <a:srgbClr val="FFFFFF"/>
                </a:solidFill>
                <a:effectLst>
                  <a:outerShdw blurRad="38100" dist="38100" dir="2700000" algn="tl">
                    <a:srgbClr val="000000"/>
                  </a:outerShdw>
                </a:effectLst>
                <a:latin typeface="Tahoma" charset="0"/>
              </a:rPr>
              <a:t>, </a:t>
            </a:r>
            <a:r>
              <a:rPr kumimoji="1" lang="zh-CN" altLang="en-US" sz="2800" b="1" dirty="0">
                <a:solidFill>
                  <a:srgbClr val="FFFFFF"/>
                </a:solidFill>
                <a:effectLst>
                  <a:outerShdw blurRad="38100" dist="38100" dir="2700000" algn="tl">
                    <a:srgbClr val="000000"/>
                  </a:outerShdw>
                </a:effectLst>
                <a:latin typeface="Tahoma" charset="0"/>
              </a:rPr>
              <a:t>也不可纹身 </a:t>
            </a:r>
            <a:r>
              <a:rPr kumimoji="1" lang="en-US" altLang="zh-CN" sz="2800" b="1" dirty="0">
                <a:solidFill>
                  <a:srgbClr val="FFFFFF"/>
                </a:solidFill>
                <a:effectLst>
                  <a:outerShdw blurRad="38100" dist="38100" dir="2700000" algn="tl">
                    <a:srgbClr val="000000"/>
                  </a:outerShdw>
                </a:effectLst>
                <a:latin typeface="Tahoma" charset="0"/>
              </a:rPr>
              <a:t>(5)</a:t>
            </a:r>
          </a:p>
          <a:p>
            <a:pPr marL="342900" indent="-342900" algn="l" eaLnBrk="1" hangingPunct="1">
              <a:spcBef>
                <a:spcPct val="20000"/>
              </a:spcBef>
              <a:buClr>
                <a:srgbClr val="FFCC66"/>
              </a:buClr>
              <a:buSzPct val="65000"/>
              <a:buFont typeface="Wingdings" charset="0"/>
              <a:buChar char="n"/>
              <a:defRPr/>
            </a:pPr>
            <a:r>
              <a:rPr kumimoji="1" lang="en-US" altLang="zh-CN" sz="2800" b="1" dirty="0">
                <a:solidFill>
                  <a:srgbClr val="FFFFFF"/>
                </a:solidFill>
                <a:effectLst>
                  <a:outerShdw blurRad="38100" dist="38100" dir="2700000" algn="tl">
                    <a:srgbClr val="000000"/>
                  </a:outerShdw>
                </a:effectLst>
                <a:latin typeface="Tahoma" charset="0"/>
              </a:rPr>
              <a:t> </a:t>
            </a:r>
            <a:r>
              <a:rPr kumimoji="1" lang="zh-CN" altLang="en-US" sz="2800" b="1" dirty="0">
                <a:solidFill>
                  <a:srgbClr val="FFFFFF"/>
                </a:solidFill>
                <a:effectLst>
                  <a:outerShdw blurRad="38100" dist="38100" dir="2700000" algn="tl">
                    <a:srgbClr val="000000"/>
                  </a:outerShdw>
                </a:effectLst>
                <a:latin typeface="Tahoma" charset="0"/>
              </a:rPr>
              <a:t>不可娶被丈夫离弃的女人为妻</a:t>
            </a:r>
            <a:r>
              <a:rPr kumimoji="1" lang="en-US" altLang="zh-CN" sz="2800" b="1" dirty="0">
                <a:solidFill>
                  <a:srgbClr val="FFFFFF"/>
                </a:solidFill>
                <a:effectLst>
                  <a:outerShdw blurRad="38100" dist="38100" dir="2700000" algn="tl">
                    <a:srgbClr val="000000"/>
                  </a:outerShdw>
                </a:effectLst>
                <a:latin typeface="Tahoma" charset="0"/>
              </a:rPr>
              <a:t>(7)</a:t>
            </a:r>
          </a:p>
          <a:p>
            <a:pPr marL="342900" indent="-342900" algn="l" eaLnBrk="1" hangingPunct="1">
              <a:spcBef>
                <a:spcPct val="20000"/>
              </a:spcBef>
              <a:buClr>
                <a:srgbClr val="FFCC66"/>
              </a:buClr>
              <a:buSzPct val="65000"/>
              <a:buFont typeface="Wingdings" charset="0"/>
              <a:buChar char="n"/>
              <a:defRPr/>
            </a:pPr>
            <a:r>
              <a:rPr kumimoji="1" lang="zh-CN" altLang="en-US" sz="2800" b="1" dirty="0">
                <a:solidFill>
                  <a:srgbClr val="FFFFFF"/>
                </a:solidFill>
                <a:effectLst>
                  <a:outerShdw blurRad="38100" dist="38100" dir="2700000" algn="tl">
                    <a:srgbClr val="000000"/>
                  </a:outerShdw>
                </a:effectLst>
                <a:latin typeface="Tahoma" charset="0"/>
              </a:rPr>
              <a:t>不可娶玷被污了的妓女为妻</a:t>
            </a:r>
            <a:r>
              <a:rPr kumimoji="1" lang="en-US" altLang="zh-CN" sz="2800" b="1" dirty="0">
                <a:solidFill>
                  <a:srgbClr val="FFFFFF"/>
                </a:solidFill>
                <a:effectLst>
                  <a:outerShdw blurRad="38100" dist="38100" dir="2700000" algn="tl">
                    <a:srgbClr val="000000"/>
                  </a:outerShdw>
                </a:effectLst>
                <a:latin typeface="Tahoma" charset="0"/>
              </a:rPr>
              <a:t>(7, 14)</a:t>
            </a:r>
          </a:p>
          <a:p>
            <a:pPr marL="342900" indent="-342900" algn="l" eaLnBrk="1" hangingPunct="1">
              <a:spcBef>
                <a:spcPct val="20000"/>
              </a:spcBef>
              <a:buClr>
                <a:srgbClr val="FFCC66"/>
              </a:buClr>
              <a:buSzPct val="65000"/>
              <a:buFont typeface="Wingdings" charset="0"/>
              <a:buChar char="n"/>
              <a:defRPr/>
            </a:pPr>
            <a:r>
              <a:rPr kumimoji="1" lang="zh-CN" altLang="en-US" sz="2800" b="1" dirty="0">
                <a:solidFill>
                  <a:srgbClr val="FFFFFF"/>
                </a:solidFill>
                <a:effectLst>
                  <a:outerShdw blurRad="38100" dist="38100" dir="2700000" algn="tl">
                    <a:srgbClr val="000000"/>
                  </a:outerShdw>
                </a:effectLst>
                <a:latin typeface="Tahoma" charset="0"/>
              </a:rPr>
              <a:t>没有身体残疾 </a:t>
            </a:r>
            <a:r>
              <a:rPr kumimoji="1" lang="en-US" altLang="zh-CN" sz="2800" b="1" dirty="0">
                <a:solidFill>
                  <a:srgbClr val="FFFFFF"/>
                </a:solidFill>
                <a:effectLst>
                  <a:outerShdw blurRad="38100" dist="38100" dir="2700000" algn="tl">
                    <a:srgbClr val="000000"/>
                  </a:outerShdw>
                </a:effectLst>
                <a:latin typeface="Tahoma" charset="0"/>
              </a:rPr>
              <a:t>(17-21)</a:t>
            </a:r>
          </a:p>
        </p:txBody>
      </p:sp>
      <p:sp>
        <p:nvSpPr>
          <p:cNvPr id="482312" name="Text Box 1032"/>
          <p:cNvSpPr txBox="1">
            <a:spLocks noChangeArrowheads="1"/>
          </p:cNvSpPr>
          <p:nvPr/>
        </p:nvSpPr>
        <p:spPr bwMode="auto">
          <a:xfrm>
            <a:off x="442913" y="987425"/>
            <a:ext cx="8232775" cy="615950"/>
          </a:xfrm>
          <a:prstGeom prst="rect">
            <a:avLst/>
          </a:prstGeom>
          <a:solidFill>
            <a:srgbClr val="000000"/>
          </a:solid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defRPr/>
            </a:pPr>
            <a:r>
              <a:rPr kumimoji="1" lang="zh-CN" altLang="en-US" sz="4000" b="1" dirty="0">
                <a:solidFill>
                  <a:srgbClr val="DBBD71"/>
                </a:solidFill>
                <a:effectLst>
                  <a:outerShdw blurRad="38100" dist="38100" dir="2700000" algn="tl">
                    <a:srgbClr val="000000"/>
                  </a:outerShdw>
                </a:effectLst>
                <a:latin typeface="Arial" charset="0"/>
              </a:rPr>
              <a:t>怎样可以成为一名祭司</a:t>
            </a:r>
            <a:r>
              <a:rPr kumimoji="1" lang="en-US" altLang="zh-CN" sz="4000" b="1" dirty="0">
                <a:solidFill>
                  <a:srgbClr val="DBBD71"/>
                </a:solidFill>
                <a:effectLst>
                  <a:outerShdw blurRad="38100" dist="38100" dir="2700000" algn="tl">
                    <a:srgbClr val="000000"/>
                  </a:outerShdw>
                </a:effectLst>
                <a:latin typeface="Arial" charset="0"/>
              </a:rPr>
              <a:t>?</a:t>
            </a:r>
          </a:p>
        </p:txBody>
      </p:sp>
    </p:spTree>
    <p:extLst>
      <p:ext uri="{BB962C8B-B14F-4D97-AF65-F5344CB8AC3E}">
        <p14:creationId xmlns:p14="http://schemas.microsoft.com/office/powerpoint/2010/main" val="338545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82310">
                                            <p:txEl>
                                              <p:pRg st="0" end="0"/>
                                            </p:txEl>
                                          </p:spTgt>
                                        </p:tgtEl>
                                        <p:attrNameLst>
                                          <p:attrName>style.visibility</p:attrName>
                                        </p:attrNameLst>
                                      </p:cBhvr>
                                      <p:to>
                                        <p:strVal val="visible"/>
                                      </p:to>
                                    </p:set>
                                    <p:animEffect transition="in" filter="checkerboard(across)">
                                      <p:cBhvr>
                                        <p:cTn id="7" dur="500"/>
                                        <p:tgtEl>
                                          <p:spTgt spid="4823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82310">
                                            <p:txEl>
                                              <p:pRg st="1" end="1"/>
                                            </p:txEl>
                                          </p:spTgt>
                                        </p:tgtEl>
                                        <p:attrNameLst>
                                          <p:attrName>style.visibility</p:attrName>
                                        </p:attrNameLst>
                                      </p:cBhvr>
                                      <p:to>
                                        <p:strVal val="visible"/>
                                      </p:to>
                                    </p:set>
                                    <p:animEffect transition="in" filter="checkerboard(across)">
                                      <p:cBhvr>
                                        <p:cTn id="12" dur="500"/>
                                        <p:tgtEl>
                                          <p:spTgt spid="4823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82310">
                                            <p:txEl>
                                              <p:pRg st="2" end="2"/>
                                            </p:txEl>
                                          </p:spTgt>
                                        </p:tgtEl>
                                        <p:attrNameLst>
                                          <p:attrName>style.visibility</p:attrName>
                                        </p:attrNameLst>
                                      </p:cBhvr>
                                      <p:to>
                                        <p:strVal val="visible"/>
                                      </p:to>
                                    </p:set>
                                    <p:animEffect transition="in" filter="checkerboard(across)">
                                      <p:cBhvr>
                                        <p:cTn id="17" dur="500"/>
                                        <p:tgtEl>
                                          <p:spTgt spid="4823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82310">
                                            <p:txEl>
                                              <p:pRg st="3" end="3"/>
                                            </p:txEl>
                                          </p:spTgt>
                                        </p:tgtEl>
                                        <p:attrNameLst>
                                          <p:attrName>style.visibility</p:attrName>
                                        </p:attrNameLst>
                                      </p:cBhvr>
                                      <p:to>
                                        <p:strVal val="visible"/>
                                      </p:to>
                                    </p:set>
                                    <p:animEffect transition="in" filter="checkerboard(across)">
                                      <p:cBhvr>
                                        <p:cTn id="22" dur="500"/>
                                        <p:tgtEl>
                                          <p:spTgt spid="4823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82310">
                                            <p:txEl>
                                              <p:pRg st="4" end="4"/>
                                            </p:txEl>
                                          </p:spTgt>
                                        </p:tgtEl>
                                        <p:attrNameLst>
                                          <p:attrName>style.visibility</p:attrName>
                                        </p:attrNameLst>
                                      </p:cBhvr>
                                      <p:to>
                                        <p:strVal val="visible"/>
                                      </p:to>
                                    </p:set>
                                    <p:animEffect transition="in" filter="checkerboard(across)">
                                      <p:cBhvr>
                                        <p:cTn id="27" dur="500"/>
                                        <p:tgtEl>
                                          <p:spTgt spid="4823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10"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126004024"/>
      </p:ext>
    </p:extLst>
  </p:cSld>
  <p:clrMapOvr>
    <a:overrideClrMapping bg1="lt1" tx1="dk1" bg2="lt2" tx2="dk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endParaRPr lang="en-US" b="1">
              <a:latin typeface="Arial" charset="0"/>
              <a:cs typeface="Arial" charset="0"/>
            </a:endParaRPr>
          </a:p>
        </p:txBody>
      </p:sp>
      <p:sp>
        <p:nvSpPr>
          <p:cNvPr id="483330" name="Rectangle 1026"/>
          <p:cNvSpPr>
            <a:spLocks noGrp="1" noChangeArrowheads="1"/>
          </p:cNvSpPr>
          <p:nvPr>
            <p:ph type="title"/>
          </p:nvPr>
        </p:nvSpPr>
        <p:spPr>
          <a:xfrm>
            <a:off x="539750" y="-4763"/>
            <a:ext cx="8229600" cy="1143001"/>
          </a:xfrm>
          <a:solidFill>
            <a:srgbClr val="000000"/>
          </a:solidFill>
        </p:spPr>
        <p:txBody>
          <a:bodyPr/>
          <a:lstStyle/>
          <a:p>
            <a:pPr eaLnBrk="1" hangingPunct="1">
              <a:defRPr/>
            </a:pPr>
            <a:r>
              <a:rPr kumimoji="1" lang="zh-CN" altLang="en-US" sz="4000" b="1" dirty="0">
                <a:latin typeface="Arial" charset="0"/>
                <a:ea typeface="ＭＳ Ｐゴシック" charset="0"/>
                <a:cs typeface="ＭＳ Ｐゴシック" charset="0"/>
              </a:rPr>
              <a:t>独特性</a:t>
            </a:r>
            <a:r>
              <a:rPr kumimoji="1" lang="en-US" altLang="zh-CN" sz="4000" b="1" dirty="0">
                <a:latin typeface="Arial" charset="0"/>
                <a:ea typeface="ＭＳ Ｐゴシック" charset="0"/>
                <a:cs typeface="ＭＳ Ｐゴシック" charset="0"/>
              </a:rPr>
              <a:t>:</a:t>
            </a:r>
            <a:endParaRPr kumimoji="1" lang="en-US" sz="4000" b="1" dirty="0">
              <a:latin typeface="Arial" charset="0"/>
              <a:ea typeface="ＭＳ Ｐゴシック" charset="0"/>
              <a:cs typeface="ＭＳ Ｐゴシック" charset="0"/>
            </a:endParaRPr>
          </a:p>
        </p:txBody>
      </p:sp>
      <p:pic>
        <p:nvPicPr>
          <p:cNvPr id="315395" name="Picture 1028" descr="priest">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6346825" y="2846388"/>
            <a:ext cx="2401888" cy="2563812"/>
          </a:xfrm>
        </p:spPr>
      </p:pic>
      <p:sp>
        <p:nvSpPr>
          <p:cNvPr id="483333" name="Text Box 1029"/>
          <p:cNvSpPr txBox="1">
            <a:spLocks noChangeArrowheads="1"/>
          </p:cNvSpPr>
          <p:nvPr/>
        </p:nvSpPr>
        <p:spPr bwMode="auto">
          <a:xfrm>
            <a:off x="8101013" y="76200"/>
            <a:ext cx="692150" cy="457200"/>
          </a:xfrm>
          <a:prstGeom prst="rect">
            <a:avLst/>
          </a:prstGeom>
          <a:no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defRPr/>
            </a:pPr>
            <a:r>
              <a:rPr lang="en-US" sz="2400" b="1" dirty="0">
                <a:solidFill>
                  <a:srgbClr val="FFFFFF"/>
                </a:solidFill>
                <a:effectLst>
                  <a:outerShdw blurRad="38100" dist="38100" dir="2700000" algn="tl">
                    <a:srgbClr val="000000"/>
                  </a:outerShdw>
                </a:effectLst>
                <a:latin typeface="Arial" charset="0"/>
              </a:rPr>
              <a:t>179</a:t>
            </a:r>
          </a:p>
        </p:txBody>
      </p:sp>
      <p:sp>
        <p:nvSpPr>
          <p:cNvPr id="483334" name="Rectangle 1030"/>
          <p:cNvSpPr>
            <a:spLocks noChangeArrowheads="1"/>
          </p:cNvSpPr>
          <p:nvPr/>
        </p:nvSpPr>
        <p:spPr bwMode="auto">
          <a:xfrm>
            <a:off x="762000" y="2555875"/>
            <a:ext cx="5638800" cy="4530725"/>
          </a:xfrm>
          <a:prstGeom prst="rect">
            <a:avLst/>
          </a:prstGeom>
          <a:noFill/>
          <a:ln w="9525">
            <a:noFill/>
            <a:miter lim="800000"/>
            <a:headEnd/>
            <a:tailEnd/>
          </a:ln>
          <a:effectLst/>
        </p:spPr>
        <p:txBody>
          <a:bodyPr/>
          <a:lstStyle/>
          <a:p>
            <a:pPr marL="342900" indent="-342900" algn="l" eaLnBrk="1" hangingPunct="1">
              <a:spcBef>
                <a:spcPct val="20000"/>
              </a:spcBef>
              <a:buClr>
                <a:srgbClr val="FFCC66"/>
              </a:buClr>
              <a:buSzPct val="65000"/>
              <a:buFont typeface="Wingdings" charset="0"/>
              <a:buChar char="n"/>
              <a:defRPr/>
            </a:pPr>
            <a:r>
              <a:rPr kumimoji="1" lang="zh-CN" altLang="en-US" sz="2800" b="1" dirty="0">
                <a:solidFill>
                  <a:srgbClr val="FFFFFF"/>
                </a:solidFill>
                <a:effectLst>
                  <a:outerShdw blurRad="38100" dist="38100" dir="2700000" algn="tl">
                    <a:srgbClr val="000000"/>
                  </a:outerShdw>
                </a:effectLst>
                <a:latin typeface="Tahoma" charset="0"/>
              </a:rPr>
              <a:t>有严格的谱系要求</a:t>
            </a:r>
          </a:p>
          <a:p>
            <a:pPr marL="342900" indent="-342900" algn="l" eaLnBrk="1" hangingPunct="1">
              <a:spcBef>
                <a:spcPct val="20000"/>
              </a:spcBef>
              <a:buClr>
                <a:srgbClr val="FFCC66"/>
              </a:buClr>
              <a:buSzPct val="65000"/>
              <a:buFont typeface="Wingdings" charset="0"/>
              <a:buChar char="n"/>
              <a:defRPr/>
            </a:pPr>
            <a:r>
              <a:rPr kumimoji="1" lang="zh-CN" altLang="en-US" sz="2800" b="1" dirty="0">
                <a:solidFill>
                  <a:srgbClr val="FFFFFF"/>
                </a:solidFill>
                <a:effectLst>
                  <a:outerShdw blurRad="38100" dist="38100" dir="2700000" algn="tl">
                    <a:srgbClr val="000000"/>
                  </a:outerShdw>
                </a:effectLst>
                <a:latin typeface="Tahoma" charset="0"/>
              </a:rPr>
              <a:t>由神指定</a:t>
            </a:r>
          </a:p>
          <a:p>
            <a:pPr marL="342900" indent="-342900" algn="l" eaLnBrk="1" hangingPunct="1">
              <a:spcBef>
                <a:spcPct val="20000"/>
              </a:spcBef>
              <a:buClr>
                <a:srgbClr val="FFCC66"/>
              </a:buClr>
              <a:buSzPct val="65000"/>
              <a:buFont typeface="Wingdings" charset="0"/>
              <a:buChar char="n"/>
              <a:defRPr/>
            </a:pPr>
            <a:r>
              <a:rPr kumimoji="1" lang="zh-CN" altLang="en-US" sz="2800" b="1" dirty="0">
                <a:solidFill>
                  <a:srgbClr val="FFFFFF"/>
                </a:solidFill>
                <a:effectLst>
                  <a:outerShdw blurRad="38100" dist="38100" dir="2700000" algn="tl">
                    <a:srgbClr val="000000"/>
                  </a:outerShdw>
                </a:effectLst>
                <a:latin typeface="Tahoma" charset="0"/>
              </a:rPr>
              <a:t>薪水由敬拜者支付</a:t>
            </a:r>
          </a:p>
          <a:p>
            <a:pPr marL="342900" indent="-342900" algn="l" eaLnBrk="1" hangingPunct="1">
              <a:spcBef>
                <a:spcPct val="20000"/>
              </a:spcBef>
              <a:buClr>
                <a:srgbClr val="FFCC66"/>
              </a:buClr>
              <a:buSzPct val="65000"/>
              <a:buFont typeface="Wingdings" charset="0"/>
              <a:buChar char="n"/>
              <a:defRPr/>
            </a:pPr>
            <a:r>
              <a:rPr kumimoji="1" lang="zh-CN" altLang="en-US" sz="2800" b="1" dirty="0">
                <a:solidFill>
                  <a:srgbClr val="FFFFFF"/>
                </a:solidFill>
                <a:effectLst>
                  <a:outerShdw blurRad="38100" dist="38100" dir="2700000" algn="tl">
                    <a:srgbClr val="000000"/>
                  </a:outerShdw>
                </a:effectLst>
                <a:latin typeface="Tahoma" charset="0"/>
              </a:rPr>
              <a:t>没有固定的产业</a:t>
            </a:r>
          </a:p>
          <a:p>
            <a:pPr marL="342900" indent="-342900" algn="l" eaLnBrk="1" hangingPunct="1">
              <a:spcBef>
                <a:spcPct val="20000"/>
              </a:spcBef>
              <a:buClr>
                <a:srgbClr val="FFCC66"/>
              </a:buClr>
              <a:buSzPct val="65000"/>
              <a:buFont typeface="Wingdings" charset="0"/>
              <a:buChar char="n"/>
              <a:defRPr/>
            </a:pPr>
            <a:r>
              <a:rPr kumimoji="1" lang="zh-CN" altLang="en-US" sz="2800" b="1" dirty="0">
                <a:solidFill>
                  <a:srgbClr val="FFFFFF"/>
                </a:solidFill>
                <a:effectLst>
                  <a:outerShdw blurRad="38100" dist="38100" dir="2700000" algn="tl">
                    <a:srgbClr val="000000"/>
                  </a:outerShdw>
                </a:effectLst>
                <a:latin typeface="Tahoma" charset="0"/>
              </a:rPr>
              <a:t>要求严格</a:t>
            </a:r>
          </a:p>
          <a:p>
            <a:pPr marL="342900" indent="-342900" algn="l" eaLnBrk="1" hangingPunct="1">
              <a:spcBef>
                <a:spcPct val="20000"/>
              </a:spcBef>
              <a:buClr>
                <a:srgbClr val="FFCC66"/>
              </a:buClr>
              <a:buSzPct val="65000"/>
              <a:buFont typeface="Wingdings" charset="0"/>
              <a:buChar char="n"/>
              <a:defRPr/>
            </a:pPr>
            <a:r>
              <a:rPr kumimoji="1" lang="zh-CN" altLang="en-US" sz="2800" b="1" dirty="0">
                <a:solidFill>
                  <a:srgbClr val="FFFFFF"/>
                </a:solidFill>
                <a:effectLst>
                  <a:outerShdw blurRad="38100" dist="38100" dir="2700000" algn="tl">
                    <a:srgbClr val="000000"/>
                  </a:outerShdw>
                </a:effectLst>
                <a:latin typeface="Tahoma" charset="0"/>
              </a:rPr>
              <a:t>一年服侍两周</a:t>
            </a:r>
          </a:p>
        </p:txBody>
      </p:sp>
      <p:sp>
        <p:nvSpPr>
          <p:cNvPr id="483336" name="Text Box 1032"/>
          <p:cNvSpPr txBox="1">
            <a:spLocks noChangeArrowheads="1"/>
          </p:cNvSpPr>
          <p:nvPr/>
        </p:nvSpPr>
        <p:spPr bwMode="auto">
          <a:xfrm>
            <a:off x="539750" y="1130300"/>
            <a:ext cx="8240713" cy="1219200"/>
          </a:xfrm>
          <a:prstGeom prst="rect">
            <a:avLst/>
          </a:prstGeom>
          <a:solidFill>
            <a:srgbClr val="000000"/>
          </a:solid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defRPr/>
            </a:pPr>
            <a:r>
              <a:rPr kumimoji="1" lang="zh-CN" altLang="en-US" sz="4000" b="1" dirty="0">
                <a:solidFill>
                  <a:srgbClr val="DBBD71"/>
                </a:solidFill>
                <a:effectLst>
                  <a:outerShdw blurRad="38100" dist="38100" dir="2700000" algn="tl">
                    <a:srgbClr val="000000"/>
                  </a:outerShdw>
                </a:effectLst>
                <a:latin typeface="Arial" charset="0"/>
              </a:rPr>
              <a:t>以色列的祭司与异族</a:t>
            </a:r>
          </a:p>
          <a:p>
            <a:pPr algn="ctr">
              <a:defRPr/>
            </a:pPr>
            <a:r>
              <a:rPr kumimoji="1" lang="zh-CN" altLang="en-US" sz="4000" b="1" dirty="0">
                <a:solidFill>
                  <a:srgbClr val="DBBD71"/>
                </a:solidFill>
                <a:effectLst>
                  <a:outerShdw blurRad="38100" dist="38100" dir="2700000" algn="tl">
                    <a:srgbClr val="000000"/>
                  </a:outerShdw>
                </a:effectLst>
                <a:latin typeface="Arial" charset="0"/>
              </a:rPr>
              <a:t>的神职人员有何不同</a:t>
            </a:r>
            <a:r>
              <a:rPr kumimoji="1" lang="en-US" altLang="zh-CN" sz="4000" b="1" dirty="0">
                <a:solidFill>
                  <a:srgbClr val="DBBD71"/>
                </a:solidFill>
                <a:effectLst>
                  <a:outerShdw blurRad="38100" dist="38100" dir="2700000" algn="tl">
                    <a:srgbClr val="000000"/>
                  </a:outerShdw>
                </a:effectLst>
                <a:latin typeface="Arial" charset="0"/>
              </a:rPr>
              <a:t>?</a:t>
            </a:r>
          </a:p>
        </p:txBody>
      </p:sp>
    </p:spTree>
    <p:extLst>
      <p:ext uri="{BB962C8B-B14F-4D97-AF65-F5344CB8AC3E}">
        <p14:creationId xmlns:p14="http://schemas.microsoft.com/office/powerpoint/2010/main" val="2614929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483334">
                                            <p:txEl>
                                              <p:pRg st="0" end="0"/>
                                            </p:txEl>
                                          </p:spTgt>
                                        </p:tgtEl>
                                        <p:attrNameLst>
                                          <p:attrName>style.visibility</p:attrName>
                                        </p:attrNameLst>
                                      </p:cBhvr>
                                      <p:to>
                                        <p:strVal val="visible"/>
                                      </p:to>
                                    </p:set>
                                    <p:anim to="" calcmode="lin" valueType="num">
                                      <p:cBhvr>
                                        <p:cTn id="7" dur="1" fill="hold"/>
                                        <p:tgtEl>
                                          <p:spTgt spid="48333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83334">
                                            <p:txEl>
                                              <p:pRg st="1" end="1"/>
                                            </p:txEl>
                                          </p:spTgt>
                                        </p:tgtEl>
                                        <p:attrNameLst>
                                          <p:attrName>style.visibility</p:attrName>
                                        </p:attrNameLst>
                                      </p:cBhvr>
                                      <p:to>
                                        <p:strVal val="visible"/>
                                      </p:to>
                                    </p:set>
                                    <p:anim to="" calcmode="lin" valueType="num">
                                      <p:cBhvr>
                                        <p:cTn id="12" dur="1" fill="hold"/>
                                        <p:tgtEl>
                                          <p:spTgt spid="48333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83334">
                                            <p:txEl>
                                              <p:pRg st="2" end="2"/>
                                            </p:txEl>
                                          </p:spTgt>
                                        </p:tgtEl>
                                        <p:attrNameLst>
                                          <p:attrName>style.visibility</p:attrName>
                                        </p:attrNameLst>
                                      </p:cBhvr>
                                      <p:to>
                                        <p:strVal val="visible"/>
                                      </p:to>
                                    </p:set>
                                    <p:anim to="" calcmode="lin" valueType="num">
                                      <p:cBhvr>
                                        <p:cTn id="17" dur="1" fill="hold"/>
                                        <p:tgtEl>
                                          <p:spTgt spid="48333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83334">
                                            <p:txEl>
                                              <p:pRg st="3" end="3"/>
                                            </p:txEl>
                                          </p:spTgt>
                                        </p:tgtEl>
                                        <p:attrNameLst>
                                          <p:attrName>style.visibility</p:attrName>
                                        </p:attrNameLst>
                                      </p:cBhvr>
                                      <p:to>
                                        <p:strVal val="visible"/>
                                      </p:to>
                                    </p:set>
                                    <p:anim to="" calcmode="lin" valueType="num">
                                      <p:cBhvr>
                                        <p:cTn id="22" dur="1" fill="hold"/>
                                        <p:tgtEl>
                                          <p:spTgt spid="48333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83334">
                                            <p:txEl>
                                              <p:pRg st="4" end="4"/>
                                            </p:txEl>
                                          </p:spTgt>
                                        </p:tgtEl>
                                        <p:attrNameLst>
                                          <p:attrName>style.visibility</p:attrName>
                                        </p:attrNameLst>
                                      </p:cBhvr>
                                      <p:to>
                                        <p:strVal val="visible"/>
                                      </p:to>
                                    </p:set>
                                    <p:anim to="" calcmode="lin" valueType="num">
                                      <p:cBhvr>
                                        <p:cTn id="27" dur="1" fill="hold"/>
                                        <p:tgtEl>
                                          <p:spTgt spid="48333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83334">
                                            <p:txEl>
                                              <p:pRg st="5" end="5"/>
                                            </p:txEl>
                                          </p:spTgt>
                                        </p:tgtEl>
                                        <p:attrNameLst>
                                          <p:attrName>style.visibility</p:attrName>
                                        </p:attrNameLst>
                                      </p:cBhvr>
                                      <p:to>
                                        <p:strVal val="visible"/>
                                      </p:to>
                                    </p:set>
                                    <p:anim to="" calcmode="lin" valueType="num">
                                      <p:cBhvr>
                                        <p:cTn id="32" dur="1" fill="hold"/>
                                        <p:tgtEl>
                                          <p:spTgt spid="483334">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31678399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395536" y="404664"/>
            <a:ext cx="4343400" cy="914400"/>
          </a:xfrm>
        </p:spPr>
        <p:txBody>
          <a:bodyPr/>
          <a:lstStyle/>
          <a:p>
            <a:pPr eaLnBrk="1" hangingPunct="1">
              <a:defRPr/>
            </a:pPr>
            <a:r>
              <a:rPr lang="ja-JP" altLang="en-US">
                <a:ea typeface="华文细黑" charset="-122"/>
              </a:rPr>
              <a:t>圣经中的节期</a:t>
            </a:r>
            <a:endParaRPr lang="en-US" dirty="0">
              <a:solidFill>
                <a:schemeClr val="hlink"/>
              </a:solidFill>
              <a:latin typeface="Arial" charset="0"/>
              <a:ea typeface="ＭＳ Ｐゴシック" charset="0"/>
              <a:cs typeface="ＭＳ Ｐゴシック" charset="0"/>
            </a:endParaRPr>
          </a:p>
        </p:txBody>
      </p:sp>
      <p:sp>
        <p:nvSpPr>
          <p:cNvPr id="2051" name="Rectangle 3"/>
          <p:cNvSpPr>
            <a:spLocks noGrp="1" noChangeArrowheads="1"/>
          </p:cNvSpPr>
          <p:nvPr>
            <p:ph type="subTitle" idx="1"/>
          </p:nvPr>
        </p:nvSpPr>
        <p:spPr>
          <a:xfrm>
            <a:off x="0" y="1547664"/>
            <a:ext cx="5076056" cy="1752600"/>
          </a:xfrm>
        </p:spPr>
        <p:txBody>
          <a:bodyPr/>
          <a:lstStyle/>
          <a:p>
            <a:r>
              <a:rPr lang="en-US" altLang="en-US" sz="3600">
                <a:effectLst/>
                <a:latin typeface="SimSun" pitchFamily="2" charset="-122"/>
                <a:ea typeface="华文细黑" charset="-122"/>
              </a:rPr>
              <a:t>旧约的圣日庆祝</a:t>
            </a:r>
            <a:endParaRPr lang="en-US" altLang="en-US" sz="3600">
              <a:effectLst/>
              <a:latin typeface="SimSun" pitchFamily="2" charset="-122"/>
            </a:endParaRPr>
          </a:p>
        </p:txBody>
      </p:sp>
      <p:pic>
        <p:nvPicPr>
          <p:cNvPr id="205829" name="Picture 5" descr="s_priest">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49427" y="476672"/>
            <a:ext cx="2994981" cy="4293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6" name="Text Box 8"/>
          <p:cNvSpPr txBox="1">
            <a:spLocks noChangeArrowheads="1"/>
          </p:cNvSpPr>
          <p:nvPr/>
        </p:nvSpPr>
        <p:spPr bwMode="auto">
          <a:xfrm>
            <a:off x="8301038" y="73025"/>
            <a:ext cx="772567" cy="461665"/>
          </a:xfrm>
          <a:prstGeom prst="rect">
            <a:avLst/>
          </a:prstGeom>
          <a:no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a:solidFill>
                  <a:srgbClr val="FFFFFF"/>
                </a:solidFill>
              </a:rPr>
              <a:t>134</a:t>
            </a:r>
            <a:endParaRPr lang="en-US" sz="1800" dirty="0">
              <a:solidFill>
                <a:srgbClr val="FFFFFF"/>
              </a:solidFill>
            </a:endParaRPr>
          </a:p>
        </p:txBody>
      </p:sp>
      <p:pic>
        <p:nvPicPr>
          <p:cNvPr id="2" name="Picture 1"/>
          <p:cNvPicPr>
            <a:picLocks noChangeAspect="1"/>
          </p:cNvPicPr>
          <p:nvPr/>
        </p:nvPicPr>
        <p:blipFill>
          <a:blip r:embed="rId6"/>
          <a:stretch>
            <a:fillRect/>
          </a:stretch>
        </p:blipFill>
        <p:spPr>
          <a:xfrm>
            <a:off x="0" y="4607224"/>
            <a:ext cx="9144000" cy="2350168"/>
          </a:xfrm>
          <a:prstGeom prst="rect">
            <a:avLst/>
          </a:prstGeom>
        </p:spPr>
      </p:pic>
    </p:spTree>
    <p:extLst>
      <p:ext uri="{BB962C8B-B14F-4D97-AF65-F5344CB8AC3E}">
        <p14:creationId xmlns:p14="http://schemas.microsoft.com/office/powerpoint/2010/main" val="43840768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535" name="Left Arrow 2"/>
          <p:cNvSpPr>
            <a:spLocks noChangeArrowheads="1"/>
          </p:cNvSpPr>
          <p:nvPr/>
        </p:nvSpPr>
        <p:spPr bwMode="auto">
          <a:xfrm>
            <a:off x="684213" y="765175"/>
            <a:ext cx="5183187" cy="5543550"/>
          </a:xfrm>
          <a:prstGeom prst="leftArrow">
            <a:avLst>
              <a:gd name="adj1" fmla="val 50000"/>
              <a:gd name="adj2" fmla="val 50000"/>
            </a:avLst>
          </a:prstGeom>
          <a:solidFill>
            <a:srgbClr val="660066"/>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endParaRPr lang="en-US" altLang="en-US" sz="1400" dirty="0">
              <a:solidFill>
                <a:srgbClr val="000000"/>
              </a:solidFill>
              <a:latin typeface="Arial Narrow" pitchFamily="34" charset="0"/>
              <a:cs typeface="Times New Roman" pitchFamily="18" charset="0"/>
            </a:endParaRPr>
          </a:p>
        </p:txBody>
      </p:sp>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0518" name="Text Box 16"/>
          <p:cNvSpPr txBox="1">
            <a:spLocks noChangeArrowheads="1"/>
          </p:cNvSpPr>
          <p:nvPr/>
        </p:nvSpPr>
        <p:spPr bwMode="auto">
          <a:xfrm>
            <a:off x="3429000" y="5867400"/>
            <a:ext cx="982663"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sz="2000" b="1">
                <a:solidFill>
                  <a:srgbClr val="336600"/>
                </a:solidFill>
                <a:latin typeface="Arial" pitchFamily="34" charset="0"/>
                <a:cs typeface="Times New Roman" pitchFamily="18" charset="0"/>
              </a:rPr>
              <a:t>吹角节</a:t>
            </a:r>
            <a:endParaRPr lang="en-US" altLang="en-US" sz="2000" b="1">
              <a:solidFill>
                <a:srgbClr val="336600"/>
              </a:solidFill>
              <a:latin typeface="Arial"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algn="l" defTabSz="457200" eaLnBrk="1" fontAlgn="auto" hangingPunct="1">
              <a:spcBef>
                <a:spcPts val="0"/>
              </a:spcBef>
              <a:spcAft>
                <a:spcPts val="0"/>
              </a:spcAft>
              <a:defRPr/>
            </a:pPr>
            <a:r>
              <a:rPr lang="en-US" sz="2400" b="1" kern="0" dirty="0">
                <a:solidFill>
                  <a:srgbClr val="FFFFFF"/>
                </a:solidFill>
                <a:latin typeface="Arial" charset="0"/>
                <a:ea typeface="Times New Roman" charset="0"/>
              </a:rPr>
              <a:t>180</a:t>
            </a:r>
          </a:p>
        </p:txBody>
      </p:sp>
      <p:sp>
        <p:nvSpPr>
          <p:cNvPr id="22"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sz="1800">
              <a:solidFill>
                <a:srgbClr val="000000"/>
              </a:solidFill>
              <a:latin typeface="Arial Narrow" pitchFamily="34" charset="0"/>
              <a:cs typeface="Times New Roman" pitchFamily="18" charset="0"/>
            </a:endParaRPr>
          </a:p>
        </p:txBody>
      </p:sp>
      <p:sp>
        <p:nvSpPr>
          <p:cNvPr id="23" name="Text Box 8"/>
          <p:cNvSpPr txBox="1">
            <a:spLocks noChangeArrowheads="1"/>
          </p:cNvSpPr>
          <p:nvPr/>
        </p:nvSpPr>
        <p:spPr bwMode="auto">
          <a:xfrm>
            <a:off x="7196138" y="6172200"/>
            <a:ext cx="993775" cy="369888"/>
          </a:xfrm>
          <a:prstGeom prst="rect">
            <a:avLst/>
          </a:prstGeom>
          <a:noFill/>
          <a:ln w="9525">
            <a:noFill/>
            <a:miter lim="800000"/>
            <a:headEnd/>
            <a:tailEnd/>
          </a:ln>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en-US" altLang="en-US" sz="1800">
                <a:solidFill>
                  <a:srgbClr val="FFFFFF"/>
                </a:solidFill>
                <a:latin typeface="Calibri" pitchFamily="34" charset="0"/>
                <a:cs typeface="Times New Roman" pitchFamily="18" charset="0"/>
              </a:rPr>
              <a:t>3</a:t>
            </a:r>
            <a:r>
              <a:rPr kumimoji="1" lang="zh-CN" altLang="en-US" sz="1800" b="1">
                <a:solidFill>
                  <a:srgbClr val="FFFFFF"/>
                </a:solidFill>
                <a:effectLst>
                  <a:outerShdw blurRad="38100" dist="38100" dir="2700000" algn="tl">
                    <a:srgbClr val="C0C0C0"/>
                  </a:outerShdw>
                </a:effectLst>
                <a:latin typeface="Arial" pitchFamily="34" charset="0"/>
                <a:cs typeface="+mn-cs"/>
              </a:rPr>
              <a:t>朝圣节</a:t>
            </a:r>
            <a:endParaRPr lang="en-US" altLang="en-US" sz="1800">
              <a:solidFill>
                <a:srgbClr val="FFFFFF"/>
              </a:solidFill>
              <a:latin typeface="Calibri" pitchFamily="34" charset="0"/>
              <a:cs typeface="Times New Roman" pitchFamily="18" charset="0"/>
            </a:endParaRPr>
          </a:p>
        </p:txBody>
      </p:sp>
      <p:sp>
        <p:nvSpPr>
          <p:cNvPr id="320524" name="Text Box 21"/>
          <p:cNvSpPr txBox="1">
            <a:spLocks noChangeArrowheads="1"/>
          </p:cNvSpPr>
          <p:nvPr/>
        </p:nvSpPr>
        <p:spPr bwMode="auto">
          <a:xfrm>
            <a:off x="5867400" y="3352800"/>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sz="2000" b="1">
                <a:solidFill>
                  <a:srgbClr val="336600"/>
                </a:solidFill>
                <a:latin typeface="Arial" pitchFamily="34" charset="0"/>
                <a:cs typeface="Times New Roman" pitchFamily="18" charset="0"/>
              </a:rPr>
              <a:t>五旬节</a:t>
            </a:r>
            <a:endParaRPr lang="en-US" altLang="en-US" sz="2000" b="1">
              <a:solidFill>
                <a:srgbClr val="336600"/>
              </a:solidFill>
              <a:latin typeface="Arial" pitchFamily="34" charset="0"/>
              <a:cs typeface="Times New Roman" pitchFamily="18" charset="0"/>
            </a:endParaRPr>
          </a:p>
        </p:txBody>
      </p:sp>
      <p:sp>
        <p:nvSpPr>
          <p:cNvPr id="27"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sz="1800">
              <a:solidFill>
                <a:srgbClr val="000000"/>
              </a:solidFill>
              <a:latin typeface="Arial Narrow" pitchFamily="34" charset="0"/>
              <a:cs typeface="Times New Roman" pitchFamily="18" charset="0"/>
            </a:endParaRPr>
          </a:p>
        </p:txBody>
      </p:sp>
      <p:sp>
        <p:nvSpPr>
          <p:cNvPr id="320528" name="Text Box 18"/>
          <p:cNvSpPr txBox="1">
            <a:spLocks noChangeArrowheads="1"/>
          </p:cNvSpPr>
          <p:nvPr/>
        </p:nvSpPr>
        <p:spPr bwMode="auto">
          <a:xfrm>
            <a:off x="5195888" y="1414463"/>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sz="2000" b="1">
                <a:solidFill>
                  <a:srgbClr val="336600"/>
                </a:solidFill>
                <a:latin typeface="Arial" pitchFamily="34" charset="0"/>
                <a:cs typeface="Times New Roman" pitchFamily="18" charset="0"/>
              </a:rPr>
              <a:t>除酵节</a:t>
            </a:r>
            <a:endParaRPr lang="en-US" altLang="en-US" sz="2000" b="1">
              <a:solidFill>
                <a:srgbClr val="336600"/>
              </a:solidFill>
              <a:latin typeface="Arial" pitchFamily="34" charset="0"/>
              <a:cs typeface="Times New Roman" pitchFamily="18" charset="0"/>
            </a:endParaRPr>
          </a:p>
        </p:txBody>
      </p:sp>
      <p:sp>
        <p:nvSpPr>
          <p:cNvPr id="320529" name="Text Box 18"/>
          <p:cNvSpPr txBox="1">
            <a:spLocks noChangeArrowheads="1"/>
          </p:cNvSpPr>
          <p:nvPr/>
        </p:nvSpPr>
        <p:spPr bwMode="auto">
          <a:xfrm>
            <a:off x="3836988" y="914400"/>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sz="2000" b="1">
                <a:solidFill>
                  <a:srgbClr val="336600"/>
                </a:solidFill>
                <a:latin typeface="Arial" pitchFamily="34" charset="0"/>
                <a:cs typeface="Times New Roman" pitchFamily="18" charset="0"/>
              </a:rPr>
              <a:t>逾越节</a:t>
            </a:r>
            <a:endParaRPr lang="en-US" altLang="en-US" sz="2000" b="1">
              <a:solidFill>
                <a:srgbClr val="336600"/>
              </a:solidFill>
              <a:latin typeface="Arial" pitchFamily="34" charset="0"/>
              <a:cs typeface="Times New Roman" pitchFamily="18" charset="0"/>
            </a:endParaRPr>
          </a:p>
        </p:txBody>
      </p:sp>
      <p:sp>
        <p:nvSpPr>
          <p:cNvPr id="33"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sz="1800">
              <a:solidFill>
                <a:srgbClr val="000000"/>
              </a:solidFill>
              <a:latin typeface="Arial Narrow" pitchFamily="34" charset="0"/>
              <a:cs typeface="Times New Roman" pitchFamily="18" charset="0"/>
            </a:endParaRPr>
          </a:p>
        </p:txBody>
      </p:sp>
      <p:sp>
        <p:nvSpPr>
          <p:cNvPr id="320532" name="Text Box 20"/>
          <p:cNvSpPr txBox="1">
            <a:spLocks noChangeArrowheads="1"/>
          </p:cNvSpPr>
          <p:nvPr/>
        </p:nvSpPr>
        <p:spPr bwMode="auto">
          <a:xfrm>
            <a:off x="5367338" y="1852613"/>
            <a:ext cx="1209675"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sz="2000" b="1">
                <a:solidFill>
                  <a:srgbClr val="336600"/>
                </a:solidFill>
                <a:latin typeface="Arial" pitchFamily="34" charset="0"/>
                <a:cs typeface="Times New Roman" pitchFamily="18" charset="0"/>
              </a:rPr>
              <a:t>初熟之物</a:t>
            </a:r>
            <a:endParaRPr lang="en-US" altLang="en-US" sz="2000" b="1">
              <a:solidFill>
                <a:srgbClr val="336600"/>
              </a:solidFill>
              <a:latin typeface="Arial" pitchFamily="34" charset="0"/>
              <a:cs typeface="Times New Roman" pitchFamily="18" charset="0"/>
            </a:endParaRPr>
          </a:p>
        </p:txBody>
      </p:sp>
      <p:sp>
        <p:nvSpPr>
          <p:cNvPr id="41" name="Text Box 1073"/>
          <p:cNvSpPr txBox="1">
            <a:spLocks noChangeArrowheads="1"/>
          </p:cNvSpPr>
          <p:nvPr/>
        </p:nvSpPr>
        <p:spPr bwMode="auto">
          <a:xfrm>
            <a:off x="1880393" y="4822032"/>
            <a:ext cx="1047082"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en-US" altLang="en-US" sz="2000" b="1" dirty="0">
                <a:solidFill>
                  <a:srgbClr val="336600"/>
                </a:solidFill>
                <a:latin typeface="Arial" pitchFamily="34" charset="0"/>
                <a:cs typeface="+mn-cs"/>
              </a:rPr>
              <a:t>(</a:t>
            </a:r>
            <a:r>
              <a:rPr lang="ja-JP" altLang="en-US" sz="1800">
                <a:solidFill>
                  <a:srgbClr val="336600"/>
                </a:solidFill>
                <a:latin typeface="Arial" pitchFamily="34" charset="0"/>
                <a:ea typeface="华文细黑" charset="-122"/>
                <a:cs typeface="+mn-cs"/>
              </a:rPr>
              <a:t>住棚节</a:t>
            </a:r>
            <a:r>
              <a:rPr lang="en-US" altLang="ja-JP" sz="2000" b="1" dirty="0">
                <a:solidFill>
                  <a:srgbClr val="336600"/>
                </a:solidFill>
                <a:latin typeface="Arial" pitchFamily="34" charset="0"/>
                <a:cs typeface="+mn-cs"/>
              </a:rPr>
              <a:t>)</a:t>
            </a:r>
            <a:endParaRPr lang="en-US" altLang="en-US" sz="2000" b="1" dirty="0">
              <a:solidFill>
                <a:srgbClr val="336600"/>
              </a:solidFill>
              <a:latin typeface="Arial" pitchFamily="34" charset="0"/>
              <a:cs typeface="+mn-cs"/>
            </a:endParaRPr>
          </a:p>
        </p:txBody>
      </p:sp>
      <p:sp>
        <p:nvSpPr>
          <p:cNvPr id="320536" name="Title 3"/>
          <p:cNvSpPr txBox="1">
            <a:spLocks/>
          </p:cNvSpPr>
          <p:nvPr/>
        </p:nvSpPr>
        <p:spPr bwMode="auto">
          <a:xfrm>
            <a:off x="2616426" y="2276426"/>
            <a:ext cx="3240087" cy="2592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lnSpc>
                <a:spcPct val="90000"/>
              </a:lnSpc>
            </a:pPr>
            <a:r>
              <a:rPr kumimoji="1" lang="zh-CN" altLang="en-US" sz="3500" b="1" dirty="0">
                <a:solidFill>
                  <a:prstClr val="white"/>
                </a:solidFill>
                <a:latin typeface="Arial" pitchFamily="34" charset="0"/>
                <a:cs typeface="+mn-cs"/>
              </a:rPr>
              <a:t>节期的历史</a:t>
            </a:r>
            <a:endParaRPr kumimoji="1" lang="en-US" altLang="zh-CN" sz="3500" b="1" dirty="0">
              <a:solidFill>
                <a:prstClr val="white"/>
              </a:solidFill>
              <a:latin typeface="Arial" pitchFamily="34" charset="0"/>
              <a:cs typeface="+mn-cs"/>
            </a:endParaRPr>
          </a:p>
          <a:p>
            <a:pPr algn="ctr" eaLnBrk="1" hangingPunct="1">
              <a:lnSpc>
                <a:spcPct val="90000"/>
              </a:lnSpc>
            </a:pPr>
            <a:r>
              <a:rPr kumimoji="1" lang="zh-CN" altLang="en-US" sz="3500" b="1" dirty="0">
                <a:solidFill>
                  <a:prstClr val="white"/>
                </a:solidFill>
                <a:latin typeface="Arial" pitchFamily="34" charset="0"/>
                <a:cs typeface="+mn-cs"/>
              </a:rPr>
              <a:t>向往</a:t>
            </a:r>
          </a:p>
          <a:p>
            <a:pPr algn="ctr" eaLnBrk="1" hangingPunct="1">
              <a:lnSpc>
                <a:spcPct val="90000"/>
              </a:lnSpc>
            </a:pPr>
            <a:r>
              <a:rPr kumimoji="1" lang="zh-CN" altLang="en-US" sz="3500" b="1" dirty="0">
                <a:solidFill>
                  <a:prstClr val="white"/>
                </a:solidFill>
                <a:latin typeface="Arial" pitchFamily="34" charset="0"/>
                <a:cs typeface="+mn-cs"/>
              </a:rPr>
              <a:t>以色列的背景</a:t>
            </a:r>
            <a:endParaRPr kumimoji="1" lang="en-US" altLang="zh-CN" sz="3500" b="1" dirty="0">
              <a:solidFill>
                <a:prstClr val="white"/>
              </a:solidFill>
              <a:latin typeface="Arial" pitchFamily="34" charset="0"/>
              <a:cs typeface="+mn-cs"/>
            </a:endParaRPr>
          </a:p>
        </p:txBody>
      </p:sp>
      <p:sp>
        <p:nvSpPr>
          <p:cNvPr id="320519" name="Text Box 16"/>
          <p:cNvSpPr txBox="1">
            <a:spLocks noChangeArrowheads="1"/>
          </p:cNvSpPr>
          <p:nvPr/>
        </p:nvSpPr>
        <p:spPr bwMode="auto">
          <a:xfrm>
            <a:off x="2514600" y="5446713"/>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sz="2000" b="1">
                <a:solidFill>
                  <a:srgbClr val="336600"/>
                </a:solidFill>
                <a:latin typeface="Arial" pitchFamily="34" charset="0"/>
                <a:cs typeface="Times New Roman" pitchFamily="18" charset="0"/>
              </a:rPr>
              <a:t>赎罪日</a:t>
            </a:r>
            <a:endParaRPr lang="en-US" altLang="en-US" sz="2000" b="1">
              <a:solidFill>
                <a:srgbClr val="336600"/>
              </a:solidFill>
              <a:latin typeface="Arial" pitchFamily="34" charset="0"/>
              <a:cs typeface="Times New Roman" pitchFamily="18" charset="0"/>
            </a:endParaRPr>
          </a:p>
        </p:txBody>
      </p:sp>
    </p:spTree>
    <p:extLst>
      <p:ext uri="{BB962C8B-B14F-4D97-AF65-F5344CB8AC3E}">
        <p14:creationId xmlns:p14="http://schemas.microsoft.com/office/powerpoint/2010/main" val="12939333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559" name="Left Arrow 24"/>
          <p:cNvSpPr>
            <a:spLocks noChangeArrowheads="1"/>
          </p:cNvSpPr>
          <p:nvPr/>
        </p:nvSpPr>
        <p:spPr bwMode="auto">
          <a:xfrm rot="10800000">
            <a:off x="2627313" y="620713"/>
            <a:ext cx="5832475" cy="5545137"/>
          </a:xfrm>
          <a:prstGeom prst="leftArrow">
            <a:avLst>
              <a:gd name="adj1" fmla="val 50000"/>
              <a:gd name="adj2" fmla="val 49995"/>
            </a:avLst>
          </a:prstGeom>
          <a:solidFill>
            <a:srgbClr val="0000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endParaRPr lang="en-US" altLang="en-US" sz="1400">
              <a:solidFill>
                <a:srgbClr val="000000"/>
              </a:solidFill>
              <a:latin typeface="Arial Narrow" pitchFamily="34" charset="0"/>
              <a:cs typeface="Times New Roman" pitchFamily="18" charset="0"/>
            </a:endParaRPr>
          </a:p>
        </p:txBody>
      </p:sp>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1540" name="Text Box 12"/>
          <p:cNvSpPr txBox="1">
            <a:spLocks noChangeArrowheads="1"/>
          </p:cNvSpPr>
          <p:nvPr/>
        </p:nvSpPr>
        <p:spPr bwMode="auto">
          <a:xfrm>
            <a:off x="2024063" y="58674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b="1">
                <a:solidFill>
                  <a:srgbClr val="0000FF"/>
                </a:solidFill>
                <a:latin typeface="Calibri" pitchFamily="34" charset="0"/>
                <a:cs typeface="Times New Roman" pitchFamily="18" charset="0"/>
              </a:rPr>
              <a:t>被提</a:t>
            </a:r>
            <a:endParaRPr lang="en-US" altLang="en-US" b="1">
              <a:solidFill>
                <a:srgbClr val="0000FF"/>
              </a:solidFill>
              <a:latin typeface="Calibri" pitchFamily="34" charset="0"/>
              <a:cs typeface="Times New Roman" pitchFamily="18" charset="0"/>
            </a:endParaRPr>
          </a:p>
        </p:txBody>
      </p:sp>
      <p:sp>
        <p:nvSpPr>
          <p:cNvPr id="40" name="Text Box 14"/>
          <p:cNvSpPr txBox="1">
            <a:spLocks noChangeArrowheads="1"/>
          </p:cNvSpPr>
          <p:nvPr/>
        </p:nvSpPr>
        <p:spPr bwMode="auto">
          <a:xfrm>
            <a:off x="865188" y="54102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b="1">
                <a:solidFill>
                  <a:srgbClr val="0000FF"/>
                </a:solidFill>
                <a:latin typeface="Calibri" pitchFamily="34" charset="0"/>
                <a:cs typeface="Times New Roman" pitchFamily="18" charset="0"/>
              </a:rPr>
              <a:t>悔过</a:t>
            </a:r>
            <a:endParaRPr lang="en-US" altLang="en-US" b="1">
              <a:solidFill>
                <a:srgbClr val="0000FF"/>
              </a:solidFill>
              <a:latin typeface="Calibri" pitchFamily="34" charset="0"/>
              <a:cs typeface="Times New Roman" pitchFamily="18" charset="0"/>
            </a:endParaRPr>
          </a:p>
        </p:txBody>
      </p:sp>
      <p:sp>
        <p:nvSpPr>
          <p:cNvPr id="321542" name="Text Box 16"/>
          <p:cNvSpPr txBox="1">
            <a:spLocks noChangeArrowheads="1"/>
          </p:cNvSpPr>
          <p:nvPr/>
        </p:nvSpPr>
        <p:spPr bwMode="auto">
          <a:xfrm>
            <a:off x="3429000" y="5867400"/>
            <a:ext cx="982663"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sz="2000" b="1">
                <a:solidFill>
                  <a:srgbClr val="336600"/>
                </a:solidFill>
                <a:latin typeface="Arial" pitchFamily="34" charset="0"/>
                <a:cs typeface="Times New Roman" pitchFamily="18" charset="0"/>
              </a:rPr>
              <a:t>吹角节</a:t>
            </a:r>
            <a:endParaRPr lang="en-US" altLang="en-US" sz="2000" b="1">
              <a:solidFill>
                <a:srgbClr val="336600"/>
              </a:solidFill>
              <a:latin typeface="Arial" pitchFamily="34" charset="0"/>
              <a:cs typeface="Times New Roman" pitchFamily="18" charset="0"/>
            </a:endParaRPr>
          </a:p>
        </p:txBody>
      </p:sp>
      <p:sp>
        <p:nvSpPr>
          <p:cNvPr id="321543" name="Text Box 16"/>
          <p:cNvSpPr txBox="1">
            <a:spLocks noChangeArrowheads="1"/>
          </p:cNvSpPr>
          <p:nvPr/>
        </p:nvSpPr>
        <p:spPr bwMode="auto">
          <a:xfrm>
            <a:off x="2514600" y="5446713"/>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sz="2000" b="1">
                <a:solidFill>
                  <a:srgbClr val="336600"/>
                </a:solidFill>
                <a:latin typeface="Arial" pitchFamily="34" charset="0"/>
                <a:cs typeface="Times New Roman" pitchFamily="18" charset="0"/>
              </a:rPr>
              <a:t>赎罪日</a:t>
            </a:r>
            <a:endParaRPr lang="en-US" altLang="en-US" sz="2000" b="1">
              <a:solidFill>
                <a:srgbClr val="336600"/>
              </a:solidFill>
              <a:latin typeface="Arial"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algn="l" defTabSz="457200" eaLnBrk="1" fontAlgn="auto" hangingPunct="1">
              <a:spcBef>
                <a:spcPts val="0"/>
              </a:spcBef>
              <a:spcAft>
                <a:spcPts val="0"/>
              </a:spcAft>
              <a:defRPr/>
            </a:pPr>
            <a:r>
              <a:rPr lang="en-US" sz="2400" b="1" kern="0" dirty="0">
                <a:solidFill>
                  <a:srgbClr val="FFFFFF"/>
                </a:solidFill>
                <a:latin typeface="Arial" charset="0"/>
                <a:ea typeface="Times New Roman" charset="0"/>
              </a:rPr>
              <a:t>180</a:t>
            </a:r>
          </a:p>
        </p:txBody>
      </p:sp>
      <p:sp>
        <p:nvSpPr>
          <p:cNvPr id="22"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sz="1800">
              <a:solidFill>
                <a:srgbClr val="000000"/>
              </a:solidFill>
              <a:latin typeface="Arial Narrow" pitchFamily="34" charset="0"/>
              <a:cs typeface="Times New Roman" pitchFamily="18" charset="0"/>
            </a:endParaRPr>
          </a:p>
        </p:txBody>
      </p:sp>
      <p:sp>
        <p:nvSpPr>
          <p:cNvPr id="23" name="Text Box 8"/>
          <p:cNvSpPr txBox="1">
            <a:spLocks noChangeArrowheads="1"/>
          </p:cNvSpPr>
          <p:nvPr/>
        </p:nvSpPr>
        <p:spPr bwMode="auto">
          <a:xfrm>
            <a:off x="7196138" y="6172200"/>
            <a:ext cx="993775" cy="369888"/>
          </a:xfrm>
          <a:prstGeom prst="rect">
            <a:avLst/>
          </a:prstGeom>
          <a:noFill/>
          <a:ln w="9525">
            <a:noFill/>
            <a:miter lim="800000"/>
            <a:headEnd/>
            <a:tailEnd/>
          </a:ln>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en-US" altLang="en-US" sz="1800">
                <a:solidFill>
                  <a:srgbClr val="FFFFFF"/>
                </a:solidFill>
                <a:latin typeface="Calibri" pitchFamily="34" charset="0"/>
                <a:cs typeface="Times New Roman" pitchFamily="18" charset="0"/>
              </a:rPr>
              <a:t>3</a:t>
            </a:r>
            <a:r>
              <a:rPr kumimoji="1" lang="zh-CN" altLang="en-US" sz="1800" b="1">
                <a:solidFill>
                  <a:srgbClr val="FFFFFF"/>
                </a:solidFill>
                <a:effectLst>
                  <a:outerShdw blurRad="38100" dist="38100" dir="2700000" algn="tl">
                    <a:srgbClr val="C0C0C0"/>
                  </a:outerShdw>
                </a:effectLst>
                <a:latin typeface="Arial" pitchFamily="34" charset="0"/>
                <a:cs typeface="+mn-cs"/>
              </a:rPr>
              <a:t>朝圣节</a:t>
            </a:r>
            <a:endParaRPr lang="en-US" altLang="en-US" sz="1800">
              <a:solidFill>
                <a:srgbClr val="FFFFFF"/>
              </a:solidFill>
              <a:latin typeface="Calibri" pitchFamily="34" charset="0"/>
              <a:cs typeface="Times New Roman" pitchFamily="18" charset="0"/>
            </a:endParaRPr>
          </a:p>
        </p:txBody>
      </p:sp>
      <p:sp>
        <p:nvSpPr>
          <p:cNvPr id="24" name="Text Box 13"/>
          <p:cNvSpPr txBox="1">
            <a:spLocks noChangeArrowheads="1"/>
          </p:cNvSpPr>
          <p:nvPr/>
        </p:nvSpPr>
        <p:spPr bwMode="auto">
          <a:xfrm>
            <a:off x="7675563" y="32766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b="1">
                <a:solidFill>
                  <a:srgbClr val="0000FF"/>
                </a:solidFill>
                <a:latin typeface="Calibri" pitchFamily="34" charset="0"/>
                <a:cs typeface="Times New Roman" pitchFamily="18" charset="0"/>
              </a:rPr>
              <a:t>圣灵</a:t>
            </a:r>
            <a:endParaRPr lang="en-US" altLang="en-US" b="1">
              <a:solidFill>
                <a:srgbClr val="0000FF"/>
              </a:solidFill>
              <a:latin typeface="Calibri" pitchFamily="34" charset="0"/>
              <a:cs typeface="Times New Roman" pitchFamily="18" charset="0"/>
            </a:endParaRPr>
          </a:p>
        </p:txBody>
      </p:sp>
      <p:sp>
        <p:nvSpPr>
          <p:cNvPr id="321548" name="Text Box 21"/>
          <p:cNvSpPr txBox="1">
            <a:spLocks noChangeArrowheads="1"/>
          </p:cNvSpPr>
          <p:nvPr/>
        </p:nvSpPr>
        <p:spPr bwMode="auto">
          <a:xfrm>
            <a:off x="5867400" y="3352800"/>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sz="2000" b="1">
                <a:solidFill>
                  <a:srgbClr val="336600"/>
                </a:solidFill>
                <a:latin typeface="Arial" pitchFamily="34" charset="0"/>
                <a:cs typeface="Times New Roman" pitchFamily="18" charset="0"/>
              </a:rPr>
              <a:t>五旬节</a:t>
            </a:r>
            <a:endParaRPr lang="en-US" altLang="en-US" sz="2000" b="1">
              <a:solidFill>
                <a:srgbClr val="336600"/>
              </a:solidFill>
              <a:latin typeface="Arial" pitchFamily="34" charset="0"/>
              <a:cs typeface="Times New Roman" pitchFamily="18" charset="0"/>
            </a:endParaRPr>
          </a:p>
        </p:txBody>
      </p:sp>
      <p:sp>
        <p:nvSpPr>
          <p:cNvPr id="27"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sz="1800">
              <a:solidFill>
                <a:srgbClr val="000000"/>
              </a:solidFill>
              <a:latin typeface="Arial Narrow" pitchFamily="34" charset="0"/>
              <a:cs typeface="Times New Roman" pitchFamily="18" charset="0"/>
            </a:endParaRPr>
          </a:p>
        </p:txBody>
      </p:sp>
      <p:sp>
        <p:nvSpPr>
          <p:cNvPr id="321550" name="Text Box 9"/>
          <p:cNvSpPr txBox="1">
            <a:spLocks noChangeArrowheads="1"/>
          </p:cNvSpPr>
          <p:nvPr/>
        </p:nvSpPr>
        <p:spPr bwMode="auto">
          <a:xfrm>
            <a:off x="5362575" y="90963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b="1">
                <a:solidFill>
                  <a:srgbClr val="0000FF"/>
                </a:solidFill>
                <a:latin typeface="Calibri" pitchFamily="34" charset="0"/>
                <a:cs typeface="Times New Roman" pitchFamily="18" charset="0"/>
              </a:rPr>
              <a:t>救赎</a:t>
            </a:r>
            <a:endParaRPr lang="en-US" altLang="en-US" b="1">
              <a:solidFill>
                <a:srgbClr val="0000FF"/>
              </a:solidFill>
              <a:latin typeface="Calibri" pitchFamily="34" charset="0"/>
              <a:cs typeface="Times New Roman" pitchFamily="18" charset="0"/>
            </a:endParaRPr>
          </a:p>
        </p:txBody>
      </p:sp>
      <p:sp>
        <p:nvSpPr>
          <p:cNvPr id="29" name="Text Box 10"/>
          <p:cNvSpPr txBox="1">
            <a:spLocks noChangeArrowheads="1"/>
          </p:cNvSpPr>
          <p:nvPr/>
        </p:nvSpPr>
        <p:spPr bwMode="auto">
          <a:xfrm>
            <a:off x="6503988" y="1382713"/>
            <a:ext cx="800100" cy="46037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b="1">
                <a:solidFill>
                  <a:srgbClr val="0000FF"/>
                </a:solidFill>
                <a:latin typeface="Calibri" pitchFamily="34" charset="0"/>
                <a:cs typeface="Times New Roman" pitchFamily="18" charset="0"/>
              </a:rPr>
              <a:t>分裂</a:t>
            </a:r>
            <a:endParaRPr lang="en-US" altLang="en-US" b="1">
              <a:solidFill>
                <a:srgbClr val="0000FF"/>
              </a:solidFill>
              <a:latin typeface="Calibri" pitchFamily="34" charset="0"/>
              <a:cs typeface="Times New Roman" pitchFamily="18" charset="0"/>
            </a:endParaRPr>
          </a:p>
        </p:txBody>
      </p:sp>
      <p:sp>
        <p:nvSpPr>
          <p:cNvPr id="321552" name="Text Box 18"/>
          <p:cNvSpPr txBox="1">
            <a:spLocks noChangeArrowheads="1"/>
          </p:cNvSpPr>
          <p:nvPr/>
        </p:nvSpPr>
        <p:spPr bwMode="auto">
          <a:xfrm>
            <a:off x="5195888" y="1414463"/>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sz="2000" b="1">
                <a:solidFill>
                  <a:srgbClr val="336600"/>
                </a:solidFill>
                <a:latin typeface="Arial" pitchFamily="34" charset="0"/>
                <a:cs typeface="Times New Roman" pitchFamily="18" charset="0"/>
              </a:rPr>
              <a:t>除酵节</a:t>
            </a:r>
            <a:endParaRPr lang="en-US" altLang="en-US" sz="2000" b="1">
              <a:solidFill>
                <a:srgbClr val="336600"/>
              </a:solidFill>
              <a:latin typeface="Arial" pitchFamily="34" charset="0"/>
              <a:cs typeface="Times New Roman" pitchFamily="18" charset="0"/>
            </a:endParaRPr>
          </a:p>
        </p:txBody>
      </p:sp>
      <p:sp>
        <p:nvSpPr>
          <p:cNvPr id="321553" name="Text Box 18"/>
          <p:cNvSpPr txBox="1">
            <a:spLocks noChangeArrowheads="1"/>
          </p:cNvSpPr>
          <p:nvPr/>
        </p:nvSpPr>
        <p:spPr bwMode="auto">
          <a:xfrm>
            <a:off x="3836988" y="914400"/>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sz="2000" b="1">
                <a:solidFill>
                  <a:srgbClr val="336600"/>
                </a:solidFill>
                <a:latin typeface="Arial" pitchFamily="34" charset="0"/>
                <a:cs typeface="Times New Roman" pitchFamily="18" charset="0"/>
              </a:rPr>
              <a:t>逾越节</a:t>
            </a:r>
            <a:endParaRPr lang="en-US" altLang="en-US" sz="2000" b="1">
              <a:solidFill>
                <a:srgbClr val="336600"/>
              </a:solidFill>
              <a:latin typeface="Arial" pitchFamily="34" charset="0"/>
              <a:cs typeface="Times New Roman" pitchFamily="18" charset="0"/>
            </a:endParaRPr>
          </a:p>
        </p:txBody>
      </p:sp>
      <p:sp>
        <p:nvSpPr>
          <p:cNvPr id="33"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sz="1800">
              <a:solidFill>
                <a:srgbClr val="000000"/>
              </a:solidFill>
              <a:latin typeface="Arial Narrow" pitchFamily="34" charset="0"/>
              <a:cs typeface="Times New Roman" pitchFamily="18" charset="0"/>
            </a:endParaRPr>
          </a:p>
        </p:txBody>
      </p:sp>
      <p:sp>
        <p:nvSpPr>
          <p:cNvPr id="34" name="Text Box 11"/>
          <p:cNvSpPr txBox="1">
            <a:spLocks noChangeArrowheads="1"/>
          </p:cNvSpPr>
          <p:nvPr/>
        </p:nvSpPr>
        <p:spPr bwMode="auto">
          <a:xfrm>
            <a:off x="6892925" y="186848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b="1">
                <a:solidFill>
                  <a:srgbClr val="0000FF"/>
                </a:solidFill>
                <a:latin typeface="Calibri" pitchFamily="34" charset="0"/>
                <a:cs typeface="Times New Roman" pitchFamily="18" charset="0"/>
              </a:rPr>
              <a:t>复活</a:t>
            </a:r>
            <a:endParaRPr lang="en-US" altLang="en-US" b="1">
              <a:solidFill>
                <a:srgbClr val="0000FF"/>
              </a:solidFill>
              <a:latin typeface="Calibri" pitchFamily="34" charset="0"/>
              <a:cs typeface="Times New Roman" pitchFamily="18" charset="0"/>
            </a:endParaRPr>
          </a:p>
        </p:txBody>
      </p:sp>
      <p:sp>
        <p:nvSpPr>
          <p:cNvPr id="321556" name="Text Box 20"/>
          <p:cNvSpPr txBox="1">
            <a:spLocks noChangeArrowheads="1"/>
          </p:cNvSpPr>
          <p:nvPr/>
        </p:nvSpPr>
        <p:spPr bwMode="auto">
          <a:xfrm>
            <a:off x="5367338" y="1852613"/>
            <a:ext cx="1209675"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sz="2000" b="1">
                <a:solidFill>
                  <a:srgbClr val="336600"/>
                </a:solidFill>
                <a:latin typeface="Arial" pitchFamily="34" charset="0"/>
                <a:cs typeface="Times New Roman" pitchFamily="18" charset="0"/>
              </a:rPr>
              <a:t>初熟之物</a:t>
            </a:r>
            <a:endParaRPr lang="en-US" altLang="en-US" sz="2000" b="1">
              <a:solidFill>
                <a:srgbClr val="336600"/>
              </a:solidFill>
              <a:latin typeface="Arial" pitchFamily="34" charset="0"/>
              <a:cs typeface="Times New Roman" pitchFamily="18" charset="0"/>
            </a:endParaRPr>
          </a:p>
        </p:txBody>
      </p:sp>
      <p:sp>
        <p:nvSpPr>
          <p:cNvPr id="39" name="Text Box 1063"/>
          <p:cNvSpPr txBox="1">
            <a:spLocks noChangeArrowheads="1"/>
          </p:cNvSpPr>
          <p:nvPr/>
        </p:nvSpPr>
        <p:spPr bwMode="auto">
          <a:xfrm>
            <a:off x="442406" y="4706065"/>
            <a:ext cx="1177205" cy="646331"/>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a:r>
              <a:rPr lang="ja-JP" altLang="en-US" sz="3600" b="1">
                <a:solidFill>
                  <a:srgbClr val="0000FF"/>
                </a:solidFill>
                <a:latin typeface="Arial" pitchFamily="34" charset="0"/>
                <a:ea typeface="华文细黑" charset="-122"/>
                <a:cs typeface="+mn-cs"/>
              </a:rPr>
              <a:t>王国</a:t>
            </a:r>
            <a:endParaRPr lang="en-US" altLang="en-US" sz="1800" dirty="0">
              <a:solidFill>
                <a:prstClr val="black"/>
              </a:solidFill>
              <a:latin typeface="Arial" pitchFamily="34" charset="0"/>
              <a:cs typeface="+mn-cs"/>
            </a:endParaRPr>
          </a:p>
        </p:txBody>
      </p:sp>
      <p:sp>
        <p:nvSpPr>
          <p:cNvPr id="41" name="Text Box 1073"/>
          <p:cNvSpPr txBox="1">
            <a:spLocks noChangeArrowheads="1"/>
          </p:cNvSpPr>
          <p:nvPr/>
        </p:nvSpPr>
        <p:spPr bwMode="auto">
          <a:xfrm>
            <a:off x="1916447" y="4829176"/>
            <a:ext cx="1047082"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en-US" altLang="en-US" sz="2000" b="1" dirty="0">
                <a:solidFill>
                  <a:srgbClr val="336600"/>
                </a:solidFill>
                <a:latin typeface="Arial" pitchFamily="34" charset="0"/>
                <a:cs typeface="+mn-cs"/>
              </a:rPr>
              <a:t>(</a:t>
            </a:r>
            <a:r>
              <a:rPr lang="ja-JP" altLang="en-US" sz="1800">
                <a:solidFill>
                  <a:srgbClr val="336600"/>
                </a:solidFill>
                <a:latin typeface="Arial" pitchFamily="34" charset="0"/>
                <a:ea typeface="华文细黑" charset="-122"/>
                <a:cs typeface="+mn-cs"/>
              </a:rPr>
              <a:t>住棚节</a:t>
            </a:r>
            <a:r>
              <a:rPr lang="en-US" altLang="ja-JP" sz="2000" b="1" dirty="0">
                <a:solidFill>
                  <a:srgbClr val="336600"/>
                </a:solidFill>
                <a:latin typeface="Arial" pitchFamily="34" charset="0"/>
                <a:cs typeface="+mn-cs"/>
              </a:rPr>
              <a:t>)</a:t>
            </a:r>
            <a:endParaRPr lang="en-US" altLang="en-US" sz="2000" b="1" dirty="0">
              <a:solidFill>
                <a:srgbClr val="336600"/>
              </a:solidFill>
              <a:latin typeface="Arial" pitchFamily="34" charset="0"/>
              <a:cs typeface="+mn-cs"/>
            </a:endParaRPr>
          </a:p>
        </p:txBody>
      </p:sp>
      <p:sp>
        <p:nvSpPr>
          <p:cNvPr id="321560" name="Title 3"/>
          <p:cNvSpPr txBox="1">
            <a:spLocks/>
          </p:cNvSpPr>
          <p:nvPr/>
        </p:nvSpPr>
        <p:spPr bwMode="auto">
          <a:xfrm>
            <a:off x="2532063" y="2189164"/>
            <a:ext cx="3692525" cy="271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kumimoji="1" lang="zh-CN" altLang="en-US" sz="3500" b="1" dirty="0">
                <a:solidFill>
                  <a:prstClr val="white"/>
                </a:solidFill>
                <a:latin typeface="Arial" pitchFamily="34" charset="0"/>
                <a:cs typeface="+mn-cs"/>
              </a:rPr>
              <a:t>这些节期也预言性的向往</a:t>
            </a:r>
            <a:endParaRPr kumimoji="1" lang="en-US" altLang="zh-CN" sz="3500" b="1" dirty="0">
              <a:solidFill>
                <a:prstClr val="white"/>
              </a:solidFill>
              <a:latin typeface="Arial" pitchFamily="34" charset="0"/>
              <a:cs typeface="+mn-cs"/>
            </a:endParaRPr>
          </a:p>
          <a:p>
            <a:pPr algn="ctr" eaLnBrk="1" hangingPunct="1"/>
            <a:r>
              <a:rPr kumimoji="1" lang="zh-CN" altLang="en-US" sz="3500" b="1" dirty="0">
                <a:solidFill>
                  <a:prstClr val="white"/>
                </a:solidFill>
                <a:latin typeface="Arial" pitchFamily="34" charset="0"/>
                <a:cs typeface="+mn-cs"/>
              </a:rPr>
              <a:t>以色列的未来</a:t>
            </a:r>
            <a:endParaRPr lang="en-US" altLang="en-US" sz="3500" b="1" dirty="0">
              <a:solidFill>
                <a:prstClr val="white"/>
              </a:solidFill>
              <a:latin typeface="Times New Roman" pitchFamily="18" charset="0"/>
              <a:cs typeface="+mn-cs"/>
            </a:endParaRPr>
          </a:p>
        </p:txBody>
      </p:sp>
    </p:spTree>
    <p:extLst>
      <p:ext uri="{BB962C8B-B14F-4D97-AF65-F5344CB8AC3E}">
        <p14:creationId xmlns:p14="http://schemas.microsoft.com/office/powerpoint/2010/main" val="24944412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000"/>
                                        <p:tgtEl>
                                          <p:spTgt spid="24"/>
                                        </p:tgtEl>
                                      </p:cBhvr>
                                    </p:animEffect>
                                    <p:anim calcmode="lin" valueType="num">
                                      <p:cBhvr>
                                        <p:cTn id="16" dur="2000" fill="hold"/>
                                        <p:tgtEl>
                                          <p:spTgt spid="24"/>
                                        </p:tgtEl>
                                        <p:attrNameLst>
                                          <p:attrName>style.rotation</p:attrName>
                                        </p:attrNameLst>
                                      </p:cBhvr>
                                      <p:tavLst>
                                        <p:tav tm="0">
                                          <p:val>
                                            <p:fltVal val="720"/>
                                          </p:val>
                                        </p:tav>
                                        <p:tav tm="100000">
                                          <p:val>
                                            <p:fltVal val="0"/>
                                          </p:val>
                                        </p:tav>
                                      </p:tavLst>
                                    </p:anim>
                                    <p:anim calcmode="lin" valueType="num">
                                      <p:cBhvr>
                                        <p:cTn id="17" dur="2000" fill="hold"/>
                                        <p:tgtEl>
                                          <p:spTgt spid="24"/>
                                        </p:tgtEl>
                                        <p:attrNameLst>
                                          <p:attrName>ppt_h</p:attrName>
                                        </p:attrNameLst>
                                      </p:cBhvr>
                                      <p:tavLst>
                                        <p:tav tm="0">
                                          <p:val>
                                            <p:fltVal val="0"/>
                                          </p:val>
                                        </p:tav>
                                        <p:tav tm="100000">
                                          <p:val>
                                            <p:strVal val="#ppt_h"/>
                                          </p:val>
                                        </p:tav>
                                      </p:tavLst>
                                    </p:anim>
                                    <p:anim calcmode="lin" valueType="num">
                                      <p:cBhvr>
                                        <p:cTn id="18" dur="2000" fill="hold"/>
                                        <p:tgtEl>
                                          <p:spTgt spid="24"/>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2000"/>
                                        <p:tgtEl>
                                          <p:spTgt spid="29"/>
                                        </p:tgtEl>
                                      </p:cBhvr>
                                    </p:animEffect>
                                    <p:anim calcmode="lin" valueType="num">
                                      <p:cBhvr>
                                        <p:cTn id="24" dur="2000" fill="hold"/>
                                        <p:tgtEl>
                                          <p:spTgt spid="29"/>
                                        </p:tgtEl>
                                        <p:attrNameLst>
                                          <p:attrName>style.rotation</p:attrName>
                                        </p:attrNameLst>
                                      </p:cBhvr>
                                      <p:tavLst>
                                        <p:tav tm="0">
                                          <p:val>
                                            <p:fltVal val="720"/>
                                          </p:val>
                                        </p:tav>
                                        <p:tav tm="100000">
                                          <p:val>
                                            <p:fltVal val="0"/>
                                          </p:val>
                                        </p:tav>
                                      </p:tavLst>
                                    </p:anim>
                                    <p:anim calcmode="lin" valueType="num">
                                      <p:cBhvr>
                                        <p:cTn id="25" dur="2000" fill="hold"/>
                                        <p:tgtEl>
                                          <p:spTgt spid="29"/>
                                        </p:tgtEl>
                                        <p:attrNameLst>
                                          <p:attrName>ppt_h</p:attrName>
                                        </p:attrNameLst>
                                      </p:cBhvr>
                                      <p:tavLst>
                                        <p:tav tm="0">
                                          <p:val>
                                            <p:fltVal val="0"/>
                                          </p:val>
                                        </p:tav>
                                        <p:tav tm="100000">
                                          <p:val>
                                            <p:strVal val="#ppt_h"/>
                                          </p:val>
                                        </p:tav>
                                      </p:tavLst>
                                    </p:anim>
                                    <p:anim calcmode="lin" valueType="num">
                                      <p:cBhvr>
                                        <p:cTn id="26" dur="2000" fill="hold"/>
                                        <p:tgtEl>
                                          <p:spTgt spid="29"/>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2000"/>
                                        <p:tgtEl>
                                          <p:spTgt spid="34"/>
                                        </p:tgtEl>
                                      </p:cBhvr>
                                    </p:animEffect>
                                    <p:anim calcmode="lin" valueType="num">
                                      <p:cBhvr>
                                        <p:cTn id="32" dur="2000" fill="hold"/>
                                        <p:tgtEl>
                                          <p:spTgt spid="34"/>
                                        </p:tgtEl>
                                        <p:attrNameLst>
                                          <p:attrName>style.rotation</p:attrName>
                                        </p:attrNameLst>
                                      </p:cBhvr>
                                      <p:tavLst>
                                        <p:tav tm="0">
                                          <p:val>
                                            <p:fltVal val="720"/>
                                          </p:val>
                                        </p:tav>
                                        <p:tav tm="100000">
                                          <p:val>
                                            <p:fltVal val="0"/>
                                          </p:val>
                                        </p:tav>
                                      </p:tavLst>
                                    </p:anim>
                                    <p:anim calcmode="lin" valueType="num">
                                      <p:cBhvr>
                                        <p:cTn id="33" dur="2000" fill="hold"/>
                                        <p:tgtEl>
                                          <p:spTgt spid="34"/>
                                        </p:tgtEl>
                                        <p:attrNameLst>
                                          <p:attrName>ppt_h</p:attrName>
                                        </p:attrNameLst>
                                      </p:cBhvr>
                                      <p:tavLst>
                                        <p:tav tm="0">
                                          <p:val>
                                            <p:fltVal val="0"/>
                                          </p:val>
                                        </p:tav>
                                        <p:tav tm="100000">
                                          <p:val>
                                            <p:strVal val="#ppt_h"/>
                                          </p:val>
                                        </p:tav>
                                      </p:tavLst>
                                    </p:anim>
                                    <p:anim calcmode="lin" valueType="num">
                                      <p:cBhvr>
                                        <p:cTn id="34" dur="2000" fill="hold"/>
                                        <p:tgtEl>
                                          <p:spTgt spid="34"/>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dissolve">
                                      <p:cBhvr>
                                        <p:cTn id="39" dur="500"/>
                                        <p:tgtEl>
                                          <p:spTgt spid="4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5"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2000"/>
                                        <p:tgtEl>
                                          <p:spTgt spid="39"/>
                                        </p:tgtEl>
                                      </p:cBhvr>
                                    </p:animEffect>
                                    <p:anim calcmode="lin" valueType="num">
                                      <p:cBhvr>
                                        <p:cTn id="45" dur="2000" fill="hold"/>
                                        <p:tgtEl>
                                          <p:spTgt spid="39"/>
                                        </p:tgtEl>
                                        <p:attrNameLst>
                                          <p:attrName>style.rotation</p:attrName>
                                        </p:attrNameLst>
                                      </p:cBhvr>
                                      <p:tavLst>
                                        <p:tav tm="0">
                                          <p:val>
                                            <p:fltVal val="720"/>
                                          </p:val>
                                        </p:tav>
                                        <p:tav tm="100000">
                                          <p:val>
                                            <p:fltVal val="0"/>
                                          </p:val>
                                        </p:tav>
                                      </p:tavLst>
                                    </p:anim>
                                    <p:anim calcmode="lin" valueType="num">
                                      <p:cBhvr>
                                        <p:cTn id="46" dur="2000" fill="hold"/>
                                        <p:tgtEl>
                                          <p:spTgt spid="39"/>
                                        </p:tgtEl>
                                        <p:attrNameLst>
                                          <p:attrName>ppt_h</p:attrName>
                                        </p:attrNameLst>
                                      </p:cBhvr>
                                      <p:tavLst>
                                        <p:tav tm="0">
                                          <p:val>
                                            <p:fltVal val="0"/>
                                          </p:val>
                                        </p:tav>
                                        <p:tav tm="100000">
                                          <p:val>
                                            <p:strVal val="#ppt_h"/>
                                          </p:val>
                                        </p:tav>
                                      </p:tavLst>
                                    </p:anim>
                                    <p:anim calcmode="lin" valueType="num">
                                      <p:cBhvr>
                                        <p:cTn id="47" dur="2000" fill="hold"/>
                                        <p:tgtEl>
                                          <p:spTgt spid="3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4" grpId="0" animBg="1"/>
      <p:bldP spid="29" grpId="0" animBg="1"/>
      <p:bldP spid="34" grpId="0" animBg="1"/>
      <p:bldP spid="39" grpId="0" animBg="1"/>
      <p:bldP spid="41"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87675" y="2438400"/>
            <a:ext cx="3048000" cy="1752600"/>
          </a:xfrm>
        </p:spPr>
        <p:txBody>
          <a:bodyPr/>
          <a:lstStyle/>
          <a:p>
            <a:r>
              <a:rPr kumimoji="1" lang="zh-CN" altLang="en-US" sz="3600" b="1" dirty="0">
                <a:solidFill>
                  <a:srgbClr val="FFFF00"/>
                </a:solidFill>
              </a:rPr>
              <a:t>利未记</a:t>
            </a:r>
            <a:r>
              <a:rPr kumimoji="1" lang="en-US" altLang="zh-CN" sz="3600" b="1" dirty="0">
                <a:solidFill>
                  <a:srgbClr val="FFFF00"/>
                </a:solidFill>
              </a:rPr>
              <a:t>23</a:t>
            </a:r>
            <a:br>
              <a:rPr kumimoji="1" lang="en-US" altLang="zh-CN" sz="3600" b="1" dirty="0">
                <a:solidFill>
                  <a:srgbClr val="FFFF00"/>
                </a:solidFill>
              </a:rPr>
            </a:br>
            <a:r>
              <a:rPr kumimoji="1" lang="zh-CN" altLang="en-US" sz="3600" b="1" dirty="0">
                <a:solidFill>
                  <a:srgbClr val="FFFF00"/>
                </a:solidFill>
              </a:rPr>
              <a:t>节期</a:t>
            </a:r>
            <a:endParaRPr lang="en-US" altLang="en-US" sz="3600" b="1" dirty="0">
              <a:solidFill>
                <a:srgbClr val="FFFF00"/>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36549" name="Text Box 8"/>
          <p:cNvSpPr txBox="1">
            <a:spLocks noChangeArrowheads="1"/>
          </p:cNvSpPr>
          <p:nvPr/>
        </p:nvSpPr>
        <p:spPr bwMode="auto">
          <a:xfrm>
            <a:off x="7156450" y="6172200"/>
            <a:ext cx="1276350" cy="461963"/>
          </a:xfrm>
          <a:prstGeom prst="rect">
            <a:avLst/>
          </a:prstGeom>
          <a:noFill/>
          <a:ln w="9525">
            <a:noFill/>
            <a:miter lim="800000"/>
            <a:headEnd/>
            <a:tailEnd/>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ahoma" pitchFamily="34" charset="0"/>
                <a:ea typeface="MS PGothic" pitchFamily="34" charset="-128"/>
                <a:cs typeface="Times New Roman" pitchFamily="18" charset="0"/>
              </a:rPr>
              <a:t>3</a:t>
            </a:r>
            <a:r>
              <a:rPr kumimoji="1"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朝圣节</a:t>
            </a:r>
            <a:endParaRPr kumimoji="0" lang="en-US" altLang="en-US" sz="2400" b="0" i="0" u="none" strike="noStrike" kern="1200" cap="none" spc="0" normalizeH="0" baseline="0" noProof="0">
              <a:ln>
                <a:noFill/>
              </a:ln>
              <a:solidFill>
                <a:srgbClr val="FFFFFF"/>
              </a:solidFill>
              <a:effectLst/>
              <a:uLnTx/>
              <a:uFillTx/>
              <a:latin typeface="Tahoma" pitchFamily="34" charset="0"/>
              <a:ea typeface="MS PGothic" pitchFamily="34" charset="-128"/>
              <a:cs typeface="Times New Roman" pitchFamily="18" charset="0"/>
            </a:endParaRPr>
          </a:p>
        </p:txBody>
      </p:sp>
      <p:sp>
        <p:nvSpPr>
          <p:cNvPr id="324614" name="Text Box 9"/>
          <p:cNvSpPr txBox="1">
            <a:spLocks noChangeArrowheads="1"/>
          </p:cNvSpPr>
          <p:nvPr/>
        </p:nvSpPr>
        <p:spPr bwMode="auto">
          <a:xfrm>
            <a:off x="5362575" y="909638"/>
            <a:ext cx="800100" cy="461962"/>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rPr>
              <a:t>救赎</a:t>
            </a:r>
            <a:endParaRPr kumimoji="0" lang="en-US"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endParaRPr>
          </a:p>
        </p:txBody>
      </p:sp>
      <p:sp>
        <p:nvSpPr>
          <p:cNvPr id="36" name="Text Box 10"/>
          <p:cNvSpPr txBox="1">
            <a:spLocks noChangeArrowheads="1"/>
          </p:cNvSpPr>
          <p:nvPr/>
        </p:nvSpPr>
        <p:spPr bwMode="auto">
          <a:xfrm>
            <a:off x="6503988" y="1382713"/>
            <a:ext cx="800100" cy="460375"/>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rPr>
              <a:t>分裂</a:t>
            </a:r>
            <a:endParaRPr kumimoji="0" lang="en-US"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endParaRPr>
          </a:p>
        </p:txBody>
      </p:sp>
      <p:sp>
        <p:nvSpPr>
          <p:cNvPr id="324616" name="Text Box 18"/>
          <p:cNvSpPr txBox="1">
            <a:spLocks noChangeArrowheads="1"/>
          </p:cNvSpPr>
          <p:nvPr/>
        </p:nvSpPr>
        <p:spPr bwMode="auto">
          <a:xfrm>
            <a:off x="5195888" y="1414463"/>
            <a:ext cx="982662" cy="4000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除酵节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24617" name="Text Box 18"/>
          <p:cNvSpPr txBox="1">
            <a:spLocks noChangeArrowheads="1"/>
          </p:cNvSpPr>
          <p:nvPr/>
        </p:nvSpPr>
        <p:spPr bwMode="auto">
          <a:xfrm>
            <a:off x="3836988" y="914400"/>
            <a:ext cx="982662" cy="4000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逾越节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1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180</a:t>
            </a:r>
          </a:p>
        </p:txBody>
      </p:sp>
      <p:sp>
        <p:nvSpPr>
          <p:cNvPr id="13" name="Text Box 11"/>
          <p:cNvSpPr txBox="1">
            <a:spLocks noChangeArrowheads="1"/>
          </p:cNvSpPr>
          <p:nvPr/>
        </p:nvSpPr>
        <p:spPr bwMode="auto">
          <a:xfrm>
            <a:off x="6892925" y="1868488"/>
            <a:ext cx="800100" cy="461962"/>
          </a:xfrm>
          <a:prstGeom prst="rect">
            <a:avLst/>
          </a:prstGeom>
          <a:solidFill>
            <a:srgbClr val="EFE4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rPr>
              <a:t>复活</a:t>
            </a:r>
            <a:endParaRPr kumimoji="0" lang="en-US"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endParaRPr>
          </a:p>
        </p:txBody>
      </p:sp>
      <p:sp>
        <p:nvSpPr>
          <p:cNvPr id="324621" name="Text Box 20"/>
          <p:cNvSpPr txBox="1">
            <a:spLocks noChangeArrowheads="1"/>
          </p:cNvSpPr>
          <p:nvPr/>
        </p:nvSpPr>
        <p:spPr bwMode="auto">
          <a:xfrm>
            <a:off x="5367338" y="1852613"/>
            <a:ext cx="1209675" cy="4000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初熟之物</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2" name="Text Box 23">
            <a:extLst>
              <a:ext uri="{FF2B5EF4-FFF2-40B4-BE49-F238E27FC236}">
                <a16:creationId xmlns:a16="http://schemas.microsoft.com/office/drawing/2014/main" id="{C3D6DDDE-8C0A-64CC-833F-37F79D71ACB7}"/>
              </a:ext>
            </a:extLst>
          </p:cNvPr>
          <p:cNvSpPr txBox="1">
            <a:spLocks noChangeArrowheads="1"/>
          </p:cNvSpPr>
          <p:nvPr/>
        </p:nvSpPr>
        <p:spPr bwMode="auto">
          <a:xfrm>
            <a:off x="8686800" y="2568575"/>
            <a:ext cx="457200" cy="830997"/>
          </a:xfrm>
          <a:prstGeom prst="rect">
            <a:avLst/>
          </a:prstGeom>
          <a:solidFill>
            <a:srgbClr val="000000"/>
          </a:solidFill>
          <a:ln w="12700" cap="sq">
            <a:noFill/>
            <a:miter lim="800000"/>
            <a:headEnd type="none" w="sm" len="sm"/>
            <a:tailEnd type="none" w="sm" len="sm"/>
          </a:ln>
        </p:spPr>
        <p:txBody>
          <a:bodyPr>
            <a:spAutoFit/>
          </a:bodyPr>
          <a:lstStyle/>
          <a:p>
            <a:pPr algn="ctr" defTabSz="914400">
              <a:defRPr/>
            </a:pPr>
            <a:r>
              <a:rPr lang="en-US" sz="2400" b="1" kern="0" dirty="0" err="1">
                <a:solidFill>
                  <a:srgbClr val="FFFFFF"/>
                </a:solidFill>
                <a:latin typeface="Arial" charset="0"/>
                <a:ea typeface="Times New Roman" charset="0"/>
                <a:cs typeface="Times New Roman" charset="0"/>
              </a:rPr>
              <a:t>夏季</a:t>
            </a:r>
            <a:endParaRPr lang="en-US" sz="2400" b="1" kern="0" dirty="0">
              <a:solidFill>
                <a:srgbClr val="FFFFFF"/>
              </a:solidFill>
              <a:latin typeface="Arial" charset="0"/>
              <a:ea typeface="Times New Roman" charset="0"/>
              <a:cs typeface="Times New Roman" charset="0"/>
            </a:endParaRPr>
          </a:p>
        </p:txBody>
      </p:sp>
      <p:sp>
        <p:nvSpPr>
          <p:cNvPr id="3" name="Text Box 23">
            <a:extLst>
              <a:ext uri="{FF2B5EF4-FFF2-40B4-BE49-F238E27FC236}">
                <a16:creationId xmlns:a16="http://schemas.microsoft.com/office/drawing/2014/main" id="{D10CB97A-1BC3-F529-9B83-34962AEA55D8}"/>
              </a:ext>
            </a:extLst>
          </p:cNvPr>
          <p:cNvSpPr txBox="1">
            <a:spLocks noChangeArrowheads="1"/>
          </p:cNvSpPr>
          <p:nvPr/>
        </p:nvSpPr>
        <p:spPr bwMode="auto">
          <a:xfrm>
            <a:off x="20796" y="2568575"/>
            <a:ext cx="457200" cy="830997"/>
          </a:xfrm>
          <a:prstGeom prst="rect">
            <a:avLst/>
          </a:prstGeom>
          <a:solidFill>
            <a:srgbClr val="000000"/>
          </a:solidFill>
          <a:ln w="12700" cap="sq">
            <a:noFill/>
            <a:miter lim="800000"/>
            <a:headEnd type="none" w="sm" len="sm"/>
            <a:tailEnd type="none" w="sm" len="sm"/>
          </a:ln>
        </p:spPr>
        <p:txBody>
          <a:bodyPr>
            <a:spAutoFit/>
          </a:bodyPr>
          <a:lstStyle/>
          <a:p>
            <a:pPr algn="ctr" defTabSz="914400">
              <a:defRPr/>
            </a:pPr>
            <a:r>
              <a:rPr lang="en-US" sz="2400" b="1" kern="0" dirty="0" err="1">
                <a:solidFill>
                  <a:srgbClr val="FFFFFF"/>
                </a:solidFill>
                <a:latin typeface="Arial" charset="0"/>
                <a:ea typeface="Times New Roman" charset="0"/>
                <a:cs typeface="Times New Roman" charset="0"/>
              </a:rPr>
              <a:t>冬季</a:t>
            </a:r>
            <a:endParaRPr lang="en-US" sz="2400" b="1" kern="0" dirty="0">
              <a:solidFill>
                <a:srgbClr val="FFFFFF"/>
              </a:solidFill>
              <a:latin typeface="Arial" charset="0"/>
              <a:ea typeface="Times New Roman" charset="0"/>
              <a:cs typeface="Times New Roman" charset="0"/>
            </a:endParaRPr>
          </a:p>
        </p:txBody>
      </p:sp>
      <p:sp>
        <p:nvSpPr>
          <p:cNvPr id="5" name="Text Box 12">
            <a:extLst>
              <a:ext uri="{FF2B5EF4-FFF2-40B4-BE49-F238E27FC236}">
                <a16:creationId xmlns:a16="http://schemas.microsoft.com/office/drawing/2014/main" id="{4F2D51D7-31F2-0D1A-7A04-FF2601B9BE3C}"/>
              </a:ext>
            </a:extLst>
          </p:cNvPr>
          <p:cNvSpPr txBox="1">
            <a:spLocks noChangeArrowheads="1"/>
          </p:cNvSpPr>
          <p:nvPr/>
        </p:nvSpPr>
        <p:spPr bwMode="auto">
          <a:xfrm>
            <a:off x="2024063" y="58674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b="1">
                <a:solidFill>
                  <a:srgbClr val="0000FF"/>
                </a:solidFill>
                <a:latin typeface="Calibri" pitchFamily="34" charset="0"/>
                <a:cs typeface="Times New Roman" pitchFamily="18" charset="0"/>
              </a:rPr>
              <a:t>被提</a:t>
            </a:r>
            <a:endParaRPr lang="en-US" altLang="en-US" b="1">
              <a:solidFill>
                <a:srgbClr val="0000FF"/>
              </a:solidFill>
              <a:latin typeface="Calibri" pitchFamily="34" charset="0"/>
              <a:cs typeface="Times New Roman" pitchFamily="18" charset="0"/>
            </a:endParaRPr>
          </a:p>
        </p:txBody>
      </p:sp>
      <p:sp>
        <p:nvSpPr>
          <p:cNvPr id="6" name="Text Box 14">
            <a:extLst>
              <a:ext uri="{FF2B5EF4-FFF2-40B4-BE49-F238E27FC236}">
                <a16:creationId xmlns:a16="http://schemas.microsoft.com/office/drawing/2014/main" id="{F13A1B38-96B9-917E-ABD7-0904FCD2EEF4}"/>
              </a:ext>
            </a:extLst>
          </p:cNvPr>
          <p:cNvSpPr txBox="1">
            <a:spLocks noChangeArrowheads="1"/>
          </p:cNvSpPr>
          <p:nvPr/>
        </p:nvSpPr>
        <p:spPr bwMode="auto">
          <a:xfrm>
            <a:off x="865188" y="54102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b="1">
                <a:solidFill>
                  <a:srgbClr val="0000FF"/>
                </a:solidFill>
                <a:latin typeface="Calibri" pitchFamily="34" charset="0"/>
                <a:cs typeface="Times New Roman" pitchFamily="18" charset="0"/>
              </a:rPr>
              <a:t>悔过</a:t>
            </a:r>
            <a:endParaRPr lang="en-US" altLang="en-US" b="1">
              <a:solidFill>
                <a:srgbClr val="0000FF"/>
              </a:solidFill>
              <a:latin typeface="Calibri" pitchFamily="34" charset="0"/>
              <a:cs typeface="Times New Roman" pitchFamily="18" charset="0"/>
            </a:endParaRPr>
          </a:p>
        </p:txBody>
      </p:sp>
      <p:sp>
        <p:nvSpPr>
          <p:cNvPr id="7" name="Text Box 16">
            <a:extLst>
              <a:ext uri="{FF2B5EF4-FFF2-40B4-BE49-F238E27FC236}">
                <a16:creationId xmlns:a16="http://schemas.microsoft.com/office/drawing/2014/main" id="{6EAB4051-5DBD-ACFD-25D4-7365AD5928E2}"/>
              </a:ext>
            </a:extLst>
          </p:cNvPr>
          <p:cNvSpPr txBox="1">
            <a:spLocks noChangeArrowheads="1"/>
          </p:cNvSpPr>
          <p:nvPr/>
        </p:nvSpPr>
        <p:spPr bwMode="auto">
          <a:xfrm>
            <a:off x="3429000" y="5867400"/>
            <a:ext cx="982663"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sz="2000" b="1">
                <a:solidFill>
                  <a:srgbClr val="336600"/>
                </a:solidFill>
                <a:latin typeface="Arial" pitchFamily="34" charset="0"/>
                <a:cs typeface="Times New Roman" pitchFamily="18" charset="0"/>
              </a:rPr>
              <a:t>吹角节</a:t>
            </a:r>
            <a:endParaRPr lang="en-US" altLang="en-US" sz="2000" b="1">
              <a:solidFill>
                <a:srgbClr val="336600"/>
              </a:solidFill>
              <a:latin typeface="Arial" pitchFamily="34" charset="0"/>
              <a:cs typeface="Times New Roman" pitchFamily="18" charset="0"/>
            </a:endParaRPr>
          </a:p>
        </p:txBody>
      </p:sp>
      <p:sp>
        <p:nvSpPr>
          <p:cNvPr id="8" name="Text Box 16">
            <a:extLst>
              <a:ext uri="{FF2B5EF4-FFF2-40B4-BE49-F238E27FC236}">
                <a16:creationId xmlns:a16="http://schemas.microsoft.com/office/drawing/2014/main" id="{B66256FE-AAD3-1E3F-01A4-E4EB6ABB10D6}"/>
              </a:ext>
            </a:extLst>
          </p:cNvPr>
          <p:cNvSpPr txBox="1">
            <a:spLocks noChangeArrowheads="1"/>
          </p:cNvSpPr>
          <p:nvPr/>
        </p:nvSpPr>
        <p:spPr bwMode="auto">
          <a:xfrm>
            <a:off x="2514600" y="5446713"/>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sz="2000" b="1">
                <a:solidFill>
                  <a:srgbClr val="336600"/>
                </a:solidFill>
                <a:latin typeface="Arial" pitchFamily="34" charset="0"/>
                <a:cs typeface="Times New Roman" pitchFamily="18" charset="0"/>
              </a:rPr>
              <a:t>赎罪日</a:t>
            </a:r>
            <a:endParaRPr lang="en-US" altLang="en-US" sz="2000" b="1">
              <a:solidFill>
                <a:srgbClr val="336600"/>
              </a:solidFill>
              <a:latin typeface="Arial" pitchFamily="34" charset="0"/>
              <a:cs typeface="Times New Roman" pitchFamily="18" charset="0"/>
            </a:endParaRPr>
          </a:p>
        </p:txBody>
      </p:sp>
      <p:sp>
        <p:nvSpPr>
          <p:cNvPr id="9" name="Text Box 13">
            <a:extLst>
              <a:ext uri="{FF2B5EF4-FFF2-40B4-BE49-F238E27FC236}">
                <a16:creationId xmlns:a16="http://schemas.microsoft.com/office/drawing/2014/main" id="{B1354464-5A2A-5E81-B373-088AA43D205D}"/>
              </a:ext>
            </a:extLst>
          </p:cNvPr>
          <p:cNvSpPr txBox="1">
            <a:spLocks noChangeArrowheads="1"/>
          </p:cNvSpPr>
          <p:nvPr/>
        </p:nvSpPr>
        <p:spPr bwMode="auto">
          <a:xfrm>
            <a:off x="7675563" y="32766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b="1">
                <a:solidFill>
                  <a:srgbClr val="0000FF"/>
                </a:solidFill>
                <a:latin typeface="Calibri" pitchFamily="34" charset="0"/>
                <a:cs typeface="Times New Roman" pitchFamily="18" charset="0"/>
              </a:rPr>
              <a:t>圣灵</a:t>
            </a:r>
            <a:endParaRPr lang="en-US" altLang="en-US" b="1">
              <a:solidFill>
                <a:srgbClr val="0000FF"/>
              </a:solidFill>
              <a:latin typeface="Calibri" pitchFamily="34" charset="0"/>
              <a:cs typeface="Times New Roman" pitchFamily="18" charset="0"/>
            </a:endParaRPr>
          </a:p>
        </p:txBody>
      </p:sp>
      <p:sp>
        <p:nvSpPr>
          <p:cNvPr id="10" name="Text Box 21">
            <a:extLst>
              <a:ext uri="{FF2B5EF4-FFF2-40B4-BE49-F238E27FC236}">
                <a16:creationId xmlns:a16="http://schemas.microsoft.com/office/drawing/2014/main" id="{25C7F0D8-0F78-4B34-B579-116FC8DAFE43}"/>
              </a:ext>
            </a:extLst>
          </p:cNvPr>
          <p:cNvSpPr txBox="1">
            <a:spLocks noChangeArrowheads="1"/>
          </p:cNvSpPr>
          <p:nvPr/>
        </p:nvSpPr>
        <p:spPr bwMode="auto">
          <a:xfrm>
            <a:off x="5867400" y="3352800"/>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sz="2000" b="1">
                <a:solidFill>
                  <a:srgbClr val="336600"/>
                </a:solidFill>
                <a:latin typeface="Arial" pitchFamily="34" charset="0"/>
                <a:cs typeface="Times New Roman" pitchFamily="18" charset="0"/>
              </a:rPr>
              <a:t>五旬节</a:t>
            </a:r>
            <a:endParaRPr lang="en-US" altLang="en-US" sz="2000" b="1">
              <a:solidFill>
                <a:srgbClr val="336600"/>
              </a:solidFill>
              <a:latin typeface="Arial" pitchFamily="34" charset="0"/>
              <a:cs typeface="Times New Roman" pitchFamily="18" charset="0"/>
            </a:endParaRPr>
          </a:p>
        </p:txBody>
      </p:sp>
      <p:sp>
        <p:nvSpPr>
          <p:cNvPr id="11" name="Oval 22">
            <a:extLst>
              <a:ext uri="{FF2B5EF4-FFF2-40B4-BE49-F238E27FC236}">
                <a16:creationId xmlns:a16="http://schemas.microsoft.com/office/drawing/2014/main" id="{6F534EEF-41D7-6448-6693-7997762B6B36}"/>
              </a:ext>
            </a:extLst>
          </p:cNvPr>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sz="1800">
              <a:solidFill>
                <a:srgbClr val="000000"/>
              </a:solidFill>
              <a:latin typeface="Arial Narrow" pitchFamily="34" charset="0"/>
              <a:cs typeface="Times New Roman" pitchFamily="18" charset="0"/>
            </a:endParaRPr>
          </a:p>
        </p:txBody>
      </p:sp>
      <p:sp>
        <p:nvSpPr>
          <p:cNvPr id="12" name="Text Box 9">
            <a:extLst>
              <a:ext uri="{FF2B5EF4-FFF2-40B4-BE49-F238E27FC236}">
                <a16:creationId xmlns:a16="http://schemas.microsoft.com/office/drawing/2014/main" id="{FCFCD44D-4A56-D35D-2FC6-A6A98ABFB778}"/>
              </a:ext>
            </a:extLst>
          </p:cNvPr>
          <p:cNvSpPr txBox="1">
            <a:spLocks noChangeArrowheads="1"/>
          </p:cNvSpPr>
          <p:nvPr/>
        </p:nvSpPr>
        <p:spPr bwMode="auto">
          <a:xfrm>
            <a:off x="5362575" y="90963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b="1">
                <a:solidFill>
                  <a:srgbClr val="0000FF"/>
                </a:solidFill>
                <a:latin typeface="Calibri" pitchFamily="34" charset="0"/>
                <a:cs typeface="Times New Roman" pitchFamily="18" charset="0"/>
              </a:rPr>
              <a:t>救赎</a:t>
            </a:r>
            <a:endParaRPr lang="en-US" altLang="en-US" b="1">
              <a:solidFill>
                <a:srgbClr val="0000FF"/>
              </a:solidFill>
              <a:latin typeface="Calibri" pitchFamily="34" charset="0"/>
              <a:cs typeface="Times New Roman" pitchFamily="18" charset="0"/>
            </a:endParaRPr>
          </a:p>
        </p:txBody>
      </p:sp>
      <p:sp>
        <p:nvSpPr>
          <p:cNvPr id="14" name="Text Box 10">
            <a:extLst>
              <a:ext uri="{FF2B5EF4-FFF2-40B4-BE49-F238E27FC236}">
                <a16:creationId xmlns:a16="http://schemas.microsoft.com/office/drawing/2014/main" id="{49007165-71EE-5331-C34F-FC54C998424B}"/>
              </a:ext>
            </a:extLst>
          </p:cNvPr>
          <p:cNvSpPr txBox="1">
            <a:spLocks noChangeArrowheads="1"/>
          </p:cNvSpPr>
          <p:nvPr/>
        </p:nvSpPr>
        <p:spPr bwMode="auto">
          <a:xfrm>
            <a:off x="6503988" y="1382713"/>
            <a:ext cx="800100" cy="46037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b="1">
                <a:solidFill>
                  <a:srgbClr val="0000FF"/>
                </a:solidFill>
                <a:latin typeface="Calibri" pitchFamily="34" charset="0"/>
                <a:cs typeface="Times New Roman" pitchFamily="18" charset="0"/>
              </a:rPr>
              <a:t>分裂</a:t>
            </a:r>
            <a:endParaRPr lang="en-US" altLang="en-US" b="1">
              <a:solidFill>
                <a:srgbClr val="0000FF"/>
              </a:solidFill>
              <a:latin typeface="Calibri" pitchFamily="34" charset="0"/>
              <a:cs typeface="Times New Roman" pitchFamily="18" charset="0"/>
            </a:endParaRPr>
          </a:p>
        </p:txBody>
      </p:sp>
      <p:sp>
        <p:nvSpPr>
          <p:cNvPr id="16" name="Text Box 18">
            <a:extLst>
              <a:ext uri="{FF2B5EF4-FFF2-40B4-BE49-F238E27FC236}">
                <a16:creationId xmlns:a16="http://schemas.microsoft.com/office/drawing/2014/main" id="{67017185-BBAE-09B1-7F4D-4642823E641B}"/>
              </a:ext>
            </a:extLst>
          </p:cNvPr>
          <p:cNvSpPr txBox="1">
            <a:spLocks noChangeArrowheads="1"/>
          </p:cNvSpPr>
          <p:nvPr/>
        </p:nvSpPr>
        <p:spPr bwMode="auto">
          <a:xfrm>
            <a:off x="5195888" y="1414463"/>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sz="2000" b="1">
                <a:solidFill>
                  <a:srgbClr val="336600"/>
                </a:solidFill>
                <a:latin typeface="Arial" pitchFamily="34" charset="0"/>
                <a:cs typeface="Times New Roman" pitchFamily="18" charset="0"/>
              </a:rPr>
              <a:t>除酵节</a:t>
            </a:r>
            <a:endParaRPr lang="en-US" altLang="en-US" sz="2000" b="1">
              <a:solidFill>
                <a:srgbClr val="336600"/>
              </a:solidFill>
              <a:latin typeface="Arial" pitchFamily="34" charset="0"/>
              <a:cs typeface="Times New Roman" pitchFamily="18" charset="0"/>
            </a:endParaRPr>
          </a:p>
        </p:txBody>
      </p:sp>
      <p:sp>
        <p:nvSpPr>
          <p:cNvPr id="17" name="Text Box 18">
            <a:extLst>
              <a:ext uri="{FF2B5EF4-FFF2-40B4-BE49-F238E27FC236}">
                <a16:creationId xmlns:a16="http://schemas.microsoft.com/office/drawing/2014/main" id="{DA23DA3F-78C2-2852-9780-542735BCF94B}"/>
              </a:ext>
            </a:extLst>
          </p:cNvPr>
          <p:cNvSpPr txBox="1">
            <a:spLocks noChangeArrowheads="1"/>
          </p:cNvSpPr>
          <p:nvPr/>
        </p:nvSpPr>
        <p:spPr bwMode="auto">
          <a:xfrm>
            <a:off x="3836988" y="914400"/>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sz="2000" b="1">
                <a:solidFill>
                  <a:srgbClr val="336600"/>
                </a:solidFill>
                <a:latin typeface="Arial" pitchFamily="34" charset="0"/>
                <a:cs typeface="Times New Roman" pitchFamily="18" charset="0"/>
              </a:rPr>
              <a:t>逾越节</a:t>
            </a:r>
            <a:endParaRPr lang="en-US" altLang="en-US" sz="2000" b="1">
              <a:solidFill>
                <a:srgbClr val="336600"/>
              </a:solidFill>
              <a:latin typeface="Arial" pitchFamily="34" charset="0"/>
              <a:cs typeface="Times New Roman" pitchFamily="18" charset="0"/>
            </a:endParaRPr>
          </a:p>
        </p:txBody>
      </p:sp>
      <p:sp>
        <p:nvSpPr>
          <p:cNvPr id="18" name="Oval 19">
            <a:extLst>
              <a:ext uri="{FF2B5EF4-FFF2-40B4-BE49-F238E27FC236}">
                <a16:creationId xmlns:a16="http://schemas.microsoft.com/office/drawing/2014/main" id="{B9076BD3-EF71-B227-5F10-EC3E627BF0F8}"/>
              </a:ext>
            </a:extLst>
          </p:cNvPr>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sz="1800">
              <a:solidFill>
                <a:srgbClr val="000000"/>
              </a:solidFill>
              <a:latin typeface="Arial Narrow" pitchFamily="34" charset="0"/>
              <a:cs typeface="Times New Roman" pitchFamily="18" charset="0"/>
            </a:endParaRPr>
          </a:p>
        </p:txBody>
      </p:sp>
      <p:sp>
        <p:nvSpPr>
          <p:cNvPr id="19" name="Text Box 11">
            <a:extLst>
              <a:ext uri="{FF2B5EF4-FFF2-40B4-BE49-F238E27FC236}">
                <a16:creationId xmlns:a16="http://schemas.microsoft.com/office/drawing/2014/main" id="{6CAF9818-1188-0037-5BDC-6021B7F90D05}"/>
              </a:ext>
            </a:extLst>
          </p:cNvPr>
          <p:cNvSpPr txBox="1">
            <a:spLocks noChangeArrowheads="1"/>
          </p:cNvSpPr>
          <p:nvPr/>
        </p:nvSpPr>
        <p:spPr bwMode="auto">
          <a:xfrm>
            <a:off x="6892925" y="186848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b="1">
                <a:solidFill>
                  <a:srgbClr val="0000FF"/>
                </a:solidFill>
                <a:latin typeface="Calibri" pitchFamily="34" charset="0"/>
                <a:cs typeface="Times New Roman" pitchFamily="18" charset="0"/>
              </a:rPr>
              <a:t>复活</a:t>
            </a:r>
            <a:endParaRPr lang="en-US" altLang="en-US" b="1">
              <a:solidFill>
                <a:srgbClr val="0000FF"/>
              </a:solidFill>
              <a:latin typeface="Calibri" pitchFamily="34" charset="0"/>
              <a:cs typeface="Times New Roman" pitchFamily="18" charset="0"/>
            </a:endParaRPr>
          </a:p>
        </p:txBody>
      </p:sp>
      <p:sp>
        <p:nvSpPr>
          <p:cNvPr id="20" name="Text Box 20">
            <a:extLst>
              <a:ext uri="{FF2B5EF4-FFF2-40B4-BE49-F238E27FC236}">
                <a16:creationId xmlns:a16="http://schemas.microsoft.com/office/drawing/2014/main" id="{3C8542C8-D9FE-FAAA-3C86-42953BC3364A}"/>
              </a:ext>
            </a:extLst>
          </p:cNvPr>
          <p:cNvSpPr txBox="1">
            <a:spLocks noChangeArrowheads="1"/>
          </p:cNvSpPr>
          <p:nvPr/>
        </p:nvSpPr>
        <p:spPr bwMode="auto">
          <a:xfrm>
            <a:off x="5367338" y="1852613"/>
            <a:ext cx="1209675"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zh-CN" altLang="en-US" sz="2000" b="1">
                <a:solidFill>
                  <a:srgbClr val="336600"/>
                </a:solidFill>
                <a:latin typeface="Arial" pitchFamily="34" charset="0"/>
                <a:cs typeface="Times New Roman" pitchFamily="18" charset="0"/>
              </a:rPr>
              <a:t>初熟之物</a:t>
            </a:r>
            <a:endParaRPr lang="en-US" altLang="en-US" sz="2000" b="1">
              <a:solidFill>
                <a:srgbClr val="336600"/>
              </a:solidFill>
              <a:latin typeface="Arial" pitchFamily="34" charset="0"/>
              <a:cs typeface="Times New Roman" pitchFamily="18" charset="0"/>
            </a:endParaRPr>
          </a:p>
        </p:txBody>
      </p:sp>
      <p:sp>
        <p:nvSpPr>
          <p:cNvPr id="21" name="Text Box 1063">
            <a:extLst>
              <a:ext uri="{FF2B5EF4-FFF2-40B4-BE49-F238E27FC236}">
                <a16:creationId xmlns:a16="http://schemas.microsoft.com/office/drawing/2014/main" id="{E5B8AA92-DAC3-4141-B22C-89C8574D966D}"/>
              </a:ext>
            </a:extLst>
          </p:cNvPr>
          <p:cNvSpPr txBox="1">
            <a:spLocks noChangeArrowheads="1"/>
          </p:cNvSpPr>
          <p:nvPr/>
        </p:nvSpPr>
        <p:spPr bwMode="auto">
          <a:xfrm>
            <a:off x="442406" y="4706065"/>
            <a:ext cx="1177205" cy="646331"/>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a:r>
              <a:rPr lang="ja-JP" altLang="en-US" sz="3600" b="1">
                <a:solidFill>
                  <a:srgbClr val="0000FF"/>
                </a:solidFill>
                <a:latin typeface="Arial" pitchFamily="34" charset="0"/>
                <a:ea typeface="华文细黑" charset="-122"/>
                <a:cs typeface="+mn-cs"/>
              </a:rPr>
              <a:t>王国</a:t>
            </a:r>
            <a:endParaRPr lang="en-US" altLang="en-US" sz="1800" dirty="0">
              <a:solidFill>
                <a:prstClr val="black"/>
              </a:solidFill>
              <a:latin typeface="Arial" pitchFamily="34" charset="0"/>
              <a:cs typeface="+mn-cs"/>
            </a:endParaRPr>
          </a:p>
        </p:txBody>
      </p:sp>
      <p:sp>
        <p:nvSpPr>
          <p:cNvPr id="22" name="Text Box 1073">
            <a:extLst>
              <a:ext uri="{FF2B5EF4-FFF2-40B4-BE49-F238E27FC236}">
                <a16:creationId xmlns:a16="http://schemas.microsoft.com/office/drawing/2014/main" id="{CB1F32A6-7832-2F85-B9E9-7079D4CB8E9E}"/>
              </a:ext>
            </a:extLst>
          </p:cNvPr>
          <p:cNvSpPr txBox="1">
            <a:spLocks noChangeArrowheads="1"/>
          </p:cNvSpPr>
          <p:nvPr/>
        </p:nvSpPr>
        <p:spPr bwMode="auto">
          <a:xfrm>
            <a:off x="1916447" y="4829176"/>
            <a:ext cx="1047082" cy="40011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l" eaLnBrk="1" hangingPunct="1"/>
            <a:r>
              <a:rPr lang="en-US" altLang="en-US" sz="2000" b="1" dirty="0">
                <a:solidFill>
                  <a:srgbClr val="336600"/>
                </a:solidFill>
                <a:latin typeface="Arial" pitchFamily="34" charset="0"/>
                <a:cs typeface="+mn-cs"/>
              </a:rPr>
              <a:t>(</a:t>
            </a:r>
            <a:r>
              <a:rPr lang="ja-JP" altLang="en-US" sz="1800">
                <a:solidFill>
                  <a:srgbClr val="336600"/>
                </a:solidFill>
                <a:latin typeface="Arial" pitchFamily="34" charset="0"/>
                <a:ea typeface="华文细黑" charset="-122"/>
                <a:cs typeface="+mn-cs"/>
              </a:rPr>
              <a:t>住棚节</a:t>
            </a:r>
            <a:r>
              <a:rPr lang="en-US" altLang="ja-JP" sz="2000" b="1" dirty="0">
                <a:solidFill>
                  <a:srgbClr val="336600"/>
                </a:solidFill>
                <a:latin typeface="Arial" pitchFamily="34" charset="0"/>
                <a:cs typeface="+mn-cs"/>
              </a:rPr>
              <a:t>)</a:t>
            </a:r>
            <a:endParaRPr lang="en-US" altLang="en-US" sz="2000" b="1" dirty="0">
              <a:solidFill>
                <a:srgbClr val="336600"/>
              </a:solidFill>
              <a:latin typeface="Arial" pitchFamily="34" charset="0"/>
              <a:cs typeface="+mn-cs"/>
            </a:endParaRPr>
          </a:p>
        </p:txBody>
      </p:sp>
    </p:spTree>
    <p:extLst>
      <p:ext uri="{BB962C8B-B14F-4D97-AF65-F5344CB8AC3E}">
        <p14:creationId xmlns:p14="http://schemas.microsoft.com/office/powerpoint/2010/main" val="33978408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style.rotation</p:attrName>
                                        </p:attrNameLst>
                                      </p:cBhvr>
                                      <p:tavLst>
                                        <p:tav tm="0">
                                          <p:val>
                                            <p:fltVal val="720"/>
                                          </p:val>
                                        </p:tav>
                                        <p:tav tm="100000">
                                          <p:val>
                                            <p:fltVal val="0"/>
                                          </p:val>
                                        </p:tav>
                                      </p:tavLst>
                                    </p:anim>
                                    <p:anim calcmode="lin" valueType="num">
                                      <p:cBhvr>
                                        <p:cTn id="9" dur="2000" fill="hold"/>
                                        <p:tgtEl>
                                          <p:spTgt spid="36"/>
                                        </p:tgtEl>
                                        <p:attrNameLst>
                                          <p:attrName>ppt_h</p:attrName>
                                        </p:attrNameLst>
                                      </p:cBhvr>
                                      <p:tavLst>
                                        <p:tav tm="0">
                                          <p:val>
                                            <p:fltVal val="0"/>
                                          </p:val>
                                        </p:tav>
                                        <p:tav tm="100000">
                                          <p:val>
                                            <p:strVal val="#ppt_h"/>
                                          </p:val>
                                        </p:tav>
                                      </p:tavLst>
                                    </p:anim>
                                    <p:anim calcmode="lin" valueType="num">
                                      <p:cBhvr>
                                        <p:cTn id="10"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anim calcmode="lin" valueType="num">
                                      <p:cBhvr>
                                        <p:cTn id="16" dur="2000" fill="hold"/>
                                        <p:tgtEl>
                                          <p:spTgt spid="13"/>
                                        </p:tgtEl>
                                        <p:attrNameLst>
                                          <p:attrName>style.rotation</p:attrName>
                                        </p:attrNameLst>
                                      </p:cBhvr>
                                      <p:tavLst>
                                        <p:tav tm="0">
                                          <p:val>
                                            <p:fltVal val="720"/>
                                          </p:val>
                                        </p:tav>
                                        <p:tav tm="100000">
                                          <p:val>
                                            <p:fltVal val="0"/>
                                          </p:val>
                                        </p:tav>
                                      </p:tavLst>
                                    </p:anim>
                                    <p:anim calcmode="lin" valueType="num">
                                      <p:cBhvr>
                                        <p:cTn id="17" dur="2000" fill="hold"/>
                                        <p:tgtEl>
                                          <p:spTgt spid="13"/>
                                        </p:tgtEl>
                                        <p:attrNameLst>
                                          <p:attrName>ppt_h</p:attrName>
                                        </p:attrNameLst>
                                      </p:cBhvr>
                                      <p:tavLst>
                                        <p:tav tm="0">
                                          <p:val>
                                            <p:fltVal val="0"/>
                                          </p:val>
                                        </p:tav>
                                        <p:tav tm="100000">
                                          <p:val>
                                            <p:strVal val="#ppt_h"/>
                                          </p:val>
                                        </p:tav>
                                      </p:tavLst>
                                    </p:anim>
                                    <p:anim calcmode="lin" valueType="num">
                                      <p:cBhvr>
                                        <p:cTn id="18" dur="2000" fill="hold"/>
                                        <p:tgtEl>
                                          <p:spTgt spid="13"/>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style.rotation</p:attrName>
                                        </p:attrNameLst>
                                      </p:cBhvr>
                                      <p:tavLst>
                                        <p:tav tm="0">
                                          <p:val>
                                            <p:fltVal val="720"/>
                                          </p:val>
                                        </p:tav>
                                        <p:tav tm="100000">
                                          <p:val>
                                            <p:fltVal val="0"/>
                                          </p:val>
                                        </p:tav>
                                      </p:tavLst>
                                    </p:anim>
                                    <p:anim calcmode="lin" valueType="num">
                                      <p:cBhvr>
                                        <p:cTn id="25" dur="2000" fill="hold"/>
                                        <p:tgtEl>
                                          <p:spTgt spid="6"/>
                                        </p:tgtEl>
                                        <p:attrNameLst>
                                          <p:attrName>ppt_h</p:attrName>
                                        </p:attrNameLst>
                                      </p:cBhvr>
                                      <p:tavLst>
                                        <p:tav tm="0">
                                          <p:val>
                                            <p:fltVal val="0"/>
                                          </p:val>
                                        </p:tav>
                                        <p:tav tm="100000">
                                          <p:val>
                                            <p:strVal val="#ppt_h"/>
                                          </p:val>
                                        </p:tav>
                                      </p:tavLst>
                                    </p:anim>
                                    <p:anim calcmode="lin" valueType="num">
                                      <p:cBhvr>
                                        <p:cTn id="26"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0"/>
                                        <p:tgtEl>
                                          <p:spTgt spid="9"/>
                                        </p:tgtEl>
                                      </p:cBhvr>
                                    </p:animEffect>
                                    <p:anim calcmode="lin" valueType="num">
                                      <p:cBhvr>
                                        <p:cTn id="32" dur="2000" fill="hold"/>
                                        <p:tgtEl>
                                          <p:spTgt spid="9"/>
                                        </p:tgtEl>
                                        <p:attrNameLst>
                                          <p:attrName>style.rotation</p:attrName>
                                        </p:attrNameLst>
                                      </p:cBhvr>
                                      <p:tavLst>
                                        <p:tav tm="0">
                                          <p:val>
                                            <p:fltVal val="720"/>
                                          </p:val>
                                        </p:tav>
                                        <p:tav tm="100000">
                                          <p:val>
                                            <p:fltVal val="0"/>
                                          </p:val>
                                        </p:tav>
                                      </p:tavLst>
                                    </p:anim>
                                    <p:anim calcmode="lin" valueType="num">
                                      <p:cBhvr>
                                        <p:cTn id="33" dur="2000" fill="hold"/>
                                        <p:tgtEl>
                                          <p:spTgt spid="9"/>
                                        </p:tgtEl>
                                        <p:attrNameLst>
                                          <p:attrName>ppt_h</p:attrName>
                                        </p:attrNameLst>
                                      </p:cBhvr>
                                      <p:tavLst>
                                        <p:tav tm="0">
                                          <p:val>
                                            <p:fltVal val="0"/>
                                          </p:val>
                                        </p:tav>
                                        <p:tav tm="100000">
                                          <p:val>
                                            <p:strVal val="#ppt_h"/>
                                          </p:val>
                                        </p:tav>
                                      </p:tavLst>
                                    </p:anim>
                                    <p:anim calcmode="lin" valueType="num">
                                      <p:cBhvr>
                                        <p:cTn id="34" dur="2000" fill="hold"/>
                                        <p:tgtEl>
                                          <p:spTgt spid="9"/>
                                        </p:tgtEl>
                                        <p:attrNameLst>
                                          <p:attrName>ppt_w</p:attrName>
                                        </p:attrNameLst>
                                      </p:cBhvr>
                                      <p:tavLst>
                                        <p:tav tm="0">
                                          <p:val>
                                            <p:fltVal val="0"/>
                                          </p:val>
                                        </p:tav>
                                        <p:tav tm="100000">
                                          <p:val>
                                            <p:strVal val="#ppt_w"/>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000"/>
                                        <p:tgtEl>
                                          <p:spTgt spid="14"/>
                                        </p:tgtEl>
                                      </p:cBhvr>
                                    </p:animEffect>
                                    <p:anim calcmode="lin" valueType="num">
                                      <p:cBhvr>
                                        <p:cTn id="40" dur="2000" fill="hold"/>
                                        <p:tgtEl>
                                          <p:spTgt spid="14"/>
                                        </p:tgtEl>
                                        <p:attrNameLst>
                                          <p:attrName>style.rotation</p:attrName>
                                        </p:attrNameLst>
                                      </p:cBhvr>
                                      <p:tavLst>
                                        <p:tav tm="0">
                                          <p:val>
                                            <p:fltVal val="720"/>
                                          </p:val>
                                        </p:tav>
                                        <p:tav tm="100000">
                                          <p:val>
                                            <p:fltVal val="0"/>
                                          </p:val>
                                        </p:tav>
                                      </p:tavLst>
                                    </p:anim>
                                    <p:anim calcmode="lin" valueType="num">
                                      <p:cBhvr>
                                        <p:cTn id="41" dur="2000" fill="hold"/>
                                        <p:tgtEl>
                                          <p:spTgt spid="14"/>
                                        </p:tgtEl>
                                        <p:attrNameLst>
                                          <p:attrName>ppt_h</p:attrName>
                                        </p:attrNameLst>
                                      </p:cBhvr>
                                      <p:tavLst>
                                        <p:tav tm="0">
                                          <p:val>
                                            <p:fltVal val="0"/>
                                          </p:val>
                                        </p:tav>
                                        <p:tav tm="100000">
                                          <p:val>
                                            <p:strVal val="#ppt_h"/>
                                          </p:val>
                                        </p:tav>
                                      </p:tavLst>
                                    </p:anim>
                                    <p:anim calcmode="lin" valueType="num">
                                      <p:cBhvr>
                                        <p:cTn id="42" dur="2000" fill="hold"/>
                                        <p:tgtEl>
                                          <p:spTgt spid="14"/>
                                        </p:tgtEl>
                                        <p:attrNameLst>
                                          <p:attrName>ppt_w</p:attrName>
                                        </p:attrNameLst>
                                      </p:cBhvr>
                                      <p:tavLst>
                                        <p:tav tm="0">
                                          <p:val>
                                            <p:fltVal val="0"/>
                                          </p:val>
                                        </p:tav>
                                        <p:tav tm="100000">
                                          <p:val>
                                            <p:strVal val="#ppt_w"/>
                                          </p:val>
                                        </p:tav>
                                      </p:tavLst>
                                    </p:anim>
                                  </p:childTnLst>
                                </p:cTn>
                              </p:par>
                            </p:childTnLst>
                          </p:cTn>
                        </p:par>
                      </p:childTnLst>
                    </p:cTn>
                  </p:par>
                  <p:par>
                    <p:cTn id="43" fill="hold">
                      <p:stCondLst>
                        <p:cond delay="indefinite"/>
                      </p:stCondLst>
                      <p:childTnLst>
                        <p:par>
                          <p:cTn id="44" fill="hold">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2000"/>
                                        <p:tgtEl>
                                          <p:spTgt spid="19"/>
                                        </p:tgtEl>
                                      </p:cBhvr>
                                    </p:animEffect>
                                    <p:anim calcmode="lin" valueType="num">
                                      <p:cBhvr>
                                        <p:cTn id="48" dur="2000" fill="hold"/>
                                        <p:tgtEl>
                                          <p:spTgt spid="19"/>
                                        </p:tgtEl>
                                        <p:attrNameLst>
                                          <p:attrName>style.rotation</p:attrName>
                                        </p:attrNameLst>
                                      </p:cBhvr>
                                      <p:tavLst>
                                        <p:tav tm="0">
                                          <p:val>
                                            <p:fltVal val="720"/>
                                          </p:val>
                                        </p:tav>
                                        <p:tav tm="100000">
                                          <p:val>
                                            <p:fltVal val="0"/>
                                          </p:val>
                                        </p:tav>
                                      </p:tavLst>
                                    </p:anim>
                                    <p:anim calcmode="lin" valueType="num">
                                      <p:cBhvr>
                                        <p:cTn id="49" dur="2000" fill="hold"/>
                                        <p:tgtEl>
                                          <p:spTgt spid="19"/>
                                        </p:tgtEl>
                                        <p:attrNameLst>
                                          <p:attrName>ppt_h</p:attrName>
                                        </p:attrNameLst>
                                      </p:cBhvr>
                                      <p:tavLst>
                                        <p:tav tm="0">
                                          <p:val>
                                            <p:fltVal val="0"/>
                                          </p:val>
                                        </p:tav>
                                        <p:tav tm="100000">
                                          <p:val>
                                            <p:strVal val="#ppt_h"/>
                                          </p:val>
                                        </p:tav>
                                      </p:tavLst>
                                    </p:anim>
                                    <p:anim calcmode="lin" valueType="num">
                                      <p:cBhvr>
                                        <p:cTn id="50" dur="2000" fill="hold"/>
                                        <p:tgtEl>
                                          <p:spTgt spid="19"/>
                                        </p:tgtEl>
                                        <p:attrNameLst>
                                          <p:attrName>ppt_w</p:attrName>
                                        </p:attrNameLst>
                                      </p:cBhvr>
                                      <p:tavLst>
                                        <p:tav tm="0">
                                          <p:val>
                                            <p:fltVal val="0"/>
                                          </p:val>
                                        </p:tav>
                                        <p:tav tm="100000">
                                          <p:val>
                                            <p:strVal val="#ppt_w"/>
                                          </p:val>
                                        </p:tav>
                                      </p:tavLst>
                                    </p:anim>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dissolv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35"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2000"/>
                                        <p:tgtEl>
                                          <p:spTgt spid="21"/>
                                        </p:tgtEl>
                                      </p:cBhvr>
                                    </p:animEffect>
                                    <p:anim calcmode="lin" valueType="num">
                                      <p:cBhvr>
                                        <p:cTn id="61" dur="2000" fill="hold"/>
                                        <p:tgtEl>
                                          <p:spTgt spid="21"/>
                                        </p:tgtEl>
                                        <p:attrNameLst>
                                          <p:attrName>style.rotation</p:attrName>
                                        </p:attrNameLst>
                                      </p:cBhvr>
                                      <p:tavLst>
                                        <p:tav tm="0">
                                          <p:val>
                                            <p:fltVal val="720"/>
                                          </p:val>
                                        </p:tav>
                                        <p:tav tm="100000">
                                          <p:val>
                                            <p:fltVal val="0"/>
                                          </p:val>
                                        </p:tav>
                                      </p:tavLst>
                                    </p:anim>
                                    <p:anim calcmode="lin" valueType="num">
                                      <p:cBhvr>
                                        <p:cTn id="62" dur="2000" fill="hold"/>
                                        <p:tgtEl>
                                          <p:spTgt spid="21"/>
                                        </p:tgtEl>
                                        <p:attrNameLst>
                                          <p:attrName>ppt_h</p:attrName>
                                        </p:attrNameLst>
                                      </p:cBhvr>
                                      <p:tavLst>
                                        <p:tav tm="0">
                                          <p:val>
                                            <p:fltVal val="0"/>
                                          </p:val>
                                        </p:tav>
                                        <p:tav tm="100000">
                                          <p:val>
                                            <p:strVal val="#ppt_h"/>
                                          </p:val>
                                        </p:tav>
                                      </p:tavLst>
                                    </p:anim>
                                    <p:anim calcmode="lin" valueType="num">
                                      <p:cBhvr>
                                        <p:cTn id="63" dur="2000" fill="hold"/>
                                        <p:tgtEl>
                                          <p:spTgt spid="2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3" grpId="0" animBg="1"/>
      <p:bldP spid="6" grpId="0" animBg="1"/>
      <p:bldP spid="9" grpId="0" animBg="1"/>
      <p:bldP spid="14" grpId="0" animBg="1"/>
      <p:bldP spid="19" grpId="0" animBg="1"/>
      <p:bldP spid="21" grpId="0" animBg="1"/>
      <p:bldP spid="2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26</a:t>
            </a:r>
          </a:p>
        </p:txBody>
      </p:sp>
    </p:spTree>
    <p:extLst>
      <p:ext uri="{BB962C8B-B14F-4D97-AF65-F5344CB8AC3E}">
        <p14:creationId xmlns:p14="http://schemas.microsoft.com/office/powerpoint/2010/main" val="1780392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 name="Right Arrow 1"/>
          <p:cNvSpPr/>
          <p:nvPr/>
        </p:nvSpPr>
        <p:spPr bwMode="auto">
          <a:xfrm>
            <a:off x="2990082" y="2510181"/>
            <a:ext cx="5020137" cy="2790203"/>
          </a:xfrm>
          <a:prstGeom prst="rightArrow">
            <a:avLst>
              <a:gd name="adj1" fmla="val 50000"/>
              <a:gd name="adj2" fmla="val 65770"/>
            </a:avLst>
          </a:prstGeom>
          <a:solidFill>
            <a:srgbClr val="4180B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00098" name="Rectangle 2"/>
          <p:cNvSpPr>
            <a:spLocks noGrp="1" noChangeArrowheads="1"/>
          </p:cNvSpPr>
          <p:nvPr>
            <p:ph type="ctrTitle"/>
          </p:nvPr>
        </p:nvSpPr>
        <p:spPr>
          <a:xfrm>
            <a:off x="2990082" y="3388520"/>
            <a:ext cx="6153918" cy="1080120"/>
          </a:xfrm>
          <a:effectLst/>
        </p:spPr>
        <p:txBody>
          <a:bodyPr/>
          <a:lstStyle/>
          <a:p>
            <a:pPr algn="l">
              <a:defRPr/>
            </a:pPr>
            <a:r>
              <a:rPr lang="en-US" sz="7200" b="1" dirty="0" err="1">
                <a:effectLst/>
                <a:latin typeface="Arial" charset="0"/>
                <a:ea typeface="ＭＳ Ｐゴシック" charset="0"/>
                <a:cs typeface="ＭＳ Ｐゴシック" charset="0"/>
              </a:rPr>
              <a:t>圣洁</a:t>
            </a:r>
            <a:endParaRPr lang="en-US" sz="7200" b="1" dirty="0">
              <a:effectLst/>
              <a:latin typeface="Arial" charset="0"/>
              <a:ea typeface="ＭＳ Ｐゴシック" charset="0"/>
              <a:cs typeface="ＭＳ Ｐゴシック" charset="0"/>
            </a:endParaRPr>
          </a:p>
        </p:txBody>
      </p:sp>
      <p:sp>
        <p:nvSpPr>
          <p:cNvPr id="6" name="Right Arrow 5"/>
          <p:cNvSpPr/>
          <p:nvPr/>
        </p:nvSpPr>
        <p:spPr bwMode="auto">
          <a:xfrm rot="10800000">
            <a:off x="1150030" y="1220086"/>
            <a:ext cx="6560180" cy="2790203"/>
          </a:xfrm>
          <a:prstGeom prst="rightArrow">
            <a:avLst>
              <a:gd name="adj1" fmla="val 50000"/>
              <a:gd name="adj2" fmla="val 65770"/>
            </a:avLst>
          </a:prstGeom>
          <a:solidFill>
            <a:srgbClr val="01A0C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Rectangle 2"/>
          <p:cNvSpPr txBox="1">
            <a:spLocks noChangeArrowheads="1"/>
          </p:cNvSpPr>
          <p:nvPr/>
        </p:nvSpPr>
        <p:spPr bwMode="auto">
          <a:xfrm>
            <a:off x="1990055" y="1938411"/>
            <a:ext cx="6153918"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err="1">
                <a:ln>
                  <a:noFill/>
                </a:ln>
                <a:solidFill>
                  <a:srgbClr val="FFFFFF"/>
                </a:solidFill>
                <a:effectLst/>
                <a:uLnTx/>
                <a:uFillTx/>
                <a:latin typeface="Arial" charset="0"/>
                <a:ea typeface="ＭＳ Ｐゴシック" charset="0"/>
                <a:cs typeface="ＭＳ Ｐゴシック" charset="0"/>
              </a:rPr>
              <a:t>追求</a:t>
            </a:r>
            <a:endParaRPr kumimoji="0" lang="en-US" sz="7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66395307"/>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0930"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SimSun" charset="0"/>
              <a:cs typeface="SimSun" charset="0"/>
            </a:endParaRPr>
          </a:p>
        </p:txBody>
      </p:sp>
      <p:sp>
        <p:nvSpPr>
          <p:cNvPr id="380931"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220</a:t>
            </a:r>
            <a:endParaRPr kumimoji="0" lang="en-US" sz="24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380932"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ja-JP" altLang="en-US" sz="4800" b="1">
                <a:solidFill>
                  <a:schemeClr val="bg1"/>
                </a:solidFill>
                <a:latin typeface="Arial Black" charset="0"/>
                <a:ea typeface="MS PGothic" charset="0"/>
              </a:rPr>
              <a:t>场合</a:t>
            </a:r>
            <a:endParaRPr lang="en-US" sz="4800" b="1">
              <a:solidFill>
                <a:schemeClr val="bg1"/>
              </a:solidFill>
              <a:latin typeface="Arial Black" charset="0"/>
              <a:ea typeface="MS PGothic" charset="0"/>
            </a:endParaRPr>
          </a:p>
        </p:txBody>
      </p:sp>
      <p:pic>
        <p:nvPicPr>
          <p:cNvPr id="380933" name="Picture 6" descr="BS00606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chemeClr val="bg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97293" name="Text Box 13"/>
          <p:cNvSpPr txBox="1">
            <a:spLocks noChangeArrowheads="1"/>
          </p:cNvSpPr>
          <p:nvPr/>
        </p:nvSpPr>
        <p:spPr bwMode="auto">
          <a:xfrm>
            <a:off x="7010400" y="1462088"/>
            <a:ext cx="17526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为什么</a:t>
            </a:r>
            <a:r>
              <a:rPr kumimoji="0" lang="en-US" altLang="ja-JP" sz="2800" b="0" i="0" u="none" strike="noStrike" kern="1200" cap="none" spc="0" normalizeH="0" baseline="0" noProof="0">
                <a:ln>
                  <a:noFill/>
                </a:ln>
                <a:solidFill>
                  <a:srgbClr val="000000"/>
                </a:solidFill>
                <a:effectLst/>
                <a:uLnTx/>
                <a:uFillTx/>
                <a:latin typeface="Times New Roman" charset="0"/>
                <a:ea typeface="MS PGothic" charset="0"/>
                <a:cs typeface="Times New Roman" charset="0"/>
              </a:rPr>
              <a:t> </a:t>
            </a:r>
            <a:r>
              <a:rPr kumimoji="0" lang="en-US" altLang="ja-JP"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endParaRPr>
          </a:p>
        </p:txBody>
      </p:sp>
      <p:sp>
        <p:nvSpPr>
          <p:cNvPr id="97294" name="AutoShape 14"/>
          <p:cNvSpPr>
            <a:spLocks noChangeArrowheads="1"/>
          </p:cNvSpPr>
          <p:nvPr/>
        </p:nvSpPr>
        <p:spPr bwMode="auto">
          <a:xfrm>
            <a:off x="4397375" y="3554413"/>
            <a:ext cx="2152650" cy="1987550"/>
          </a:xfrm>
          <a:prstGeom prst="irregularSeal1">
            <a:avLst/>
          </a:prstGeom>
          <a:solidFill>
            <a:srgbClr val="99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MS PGothic" charset="0"/>
              </a:rPr>
              <a:t>被掳</a:t>
            </a:r>
            <a:endParaRPr kumimoji="0" lang="en-US" sz="40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97296" name="AutoShape 16"/>
          <p:cNvSpPr>
            <a:spLocks noChangeArrowheads="1"/>
          </p:cNvSpPr>
          <p:nvPr/>
        </p:nvSpPr>
        <p:spPr bwMode="auto">
          <a:xfrm>
            <a:off x="457200" y="4184650"/>
            <a:ext cx="2438400" cy="782638"/>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000000"/>
                </a:solidFill>
                <a:effectLst/>
                <a:uLnTx/>
                <a:uFillTx/>
                <a:latin typeface="Times New Roman" charset="0"/>
                <a:ea typeface="MS PGothic" charset="0"/>
              </a:rPr>
              <a:t>申命记</a:t>
            </a:r>
            <a:r>
              <a:rPr kumimoji="0" lang="en-US" altLang="ja-JP" sz="3200" b="1" i="0" u="none" strike="noStrike" kern="1200" cap="none" spc="0" normalizeH="0" baseline="0" noProof="0">
                <a:ln>
                  <a:noFill/>
                </a:ln>
                <a:solidFill>
                  <a:srgbClr val="000000"/>
                </a:solidFill>
                <a:effectLst/>
                <a:uLnTx/>
                <a:uFillTx/>
                <a:latin typeface="Times New Roman" charset="0"/>
                <a:ea typeface="MS PGothic" charset="0"/>
              </a:rPr>
              <a:t> 28</a:t>
            </a: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rPr>
              <a:t>章</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512544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7298"/>
                                        </p:tgtEl>
                                        <p:attrNameLst>
                                          <p:attrName>style.visibility</p:attrName>
                                        </p:attrNameLst>
                                      </p:cBhvr>
                                      <p:to>
                                        <p:strVal val="visible"/>
                                      </p:to>
                                    </p:set>
                                    <p:animEffect transition="in" filter="wipe(left)">
                                      <p:cBhvr>
                                        <p:cTn id="23"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27</a:t>
            </a:r>
          </a:p>
        </p:txBody>
      </p:sp>
    </p:spTree>
    <p:extLst>
      <p:ext uri="{BB962C8B-B14F-4D97-AF65-F5344CB8AC3E}">
        <p14:creationId xmlns:p14="http://schemas.microsoft.com/office/powerpoint/2010/main" val="6112982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8681"/>
            <a:ext cx="9144000" cy="1440160"/>
          </a:xfrm>
          <a:effectLst>
            <a:outerShdw blurRad="63500" dist="35921" dir="2700000" algn="ctr" rotWithShape="0">
              <a:schemeClr val="tx2">
                <a:alpha val="74998"/>
              </a:schemeClr>
            </a:outerShdw>
          </a:effectLst>
        </p:spPr>
        <p:txBody>
          <a:bodyPr anchor="t"/>
          <a:lstStyle/>
          <a:p>
            <a:pPr>
              <a:defRPr/>
            </a:pPr>
            <a:r>
              <a:rPr lang="zh-CN" altLang="en-US" sz="4000" dirty="0"/>
              <a:t>我们的生活习性必须要反映出神的圣洁</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571500" y="2190467"/>
            <a:ext cx="8001000" cy="4495800"/>
          </a:xfrm>
          <a:prstGeom prst="rect">
            <a:avLst/>
          </a:prstGeom>
        </p:spPr>
      </p:pic>
    </p:spTree>
    <p:extLst>
      <p:ext uri="{BB962C8B-B14F-4D97-AF65-F5344CB8AC3E}">
        <p14:creationId xmlns:p14="http://schemas.microsoft.com/office/powerpoint/2010/main" val="4074162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0"/>
            <a:ext cx="9144000" cy="1752600"/>
          </a:xfrm>
          <a:solidFill>
            <a:schemeClr val="accent3">
              <a:lumMod val="25000"/>
            </a:schemeClr>
          </a:solidFill>
        </p:spPr>
        <p:txBody>
          <a:bodyPr/>
          <a:lstStyle/>
          <a:p>
            <a:pPr eaLnBrk="1" hangingPunct="1">
              <a:defRPr/>
            </a:pPr>
            <a:r>
              <a:rPr lang="zh-CN" altLang="en-US" sz="6600" dirty="0"/>
              <a:t>解读和传播法律文学</a:t>
            </a:r>
            <a:endParaRPr lang="en-US" sz="6600" i="1" dirty="0">
              <a:latin typeface="Arial" charset="0"/>
              <a:cs typeface="Arial"/>
            </a:endParaRPr>
          </a:p>
        </p:txBody>
      </p:sp>
      <p:sp>
        <p:nvSpPr>
          <p:cNvPr id="206853" name="Rectangle 5"/>
          <p:cNvSpPr>
            <a:spLocks noChangeArrowheads="1"/>
          </p:cNvSpPr>
          <p:nvPr/>
        </p:nvSpPr>
        <p:spPr bwMode="auto">
          <a:xfrm>
            <a:off x="76200" y="1981200"/>
            <a:ext cx="9067800" cy="445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9750" indent="-539750" algn="l">
              <a:spcBef>
                <a:spcPct val="20000"/>
              </a:spcBef>
              <a:buClr>
                <a:srgbClr val="808000"/>
              </a:buClr>
              <a:buFontTx/>
              <a:buAutoNum type="arabicPeriod"/>
            </a:pPr>
            <a:r>
              <a:rPr lang="zh-CN" altLang="en-US" sz="3600" b="1" u="sng" dirty="0">
                <a:solidFill>
                  <a:srgbClr val="FF0000"/>
                </a:solidFill>
                <a:latin typeface="MS PGothic" panose="020B0600070205080204" pitchFamily="34" charset="-128"/>
                <a:ea typeface="MS PGothic" panose="020B0600070205080204" pitchFamily="34" charset="-128"/>
                <a:cs typeface="MS PGothic" charset="0"/>
              </a:rPr>
              <a:t>解读</a:t>
            </a:r>
            <a:r>
              <a:rPr lang="zh-CN" altLang="en-US" sz="3600" dirty="0">
                <a:solidFill>
                  <a:srgbClr val="003300"/>
                </a:solidFill>
                <a:latin typeface="MS PGothic" panose="020B0600070205080204" pitchFamily="34" charset="-128"/>
                <a:ea typeface="MS PGothic" panose="020B0600070205080204" pitchFamily="34" charset="-128"/>
                <a:cs typeface="MS PGothic" charset="0"/>
              </a:rPr>
              <a:t>：研究法律命令背后的意图，问，“为什么这个命令在以色列给？”</a:t>
            </a:r>
            <a:endParaRPr lang="en-US" altLang="zh-CN" sz="3600" dirty="0">
              <a:solidFill>
                <a:srgbClr val="003300"/>
              </a:solidFill>
              <a:latin typeface="MS PGothic" panose="020B0600070205080204" pitchFamily="34" charset="-128"/>
              <a:ea typeface="MS PGothic" panose="020B0600070205080204" pitchFamily="34" charset="-128"/>
              <a:cs typeface="MS PGothic" charset="0"/>
            </a:endParaRPr>
          </a:p>
          <a:p>
            <a:pPr marL="539750" indent="-539750" algn="l">
              <a:spcBef>
                <a:spcPct val="20000"/>
              </a:spcBef>
              <a:buClr>
                <a:srgbClr val="808000"/>
              </a:buClr>
              <a:buFontTx/>
              <a:buAutoNum type="arabicPeriod"/>
            </a:pPr>
            <a:r>
              <a:rPr lang="zh-CN" altLang="en-US" sz="3600" b="1" u="sng" dirty="0">
                <a:solidFill>
                  <a:srgbClr val="FF0000"/>
                </a:solidFill>
                <a:latin typeface="MS PGothic" panose="020B0600070205080204" pitchFamily="34" charset="-128"/>
                <a:ea typeface="MS PGothic" panose="020B0600070205080204" pitchFamily="34" charset="-128"/>
                <a:cs typeface="MS PGothic" charset="0"/>
              </a:rPr>
              <a:t>主张</a:t>
            </a:r>
            <a:r>
              <a:rPr lang="zh-CN" altLang="en-US" sz="3600" dirty="0">
                <a:solidFill>
                  <a:srgbClr val="003300"/>
                </a:solidFill>
                <a:latin typeface="MS PGothic" panose="020B0600070205080204" pitchFamily="34" charset="-128"/>
                <a:ea typeface="MS PGothic" panose="020B0600070205080204" pitchFamily="34" charset="-128"/>
                <a:cs typeface="MS PGothic" charset="0"/>
              </a:rPr>
              <a:t>：说明上帝的性格的一般原则规定法律的意图。</a:t>
            </a:r>
            <a:endParaRPr lang="en-US" altLang="zh-CN" sz="3600" dirty="0">
              <a:solidFill>
                <a:srgbClr val="003300"/>
              </a:solidFill>
              <a:latin typeface="MS PGothic" panose="020B0600070205080204" pitchFamily="34" charset="-128"/>
              <a:ea typeface="MS PGothic" panose="020B0600070205080204" pitchFamily="34" charset="-128"/>
              <a:cs typeface="MS PGothic" charset="0"/>
            </a:endParaRPr>
          </a:p>
          <a:p>
            <a:pPr marL="539750" indent="-539750" algn="l">
              <a:spcBef>
                <a:spcPct val="20000"/>
              </a:spcBef>
              <a:buClr>
                <a:srgbClr val="808000"/>
              </a:buClr>
              <a:buFontTx/>
              <a:buAutoNum type="arabicPeriod"/>
            </a:pPr>
            <a:r>
              <a:rPr lang="zh-CN" altLang="en-US" sz="3600" b="1" u="sng" dirty="0">
                <a:solidFill>
                  <a:srgbClr val="FF0000"/>
                </a:solidFill>
                <a:latin typeface="MS PGothic" panose="020B0600070205080204" pitchFamily="34" charset="-128"/>
                <a:ea typeface="MS PGothic" panose="020B0600070205080204" pitchFamily="34" charset="-128"/>
                <a:cs typeface="MS PGothic" charset="0"/>
              </a:rPr>
              <a:t>应用</a:t>
            </a:r>
            <a:r>
              <a:rPr lang="zh-CN" altLang="en-US" sz="3600" dirty="0">
                <a:solidFill>
                  <a:srgbClr val="003300"/>
                </a:solidFill>
                <a:latin typeface="MS PGothic" panose="020B0600070205080204" pitchFamily="34" charset="-128"/>
                <a:ea typeface="MS PGothic" panose="020B0600070205080204" pitchFamily="34" charset="-128"/>
                <a:cs typeface="MS PGothic" charset="0"/>
              </a:rPr>
              <a:t>：展示这一原则与现代平行情况的关系</a:t>
            </a:r>
            <a:r>
              <a:rPr kumimoji="1" lang="en-US" altLang="zh-CN" sz="3600" dirty="0">
                <a:solidFill>
                  <a:srgbClr val="003300"/>
                </a:solidFill>
                <a:latin typeface="MS PGothic" panose="020B0600070205080204" pitchFamily="34" charset="-128"/>
                <a:ea typeface="MS PGothic" panose="020B0600070205080204" pitchFamily="34" charset="-128"/>
                <a:cs typeface="Arial" charset="0"/>
              </a:rPr>
              <a:t>.</a:t>
            </a:r>
          </a:p>
        </p:txBody>
      </p:sp>
      <p:sp>
        <p:nvSpPr>
          <p:cNvPr id="5" name="Text Box 4"/>
          <p:cNvSpPr txBox="1">
            <a:spLocks noChangeArrowheads="1"/>
          </p:cNvSpPr>
          <p:nvPr/>
        </p:nvSpPr>
        <p:spPr bwMode="auto">
          <a:xfrm>
            <a:off x="7524328" y="44624"/>
            <a:ext cx="1539431" cy="46166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b="1" dirty="0">
                <a:solidFill>
                  <a:srgbClr val="FFFFFF"/>
                </a:solidFill>
                <a:latin typeface="Arial" charset="0"/>
                <a:cs typeface="Arial" charset="0"/>
              </a:rPr>
              <a:t>36</a:t>
            </a:r>
          </a:p>
        </p:txBody>
      </p:sp>
    </p:spTree>
    <p:extLst>
      <p:ext uri="{BB962C8B-B14F-4D97-AF65-F5344CB8AC3E}">
        <p14:creationId xmlns:p14="http://schemas.microsoft.com/office/powerpoint/2010/main" val="1320154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3">
                                            <p:txEl>
                                              <p:pRg st="0" end="0"/>
                                            </p:txEl>
                                          </p:spTgt>
                                        </p:tgtEl>
                                        <p:attrNameLst>
                                          <p:attrName>style.visibility</p:attrName>
                                        </p:attrNameLst>
                                      </p:cBhvr>
                                      <p:to>
                                        <p:strVal val="visible"/>
                                      </p:to>
                                    </p:set>
                                    <p:anim calcmode="lin" valueType="num">
                                      <p:cBhvr additive="base">
                                        <p:cTn id="7" dur="500" fill="hold"/>
                                        <p:tgtEl>
                                          <p:spTgt spid="2068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8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3">
                                            <p:txEl>
                                              <p:pRg st="1" end="1"/>
                                            </p:txEl>
                                          </p:spTgt>
                                        </p:tgtEl>
                                        <p:attrNameLst>
                                          <p:attrName>style.visibility</p:attrName>
                                        </p:attrNameLst>
                                      </p:cBhvr>
                                      <p:to>
                                        <p:strVal val="visible"/>
                                      </p:to>
                                    </p:set>
                                    <p:anim calcmode="lin" valueType="num">
                                      <p:cBhvr additive="base">
                                        <p:cTn id="13" dur="500" fill="hold"/>
                                        <p:tgtEl>
                                          <p:spTgt spid="20685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3">
                                            <p:txEl>
                                              <p:pRg st="2" end="2"/>
                                            </p:txEl>
                                          </p:spTgt>
                                        </p:tgtEl>
                                        <p:attrNameLst>
                                          <p:attrName>style.visibility</p:attrName>
                                        </p:attrNameLst>
                                      </p:cBhvr>
                                      <p:to>
                                        <p:strVal val="visible"/>
                                      </p:to>
                                    </p:set>
                                    <p:anim calcmode="lin" valueType="num">
                                      <p:cBhvr additive="base">
                                        <p:cTn id="19" dur="500" fill="hold"/>
                                        <p:tgtEl>
                                          <p:spTgt spid="20685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85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build="p"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zh-CN" altLang="en-US" sz="3600" b="1" dirty="0">
                <a:solidFill>
                  <a:srgbClr val="FFFFFF"/>
                </a:solidFill>
                <a:latin typeface="SimSun" panose="02010600030101010101" pitchFamily="2" charset="-122"/>
                <a:ea typeface="SimSun" panose="02010600030101010101" pitchFamily="2" charset="-122"/>
                <a:cs typeface="Arial"/>
              </a:rPr>
              <a:t>阐述旧约法律的建议策略</a:t>
            </a:r>
          </a:p>
        </p:txBody>
      </p:sp>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ja-JP" altLang="en-US" sz="2800" b="1" dirty="0">
                <a:solidFill>
                  <a:srgbClr val="FFFF00"/>
                </a:solidFill>
                <a:latin typeface="SimSun" panose="02010600030101010101" pitchFamily="2" charset="-122"/>
                <a:ea typeface="SimSun" panose="02010600030101010101" pitchFamily="2" charset="-122"/>
                <a:cs typeface="MS PGothic" charset="0"/>
              </a:rPr>
              <a:t>理解</a:t>
            </a:r>
            <a:r>
              <a:rPr lang="en-US" sz="2800" b="1" dirty="0">
                <a:solidFill>
                  <a:srgbClr val="FFFFFF"/>
                </a:solidFill>
                <a:latin typeface="SimSun" panose="02010600030101010101" pitchFamily="2" charset="-122"/>
                <a:ea typeface="SimSun" panose="02010600030101010101" pitchFamily="2" charset="-122"/>
                <a:cs typeface="MS PGothic" charset="0"/>
              </a:rPr>
              <a:t>:</a:t>
            </a:r>
            <a:r>
              <a:rPr lang="en-US" sz="2800" b="1" dirty="0">
                <a:solidFill>
                  <a:srgbClr val="FFFFFF"/>
                </a:solidFill>
                <a:latin typeface="Arial" pitchFamily="-107" charset="0"/>
                <a:ea typeface="MS PGothic" charset="0"/>
                <a:cs typeface="MS PGothic" charset="0"/>
              </a:rPr>
              <a:t> </a:t>
            </a:r>
            <a:br>
              <a:rPr lang="en-US" sz="2800" b="1" dirty="0">
                <a:solidFill>
                  <a:srgbClr val="FFFFFF"/>
                </a:solidFill>
                <a:latin typeface="Arial" pitchFamily="-107" charset="0"/>
                <a:ea typeface="MS PGothic" charset="0"/>
                <a:cs typeface="MS PGothic" charset="0"/>
              </a:rPr>
            </a:br>
            <a:r>
              <a:rPr lang="zh-CN" altLang="en-US" sz="2800" b="1" dirty="0">
                <a:solidFill>
                  <a:srgbClr val="FFFFFF"/>
                </a:solidFill>
                <a:latin typeface="SimSun" panose="02010600030101010101" pitchFamily="2" charset="-122"/>
                <a:ea typeface="SimSun" panose="02010600030101010101" pitchFamily="2" charset="-122"/>
                <a:cs typeface="MS PGothic" charset="0"/>
              </a:rPr>
              <a:t>命令幕后的意图</a:t>
            </a:r>
            <a:endParaRPr lang="en-US" sz="2800" b="1" dirty="0">
              <a:solidFill>
                <a:srgbClr val="FFFFFF"/>
              </a:solidFill>
              <a:latin typeface="SimSun" panose="02010600030101010101" pitchFamily="2" charset="-122"/>
              <a:ea typeface="SimSun" panose="02010600030101010101" pitchFamily="2" charset="-122"/>
              <a:cs typeface="MS PGothic" charset="0"/>
            </a:endParaRPr>
          </a:p>
        </p:txBody>
      </p:sp>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ja-JP" altLang="en-US" sz="2800" b="1" dirty="0">
                <a:solidFill>
                  <a:srgbClr val="FFFF00"/>
                </a:solidFill>
                <a:latin typeface="SimSun" panose="02010600030101010101" pitchFamily="2" charset="-122"/>
                <a:ea typeface="SimSun" panose="02010600030101010101" pitchFamily="2" charset="-122"/>
                <a:cs typeface="MS PGothic" charset="0"/>
              </a:rPr>
              <a:t>用途</a:t>
            </a:r>
            <a:r>
              <a:rPr lang="en-SG" altLang="ja-JP" sz="2800" b="1" dirty="0">
                <a:solidFill>
                  <a:srgbClr val="FFFFFF"/>
                </a:solidFill>
                <a:latin typeface="SimSun" panose="02010600030101010101" pitchFamily="2" charset="-122"/>
                <a:ea typeface="SimSun" panose="02010600030101010101" pitchFamily="2" charset="-122"/>
                <a:cs typeface="MS PGothic" charset="0"/>
              </a:rPr>
              <a:t>:</a:t>
            </a:r>
            <a:endParaRPr lang="ja-JP" altLang="en-US" sz="2800" b="1" dirty="0">
              <a:solidFill>
                <a:srgbClr val="FFFFFF"/>
              </a:solidFill>
              <a:latin typeface="SimSun" panose="02010600030101010101" pitchFamily="2" charset="-122"/>
              <a:ea typeface="SimSun" panose="02010600030101010101" pitchFamily="2" charset="-122"/>
              <a:cs typeface="MS PGothic" charset="0"/>
            </a:endParaRPr>
          </a:p>
          <a:p>
            <a:pPr algn="ctr"/>
            <a:r>
              <a:rPr lang="zh-CN" altLang="en-US" sz="2800" b="1" dirty="0">
                <a:solidFill>
                  <a:srgbClr val="FFFFFF"/>
                </a:solidFill>
                <a:latin typeface="SimSun" panose="02010600030101010101" pitchFamily="2" charset="-122"/>
                <a:ea typeface="SimSun" panose="02010600030101010101" pitchFamily="2" charset="-122"/>
                <a:cs typeface="MS PGothic" charset="0"/>
              </a:rPr>
              <a:t>现代的并行情况</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ja-JP" altLang="en-US" sz="2800" b="1" dirty="0">
                <a:solidFill>
                  <a:srgbClr val="FFFF00"/>
                </a:solidFill>
                <a:latin typeface="SimSun" panose="02010600030101010101" pitchFamily="2" charset="-122"/>
                <a:ea typeface="SimSun" panose="02010600030101010101" pitchFamily="2" charset="-122"/>
                <a:cs typeface="MS PGothic" charset="0"/>
              </a:rPr>
              <a:t>原理</a:t>
            </a:r>
            <a:r>
              <a:rPr lang="en-US" sz="2800" b="1" dirty="0">
                <a:solidFill>
                  <a:srgbClr val="FFFFFF"/>
                </a:solidFill>
                <a:latin typeface="SimSun" panose="02010600030101010101" pitchFamily="2" charset="-122"/>
                <a:ea typeface="SimSun" panose="02010600030101010101" pitchFamily="2" charset="-122"/>
                <a:cs typeface="MS PGothic" charset="0"/>
              </a:rPr>
              <a:t>: </a:t>
            </a:r>
            <a:r>
              <a:rPr lang="ja-JP" altLang="en-US" sz="2800" b="1" dirty="0">
                <a:solidFill>
                  <a:srgbClr val="FFFFFF"/>
                </a:solidFill>
                <a:latin typeface="SimSun" panose="02010600030101010101" pitchFamily="2" charset="-122"/>
                <a:ea typeface="SimSun" panose="02010600030101010101" pitchFamily="2" charset="-122"/>
                <a:cs typeface="MS PGothic" charset="0"/>
              </a:rPr>
              <a:t>普遍真理</a:t>
            </a:r>
            <a:endParaRPr lang="en-US" sz="2800" b="1" dirty="0">
              <a:solidFill>
                <a:srgbClr val="FFFFFF"/>
              </a:solidFill>
              <a:latin typeface="SimSun" panose="02010600030101010101" pitchFamily="2" charset="-122"/>
              <a:ea typeface="SimSun" panose="02010600030101010101" pitchFamily="2" charset="-122"/>
              <a:cs typeface="MS PGothic" charset="0"/>
            </a:endParaRPr>
          </a:p>
        </p:txBody>
      </p:sp>
      <p:sp>
        <p:nvSpPr>
          <p:cNvPr id="9" name="Text Box 3"/>
          <p:cNvSpPr txBox="1">
            <a:spLocks noChangeArrowheads="1"/>
          </p:cNvSpPr>
          <p:nvPr/>
        </p:nvSpPr>
        <p:spPr bwMode="auto">
          <a:xfrm>
            <a:off x="8117048" y="133170"/>
            <a:ext cx="698178"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112</a:t>
            </a: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spTree>
    <p:extLst>
      <p:ext uri="{BB962C8B-B14F-4D97-AF65-F5344CB8AC3E}">
        <p14:creationId xmlns:p14="http://schemas.microsoft.com/office/powerpoint/2010/main" val="21209975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solidFill>
            <a:srgbClr val="000000"/>
          </a:solidFill>
        </p:spPr>
        <p:txBody>
          <a:bodyPr/>
          <a:lstStyle/>
          <a:p>
            <a:r>
              <a:rPr lang="zh-CN" altLang="en-US">
                <a:latin typeface="DFKai-SB" charset="0"/>
                <a:ea typeface="DFKai-SB" charset="0"/>
                <a:cs typeface="DFKai-SB" charset="0"/>
              </a:rPr>
              <a:t>应   用</a:t>
            </a:r>
            <a:endParaRPr lang="zh-CN" altLang="en-US">
              <a:latin typeface="Impact" charset="0"/>
              <a:ea typeface="ＭＳ Ｐゴシック" charset="0"/>
              <a:cs typeface="ＭＳ Ｐゴシック" charset="0"/>
            </a:endParaRPr>
          </a:p>
        </p:txBody>
      </p:sp>
      <p:sp>
        <p:nvSpPr>
          <p:cNvPr id="135171" name="Text Box 3"/>
          <p:cNvSpPr txBox="1">
            <a:spLocks noChangeArrowheads="1"/>
          </p:cNvSpPr>
          <p:nvPr/>
        </p:nvSpPr>
        <p:spPr bwMode="auto">
          <a:xfrm>
            <a:off x="8229600" y="22860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r>
              <a:rPr lang="en-US" altLang="zh-CN" sz="2400">
                <a:solidFill>
                  <a:schemeClr val="tx2"/>
                </a:solidFill>
                <a:latin typeface="Arial" charset="0"/>
                <a:ea typeface="SimSun" charset="0"/>
                <a:cs typeface="SimSun" charset="0"/>
              </a:rPr>
              <a:t>122</a:t>
            </a:r>
          </a:p>
        </p:txBody>
      </p:sp>
      <p:sp>
        <p:nvSpPr>
          <p:cNvPr id="28676" name="Text Box 4"/>
          <p:cNvSpPr txBox="1">
            <a:spLocks noChangeArrowheads="1"/>
          </p:cNvSpPr>
          <p:nvPr/>
        </p:nvSpPr>
        <p:spPr bwMode="auto">
          <a:xfrm>
            <a:off x="685800" y="2166938"/>
            <a:ext cx="7848600" cy="2462213"/>
          </a:xfrm>
          <a:prstGeom prst="rect">
            <a:avLst/>
          </a:prstGeom>
          <a:solidFill>
            <a:srgbClr val="66FFCC"/>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r>
              <a:rPr lang="zh-TW" altLang="en-US" sz="4000"/>
              <a:t>为了</a:t>
            </a:r>
            <a:r>
              <a:rPr lang="zh-TW" altLang="en-US" sz="4000" strike="sngStrike"/>
              <a:t>去</a:t>
            </a:r>
            <a:r>
              <a:rPr lang="zh-TW" altLang="en-US" sz="4000"/>
              <a:t>经历神与我们的同在，我们作为信徒需要持续不断地透过认罪将自己</a:t>
            </a:r>
            <a:r>
              <a:rPr lang="zh-TW" altLang="en-US" sz="4000">
                <a:solidFill>
                  <a:srgbClr val="0000FF"/>
                </a:solidFill>
              </a:rPr>
              <a:t>分别为圣</a:t>
            </a:r>
            <a:r>
              <a:rPr lang="zh-TW" altLang="en-US" sz="4000"/>
              <a:t>，并与神同行在圣洁中</a:t>
            </a:r>
            <a:r>
              <a:rPr lang="en-SG" sz="4000">
                <a:effectLst/>
              </a:rPr>
              <a:t> </a:t>
            </a:r>
            <a:endParaRPr lang="zh-CN" altLang="en-US" sz="4000" b="1" dirty="0">
              <a:latin typeface="微軟正黑體" charset="0"/>
              <a:ea typeface="微軟正黑體" charset="0"/>
              <a:cs typeface="微軟正黑體"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linds(horizontal)">
                                      <p:cBhvr>
                                        <p:cTn id="7"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7"/>
            <a:ext cx="9144000" cy="1721607"/>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在我们认识神之后如何持续地享受神的</a:t>
            </a:r>
            <a:r>
              <a:rPr lang="zh-CN" altLang="en-US" b="1" dirty="0">
                <a:solidFill>
                  <a:srgbClr val="FFFF00"/>
                </a:solidFill>
                <a:effectLst>
                  <a:glow rad="127000">
                    <a:schemeClr val="tx1"/>
                  </a:glow>
                </a:effectLst>
                <a:latin typeface="Arial" charset="0"/>
                <a:ea typeface="ＭＳ Ｐゴシック" charset="0"/>
                <a:cs typeface="ＭＳ Ｐゴシック" charset="0"/>
              </a:rPr>
              <a:t>同在</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507138"/>
            <a:ext cx="9144000" cy="4350862"/>
          </a:xfrm>
          <a:prstGeom prst="rect">
            <a:avLst/>
          </a:prstGeom>
        </p:spPr>
      </p:pic>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利未记</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6612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092"/>
            <a:ext cx="9144000" cy="568509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21246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成为</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圣洁</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，因为神是圣洁的。</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利未记</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2887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51306" y="1855934"/>
            <a:ext cx="5002066" cy="50020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承认</a:t>
            </a:r>
            <a:r>
              <a:rPr lang="zh-CN" altLang="en-US" sz="4800" b="1" dirty="0">
                <a:effectLst>
                  <a:glow rad="127000">
                    <a:schemeClr val="tx1"/>
                  </a:glow>
                </a:effectLst>
                <a:latin typeface="Arial" charset="0"/>
                <a:ea typeface="ＭＳ Ｐゴシック" charset="0"/>
                <a:cs typeface="ＭＳ Ｐゴシック" charset="0"/>
              </a:rPr>
              <a:t>神是你所需的全部</a:t>
            </a:r>
            <a:r>
              <a:rPr lang="en-US" sz="48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利未记</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1–10</a:t>
            </a:r>
          </a:p>
        </p:txBody>
      </p:sp>
    </p:spTree>
    <p:extLst>
      <p:ext uri="{BB962C8B-B14F-4D97-AF65-F5344CB8AC3E}">
        <p14:creationId xmlns:p14="http://schemas.microsoft.com/office/powerpoint/2010/main" val="146192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4568746" cy="445980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操练</a:t>
            </a:r>
            <a:r>
              <a:rPr lang="zh-CN" altLang="en-US" sz="4800" b="1" dirty="0">
                <a:effectLst>
                  <a:glow rad="127000">
                    <a:schemeClr val="tx1"/>
                  </a:glow>
                </a:effectLst>
                <a:latin typeface="Arial" charset="0"/>
                <a:ea typeface="ＭＳ Ｐゴシック" charset="0"/>
                <a:cs typeface="ＭＳ Ｐゴシック" charset="0"/>
              </a:rPr>
              <a:t>圣洁的习惯。</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4568746" y="0"/>
            <a:ext cx="4590893" cy="6858000"/>
          </a:xfrm>
          <a:prstGeom prst="rect">
            <a:avLst/>
          </a:prstGeom>
        </p:spPr>
      </p:pic>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利未记</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11–27</a:t>
            </a:r>
          </a:p>
        </p:txBody>
      </p:sp>
    </p:spTree>
    <p:extLst>
      <p:ext uri="{BB962C8B-B14F-4D97-AF65-F5344CB8AC3E}">
        <p14:creationId xmlns:p14="http://schemas.microsoft.com/office/powerpoint/2010/main" val="38894463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zh-CN" altLang="en-US" dirty="0">
                <a:solidFill>
                  <a:srgbClr val="FFFFFF"/>
                </a:solidFill>
                <a:latin typeface="Apple Chancery" charset="0"/>
                <a:ea typeface="Osaka" charset="0"/>
                <a:cs typeface="Apple Chancery" charset="0"/>
              </a:rPr>
              <a:t>属灵的果子</a:t>
            </a:r>
            <a:endParaRPr lang="en-US" b="1" dirty="0">
              <a:solidFill>
                <a:srgbClr val="FFFFFF"/>
              </a:solidFill>
              <a:effectLst>
                <a:glow rad="317500">
                  <a:schemeClr val="tx1">
                    <a:alpha val="91000"/>
                  </a:schemeClr>
                </a:glow>
              </a:effectLst>
              <a:latin typeface="Apple Chancery"/>
              <a:cs typeface="Apple Chancery"/>
            </a:endParaRPr>
          </a:p>
        </p:txBody>
      </p:sp>
      <p:sp>
        <p:nvSpPr>
          <p:cNvPr id="400387" name="Text Box 123"/>
          <p:cNvSpPr txBox="1">
            <a:spLocks noChangeArrowheads="1"/>
          </p:cNvSpPr>
          <p:nvPr/>
        </p:nvSpPr>
        <p:spPr bwMode="auto">
          <a:xfrm>
            <a:off x="9251950" y="19050"/>
            <a:ext cx="8842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xliii</a:t>
            </a:r>
            <a:endParaRPr lang="en-US">
              <a:solidFill>
                <a:srgbClr val="FFFFFF"/>
              </a:solidFill>
              <a:latin typeface="Arial" charset="0"/>
            </a:endParaRPr>
          </a:p>
        </p:txBody>
      </p:sp>
      <p:pic>
        <p:nvPicPr>
          <p:cNvPr id="400388" name="Picture 4" descr="O_Come_Holy_Spirit_by_LordShadowbla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仁爱是</a:t>
            </a: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FF"/>
                </a:solidFill>
                <a:effectLst>
                  <a:glow rad="317500">
                    <a:srgbClr val="000000">
                      <a:alpha val="91000"/>
                    </a:srgbClr>
                  </a:glow>
                </a:effectLst>
                <a:latin typeface="华文宋体"/>
                <a:ea typeface="华文宋体"/>
                <a:cs typeface="华文宋体"/>
              </a:rPr>
              <a:t>喜乐</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和平</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忍耐</a:t>
            </a:r>
            <a:endParaRPr lang="en-US" altLang="zh-CN" b="1" dirty="0">
              <a:solidFill>
                <a:srgbClr val="FFFFFF"/>
              </a:solidFill>
              <a:effectLst>
                <a:glow rad="317500">
                  <a:srgbClr val="000000">
                    <a:alpha val="91000"/>
                  </a:srgbClr>
                </a:glow>
              </a:effectLst>
              <a:latin typeface="Apple Chancery"/>
              <a:ea typeface="Osaka"/>
              <a:cs typeface="Apple Chancery"/>
            </a:endParaRP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良善</a:t>
            </a:r>
            <a:endParaRPr lang="en-US" altLang="zh-CN" b="1" dirty="0">
              <a:solidFill>
                <a:srgbClr val="FFFFFF"/>
              </a:solidFill>
              <a:effectLst>
                <a:glow rad="317500">
                  <a:srgbClr val="000000">
                    <a:alpha val="91000"/>
                  </a:srgbClr>
                </a:glow>
              </a:effectLst>
              <a:latin typeface="Apple Chancery"/>
              <a:ea typeface="Osaka"/>
              <a:cs typeface="Apple Chancery"/>
            </a:endParaRPr>
          </a:p>
        </p:txBody>
      </p:sp>
      <p:sp>
        <p:nvSpPr>
          <p:cNvPr id="11" name="Title 1"/>
          <p:cNvSpPr txBox="1">
            <a:spLocks/>
          </p:cNvSpPr>
          <p:nvPr/>
        </p:nvSpPr>
        <p:spPr bwMode="auto">
          <a:xfrm>
            <a:off x="3276600" y="4953000"/>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FF"/>
                </a:solidFill>
                <a:effectLst>
                  <a:glow rad="317500">
                    <a:srgbClr val="000000">
                      <a:alpha val="91000"/>
                    </a:srgbClr>
                  </a:glow>
                </a:effectLst>
                <a:latin typeface="华文宋体"/>
                <a:ea typeface="华文宋体"/>
                <a:cs typeface="华文宋体"/>
              </a:rPr>
              <a:t>恩慈</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zh-CN" altLang="en-US" b="1" dirty="0">
                <a:solidFill>
                  <a:srgbClr val="FFFFFF"/>
                </a:solidFill>
                <a:effectLst>
                  <a:glow rad="317500">
                    <a:srgbClr val="000000">
                      <a:alpha val="91000"/>
                    </a:srgbClr>
                  </a:glow>
                </a:effectLst>
                <a:latin typeface="华文宋体"/>
                <a:ea typeface="华文宋体"/>
                <a:cs typeface="华文宋体"/>
              </a:rPr>
              <a:t>信实</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zh-CN" altLang="en-US" b="1" dirty="0">
                <a:solidFill>
                  <a:srgbClr val="FFFFFF"/>
                </a:solidFill>
                <a:effectLst>
                  <a:glow rad="317500">
                    <a:srgbClr val="000000">
                      <a:alpha val="91000"/>
                    </a:srgbClr>
                  </a:glow>
                </a:effectLst>
                <a:latin typeface="华文宋体"/>
                <a:ea typeface="华文宋体"/>
                <a:cs typeface="华文宋体"/>
              </a:rPr>
              <a:t>温柔</a:t>
            </a:r>
            <a:endParaRPr lang="en-US" altLang="zh-CN" b="1" dirty="0">
              <a:solidFill>
                <a:srgbClr val="FFFFFF"/>
              </a:solidFill>
              <a:effectLst>
                <a:glow rad="317500">
                  <a:srgbClr val="000000">
                    <a:alpha val="91000"/>
                  </a:srgbClr>
                </a:glow>
              </a:effectLst>
              <a:latin typeface="Apple Chancery"/>
              <a:ea typeface="Osaka"/>
              <a:cs typeface="Apple Chancery"/>
            </a:endParaRP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sz="3600" b="1" dirty="0">
                <a:solidFill>
                  <a:srgbClr val="FFFFFF"/>
                </a:solidFill>
                <a:effectLst>
                  <a:glow rad="317500">
                    <a:srgbClr val="000000">
                      <a:alpha val="91000"/>
                    </a:srgbClr>
                  </a:glow>
                </a:effectLst>
                <a:latin typeface="华文宋体"/>
                <a:ea typeface="华文宋体"/>
                <a:cs typeface="华文宋体"/>
              </a:rPr>
              <a:t>加拉太书</a:t>
            </a:r>
            <a:r>
              <a:rPr lang="en-US" sz="3600" b="1" dirty="0">
                <a:solidFill>
                  <a:srgbClr val="FFFFFF"/>
                </a:solidFill>
                <a:effectLst>
                  <a:glow rad="317500">
                    <a:srgbClr val="000000">
                      <a:alpha val="91000"/>
                    </a:srgbClr>
                  </a:glow>
                </a:effectLst>
                <a:latin typeface="Apple Chancery"/>
                <a:ea typeface="Osaka"/>
                <a:cs typeface="Apple Chancery"/>
              </a:rPr>
              <a:t> 5:22-23</a:t>
            </a: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zh-CN" altLang="en-US" b="1" dirty="0">
                <a:solidFill>
                  <a:srgbClr val="FFFFFF"/>
                </a:solidFill>
                <a:effectLst>
                  <a:glow rad="317500">
                    <a:srgbClr val="000000">
                      <a:alpha val="91000"/>
                    </a:srgbClr>
                  </a:glow>
                </a:effectLst>
                <a:latin typeface="华文宋体"/>
                <a:ea typeface="华文宋体"/>
                <a:cs typeface="华文宋体"/>
              </a:rPr>
              <a:t>节制</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24" name="Title 1"/>
          <p:cNvSpPr txBox="1">
            <a:spLocks/>
          </p:cNvSpPr>
          <p:nvPr/>
        </p:nvSpPr>
        <p:spPr bwMode="auto">
          <a:xfrm>
            <a:off x="3203848" y="548680"/>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力量</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25" name="Title 1"/>
          <p:cNvSpPr txBox="1">
            <a:spLocks/>
          </p:cNvSpPr>
          <p:nvPr/>
        </p:nvSpPr>
        <p:spPr bwMode="auto">
          <a:xfrm>
            <a:off x="6041444" y="1412776"/>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安全</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26" name="Title 1"/>
          <p:cNvSpPr txBox="1">
            <a:spLocks/>
          </p:cNvSpPr>
          <p:nvPr/>
        </p:nvSpPr>
        <p:spPr bwMode="auto">
          <a:xfrm>
            <a:off x="6047656" y="36450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耐力</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27" name="Title 1"/>
          <p:cNvSpPr txBox="1">
            <a:spLocks/>
          </p:cNvSpPr>
          <p:nvPr/>
        </p:nvSpPr>
        <p:spPr bwMode="auto">
          <a:xfrm>
            <a:off x="6046811" y="47971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行为</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28" name="Title 1"/>
          <p:cNvSpPr txBox="1">
            <a:spLocks/>
          </p:cNvSpPr>
          <p:nvPr/>
        </p:nvSpPr>
        <p:spPr bwMode="auto">
          <a:xfrm>
            <a:off x="3851920" y="5661248"/>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品德</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29" name="Title 1"/>
          <p:cNvSpPr txBox="1">
            <a:spLocks/>
          </p:cNvSpPr>
          <p:nvPr/>
        </p:nvSpPr>
        <p:spPr bwMode="auto">
          <a:xfrm>
            <a:off x="7384" y="508518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自信</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30" name="Title 1"/>
          <p:cNvSpPr txBox="1">
            <a:spLocks/>
          </p:cNvSpPr>
          <p:nvPr/>
        </p:nvSpPr>
        <p:spPr bwMode="auto">
          <a:xfrm>
            <a:off x="-180528" y="36450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谦卑</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31" name="Title 1"/>
          <p:cNvSpPr txBox="1">
            <a:spLocks/>
          </p:cNvSpPr>
          <p:nvPr/>
        </p:nvSpPr>
        <p:spPr bwMode="auto">
          <a:xfrm>
            <a:off x="-252536" y="2348880"/>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得胜</a:t>
            </a:r>
            <a:endParaRPr lang="en-US" b="1" dirty="0">
              <a:solidFill>
                <a:srgbClr val="FFFF00"/>
              </a:solidFill>
              <a:effectLst>
                <a:glow rad="317500">
                  <a:srgbClr val="000000">
                    <a:alpha val="91000"/>
                  </a:srgbClr>
                </a:glow>
              </a:effectLst>
              <a:latin typeface="华文宋体"/>
              <a:ea typeface="华文宋体"/>
              <a:cs typeface="华文宋体"/>
            </a:endParaRPr>
          </a:p>
        </p:txBody>
      </p:sp>
    </p:spTree>
    <p:extLst>
      <p:ext uri="{BB962C8B-B14F-4D97-AF65-F5344CB8AC3E}">
        <p14:creationId xmlns:p14="http://schemas.microsoft.com/office/powerpoint/2010/main" val="775045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linds(horizontal)">
                                      <p:cBhvr>
                                        <p:cTn id="37" dur="500"/>
                                        <p:tgtEl>
                                          <p:spTgt spid="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linds(horizontal)">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圣洁</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743625" y="1364185"/>
            <a:ext cx="4931645" cy="351814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How little people know who think that holiness is dull... When one mets the real thing, it's irresistible!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那些认为圣洁枯燥的人了解得多么少啊</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当你遇到真正的圣洁时，它是不可抗拒的！</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defTabSz="457200">
              <a:defRPr/>
            </a:pP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r>
              <a:rPr kumimoji="0" lang="zh-CN" altLang="en-US" sz="20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克利夫</a:t>
            </a:r>
            <a:r>
              <a:rPr kumimoji="0" lang="en-US" altLang="zh-CN" sz="20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0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斯特普尔斯</a:t>
            </a:r>
            <a:r>
              <a:rPr kumimoji="0" lang="en-US" altLang="zh-CN" sz="20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0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刘易斯</a:t>
            </a: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14655609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400" y="254000"/>
            <a:ext cx="9093200" cy="6350000"/>
          </a:xfrm>
          <a:prstGeom prst="rect">
            <a:avLst/>
          </a:prstGeom>
        </p:spPr>
      </p:pic>
      <p:sp>
        <p:nvSpPr>
          <p:cNvPr id="900098" name="Rectangle 2"/>
          <p:cNvSpPr>
            <a:spLocks noGrp="1" noChangeArrowheads="1"/>
          </p:cNvSpPr>
          <p:nvPr>
            <p:ph type="ctrTitle"/>
          </p:nvPr>
        </p:nvSpPr>
        <p:spPr>
          <a:xfrm>
            <a:off x="5226308" y="232008"/>
            <a:ext cx="3820006" cy="6361440"/>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你的生活中有哪些行为需要认罪并除去？</a:t>
            </a:r>
            <a:r>
              <a:rPr lang="en-US" sz="54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3339856"/>
            <a:ext cx="4931645" cy="351814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你们要追求与众人和睦，并要追求圣洁；非圣洁没有人能见主。</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希伯来书</a:t>
            </a:r>
            <a:r>
              <a:rPr kumimoji="0" lang="en-US" sz="20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12:14 </a:t>
            </a:r>
            <a:r>
              <a:rPr kumimoji="0" lang="zh-CN" altLang="en-US" sz="20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和合本</a:t>
            </a:r>
            <a:endParaRPr kumimoji="0" lang="en-US" sz="20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7952572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03410500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TW" altLang="en-US" sz="5400" b="1" dirty="0">
                <a:effectLst>
                  <a:glow rad="127000">
                    <a:schemeClr val="tx1"/>
                  </a:glow>
                </a:effectLst>
                <a:latin typeface="Arial" charset="0"/>
                <a:ea typeface="ＭＳ Ｐゴシック" charset="0"/>
                <a:cs typeface="ＭＳ Ｐゴシック" charset="0"/>
              </a:rPr>
              <a:t>圣洁</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64157"/>
            <a:ext cx="9144000" cy="5694853"/>
          </a:xfrm>
          <a:prstGeom prst="rect">
            <a:avLst/>
          </a:prstGeom>
        </p:spPr>
      </p:pic>
    </p:spTree>
    <p:extLst>
      <p:ext uri="{BB962C8B-B14F-4D97-AF65-F5344CB8AC3E}">
        <p14:creationId xmlns:p14="http://schemas.microsoft.com/office/powerpoint/2010/main" val="4253896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7"/>
            <a:ext cx="9144000" cy="1721607"/>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在我们认识神之后如何持续地享受神的</a:t>
            </a:r>
            <a:r>
              <a:rPr lang="zh-CN" altLang="en-US" b="1" dirty="0">
                <a:solidFill>
                  <a:srgbClr val="FFFF00"/>
                </a:solidFill>
                <a:effectLst>
                  <a:glow rad="127000">
                    <a:schemeClr val="tx1"/>
                  </a:glow>
                </a:effectLst>
                <a:latin typeface="Arial" charset="0"/>
                <a:ea typeface="ＭＳ Ｐゴシック" charset="0"/>
                <a:cs typeface="ＭＳ Ｐゴシック" charset="0"/>
              </a:rPr>
              <a:t>同在</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507138"/>
            <a:ext cx="9144000" cy="4350862"/>
          </a:xfrm>
          <a:prstGeom prst="rect">
            <a:avLst/>
          </a:prstGeom>
        </p:spPr>
      </p:pic>
    </p:spTree>
    <p:extLst>
      <p:ext uri="{BB962C8B-B14F-4D97-AF65-F5344CB8AC3E}">
        <p14:creationId xmlns:p14="http://schemas.microsoft.com/office/powerpoint/2010/main" val="2160512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ChangeArrowheads="1"/>
          </p:cNvSpPr>
          <p:nvPr/>
        </p:nvSpPr>
        <p:spPr bwMode="auto">
          <a:xfrm>
            <a:off x="6875463" y="0"/>
            <a:ext cx="2268537" cy="6858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endParaRPr lang="zh-CN" altLang="en-US">
              <a:solidFill>
                <a:srgbClr val="003300"/>
              </a:solidFill>
              <a:ea typeface="ＭＳ Ｐゴシック" charset="0"/>
            </a:endParaRPr>
          </a:p>
        </p:txBody>
      </p:sp>
      <p:pic>
        <p:nvPicPr>
          <p:cNvPr id="449538"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6948488"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32" name="Rectangle 8"/>
          <p:cNvSpPr>
            <a:spLocks noGrp="1" noChangeArrowheads="1"/>
          </p:cNvSpPr>
          <p:nvPr>
            <p:ph type="title" idx="4294967295"/>
          </p:nvPr>
        </p:nvSpPr>
        <p:spPr>
          <a:xfrm>
            <a:off x="6875463" y="2065338"/>
            <a:ext cx="2376487" cy="2062103"/>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zh-CN" altLang="en-US" sz="3200" dirty="0">
                <a:solidFill>
                  <a:srgbClr val="FFFFFF"/>
                </a:solidFill>
                <a:effectLst/>
                <a:ea typeface="ＭＳ Ｐゴシック" pitchFamily="-112" charset="-128"/>
                <a:cs typeface="ＭＳ Ｐゴシック" pitchFamily="-112" charset="-128"/>
              </a:rPr>
              <a:t>出埃及</a:t>
            </a:r>
            <a:br>
              <a:rPr kumimoji="0" lang="en-US" altLang="zh-CN" sz="3200" dirty="0">
                <a:solidFill>
                  <a:srgbClr val="FFFFFF"/>
                </a:solidFill>
                <a:effectLst/>
                <a:ea typeface="ＭＳ Ｐゴシック" pitchFamily="-112" charset="-128"/>
                <a:cs typeface="ＭＳ Ｐゴシック" pitchFamily="-112" charset="-128"/>
              </a:rPr>
            </a:br>
            <a:r>
              <a:rPr kumimoji="0" lang="zh-CN" altLang="en-US" sz="3200" dirty="0">
                <a:solidFill>
                  <a:srgbClr val="FFFFFF"/>
                </a:solidFill>
                <a:effectLst/>
                <a:ea typeface="ＭＳ Ｐゴシック" pitchFamily="-112" charset="-128"/>
                <a:cs typeface="ＭＳ Ｐゴシック" pitchFamily="-112" charset="-128"/>
              </a:rPr>
              <a:t>的</a:t>
            </a:r>
            <a:br>
              <a:rPr kumimoji="0" lang="en-US" altLang="zh-CN" sz="3200" dirty="0">
                <a:solidFill>
                  <a:srgbClr val="FFFFFF"/>
                </a:solidFill>
                <a:effectLst/>
                <a:ea typeface="ＭＳ Ｐゴシック" pitchFamily="-112" charset="-128"/>
                <a:cs typeface="ＭＳ Ｐゴシック" pitchFamily="-112" charset="-128"/>
              </a:rPr>
            </a:br>
            <a:r>
              <a:rPr kumimoji="0" lang="zh-CN" altLang="en-US" sz="3200" dirty="0">
                <a:solidFill>
                  <a:srgbClr val="FFFFFF"/>
                </a:solidFill>
                <a:effectLst/>
                <a:ea typeface="ＭＳ Ｐゴシック" pitchFamily="-112" charset="-128"/>
                <a:cs typeface="ＭＳ Ｐゴシック" pitchFamily="-112" charset="-128"/>
              </a:rPr>
              <a:t>路线：</a:t>
            </a:r>
            <a:br>
              <a:rPr kumimoji="0" lang="en-US" altLang="zh-CN" sz="3200" dirty="0">
                <a:solidFill>
                  <a:srgbClr val="FFFFFF"/>
                </a:solidFill>
                <a:effectLst/>
                <a:ea typeface="ＭＳ Ｐゴシック" pitchFamily="-112" charset="-128"/>
                <a:cs typeface="ＭＳ Ｐゴシック" pitchFamily="-112" charset="-128"/>
              </a:rPr>
            </a:br>
            <a:r>
              <a:rPr kumimoji="0" lang="zh-CN" altLang="en-US" sz="3200" dirty="0">
                <a:solidFill>
                  <a:srgbClr val="FFFFFF"/>
                </a:solidFill>
                <a:effectLst/>
                <a:ea typeface="ＭＳ Ｐゴシック" pitchFamily="-112" charset="-128"/>
                <a:cs typeface="ＭＳ Ｐゴシック" pitchFamily="-112" charset="-128"/>
              </a:rPr>
              <a:t>传统的看法</a:t>
            </a:r>
            <a:endParaRPr kumimoji="0" lang="en-US" sz="3200" dirty="0">
              <a:solidFill>
                <a:srgbClr val="FFFFFF"/>
              </a:solidFill>
              <a:effectLst/>
              <a:ea typeface="ＭＳ Ｐゴシック" pitchFamily="-112" charset="-128"/>
              <a:cs typeface="ＭＳ Ｐゴシック" pitchFamily="-112" charset="-128"/>
            </a:endParaRPr>
          </a:p>
        </p:txBody>
      </p:sp>
      <p:sp>
        <p:nvSpPr>
          <p:cNvPr id="9" name="Rectangle 8"/>
          <p:cNvSpPr txBox="1">
            <a:spLocks noChangeArrowheads="1"/>
          </p:cNvSpPr>
          <p:nvPr/>
        </p:nvSpPr>
        <p:spPr bwMode="auto">
          <a:xfrm>
            <a:off x="-31750" y="1844675"/>
            <a:ext cx="27320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zh-CN" altLang="en-US" sz="4000" dirty="0">
                <a:solidFill>
                  <a:srgbClr val="FFFFFF"/>
                </a:solidFill>
                <a:effectLst/>
                <a:ea typeface="ＭＳ Ｐゴシック" pitchFamily="-112" charset="-128"/>
                <a:cs typeface="ＭＳ Ｐゴシック" pitchFamily="-112" charset="-128"/>
              </a:rPr>
              <a:t>歌珊</a:t>
            </a:r>
            <a:endParaRPr kumimoji="0" lang="en-US" sz="4000" dirty="0">
              <a:solidFill>
                <a:srgbClr val="FFFFFF"/>
              </a:solidFill>
              <a:effectLst/>
              <a:ea typeface="ＭＳ Ｐゴシック" pitchFamily="-112" charset="-128"/>
              <a:cs typeface="ＭＳ Ｐゴシック" pitchFamily="-112" charset="-128"/>
            </a:endParaRPr>
          </a:p>
        </p:txBody>
      </p:sp>
      <p:sp>
        <p:nvSpPr>
          <p:cNvPr id="10" name="Rectangle 8"/>
          <p:cNvSpPr txBox="1">
            <a:spLocks noChangeArrowheads="1"/>
          </p:cNvSpPr>
          <p:nvPr/>
        </p:nvSpPr>
        <p:spPr bwMode="auto">
          <a:xfrm>
            <a:off x="5127625" y="4367213"/>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zh-CN" altLang="en-US" sz="4000" dirty="0">
                <a:solidFill>
                  <a:srgbClr val="F1F7E9">
                    <a:lumMod val="10000"/>
                  </a:srgbClr>
                </a:solidFill>
                <a:effectLst/>
                <a:ea typeface="ＭＳ Ｐゴシック" pitchFamily="-112" charset="-128"/>
                <a:cs typeface="ＭＳ Ｐゴシック" pitchFamily="-112" charset="-128"/>
              </a:rPr>
              <a:t>米甸</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1" name="Rectangle 8"/>
          <p:cNvSpPr txBox="1">
            <a:spLocks noChangeArrowheads="1"/>
          </p:cNvSpPr>
          <p:nvPr/>
        </p:nvSpPr>
        <p:spPr bwMode="auto">
          <a:xfrm>
            <a:off x="2847975" y="3762375"/>
            <a:ext cx="215582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eaLnBrk="1" hangingPunct="1">
              <a:spcBef>
                <a:spcPct val="50000"/>
              </a:spcBef>
              <a:defRPr/>
            </a:pPr>
            <a:r>
              <a:rPr kumimoji="0" lang="zh-CN" altLang="en-US" sz="4000" dirty="0">
                <a:solidFill>
                  <a:srgbClr val="F1F7E9">
                    <a:lumMod val="10000"/>
                  </a:srgbClr>
                </a:solidFill>
                <a:effectLst/>
                <a:ea typeface="ＭＳ Ｐゴシック" pitchFamily="-112" charset="-128"/>
                <a:cs typeface="ＭＳ Ｐゴシック" pitchFamily="-112" charset="-128"/>
              </a:rPr>
              <a:t>西奈山</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2" name="Rectangle 8"/>
          <p:cNvSpPr txBox="1">
            <a:spLocks noChangeArrowheads="1"/>
          </p:cNvSpPr>
          <p:nvPr/>
        </p:nvSpPr>
        <p:spPr bwMode="auto">
          <a:xfrm>
            <a:off x="3924300" y="-95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zh-CN" altLang="en-US" sz="4000" dirty="0">
                <a:solidFill>
                  <a:srgbClr val="FFFFFF"/>
                </a:solidFill>
                <a:effectLst/>
                <a:ea typeface="ＭＳ Ｐゴシック" pitchFamily="-112" charset="-128"/>
                <a:cs typeface="ＭＳ Ｐゴシック" pitchFamily="-112" charset="-128"/>
              </a:rPr>
              <a:t>迦南</a:t>
            </a:r>
            <a:endParaRPr kumimoji="0" lang="en-US" sz="4000" dirty="0">
              <a:solidFill>
                <a:srgbClr val="FFFFFF"/>
              </a:solidFill>
              <a:effectLst/>
              <a:ea typeface="ＭＳ Ｐゴシック" pitchFamily="-112" charset="-128"/>
              <a:cs typeface="ＭＳ Ｐゴシック" pitchFamily="-112" charset="-128"/>
            </a:endParaRPr>
          </a:p>
        </p:txBody>
      </p:sp>
      <p:sp>
        <p:nvSpPr>
          <p:cNvPr id="13" name="Rectangle 8"/>
          <p:cNvSpPr txBox="1">
            <a:spLocks noChangeArrowheads="1"/>
          </p:cNvSpPr>
          <p:nvPr/>
        </p:nvSpPr>
        <p:spPr bwMode="auto">
          <a:xfrm>
            <a:off x="684213" y="39338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zh-CN" altLang="en-US" sz="4000" dirty="0">
                <a:solidFill>
                  <a:srgbClr val="F1F7E9">
                    <a:lumMod val="10000"/>
                  </a:srgbClr>
                </a:solidFill>
                <a:effectLst/>
                <a:ea typeface="ＭＳ Ｐゴシック" pitchFamily="-112" charset="-128"/>
                <a:cs typeface="ＭＳ Ｐゴシック" pitchFamily="-112" charset="-128"/>
              </a:rPr>
              <a:t>埃及</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4" name="Rectangle 8"/>
          <p:cNvSpPr txBox="1">
            <a:spLocks noChangeArrowheads="1"/>
          </p:cNvSpPr>
          <p:nvPr/>
        </p:nvSpPr>
        <p:spPr bwMode="auto">
          <a:xfrm rot="5400000">
            <a:off x="-1122362" y="3830637"/>
            <a:ext cx="29527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eaLnBrk="1" hangingPunct="1">
              <a:spcBef>
                <a:spcPct val="50000"/>
              </a:spcBef>
              <a:defRPr/>
            </a:pPr>
            <a:r>
              <a:rPr kumimoji="0" lang="zh-CN" altLang="en-US" sz="4000" dirty="0">
                <a:solidFill>
                  <a:srgbClr val="FFFFFF"/>
                </a:solidFill>
                <a:effectLst/>
                <a:ea typeface="ＭＳ Ｐゴシック" pitchFamily="-112" charset="-128"/>
                <a:cs typeface="ＭＳ Ｐゴシック" pitchFamily="-112" charset="-128"/>
              </a:rPr>
              <a:t>尼罗河</a:t>
            </a:r>
            <a:endParaRPr kumimoji="0" lang="en-US" sz="4000" dirty="0">
              <a:solidFill>
                <a:srgbClr val="FFFFFF"/>
              </a:solidFill>
              <a:effectLst/>
              <a:ea typeface="ＭＳ Ｐゴシック" pitchFamily="-112" charset="-128"/>
              <a:cs typeface="ＭＳ Ｐゴシック" pitchFamily="-112" charset="-128"/>
            </a:endParaRPr>
          </a:p>
        </p:txBody>
      </p:sp>
      <p:sp>
        <p:nvSpPr>
          <p:cNvPr id="15" name="Freeform 6"/>
          <p:cNvSpPr>
            <a:spLocks/>
          </p:cNvSpPr>
          <p:nvPr/>
        </p:nvSpPr>
        <p:spPr bwMode="auto">
          <a:xfrm>
            <a:off x="1116013" y="2709863"/>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a:defRPr/>
            </a:pPr>
            <a:endParaRPr lang="en-US">
              <a:solidFill>
                <a:srgbClr val="003300"/>
              </a:solidFill>
              <a:latin typeface="Times New Roman" pitchFamily="-112" charset="0"/>
              <a:ea typeface="ＭＳ Ｐゴシック" charset="0"/>
              <a:cs typeface="+mn-cs"/>
            </a:endParaRPr>
          </a:p>
        </p:txBody>
      </p:sp>
      <p:sp>
        <p:nvSpPr>
          <p:cNvPr id="16" name="Rectangle 8"/>
          <p:cNvSpPr txBox="1">
            <a:spLocks noChangeArrowheads="1"/>
          </p:cNvSpPr>
          <p:nvPr/>
        </p:nvSpPr>
        <p:spPr bwMode="auto">
          <a:xfrm>
            <a:off x="8027988" y="87313"/>
            <a:ext cx="1017587"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eaLnBrk="1" hangingPunct="1">
              <a:spcBef>
                <a:spcPct val="50000"/>
              </a:spcBef>
              <a:defRPr/>
            </a:pPr>
            <a:r>
              <a:rPr kumimoji="0" lang="en-US" sz="2400" dirty="0">
                <a:solidFill>
                  <a:srgbClr val="FFFFFF"/>
                </a:solidFill>
                <a:effectLst/>
                <a:ea typeface="ＭＳ Ｐゴシック" pitchFamily="-112" charset="-128"/>
                <a:cs typeface="ＭＳ Ｐゴシック" pitchFamily="-112" charset="-128"/>
              </a:rPr>
              <a:t>107</a:t>
            </a:r>
            <a:endParaRPr kumimoji="0" lang="en-US" sz="4000" dirty="0">
              <a:solidFill>
                <a:srgbClr val="FFFFFF"/>
              </a:solidFill>
              <a:effectLst/>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5747991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3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44000" cy="6977933"/>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ja-JP" altLang="en-US" sz="5400" b="1" dirty="0">
                <a:effectLst>
                  <a:glow rad="127000">
                    <a:schemeClr val="tx1"/>
                  </a:glow>
                </a:effectLst>
                <a:latin typeface="Arial" charset="0"/>
                <a:ea typeface="ＭＳ Ｐゴシック" charset="0"/>
                <a:cs typeface="ＭＳ Ｐゴシック" charset="0"/>
              </a:rPr>
              <a:t>西奈山</a:t>
            </a:r>
          </a:p>
        </p:txBody>
      </p:sp>
    </p:spTree>
    <p:extLst>
      <p:ext uri="{BB962C8B-B14F-4D97-AF65-F5344CB8AC3E}">
        <p14:creationId xmlns:p14="http://schemas.microsoft.com/office/powerpoint/2010/main" val="2450863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2" name="Picture 1"/>
          <p:cNvPicPr>
            <a:picLocks noChangeAspect="1"/>
          </p:cNvPicPr>
          <p:nvPr/>
        </p:nvPicPr>
        <p:blipFill>
          <a:blip r:embed="rId3"/>
          <a:stretch>
            <a:fillRect/>
          </a:stretch>
        </p:blipFill>
        <p:spPr>
          <a:xfrm>
            <a:off x="0" y="381000"/>
            <a:ext cx="9144000" cy="6090047"/>
          </a:xfrm>
          <a:prstGeom prst="rect">
            <a:avLst/>
          </a:prstGeom>
        </p:spPr>
      </p:pic>
    </p:spTree>
    <p:extLst>
      <p:ext uri="{BB962C8B-B14F-4D97-AF65-F5344CB8AC3E}">
        <p14:creationId xmlns:p14="http://schemas.microsoft.com/office/powerpoint/2010/main" val="3938676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Holiness</a:t>
            </a:r>
          </a:p>
        </p:txBody>
      </p:sp>
      <p:pic>
        <p:nvPicPr>
          <p:cNvPr id="4" name="Picture 1" descr="Redwood circ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0" descr="School Pics 62-76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97179" y="7081852"/>
            <a:ext cx="1218347" cy="1651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7972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7500" cy="6098333"/>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119791"/>
            <a:ext cx="9144000" cy="261841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6600" b="1" dirty="0">
                <a:ln w="6600">
                  <a:solidFill>
                    <a:schemeClr val="tx1"/>
                  </a:solidFill>
                  <a:prstDash val="solid"/>
                </a:ln>
                <a:solidFill>
                  <a:srgbClr val="FFFFFF"/>
                </a:solidFill>
              </a:rPr>
              <a:t>上帝拯救了你，让你享受他的</a:t>
            </a:r>
            <a:r>
              <a:rPr lang="zh-CN" altLang="en-US" sz="6600" b="1" dirty="0">
                <a:ln w="6600">
                  <a:solidFill>
                    <a:schemeClr val="tx1"/>
                  </a:solidFill>
                  <a:prstDash val="solid"/>
                </a:ln>
                <a:solidFill>
                  <a:srgbClr val="FFFF00"/>
                </a:solidFill>
              </a:rPr>
              <a:t>同在</a:t>
            </a:r>
            <a:endParaRPr lang="en-US" sz="16600" b="1" dirty="0">
              <a:ln w="6600">
                <a:solidFill>
                  <a:schemeClr val="tx1"/>
                </a:solidFill>
                <a:prstDash val="solid"/>
              </a:ln>
              <a:solidFill>
                <a:srgbClr val="FFFFFF"/>
              </a:solidFill>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出埃及记</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728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3" name="Picture 2"/>
          <p:cNvPicPr>
            <a:picLocks noChangeAspect="1"/>
          </p:cNvPicPr>
          <p:nvPr/>
        </p:nvPicPr>
        <p:blipFill>
          <a:blip r:embed="rId3"/>
          <a:stretch>
            <a:fillRect/>
          </a:stretch>
        </p:blipFill>
        <p:spPr>
          <a:xfrm>
            <a:off x="1993900" y="0"/>
            <a:ext cx="5134779" cy="6858000"/>
          </a:xfrm>
          <a:prstGeom prst="rect">
            <a:avLst/>
          </a:prstGeom>
        </p:spPr>
      </p:pic>
    </p:spTree>
    <p:extLst>
      <p:ext uri="{BB962C8B-B14F-4D97-AF65-F5344CB8AC3E}">
        <p14:creationId xmlns:p14="http://schemas.microsoft.com/office/powerpoint/2010/main" val="3093782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937" name="Group 13"/>
          <p:cNvGrpSpPr>
            <a:grpSpLocks/>
          </p:cNvGrpSpPr>
          <p:nvPr/>
        </p:nvGrpSpPr>
        <p:grpSpPr bwMode="auto">
          <a:xfrm>
            <a:off x="-49213" y="-348"/>
            <a:ext cx="9193213" cy="6885336"/>
            <a:chOff x="-26" y="50"/>
            <a:chExt cx="5930" cy="4507"/>
          </a:xfrm>
        </p:grpSpPr>
        <p:pic>
          <p:nvPicPr>
            <p:cNvPr id="167941" name="Picture 9" descr="HadrianWall0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 y="50"/>
              <a:ext cx="5898" cy="4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3" name="Rectangle 11"/>
            <p:cNvSpPr>
              <a:spLocks noChangeArrowheads="1"/>
            </p:cNvSpPr>
            <p:nvPr/>
          </p:nvSpPr>
          <p:spPr bwMode="auto">
            <a:xfrm>
              <a:off x="-26" y="3662"/>
              <a:ext cx="1680" cy="877"/>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167944" name="Rectangle 12"/>
            <p:cNvSpPr>
              <a:spLocks noChangeArrowheads="1"/>
            </p:cNvSpPr>
            <p:nvPr/>
          </p:nvSpPr>
          <p:spPr bwMode="auto">
            <a:xfrm>
              <a:off x="4416" y="4317"/>
              <a:ext cx="1488" cy="24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sp>
        <p:nvSpPr>
          <p:cNvPr id="167939"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123</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7892" name="Text Box 4"/>
          <p:cNvSpPr txBox="1">
            <a:spLocks noChangeArrowheads="1"/>
          </p:cNvSpPr>
          <p:nvPr/>
        </p:nvSpPr>
        <p:spPr bwMode="auto">
          <a:xfrm>
            <a:off x="3259104" y="1968282"/>
            <a:ext cx="5884896" cy="3877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lIns="0" tIns="0" rIns="0" bIns="0" anchorCtr="1">
            <a:spAutoFit/>
          </a:bodyPr>
          <a:lstStyle>
            <a:lvl1pPr marL="231775" indent="-231775">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231775" marR="0" lvl="0" indent="-231775" algn="l" defTabSz="914400" rtl="0" eaLnBrk="0" fontAlgn="base" latinLnBrk="0" hangingPunct="0">
              <a:lnSpc>
                <a:spcPct val="100000"/>
              </a:lnSpc>
              <a:spcBef>
                <a:spcPct val="0"/>
              </a:spcBef>
              <a:spcAft>
                <a:spcPct val="0"/>
              </a:spcAft>
              <a:buClrTx/>
              <a:buSzTx/>
              <a:buFontTx/>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rPr>
              <a:t>以色列人在出埃及记刚建好会幕</a:t>
            </a:r>
            <a:endParaRPr kumimoji="0" lang="en-US" altLang="zh-CN" sz="36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endParaRPr>
          </a:p>
          <a:p>
            <a:pPr marL="231775" marR="0" lvl="0" indent="-231775" algn="l" defTabSz="914400" rtl="0" eaLnBrk="0" fontAlgn="base" latinLnBrk="0" hangingPunct="0">
              <a:lnSpc>
                <a:spcPct val="100000"/>
              </a:lnSpc>
              <a:spcBef>
                <a:spcPct val="0"/>
              </a:spcBef>
              <a:spcAft>
                <a:spcPct val="0"/>
              </a:spcAft>
              <a:buClrTx/>
              <a:buSzTx/>
              <a:buFontTx/>
              <a:buNone/>
              <a:tabLst/>
              <a:defRPr/>
            </a:pPr>
            <a:endParaRPr kumimoji="0" lang="en-US" altLang="zh-CN" sz="36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endParaRPr>
          </a:p>
          <a:p>
            <a:pPr marL="231775" marR="0" lvl="0" indent="-231775" algn="l" defTabSz="914400" rtl="0" eaLnBrk="0" fontAlgn="base" latinLnBrk="0" hangingPunct="0">
              <a:lnSpc>
                <a:spcPct val="100000"/>
              </a:lnSpc>
              <a:spcBef>
                <a:spcPct val="0"/>
              </a:spcBef>
              <a:spcAft>
                <a:spcPct val="0"/>
              </a:spcAft>
              <a:buClrTx/>
              <a:buSzTx/>
              <a:buFontTx/>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rPr>
              <a:t>但是他们不晓得如何使用它</a:t>
            </a:r>
            <a:endParaRPr kumimoji="0" lang="en-US" altLang="zh-CN" sz="36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endParaRPr>
          </a:p>
          <a:p>
            <a:pPr marL="231775" marR="0" lvl="0" indent="-231775" algn="l" defTabSz="914400" rtl="0" eaLnBrk="0" fontAlgn="base" latinLnBrk="0" hangingPunct="0">
              <a:lnSpc>
                <a:spcPct val="100000"/>
              </a:lnSpc>
              <a:spcBef>
                <a:spcPct val="0"/>
              </a:spcBef>
              <a:spcAft>
                <a:spcPct val="0"/>
              </a:spcAft>
              <a:buClrTx/>
              <a:buSzTx/>
              <a:buFontTx/>
              <a:buChar char="•"/>
              <a:tabLst/>
              <a:defRPr/>
            </a:pPr>
            <a:endParaRPr kumimoji="0" lang="en-US" altLang="zh-CN" sz="36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endParaRPr>
          </a:p>
          <a:p>
            <a:pPr marL="231775" marR="0" lvl="0" indent="-231775" algn="l" defTabSz="914400" rtl="0" eaLnBrk="0" fontAlgn="base" latinLnBrk="0" hangingPunct="0">
              <a:lnSpc>
                <a:spcPct val="100000"/>
              </a:lnSpc>
              <a:spcBef>
                <a:spcPct val="0"/>
              </a:spcBef>
              <a:spcAft>
                <a:spcPct val="0"/>
              </a:spcAft>
              <a:buClrTx/>
              <a:buSzTx/>
              <a:buFontTx/>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rPr>
              <a:t>摩西写了利未记来解释在新国度里的敬拜和生活</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SimSun" charset="0"/>
              <a:cs typeface="Arial"/>
            </a:endParaRPr>
          </a:p>
        </p:txBody>
      </p:sp>
      <p:sp>
        <p:nvSpPr>
          <p:cNvPr id="9" name="Rectangle 10">
            <a:extLst>
              <a:ext uri="{FF2B5EF4-FFF2-40B4-BE49-F238E27FC236}">
                <a16:creationId xmlns:a16="http://schemas.microsoft.com/office/drawing/2014/main" id="{D5022306-EF91-804B-81BF-36CB9B4A25A9}"/>
              </a:ext>
            </a:extLst>
          </p:cNvPr>
          <p:cNvSpPr>
            <a:spLocks noChangeArrowheads="1"/>
          </p:cNvSpPr>
          <p:nvPr/>
        </p:nvSpPr>
        <p:spPr bwMode="auto">
          <a:xfrm>
            <a:off x="2708751" y="-6462"/>
            <a:ext cx="396874" cy="6925059"/>
          </a:xfrm>
          <a:prstGeom prst="rect">
            <a:avLst/>
          </a:prstGeom>
          <a:solidFill>
            <a:schemeClr val="bg2"/>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167938" name="Rectangle 5"/>
          <p:cNvSpPr>
            <a:spLocks noGrp="1" noChangeArrowheads="1"/>
          </p:cNvSpPr>
          <p:nvPr>
            <p:ph type="title"/>
          </p:nvPr>
        </p:nvSpPr>
        <p:spPr>
          <a:xfrm>
            <a:off x="0" y="0"/>
            <a:ext cx="5562600" cy="1981200"/>
          </a:xfrm>
          <a:solidFill>
            <a:schemeClr val="hlink"/>
          </a:solidFill>
        </p:spPr>
        <p:txBody>
          <a:bodyPr/>
          <a:lstStyle/>
          <a:p>
            <a:r>
              <a:rPr lang="zh-CN" altLang="en-US" sz="3600" b="1" dirty="0">
                <a:solidFill>
                  <a:srgbClr val="FFFFFF"/>
                </a:solidFill>
                <a:latin typeface="SimHei" panose="02010609060101010101" pitchFamily="49" charset="-122"/>
                <a:ea typeface="SimHei" panose="02010609060101010101" pitchFamily="49" charset="-122"/>
              </a:rPr>
              <a:t>利未记写作的处境</a:t>
            </a:r>
            <a:endParaRPr lang="en-US" sz="3600" b="1" dirty="0">
              <a:solidFill>
                <a:srgbClr val="FFFFFF"/>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3935620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7892">
                                            <p:txEl>
                                              <p:pRg st="2" end="2"/>
                                            </p:txEl>
                                          </p:spTgt>
                                        </p:tgtEl>
                                        <p:attrNameLst>
                                          <p:attrName>style.visibility</p:attrName>
                                        </p:attrNameLst>
                                      </p:cBhvr>
                                      <p:to>
                                        <p:strVal val="visible"/>
                                      </p:to>
                                    </p:set>
                                    <p:anim calcmode="lin" valueType="num">
                                      <p:cBhvr>
                                        <p:cTn id="7" dur="500" fill="hold"/>
                                        <p:tgtEl>
                                          <p:spTgt spid="3789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789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7892">
                                            <p:txEl>
                                              <p:pRg st="4" end="4"/>
                                            </p:txEl>
                                          </p:spTgt>
                                        </p:tgtEl>
                                        <p:attrNameLst>
                                          <p:attrName>style.visibility</p:attrName>
                                        </p:attrNameLst>
                                      </p:cBhvr>
                                      <p:to>
                                        <p:strVal val="visible"/>
                                      </p:to>
                                    </p:set>
                                    <p:anim calcmode="lin" valueType="num">
                                      <p:cBhvr>
                                        <p:cTn id="13" dur="500" fill="hold"/>
                                        <p:tgtEl>
                                          <p:spTgt spid="37892">
                                            <p:txEl>
                                              <p:pRg st="4" end="4"/>
                                            </p:txEl>
                                          </p:spTgt>
                                        </p:tgtEl>
                                        <p:attrNameLst>
                                          <p:attrName>ppt_w</p:attrName>
                                        </p:attrNameLst>
                                      </p:cBhvr>
                                      <p:tavLst>
                                        <p:tav tm="0">
                                          <p:val>
                                            <p:fltVal val="0"/>
                                          </p:val>
                                        </p:tav>
                                        <p:tav tm="100000">
                                          <p:val>
                                            <p:strVal val="#ppt_w"/>
                                          </p:val>
                                        </p:tav>
                                      </p:tavLst>
                                    </p:anim>
                                    <p:anim calcmode="lin" valueType="num">
                                      <p:cBhvr>
                                        <p:cTn id="14" dur="500" fill="hold"/>
                                        <p:tgtEl>
                                          <p:spTgt spid="37892">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uiExpand="1"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levitic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6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5" name="Rectangle 2"/>
          <p:cNvSpPr>
            <a:spLocks noGrp="1" noChangeArrowheads="1"/>
          </p:cNvSpPr>
          <p:nvPr>
            <p:ph type="title"/>
          </p:nvPr>
        </p:nvSpPr>
        <p:spPr>
          <a:xfrm>
            <a:off x="304800" y="76200"/>
            <a:ext cx="7772400" cy="1143000"/>
          </a:xfrm>
        </p:spPr>
        <p:txBody>
          <a:bodyPr/>
          <a:lstStyle/>
          <a:p>
            <a:pPr algn="l"/>
            <a:r>
              <a:rPr lang="zh-CN" altLang="en-US" sz="4800" b="1">
                <a:solidFill>
                  <a:schemeClr val="bg2"/>
                </a:solidFill>
                <a:latin typeface="DFKai-SB" charset="0"/>
                <a:ea typeface="DFKai-SB" charset="0"/>
                <a:cs typeface="DFKai-SB" charset="0"/>
              </a:rPr>
              <a:t>利未记</a:t>
            </a:r>
          </a:p>
        </p:txBody>
      </p:sp>
      <p:sp>
        <p:nvSpPr>
          <p:cNvPr id="23556" name="Text Box 7"/>
          <p:cNvSpPr txBox="1">
            <a:spLocks noChangeArrowheads="1"/>
          </p:cNvSpPr>
          <p:nvPr/>
        </p:nvSpPr>
        <p:spPr bwMode="auto">
          <a:xfrm>
            <a:off x="0" y="5562600"/>
            <a:ext cx="9144000" cy="17684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CN" altLang="en-US" sz="3200">
                <a:solidFill>
                  <a:srgbClr val="FFFFFF"/>
                </a:solidFill>
                <a:latin typeface="微軟正黑體" charset="0"/>
                <a:ea typeface="微軟正黑體" charset="0"/>
                <a:cs typeface="微軟正黑體" charset="0"/>
              </a:rPr>
              <a:t>通 过 献 祭 与 分 别</a:t>
            </a:r>
            <a:endParaRPr lang="zh-CN" altLang="en-US" sz="4800" b="1">
              <a:solidFill>
                <a:srgbClr val="FFFFFF"/>
              </a:solidFill>
              <a:latin typeface="DFKai-SB" charset="0"/>
              <a:ea typeface="DFKai-SB" charset="0"/>
              <a:cs typeface="DFKai-SB" charset="0"/>
            </a:endParaRPr>
          </a:p>
          <a:p>
            <a:pPr algn="ctr" eaLnBrk="1" hangingPunct="1"/>
            <a:r>
              <a:rPr lang="zh-CN" altLang="en-US" sz="4800" b="1">
                <a:solidFill>
                  <a:srgbClr val="FFFFFF"/>
                </a:solidFill>
                <a:latin typeface="DFKai-SB" charset="0"/>
                <a:ea typeface="DFKai-SB" charset="0"/>
                <a:cs typeface="DFKai-SB" charset="0"/>
              </a:rPr>
              <a:t>成为圣洁</a:t>
            </a:r>
            <a:r>
              <a:rPr lang="zh-CN" altLang="en-US" sz="4800" b="1">
                <a:solidFill>
                  <a:srgbClr val="FFFFFF"/>
                </a:solidFill>
                <a:latin typeface="Arial Black" charset="0"/>
                <a:ea typeface="SimSun" charset="0"/>
                <a:cs typeface="SimSun" charset="0"/>
              </a:rPr>
              <a:t> </a:t>
            </a:r>
            <a:br>
              <a:rPr lang="zh-CN" altLang="en-US" sz="5400" b="1">
                <a:solidFill>
                  <a:srgbClr val="FFFFFF"/>
                </a:solidFill>
                <a:latin typeface="Arial Black" charset="0"/>
                <a:ea typeface="SimSun" charset="0"/>
                <a:cs typeface="SimSun" charset="0"/>
              </a:rPr>
            </a:br>
            <a:endParaRPr lang="zh-CN" altLang="en-US" sz="800" b="1">
              <a:solidFill>
                <a:srgbClr val="FFFFFF"/>
              </a:solidFill>
              <a:latin typeface="Arial Black" charset="0"/>
              <a:ea typeface="SimSun" charset="0"/>
              <a:cs typeface="SimSun" charset="0"/>
            </a:endParaRPr>
          </a:p>
          <a:p>
            <a:pPr algn="ctr" eaLnBrk="1" hangingPunct="1"/>
            <a:endParaRPr lang="zh-CN" altLang="en-US" sz="2800">
              <a:latin typeface="Arial Black" charset="0"/>
              <a:ea typeface="SimSun" charset="0"/>
              <a:cs typeface="SimSun" charset="0"/>
            </a:endParaRPr>
          </a:p>
        </p:txBody>
      </p:sp>
      <p:sp>
        <p:nvSpPr>
          <p:cNvPr id="5" name="Text Box 5"/>
          <p:cNvSpPr txBox="1">
            <a:spLocks noChangeArrowheads="1"/>
          </p:cNvSpPr>
          <p:nvPr/>
        </p:nvSpPr>
        <p:spPr bwMode="auto">
          <a:xfrm>
            <a:off x="4894263" y="4797425"/>
            <a:ext cx="4249737" cy="547688"/>
          </a:xfrm>
          <a:prstGeom prst="rect">
            <a:avLst/>
          </a:prstGeom>
          <a:solidFill>
            <a:srgbClr val="3900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1" hangingPunct="1">
              <a:defRPr/>
            </a:pPr>
            <a:r>
              <a:rPr lang="en-US" sz="1600" b="1" i="1" dirty="0">
                <a:solidFill>
                  <a:srgbClr val="CBCBCB"/>
                </a:solidFill>
                <a:effectLst>
                  <a:outerShdw blurRad="38100" dist="38100" dir="2700000" algn="tl">
                    <a:srgbClr val="000000"/>
                  </a:outerShdw>
                </a:effectLst>
                <a:latin typeface="Arial"/>
                <a:cs typeface="Arial"/>
              </a:rPr>
              <a:t>Dr. Rick Griffith, </a:t>
            </a:r>
            <a:r>
              <a:rPr lang="zh-CN" altLang="en-US" sz="1600" b="1" i="1" dirty="0">
                <a:solidFill>
                  <a:srgbClr val="CBCBCB"/>
                </a:solidFill>
                <a:effectLst>
                  <a:outerShdw blurRad="38100" dist="38100" dir="2700000" algn="tl">
                    <a:srgbClr val="000000"/>
                  </a:outerShdw>
                </a:effectLst>
                <a:latin typeface="Arial"/>
                <a:cs typeface="Arial"/>
              </a:rPr>
              <a:t>新加坡神学院</a:t>
            </a:r>
            <a:endParaRPr lang="en-US" sz="1600" b="1" i="1" dirty="0">
              <a:solidFill>
                <a:srgbClr val="CBCBCB"/>
              </a:solidFill>
              <a:effectLst>
                <a:outerShdw blurRad="38100" dist="38100" dir="2700000" algn="tl">
                  <a:srgbClr val="000000"/>
                </a:outerShdw>
              </a:effectLst>
              <a:latin typeface="Arial"/>
              <a:cs typeface="Arial"/>
            </a:endParaRPr>
          </a:p>
          <a:p>
            <a:pPr algn="ctr" eaLnBrk="1" hangingPunct="1">
              <a:defRPr/>
            </a:pPr>
            <a:r>
              <a:rPr lang="en-US" sz="1600" b="1" i="1" dirty="0">
                <a:solidFill>
                  <a:srgbClr val="CBCBCB"/>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329875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成圣</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利未记</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122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52429665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7"/>
            <a:ext cx="9144000" cy="1721607"/>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在我们认识神之后如何持续地享受神的</a:t>
            </a:r>
            <a:r>
              <a:rPr lang="zh-CN" altLang="en-US" b="1" dirty="0">
                <a:solidFill>
                  <a:srgbClr val="FFFF00"/>
                </a:solidFill>
                <a:effectLst>
                  <a:glow rad="127000">
                    <a:schemeClr val="tx1"/>
                  </a:glow>
                </a:effectLst>
                <a:latin typeface="Arial" charset="0"/>
                <a:ea typeface="ＭＳ Ｐゴシック" charset="0"/>
                <a:cs typeface="ＭＳ Ｐゴシック" charset="0"/>
              </a:rPr>
              <a:t>同在</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507138"/>
            <a:ext cx="9144000" cy="4350862"/>
          </a:xfrm>
          <a:prstGeom prst="rect">
            <a:avLst/>
          </a:prstGeom>
        </p:spPr>
      </p:pic>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利未记</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8786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51306" y="1855934"/>
            <a:ext cx="5002066" cy="50020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承认</a:t>
            </a:r>
            <a:r>
              <a:rPr lang="zh-CN" altLang="en-US" sz="4800" b="1" dirty="0">
                <a:effectLst>
                  <a:glow rad="127000">
                    <a:schemeClr val="tx1"/>
                  </a:glow>
                </a:effectLst>
                <a:latin typeface="Arial" charset="0"/>
                <a:ea typeface="ＭＳ Ｐゴシック" charset="0"/>
                <a:cs typeface="ＭＳ Ｐゴシック" charset="0"/>
              </a:rPr>
              <a:t>神是你所需的全部</a:t>
            </a:r>
            <a:r>
              <a:rPr lang="en-US" sz="48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利未记</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1–10</a:t>
            </a:r>
          </a:p>
        </p:txBody>
      </p:sp>
    </p:spTree>
    <p:extLst>
      <p:ext uri="{BB962C8B-B14F-4D97-AF65-F5344CB8AC3E}">
        <p14:creationId xmlns:p14="http://schemas.microsoft.com/office/powerpoint/2010/main" val="35723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defRPr/>
            </a:pPr>
            <a:r>
              <a:rPr kumimoji="0" lang="zh-CN" altLang="en-US" dirty="0">
                <a:solidFill>
                  <a:schemeClr val="tx1"/>
                </a:solidFill>
                <a:latin typeface="ＭＳ Ｐゴシック"/>
                <a:ea typeface="ＭＳ Ｐゴシック"/>
                <a:cs typeface="ＭＳ Ｐゴシック"/>
              </a:rPr>
              <a:t>哪个最准确</a:t>
            </a:r>
            <a:r>
              <a:rPr kumimoji="0" lang="en-US" dirty="0">
                <a:solidFill>
                  <a:schemeClr val="tx1"/>
                </a:solidFill>
                <a:latin typeface="Firecat Medium" charset="0"/>
                <a:ea typeface="ＭＳ Ｐゴシック" charset="0"/>
                <a:cs typeface="ＭＳ Ｐゴシック" charset="0"/>
              </a:rPr>
              <a:t>?</a:t>
            </a:r>
            <a:endParaRPr kumimoji="0" lang="en-US" dirty="0">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39098"/>
            <a:ext cx="91440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rPr>
              <a:t>旧约</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endParaRPr>
          </a:p>
        </p:txBody>
      </p:sp>
      <p:sp>
        <p:nvSpPr>
          <p:cNvPr id="540678" name="Text Box 1030"/>
          <p:cNvSpPr txBox="1">
            <a:spLocks noChangeArrowheads="1"/>
          </p:cNvSpPr>
          <p:nvPr/>
        </p:nvSpPr>
        <p:spPr bwMode="auto">
          <a:xfrm>
            <a:off x="228600" y="4340860"/>
            <a:ext cx="91440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新约</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nvGrpSpPr>
          <p:cNvPr id="310277" name="Group 1031"/>
          <p:cNvGrpSpPr>
            <a:grpSpLocks/>
          </p:cNvGrpSpPr>
          <p:nvPr/>
        </p:nvGrpSpPr>
        <p:grpSpPr bwMode="auto">
          <a:xfrm>
            <a:off x="1295400" y="2667000"/>
            <a:ext cx="1447800" cy="2895600"/>
            <a:chOff x="960" y="1680"/>
            <a:chExt cx="912" cy="1824"/>
          </a:xfrm>
        </p:grpSpPr>
        <p:sp>
          <p:nvSpPr>
            <p:cNvPr id="31029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1" name="Text Box 1033"/>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rPr>
                <a:t>行为</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endParaRPr>
            </a:p>
          </p:txBody>
        </p:sp>
        <p:sp>
          <p:nvSpPr>
            <p:cNvPr id="540682" name="Text Box 1034"/>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rPr>
                <a:t>信心</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endParaRP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救恩是</a:t>
            </a: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a:t>
            </a:r>
          </a:p>
        </p:txBody>
      </p:sp>
      <p:grpSp>
        <p:nvGrpSpPr>
          <p:cNvPr id="310279" name="Group 1036"/>
          <p:cNvGrpSpPr>
            <a:grpSpLocks/>
          </p:cNvGrpSpPr>
          <p:nvPr/>
        </p:nvGrpSpPr>
        <p:grpSpPr bwMode="auto">
          <a:xfrm>
            <a:off x="3378200" y="2667000"/>
            <a:ext cx="1447800" cy="2895600"/>
            <a:chOff x="2352" y="1680"/>
            <a:chExt cx="912" cy="1824"/>
          </a:xfrm>
        </p:grpSpPr>
        <p:sp>
          <p:nvSpPr>
            <p:cNvPr id="31029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6" name="Text Box 1038"/>
            <p:cNvSpPr txBox="1">
              <a:spLocks noChangeArrowheads="1"/>
            </p:cNvSpPr>
            <p:nvPr/>
          </p:nvSpPr>
          <p:spPr bwMode="auto">
            <a:xfrm>
              <a:off x="2400" y="171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rPr>
                <a:t>信心＋</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rPr>
                <a:t>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rPr>
                <a:t>行为</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endParaRPr>
            </a:p>
          </p:txBody>
        </p:sp>
        <p:sp>
          <p:nvSpPr>
            <p:cNvPr id="540687" name="Text Box 1039"/>
            <p:cNvSpPr txBox="1">
              <a:spLocks noChangeArrowheads="1"/>
            </p:cNvSpPr>
            <p:nvPr/>
          </p:nvSpPr>
          <p:spPr bwMode="auto">
            <a:xfrm>
              <a:off x="2400" y="2598"/>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rPr>
                <a:t>只是信心</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endParaRPr>
            </a:p>
          </p:txBody>
        </p:sp>
      </p:grpSp>
      <p:grpSp>
        <p:nvGrpSpPr>
          <p:cNvPr id="310280" name="Group 1040"/>
          <p:cNvGrpSpPr>
            <a:grpSpLocks/>
          </p:cNvGrpSpPr>
          <p:nvPr/>
        </p:nvGrpSpPr>
        <p:grpSpPr bwMode="auto">
          <a:xfrm>
            <a:off x="5461000" y="2667000"/>
            <a:ext cx="1447800" cy="2895600"/>
            <a:chOff x="3792" y="1680"/>
            <a:chExt cx="912" cy="1824"/>
          </a:xfrm>
        </p:grpSpPr>
        <p:sp>
          <p:nvSpPr>
            <p:cNvPr id="31028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0" name="Text Box 1042"/>
            <p:cNvSpPr txBox="1">
              <a:spLocks noChangeArrowheads="1"/>
            </p:cNvSpPr>
            <p:nvPr/>
          </p:nvSpPr>
          <p:spPr bwMode="auto">
            <a:xfrm>
              <a:off x="384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rPr>
                <a:t>只是信心</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endParaRPr>
            </a:p>
          </p:txBody>
        </p:sp>
        <p:sp>
          <p:nvSpPr>
            <p:cNvPr id="540691" name="Text Box 1043"/>
            <p:cNvSpPr txBox="1">
              <a:spLocks noChangeArrowheads="1"/>
            </p:cNvSpPr>
            <p:nvPr/>
          </p:nvSpPr>
          <p:spPr bwMode="auto">
            <a:xfrm>
              <a:off x="384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rPr>
                <a:t>只是信心</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endParaRPr>
            </a:p>
          </p:txBody>
        </p:sp>
      </p:grpSp>
      <p:sp>
        <p:nvSpPr>
          <p:cNvPr id="31028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nvGrpSpPr>
          <p:cNvPr id="310283" name="Group 1046"/>
          <p:cNvGrpSpPr>
            <a:grpSpLocks/>
          </p:cNvGrpSpPr>
          <p:nvPr/>
        </p:nvGrpSpPr>
        <p:grpSpPr bwMode="auto">
          <a:xfrm>
            <a:off x="7543800" y="2681288"/>
            <a:ext cx="1447800" cy="2895600"/>
            <a:chOff x="4896" y="1689"/>
            <a:chExt cx="912" cy="1824"/>
          </a:xfrm>
        </p:grpSpPr>
        <p:sp>
          <p:nvSpPr>
            <p:cNvPr id="31028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6" name="Text Box 1048"/>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rPr>
                <a:t>信心＋</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rPr>
                <a:t>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rPr>
                <a:t>行为</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endParaRPr>
            </a:p>
          </p:txBody>
        </p:sp>
        <p:sp>
          <p:nvSpPr>
            <p:cNvPr id="540697" name="Text Box 1049"/>
            <p:cNvSpPr txBox="1">
              <a:spLocks noChangeArrowheads="1"/>
            </p:cNvSpPr>
            <p:nvPr/>
          </p:nvSpPr>
          <p:spPr bwMode="auto">
            <a:xfrm>
              <a:off x="4944" y="2608"/>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rPr>
                <a:t>信心＋</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rPr>
                <a:t>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rPr>
                <a:t>行为</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endParaRPr>
            </a:p>
          </p:txBody>
        </p:sp>
      </p:grpSp>
      <p:sp>
        <p:nvSpPr>
          <p:cNvPr id="540698" name="Text Box 1050"/>
          <p:cNvSpPr txBox="1">
            <a:spLocks noChangeArrowheads="1"/>
          </p:cNvSpPr>
          <p:nvPr/>
        </p:nvSpPr>
        <p:spPr bwMode="auto">
          <a:xfrm>
            <a:off x="6779890" y="6399312"/>
            <a:ext cx="2167260" cy="307777"/>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rPr>
              <a:t>对比旧约调查</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119e</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6"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121a</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Tree>
    <p:extLst>
      <p:ext uri="{BB962C8B-B14F-4D97-AF65-F5344CB8AC3E}">
        <p14:creationId xmlns:p14="http://schemas.microsoft.com/office/powerpoint/2010/main" val="903300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zh-CN" altLang="en-US" sz="3600" b="1" dirty="0">
                <a:solidFill>
                  <a:schemeClr val="tx1"/>
                </a:solidFill>
                <a:ea typeface="ＭＳ Ｐゴシック" charset="0"/>
              </a:rPr>
              <a:t>旧约中的罪得赦免</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管道</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关系</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（永不改变）</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堵塞</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交通</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（被罪阻碍）</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献祭</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承认</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罪</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1"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罪得赦免恢复与神的交通，但与神的关系不受到威胁）</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罪</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34229141"/>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964754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133171"/>
          </a:xfrm>
          <a:prstGeom prst="rect">
            <a:avLst/>
          </a:prstGeom>
        </p:spPr>
      </p:pic>
      <p:sp>
        <p:nvSpPr>
          <p:cNvPr id="900098" name="Rectangle 2"/>
          <p:cNvSpPr>
            <a:spLocks noGrp="1" noChangeArrowheads="1"/>
          </p:cNvSpPr>
          <p:nvPr>
            <p:ph type="ctrTitle"/>
          </p:nvPr>
        </p:nvSpPr>
        <p:spPr>
          <a:xfrm>
            <a:off x="230909" y="381550"/>
            <a:ext cx="8682182" cy="4086542"/>
          </a:xfrm>
          <a:effectLst>
            <a:outerShdw blurRad="63500" dist="35921" dir="2700000" algn="ctr" rotWithShape="0">
              <a:schemeClr val="tx2">
                <a:alpha val="74998"/>
              </a:schemeClr>
            </a:outerShdw>
          </a:effectLst>
        </p:spPr>
        <p:txBody>
          <a:bodyPr/>
          <a:lstStyle/>
          <a:p>
            <a:pPr>
              <a:defRPr/>
            </a:pPr>
            <a:r>
              <a:rPr lang="zh-TW" altLang="en-US" sz="8800" b="1" dirty="0">
                <a:effectLst>
                  <a:glow rad="127000">
                    <a:schemeClr val="tx1"/>
                  </a:glow>
                </a:effectLst>
                <a:latin typeface="Arial" charset="0"/>
                <a:ea typeface="ＭＳ Ｐゴシック" charset="0"/>
                <a:cs typeface="ＭＳ Ｐゴシック" charset="0"/>
              </a:rPr>
              <a:t>神圣，神圣，圣洁</a:t>
            </a:r>
            <a:endParaRPr lang="en-US" sz="8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5686437"/>
            <a:ext cx="9144000" cy="1236182"/>
          </a:xfrm>
          <a:prstGeom prst="rect">
            <a:avLst/>
          </a:prstGeom>
          <a:solidFill>
            <a:srgbClr val="090E1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5400" b="1" dirty="0" err="1">
                <a:solidFill>
                  <a:srgbClr val="FFFFFF"/>
                </a:solidFill>
                <a:effectLst>
                  <a:glow rad="127000">
                    <a:srgbClr val="000000"/>
                  </a:glow>
                </a:effectLst>
                <a:latin typeface="Arial" charset="0"/>
                <a:ea typeface="ＭＳ Ｐゴシック" charset="0"/>
                <a:cs typeface="ＭＳ Ｐゴシック" charset="0"/>
              </a:rPr>
              <a:t>以赛亚书</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6:1-7</a:t>
            </a:r>
          </a:p>
        </p:txBody>
      </p:sp>
    </p:spTree>
    <p:extLst>
      <p:ext uri="{BB962C8B-B14F-4D97-AF65-F5344CB8AC3E}">
        <p14:creationId xmlns:p14="http://schemas.microsoft.com/office/powerpoint/2010/main" val="1980213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2492896"/>
            <a:ext cx="4797431" cy="4365104"/>
          </a:xfrm>
          <a:prstGeom prst="rect">
            <a:avLst/>
          </a:prstGeom>
        </p:spPr>
      </p:pic>
      <p:sp>
        <p:nvSpPr>
          <p:cNvPr id="900098" name="Rectangle 2"/>
          <p:cNvSpPr>
            <a:spLocks noGrp="1" noChangeArrowheads="1"/>
          </p:cNvSpPr>
          <p:nvPr>
            <p:ph type="ctrTitle"/>
          </p:nvPr>
        </p:nvSpPr>
        <p:spPr>
          <a:xfrm>
            <a:off x="0" y="144922"/>
            <a:ext cx="9144000" cy="1828840"/>
          </a:xfrm>
          <a:effectLst/>
        </p:spPr>
        <p:txBody>
          <a:bodyPr/>
          <a:lstStyle/>
          <a:p>
            <a:pPr lvl="0" defTabSz="914400">
              <a:defRPr/>
            </a:pPr>
            <a:r>
              <a:rPr lang="zh-CN" altLang="en-US" b="1" dirty="0">
                <a:solidFill>
                  <a:srgbClr val="000000"/>
                </a:solidFill>
                <a:latin typeface="SimHei" panose="02010609060101010101" pitchFamily="49" charset="-122"/>
                <a:ea typeface="SimHei" panose="02010609060101010101" pitchFamily="49" charset="-122"/>
                <a:cs typeface="ＭＳ Ｐゴシック" charset="0"/>
              </a:rPr>
              <a:t>虽然我们身为领袖已被神洁净可是我们仍然还是会离弃神</a:t>
            </a:r>
            <a:endParaRPr lang="en-US" sz="8800" b="1" kern="1200" dirty="0">
              <a:solidFill>
                <a:srgbClr val="000000"/>
              </a:solidFill>
              <a:latin typeface="SimHei" panose="02010609060101010101" pitchFamily="49" charset="-122"/>
              <a:ea typeface="SimHei" panose="02010609060101010101" pitchFamily="49" charset="-122"/>
              <a:cs typeface="ＭＳ Ｐゴシック" charset="0"/>
            </a:endParaRPr>
          </a:p>
        </p:txBody>
      </p:sp>
      <p:sp>
        <p:nvSpPr>
          <p:cNvPr id="4" name="Rectangle 2"/>
          <p:cNvSpPr txBox="1">
            <a:spLocks noChangeArrowheads="1"/>
          </p:cNvSpPr>
          <p:nvPr/>
        </p:nvSpPr>
        <p:spPr bwMode="auto">
          <a:xfrm>
            <a:off x="4572000" y="4318249"/>
            <a:ext cx="4597950" cy="11319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SimHei" panose="02010609060101010101" pitchFamily="49" charset="-122"/>
                <a:ea typeface="SimHei" panose="02010609060101010101" pitchFamily="49" charset="-122"/>
                <a:cs typeface="ＭＳ Ｐゴシック" charset="0"/>
              </a:rPr>
              <a:t>那我们该如何做呢？</a:t>
            </a:r>
            <a:endParaRPr kumimoji="0" lang="en-US" sz="8800" b="1" i="0" u="none" strike="noStrike" kern="1200" cap="none" spc="0" normalizeH="0" baseline="0" noProof="0" dirty="0">
              <a:ln>
                <a:noFill/>
              </a:ln>
              <a:solidFill>
                <a:srgbClr val="000000"/>
              </a:solidFill>
              <a:effectLst/>
              <a:uLnTx/>
              <a:uFillTx/>
              <a:latin typeface="SimHei" panose="02010609060101010101" pitchFamily="49" charset="-122"/>
              <a:ea typeface="SimHei" panose="02010609060101010101" pitchFamily="49" charset="-122"/>
              <a:cs typeface="ＭＳ Ｐゴシック" charset="0"/>
            </a:endParaRPr>
          </a:p>
        </p:txBody>
      </p:sp>
      <p:sp>
        <p:nvSpPr>
          <p:cNvPr id="5" name="Rectangle 2">
            <a:extLst>
              <a:ext uri="{FF2B5EF4-FFF2-40B4-BE49-F238E27FC236}">
                <a16:creationId xmlns:a16="http://schemas.microsoft.com/office/drawing/2014/main" id="{CD65DF62-FEBB-A449-8204-3E4BEFE67A2C}"/>
              </a:ext>
            </a:extLst>
          </p:cNvPr>
          <p:cNvSpPr txBox="1">
            <a:spLocks noChangeArrowheads="1"/>
          </p:cNvSpPr>
          <p:nvPr/>
        </p:nvSpPr>
        <p:spPr bwMode="auto">
          <a:xfrm>
            <a:off x="5320934" y="5549771"/>
            <a:ext cx="3814179" cy="11319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000000"/>
              </a:solidFill>
              <a:effectLst/>
              <a:uLnTx/>
              <a:uFillTx/>
              <a:latin typeface="SimHei" panose="02010609060101010101" pitchFamily="49" charset="-122"/>
              <a:ea typeface="SimHei" panose="02010609060101010101" pitchFamily="49" charset="-122"/>
              <a:cs typeface="ＭＳ Ｐゴシック" charset="0"/>
            </a:endParaRPr>
          </a:p>
        </p:txBody>
      </p:sp>
      <p:sp>
        <p:nvSpPr>
          <p:cNvPr id="6" name="Rectangle 2">
            <a:extLst>
              <a:ext uri="{FF2B5EF4-FFF2-40B4-BE49-F238E27FC236}">
                <a16:creationId xmlns:a16="http://schemas.microsoft.com/office/drawing/2014/main" id="{5CA230BE-5786-6A4B-B418-43EDF65B21E8}"/>
              </a:ext>
            </a:extLst>
          </p:cNvPr>
          <p:cNvSpPr txBox="1">
            <a:spLocks noChangeArrowheads="1"/>
          </p:cNvSpPr>
          <p:nvPr/>
        </p:nvSpPr>
        <p:spPr bwMode="auto">
          <a:xfrm>
            <a:off x="3091022" y="2505505"/>
            <a:ext cx="5750078" cy="113197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000000"/>
              </a:solidFill>
              <a:effectLst/>
              <a:uLnTx/>
              <a:uFillTx/>
              <a:latin typeface="SimHei" panose="02010609060101010101" pitchFamily="49" charset="-122"/>
              <a:ea typeface="SimHei" panose="02010609060101010101" pitchFamily="49" charset="-122"/>
              <a:cs typeface="ＭＳ Ｐゴシック" charset="0"/>
            </a:endParaRPr>
          </a:p>
        </p:txBody>
      </p:sp>
    </p:spTree>
    <p:extLst>
      <p:ext uri="{BB962C8B-B14F-4D97-AF65-F5344CB8AC3E}">
        <p14:creationId xmlns:p14="http://schemas.microsoft.com/office/powerpoint/2010/main" val="2604349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4"/>
          <p:cNvSpPr>
            <a:spLocks noChangeArrowheads="1"/>
          </p:cNvSpPr>
          <p:nvPr/>
        </p:nvSpPr>
        <p:spPr bwMode="auto">
          <a:xfrm>
            <a:off x="0" y="0"/>
            <a:ext cx="9144000" cy="1600200"/>
          </a:xfrm>
          <a:prstGeom prst="rect">
            <a:avLst/>
          </a:prstGeom>
          <a:solidFill>
            <a:srgbClr val="000514"/>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69986" name="Title 1"/>
          <p:cNvSpPr>
            <a:spLocks noGrp="1"/>
          </p:cNvSpPr>
          <p:nvPr>
            <p:ph type="title"/>
          </p:nvPr>
        </p:nvSpPr>
        <p:spPr>
          <a:xfrm>
            <a:off x="0" y="161900"/>
            <a:ext cx="9144000" cy="1628800"/>
          </a:xfrm>
        </p:spPr>
        <p:txBody>
          <a:bodyPr/>
          <a:lstStyle/>
          <a:p>
            <a:r>
              <a:rPr lang="zh-CN" altLang="en-US" sz="3600" b="1" dirty="0">
                <a:latin typeface="Arial" charset="0"/>
                <a:ea typeface="ＭＳ Ｐゴシック" charset="0"/>
              </a:rPr>
              <a:t>神为什么为以色列的软弱和罪过规定</a:t>
            </a:r>
            <a:r>
              <a:rPr lang="zh-CN" altLang="en-US" sz="3600" b="1" dirty="0">
                <a:solidFill>
                  <a:srgbClr val="FFFF66"/>
                </a:solidFill>
                <a:latin typeface="Arial" charset="0"/>
                <a:ea typeface="ＭＳ Ｐゴシック" charset="0"/>
              </a:rPr>
              <a:t>奉献物</a:t>
            </a:r>
            <a:r>
              <a:rPr lang="zh-CN" altLang="en-US" sz="4000" b="1" dirty="0">
                <a:solidFill>
                  <a:schemeClr val="tx1"/>
                </a:solidFill>
                <a:latin typeface="Arial" charset="0"/>
                <a:ea typeface="ＭＳ Ｐゴシック" charset="0"/>
              </a:rPr>
              <a:t>？</a:t>
            </a:r>
            <a:endParaRPr lang="en-US" sz="4000" b="1" dirty="0">
              <a:solidFill>
                <a:schemeClr val="tx1"/>
              </a:solidFill>
              <a:latin typeface="Arial" charset="0"/>
              <a:ea typeface="ＭＳ Ｐゴシック" charset="0"/>
            </a:endParaRPr>
          </a:p>
        </p:txBody>
      </p:sp>
      <p:sp>
        <p:nvSpPr>
          <p:cNvPr id="169987" name="Content Placeholder 2"/>
          <p:cNvSpPr>
            <a:spLocks noGrp="1"/>
          </p:cNvSpPr>
          <p:nvPr>
            <p:ph idx="1"/>
          </p:nvPr>
        </p:nvSpPr>
        <p:spPr/>
        <p:txBody>
          <a:bodyPr/>
          <a:lstStyle/>
          <a:p>
            <a:endParaRPr lang="en-US" b="1">
              <a:latin typeface="Arial" charset="0"/>
              <a:ea typeface="ＭＳ Ｐゴシック" charset="0"/>
            </a:endParaRPr>
          </a:p>
        </p:txBody>
      </p:sp>
      <p:pic>
        <p:nvPicPr>
          <p:cNvPr id="169988" name="Picture 3" descr="Holy Pl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91440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9419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36712"/>
            <a:ext cx="9018669"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神借</a:t>
            </a:r>
            <a:r>
              <a:rPr lang="zh-CN" altLang="en-US" sz="4800" b="1" dirty="0">
                <a:solidFill>
                  <a:srgbClr val="FFFF66"/>
                </a:solidFill>
                <a:effectLst>
                  <a:glow rad="127000">
                    <a:schemeClr val="tx1"/>
                  </a:glow>
                </a:effectLst>
                <a:latin typeface="Arial" charset="0"/>
                <a:ea typeface="ＭＳ Ｐゴシック" charset="0"/>
                <a:cs typeface="ＭＳ Ｐゴシック" charset="0"/>
              </a:rPr>
              <a:t>奉献</a:t>
            </a:r>
            <a:r>
              <a:rPr lang="zh-CN" altLang="en-US" sz="4800" b="1" dirty="0">
                <a:effectLst>
                  <a:glow rad="127000">
                    <a:schemeClr val="tx1"/>
                  </a:glow>
                </a:effectLst>
                <a:latin typeface="Arial" charset="0"/>
                <a:ea typeface="ＭＳ Ｐゴシック" charset="0"/>
                <a:cs typeface="ＭＳ Ｐゴシック" charset="0"/>
              </a:rPr>
              <a:t>的血赦免了以色列人</a:t>
            </a:r>
            <a:br>
              <a:rPr lang="en-US" altLang="zh-CN" sz="4800" b="1" dirty="0">
                <a:effectLst>
                  <a:glow rad="127000">
                    <a:schemeClr val="tx1"/>
                  </a:glow>
                </a:effectLst>
                <a:latin typeface="Arial" charset="0"/>
                <a:ea typeface="ＭＳ Ｐゴシック" charset="0"/>
                <a:cs typeface="ＭＳ Ｐゴシック" charset="0"/>
              </a:rPr>
            </a:br>
            <a:r>
              <a:rPr lang="en-US" altLang="zh-CN"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利未记</a:t>
            </a:r>
            <a:r>
              <a:rPr lang="en-US" altLang="zh-CN" sz="4800" b="1" dirty="0">
                <a:effectLst>
                  <a:glow rad="127000">
                    <a:schemeClr val="tx1"/>
                  </a:glow>
                </a:effectLst>
                <a:latin typeface="Arial" charset="0"/>
                <a:ea typeface="ＭＳ Ｐゴシック" charset="0"/>
                <a:cs typeface="ＭＳ Ｐゴシック" charset="0"/>
              </a:rPr>
              <a:t> 4:1 - 5</a:t>
            </a:r>
            <a:r>
              <a:rPr lang="zh-CN" altLang="en-US" sz="4800" b="1" dirty="0">
                <a:effectLst>
                  <a:glow rad="127000">
                    <a:schemeClr val="tx1"/>
                  </a:glow>
                </a:effectLst>
                <a:latin typeface="Arial" charset="0"/>
                <a:ea typeface="ＭＳ Ｐゴシック" charset="0"/>
                <a:cs typeface="ＭＳ Ｐゴシック" charset="0"/>
              </a:rPr>
              <a:t>：</a:t>
            </a:r>
            <a:r>
              <a:rPr lang="en-US" altLang="zh-CN" sz="4800" b="1" dirty="0">
                <a:effectLst>
                  <a:glow rad="127000">
                    <a:schemeClr val="tx1"/>
                  </a:glow>
                </a:effectLst>
                <a:latin typeface="Arial" charset="0"/>
                <a:ea typeface="ＭＳ Ｐゴシック" charset="0"/>
                <a:cs typeface="ＭＳ Ｐゴシック" charset="0"/>
              </a:rPr>
              <a:t>13; 6:24 - 30)</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6177948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028" descr="blood">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9144000" cy="697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Rectangle 1026"/>
          <p:cNvSpPr>
            <a:spLocks noGrp="1" noChangeArrowheads="1"/>
          </p:cNvSpPr>
          <p:nvPr>
            <p:ph type="ctrTitle" sz="quarter"/>
          </p:nvPr>
        </p:nvSpPr>
        <p:spPr/>
        <p:txBody>
          <a:bodyPr/>
          <a:lstStyle/>
          <a:p>
            <a:r>
              <a:rPr lang="zh-CN" altLang="en-US" sz="6000" b="1">
                <a:latin typeface="微軟正黑體" charset="0"/>
                <a:ea typeface="微軟正黑體" charset="0"/>
                <a:cs typeface="微軟正黑體" charset="0"/>
              </a:rPr>
              <a:t>神为什么建立献祭</a:t>
            </a:r>
            <a:br>
              <a:rPr lang="en-US" altLang="zh-CN" sz="6000" b="1">
                <a:latin typeface="微軟正黑體" charset="0"/>
                <a:ea typeface="微軟正黑體" charset="0"/>
                <a:cs typeface="微軟正黑體" charset="0"/>
              </a:rPr>
            </a:br>
            <a:r>
              <a:rPr lang="zh-CN" altLang="en-US" sz="6000" b="1">
                <a:latin typeface="微軟正黑體" charset="0"/>
                <a:ea typeface="微軟正黑體" charset="0"/>
                <a:cs typeface="微軟正黑體" charset="0"/>
              </a:rPr>
              <a:t>的体制？</a:t>
            </a:r>
            <a:endParaRPr lang="zh-CN" altLang="en-US">
              <a:latin typeface="微軟正黑體" charset="0"/>
              <a:ea typeface="微軟正黑體" charset="0"/>
              <a:cs typeface="微軟正黑體" charset="0"/>
            </a:endParaRPr>
          </a:p>
        </p:txBody>
      </p:sp>
      <p:sp>
        <p:nvSpPr>
          <p:cNvPr id="49156" name="Rectangle 1029"/>
          <p:cNvSpPr>
            <a:spLocks noChangeArrowheads="1"/>
          </p:cNvSpPr>
          <p:nvPr/>
        </p:nvSpPr>
        <p:spPr bwMode="auto">
          <a:xfrm>
            <a:off x="1295400" y="44958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spcBef>
                <a:spcPct val="20000"/>
              </a:spcBef>
            </a:pPr>
            <a:r>
              <a:rPr kumimoji="1" lang="zh-CN" altLang="en-US" sz="4000" b="1">
                <a:solidFill>
                  <a:schemeClr val="tx1"/>
                </a:solidFill>
                <a:latin typeface="微軟正黑體" charset="0"/>
                <a:ea typeface="微軟正黑體" charset="0"/>
                <a:cs typeface="微軟正黑體" charset="0"/>
              </a:rPr>
              <a:t>（动物的）血真的饶恕</a:t>
            </a:r>
            <a:endParaRPr kumimoji="1" lang="en-US" altLang="zh-CN" sz="4000" b="1">
              <a:solidFill>
                <a:schemeClr val="tx1"/>
              </a:solidFill>
              <a:latin typeface="微軟正黑體" charset="0"/>
              <a:ea typeface="微軟正黑體" charset="0"/>
              <a:cs typeface="微軟正黑體" charset="0"/>
            </a:endParaRPr>
          </a:p>
          <a:p>
            <a:pPr algn="ctr">
              <a:spcBef>
                <a:spcPct val="20000"/>
              </a:spcBef>
            </a:pPr>
            <a:r>
              <a:rPr kumimoji="1" lang="zh-CN" altLang="en-US" sz="4000" b="1">
                <a:solidFill>
                  <a:schemeClr val="tx1"/>
                </a:solidFill>
                <a:latin typeface="微軟正黑體" charset="0"/>
                <a:ea typeface="微軟正黑體" charset="0"/>
                <a:cs typeface="微軟正黑體" charset="0"/>
              </a:rPr>
              <a:t>了罪吗？</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blood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8147" name="Rectangle 1027"/>
          <p:cNvSpPr>
            <a:spLocks noGrp="1" noRot="1" noChangeArrowheads="1"/>
          </p:cNvSpPr>
          <p:nvPr>
            <p:ph type="title"/>
          </p:nvPr>
        </p:nvSpPr>
        <p:spPr/>
        <p:txBody>
          <a:bodyPr/>
          <a:lstStyle/>
          <a:p>
            <a:pPr eaLnBrk="1" hangingPunct="1"/>
            <a:r>
              <a:rPr kumimoji="1" lang="zh-CN" altLang="en-US">
                <a:latin typeface="微軟正黑體" charset="0"/>
                <a:ea typeface="微軟正黑體" charset="0"/>
                <a:cs typeface="微軟正黑體" charset="0"/>
              </a:rPr>
              <a:t>血的献祭在律法下能拯救</a:t>
            </a:r>
            <a:br>
              <a:rPr kumimoji="1" lang="en-US" altLang="zh-CN">
                <a:latin typeface="微軟正黑體" charset="0"/>
                <a:ea typeface="微軟正黑體" charset="0"/>
                <a:cs typeface="微軟正黑體" charset="0"/>
              </a:rPr>
            </a:br>
            <a:r>
              <a:rPr kumimoji="1" lang="zh-CN" altLang="en-US">
                <a:latin typeface="微軟正黑體" charset="0"/>
                <a:ea typeface="微軟正黑體" charset="0"/>
                <a:cs typeface="微軟正黑體" charset="0"/>
              </a:rPr>
              <a:t>以色列人吗？</a:t>
            </a:r>
          </a:p>
        </p:txBody>
      </p:sp>
      <p:sp>
        <p:nvSpPr>
          <p:cNvPr id="5" name="Rectangle 4"/>
          <p:cNvSpPr/>
          <p:nvPr/>
        </p:nvSpPr>
        <p:spPr>
          <a:xfrm>
            <a:off x="2699792" y="2492896"/>
            <a:ext cx="3600400" cy="1569660"/>
          </a:xfrm>
          <a:prstGeom prst="rect">
            <a:avLst/>
          </a:prstGeom>
          <a:noFill/>
        </p:spPr>
        <p:txBody>
          <a:bodyPr>
            <a:prstTxWarp prst="textTriangle">
              <a:avLst/>
            </a:prstTxWarp>
            <a:spAutoFit/>
          </a:bodyPr>
          <a:lstStyle/>
          <a:p>
            <a:pPr algn="ctr">
              <a:defRPr/>
            </a:pPr>
            <a:r>
              <a:rPr lang="zh-CN" altLang="en-US" sz="9600"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標楷體" pitchFamily="65" charset="-120"/>
                <a:ea typeface="標楷體" pitchFamily="65" charset="-120"/>
                <a:cs typeface="Times New Roman" pitchFamily="18" charset="0"/>
              </a:rPr>
              <a:t>血</a:t>
            </a:r>
            <a:endParaRPr lang="en-US" sz="9600"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標楷體" pitchFamily="65" charset="-120"/>
              <a:ea typeface="標楷體" pitchFamily="65" charset="-12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28600" y="1412776"/>
            <a:ext cx="4000500" cy="5715000"/>
          </a:xfrm>
          <a:prstGeom prst="rect">
            <a:avLst/>
          </a:prstGeom>
        </p:spPr>
      </p:pic>
      <p:sp>
        <p:nvSpPr>
          <p:cNvPr id="518147" name="Rectangle 1027"/>
          <p:cNvSpPr>
            <a:spLocks noGrp="1" noRot="1" noChangeArrowheads="1"/>
          </p:cNvSpPr>
          <p:nvPr>
            <p:ph type="title"/>
          </p:nvPr>
        </p:nvSpPr>
        <p:spPr>
          <a:xfrm>
            <a:off x="611560" y="21553"/>
            <a:ext cx="7772400" cy="1143000"/>
          </a:xfrm>
        </p:spPr>
        <p:txBody>
          <a:bodyPr/>
          <a:lstStyle/>
          <a:p>
            <a:pPr eaLnBrk="1" hangingPunct="1">
              <a:defRPr/>
            </a:pPr>
            <a:r>
              <a:rPr kumimoji="1" lang="zh-CN" altLang="en-US" b="1" dirty="0">
                <a:solidFill>
                  <a:srgbClr val="FFFFFF"/>
                </a:solidFill>
                <a:ea typeface="ＭＳ Ｐゴシック" charset="0"/>
              </a:rPr>
              <a:t>牺牲宽恕罪过</a:t>
            </a:r>
            <a:endParaRPr kumimoji="1" lang="en-US" b="1" dirty="0">
              <a:solidFill>
                <a:srgbClr val="FFFFFF"/>
              </a:solidFill>
              <a:ea typeface="ＭＳ Ｐゴシック" charset="0"/>
            </a:endParaRPr>
          </a:p>
        </p:txBody>
      </p:sp>
      <p:sp>
        <p:nvSpPr>
          <p:cNvPr id="5" name="Rectangle 1029"/>
          <p:cNvSpPr>
            <a:spLocks noChangeArrowheads="1"/>
          </p:cNvSpPr>
          <p:nvPr/>
        </p:nvSpPr>
        <p:spPr bwMode="auto">
          <a:xfrm>
            <a:off x="3563888" y="1628800"/>
            <a:ext cx="5112568" cy="46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buClrTx/>
              <a:defRPr/>
            </a:pPr>
            <a:r>
              <a:rPr kumimoji="1" lang="ru-RU" altLang="zh-CN" sz="3200" b="1" dirty="0">
                <a:solidFill>
                  <a:schemeClr val="bg1"/>
                </a:solidFill>
                <a:latin typeface="Arial" charset="0"/>
                <a:ea typeface="ＭＳ Ｐゴシック" charset="0"/>
                <a:cs typeface="Arial" charset="0"/>
              </a:rPr>
              <a:t>“</a:t>
            </a:r>
            <a:r>
              <a:rPr lang="zh-TW" altLang="en-US" sz="3200" dirty="0">
                <a:solidFill>
                  <a:schemeClr val="bg1"/>
                </a:solidFill>
              </a:rPr>
              <a:t>收 拾 这 牛 ， 与 那 赎 罪 祭 的 牛 一 样 。 祭 司 要 为 他 们 赎 罪 ， </a:t>
            </a:r>
            <a:r>
              <a:rPr lang="zh-TW" altLang="en-US" sz="3200" dirty="0">
                <a:solidFill>
                  <a:srgbClr val="FFFF00"/>
                </a:solidFill>
              </a:rPr>
              <a:t>他 们 必 蒙 赦 免 </a:t>
            </a:r>
            <a:r>
              <a:rPr lang="zh-TW" altLang="en-US" sz="3200" dirty="0"/>
              <a:t>。</a:t>
            </a:r>
            <a:r>
              <a:rPr lang="en-US" altLang="zh-TW" sz="3200" dirty="0"/>
              <a:t>”</a:t>
            </a:r>
            <a:r>
              <a:rPr kumimoji="1" lang="en-US" altLang="zh-CN" sz="3200" b="1" dirty="0">
                <a:solidFill>
                  <a:srgbClr val="FFFFFF"/>
                </a:solidFill>
                <a:latin typeface="Arial" charset="0"/>
                <a:ea typeface="ＭＳ Ｐゴシック" charset="0"/>
                <a:cs typeface="Arial" charset="0"/>
              </a:rPr>
              <a:t> </a:t>
            </a:r>
            <a:br>
              <a:rPr kumimoji="1" lang="en-US" altLang="zh-CN" sz="3200" b="1" dirty="0">
                <a:solidFill>
                  <a:srgbClr val="FFFFFF"/>
                </a:solidFill>
                <a:latin typeface="Arial" charset="0"/>
                <a:ea typeface="ＭＳ Ｐゴシック" charset="0"/>
                <a:cs typeface="Arial" charset="0"/>
              </a:rPr>
            </a:br>
            <a:r>
              <a:rPr kumimoji="1" lang="en-US" altLang="zh-CN" sz="3200" b="1" dirty="0">
                <a:solidFill>
                  <a:srgbClr val="FFFFFF"/>
                </a:solidFill>
                <a:latin typeface="Arial" charset="0"/>
                <a:ea typeface="ＭＳ Ｐゴシック" charset="0"/>
                <a:cs typeface="Arial" charset="0"/>
              </a:rPr>
              <a:t>(</a:t>
            </a:r>
            <a:r>
              <a:rPr kumimoji="1" lang="zh-CN" altLang="en-US" sz="3200" b="1" dirty="0">
                <a:solidFill>
                  <a:srgbClr val="FFFFFF"/>
                </a:solidFill>
                <a:latin typeface="Arial" charset="0"/>
                <a:ea typeface="ＭＳ Ｐゴシック" charset="0"/>
                <a:cs typeface="Arial" charset="0"/>
              </a:rPr>
              <a:t>利</a:t>
            </a:r>
            <a:r>
              <a:rPr kumimoji="1" lang="en-US" altLang="zh-CN" sz="3200" b="1" dirty="0">
                <a:solidFill>
                  <a:srgbClr val="FFFFFF"/>
                </a:solidFill>
                <a:latin typeface="Arial" charset="0"/>
                <a:ea typeface="ＭＳ Ｐゴシック" charset="0"/>
                <a:cs typeface="Arial" charset="0"/>
              </a:rPr>
              <a:t> 4:20 </a:t>
            </a:r>
            <a:r>
              <a:rPr kumimoji="1" lang="zh-CN" altLang="en-US" sz="3200" b="1" dirty="0">
                <a:solidFill>
                  <a:srgbClr val="FFFFFF"/>
                </a:solidFill>
                <a:latin typeface="Arial" charset="0"/>
                <a:ea typeface="ＭＳ Ｐゴシック" charset="0"/>
                <a:cs typeface="Arial" charset="0"/>
              </a:rPr>
              <a:t>和合本</a:t>
            </a:r>
            <a:r>
              <a:rPr kumimoji="1" lang="en-US" altLang="zh-CN" sz="3200" b="1" dirty="0">
                <a:solidFill>
                  <a:srgbClr val="FFFFFF"/>
                </a:solidFill>
                <a:latin typeface="Arial" charset="0"/>
                <a:ea typeface="ＭＳ Ｐゴシック" charset="0"/>
                <a:cs typeface="Arial" charset="0"/>
              </a:rPr>
              <a:t>; </a:t>
            </a:r>
            <a:br>
              <a:rPr kumimoji="1" lang="en-US" altLang="zh-CN" sz="3200" b="1" dirty="0">
                <a:solidFill>
                  <a:srgbClr val="FFFFFF"/>
                </a:solidFill>
                <a:latin typeface="Arial" charset="0"/>
                <a:ea typeface="ＭＳ Ｐゴシック" charset="0"/>
                <a:cs typeface="Arial" charset="0"/>
              </a:rPr>
            </a:br>
            <a:r>
              <a:rPr kumimoji="1" lang="zh-CN" altLang="en-US" sz="3200" b="1" dirty="0">
                <a:solidFill>
                  <a:srgbClr val="FFFFFF"/>
                </a:solidFill>
                <a:latin typeface="Arial" charset="0"/>
                <a:ea typeface="ＭＳ Ｐゴシック" charset="0"/>
                <a:cs typeface="Arial" charset="0"/>
              </a:rPr>
              <a:t>对比</a:t>
            </a:r>
            <a:r>
              <a:rPr kumimoji="1" lang="en-US" altLang="zh-CN" sz="3200" b="1" dirty="0">
                <a:solidFill>
                  <a:srgbClr val="FFFFFF"/>
                </a:solidFill>
                <a:latin typeface="Arial" charset="0"/>
                <a:ea typeface="ＭＳ Ｐゴシック" charset="0"/>
                <a:cs typeface="Arial" charset="0"/>
              </a:rPr>
              <a:t>4:26, 31, 35).</a:t>
            </a:r>
          </a:p>
        </p:txBody>
      </p:sp>
      <p:sp>
        <p:nvSpPr>
          <p:cNvPr id="2" name="TextBox 1"/>
          <p:cNvSpPr txBox="1"/>
          <p:nvPr/>
        </p:nvSpPr>
        <p:spPr>
          <a:xfrm>
            <a:off x="-1011814" y="990092"/>
            <a:ext cx="184666" cy="427809"/>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1621791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787954773"/>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diag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ctangle 3"/>
          <p:cNvSpPr>
            <a:spLocks noGrp="1" noChangeArrowheads="1"/>
          </p:cNvSpPr>
          <p:nvPr>
            <p:ph type="title" idx="4294967295"/>
          </p:nvPr>
        </p:nvSpPr>
        <p:spPr>
          <a:xfrm>
            <a:off x="0" y="5229225"/>
            <a:ext cx="3059113" cy="1628775"/>
          </a:xfrm>
          <a:solidFill>
            <a:srgbClr val="000000"/>
          </a:solidFill>
        </p:spPr>
        <p:txBody>
          <a:bodyPr/>
          <a:lstStyle/>
          <a:p>
            <a:pPr eaLnBrk="1" hangingPunct="1"/>
            <a:r>
              <a:rPr lang="zh-CN" altLang="en-US" sz="4000">
                <a:solidFill>
                  <a:schemeClr val="bg1"/>
                </a:solidFill>
                <a:latin typeface="DFKai-SB" charset="0"/>
                <a:ea typeface="DFKai-SB" charset="0"/>
                <a:cs typeface="Arial" charset="0"/>
              </a:rPr>
              <a:t>会幕</a:t>
            </a:r>
            <a:r>
              <a:rPr lang="zh-CN" altLang="en-US" sz="4000" b="1">
                <a:solidFill>
                  <a:schemeClr val="bg1"/>
                </a:solidFill>
                <a:latin typeface="Arial" charset="0"/>
                <a:ea typeface="DFKai-SB" charset="0"/>
                <a:cs typeface="Arial" charset="0"/>
              </a:rPr>
              <a:t> </a:t>
            </a:r>
            <a:r>
              <a:rPr lang="zh-CN" altLang="en-US" sz="4000">
                <a:solidFill>
                  <a:schemeClr val="bg1"/>
                </a:solidFill>
                <a:latin typeface="Arial" charset="0"/>
                <a:ea typeface="DFKai-SB" charset="0"/>
                <a:cs typeface="Arial" charset="0"/>
              </a:rPr>
              <a:t>及</a:t>
            </a:r>
            <a:r>
              <a:rPr lang="en-US" altLang="zh-CN" sz="4000" b="1">
                <a:solidFill>
                  <a:schemeClr val="bg1"/>
                </a:solidFill>
                <a:latin typeface="Arial" charset="0"/>
                <a:ea typeface="DFKai-SB" charset="0"/>
                <a:cs typeface="Arial" charset="0"/>
              </a:rPr>
              <a:t> </a:t>
            </a:r>
            <a:r>
              <a:rPr lang="zh-CN" altLang="en-US" sz="4000">
                <a:solidFill>
                  <a:schemeClr val="bg1"/>
                </a:solidFill>
                <a:latin typeface="DFKai-SB" charset="0"/>
                <a:ea typeface="DFKai-SB" charset="0"/>
                <a:cs typeface="Arial" charset="0"/>
              </a:rPr>
              <a:t>院子</a:t>
            </a:r>
            <a:endParaRPr lang="en-US" sz="4000">
              <a:solidFill>
                <a:schemeClr val="bg1"/>
              </a:solidFill>
              <a:latin typeface="DFKai-SB" charset="0"/>
              <a:ea typeface="DFKai-SB" charset="0"/>
              <a:cs typeface="Arial" charset="0"/>
            </a:endParaRPr>
          </a:p>
        </p:txBody>
      </p:sp>
      <p:sp>
        <p:nvSpPr>
          <p:cNvPr id="4" name="Rectangle 3"/>
          <p:cNvSpPr txBox="1">
            <a:spLocks noChangeArrowheads="1"/>
          </p:cNvSpPr>
          <p:nvPr/>
        </p:nvSpPr>
        <p:spPr bwMode="auto">
          <a:xfrm>
            <a:off x="3124200" y="3733800"/>
            <a:ext cx="1371600" cy="533400"/>
          </a:xfrm>
          <a:prstGeom prst="rect">
            <a:avLst/>
          </a:prstGeom>
          <a:solidFill>
            <a:srgbClr val="000000"/>
          </a:solidFill>
          <a:ln w="9525">
            <a:noFill/>
            <a:miter lim="800000"/>
            <a:headEnd/>
            <a:tailEnd/>
          </a:ln>
        </p:spPr>
        <p:txBody>
          <a:bodyPr anchor="ct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CN" altLang="en-US" sz="2400" b="1">
                <a:solidFill>
                  <a:schemeClr val="bg1"/>
                </a:solidFill>
                <a:latin typeface="微軟正黑體" charset="0"/>
                <a:ea typeface="微軟正黑體" charset="0"/>
                <a:cs typeface="Arial" charset="0"/>
              </a:rPr>
              <a:t>院子</a:t>
            </a:r>
            <a:endParaRPr lang="en-US" sz="2400" b="1">
              <a:solidFill>
                <a:schemeClr val="bg1"/>
              </a:solidFill>
              <a:latin typeface="微軟正黑體" charset="0"/>
              <a:ea typeface="微軟正黑體" charset="0"/>
              <a:cs typeface="Arial" charset="0"/>
            </a:endParaRPr>
          </a:p>
        </p:txBody>
      </p:sp>
      <p:sp>
        <p:nvSpPr>
          <p:cNvPr id="5" name="Rectangle 3"/>
          <p:cNvSpPr txBox="1">
            <a:spLocks noChangeArrowheads="1"/>
          </p:cNvSpPr>
          <p:nvPr/>
        </p:nvSpPr>
        <p:spPr bwMode="auto">
          <a:xfrm>
            <a:off x="457200" y="76200"/>
            <a:ext cx="2057400" cy="533400"/>
          </a:xfrm>
          <a:prstGeom prst="rect">
            <a:avLst/>
          </a:prstGeom>
          <a:solidFill>
            <a:srgbClr val="000000"/>
          </a:solidFill>
          <a:ln w="9525">
            <a:noFill/>
            <a:miter lim="800000"/>
            <a:headEnd/>
            <a:tailEnd/>
          </a:ln>
        </p:spPr>
        <p:txBody>
          <a:bodyPr anchor="ct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CN" altLang="en-US" sz="2400" b="1">
                <a:solidFill>
                  <a:schemeClr val="bg1"/>
                </a:solidFill>
                <a:latin typeface="微軟正黑體" charset="0"/>
                <a:ea typeface="微軟正黑體" charset="0"/>
                <a:cs typeface="Arial" charset="0"/>
              </a:rPr>
              <a:t>会幕</a:t>
            </a:r>
            <a:endParaRPr lang="en-US" sz="2400" b="1">
              <a:solidFill>
                <a:schemeClr val="bg1"/>
              </a:solidFill>
              <a:latin typeface="微軟正黑體" charset="0"/>
              <a:ea typeface="微軟正黑體" charset="0"/>
              <a:cs typeface="Arial" charset="0"/>
            </a:endParaRPr>
          </a:p>
        </p:txBody>
      </p:sp>
      <p:sp>
        <p:nvSpPr>
          <p:cNvPr id="6" name="Rectangle 3"/>
          <p:cNvSpPr txBox="1">
            <a:spLocks noChangeArrowheads="1"/>
          </p:cNvSpPr>
          <p:nvPr/>
        </p:nvSpPr>
        <p:spPr bwMode="auto">
          <a:xfrm>
            <a:off x="4876800" y="533400"/>
            <a:ext cx="1371600" cy="533400"/>
          </a:xfrm>
          <a:prstGeom prst="rect">
            <a:avLst/>
          </a:prstGeom>
          <a:solidFill>
            <a:srgbClr val="000000"/>
          </a:solidFill>
          <a:ln w="9525">
            <a:noFill/>
            <a:miter lim="800000"/>
            <a:headEnd/>
            <a:tailEnd/>
          </a:ln>
        </p:spPr>
        <p:txBody>
          <a:bodyPr anchor="ct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CN" altLang="en-US" sz="2400" b="1">
                <a:solidFill>
                  <a:schemeClr val="bg1"/>
                </a:solidFill>
                <a:latin typeface="微軟正黑體" charset="0"/>
                <a:ea typeface="微軟正黑體" charset="0"/>
                <a:cs typeface="Arial" charset="0"/>
              </a:rPr>
              <a:t>柱子</a:t>
            </a:r>
            <a:endParaRPr lang="en-US" sz="2400" b="1">
              <a:solidFill>
                <a:schemeClr val="bg1"/>
              </a:solidFill>
              <a:latin typeface="微軟正黑體" charset="0"/>
              <a:ea typeface="微軟正黑體" charset="0"/>
              <a:cs typeface="Arial" charset="0"/>
            </a:endParaRPr>
          </a:p>
        </p:txBody>
      </p:sp>
      <p:sp>
        <p:nvSpPr>
          <p:cNvPr id="7" name="Rectangle 3"/>
          <p:cNvSpPr txBox="1">
            <a:spLocks noChangeArrowheads="1"/>
          </p:cNvSpPr>
          <p:nvPr/>
        </p:nvSpPr>
        <p:spPr bwMode="auto">
          <a:xfrm>
            <a:off x="5638800" y="1295400"/>
            <a:ext cx="3048000" cy="533400"/>
          </a:xfrm>
          <a:prstGeom prst="rect">
            <a:avLst/>
          </a:prstGeom>
          <a:solidFill>
            <a:srgbClr val="000000"/>
          </a:solidFill>
          <a:ln w="9525">
            <a:noFill/>
            <a:miter lim="800000"/>
            <a:headEnd/>
            <a:tailEnd/>
          </a:ln>
        </p:spPr>
        <p:txBody>
          <a:bodyPr anchor="ct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CN" altLang="en-US" sz="2400" b="1">
                <a:solidFill>
                  <a:schemeClr val="bg1"/>
                </a:solidFill>
                <a:latin typeface="微軟正黑體" charset="0"/>
                <a:ea typeface="微軟正黑體" charset="0"/>
                <a:cs typeface="Arial" charset="0"/>
              </a:rPr>
              <a:t>细麻帷子</a:t>
            </a:r>
            <a:endParaRPr lang="en-US" sz="2400" b="1">
              <a:solidFill>
                <a:schemeClr val="bg1"/>
              </a:solidFill>
              <a:latin typeface="微軟正黑體" charset="0"/>
              <a:ea typeface="微軟正黑體" charset="0"/>
              <a:cs typeface="Arial" charset="0"/>
            </a:endParaRPr>
          </a:p>
        </p:txBody>
      </p:sp>
      <p:sp>
        <p:nvSpPr>
          <p:cNvPr id="8" name="Rectangle 3"/>
          <p:cNvSpPr txBox="1">
            <a:spLocks noChangeArrowheads="1"/>
          </p:cNvSpPr>
          <p:nvPr/>
        </p:nvSpPr>
        <p:spPr bwMode="auto">
          <a:xfrm>
            <a:off x="5148263" y="2997200"/>
            <a:ext cx="1584325" cy="576263"/>
          </a:xfrm>
          <a:prstGeom prst="rect">
            <a:avLst/>
          </a:prstGeom>
          <a:solidFill>
            <a:srgbClr val="000000"/>
          </a:solidFill>
          <a:ln w="9525">
            <a:noFill/>
            <a:miter lim="800000"/>
            <a:headEnd/>
            <a:tailEnd/>
          </a:ln>
        </p:spPr>
        <p:txBody>
          <a:bodyPr anchor="ct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TW" altLang="en-US" sz="2400" b="1">
                <a:solidFill>
                  <a:schemeClr val="bg1"/>
                </a:solidFill>
                <a:latin typeface="微軟正黑體" charset="0"/>
                <a:ea typeface="微軟正黑體" charset="0"/>
                <a:cs typeface="Arial" charset="0"/>
              </a:rPr>
              <a:t>燔祭坛</a:t>
            </a:r>
            <a:endParaRPr lang="en-US" sz="2400" b="1">
              <a:solidFill>
                <a:schemeClr val="bg1"/>
              </a:solidFill>
              <a:latin typeface="微軟正黑體" charset="0"/>
              <a:ea typeface="微軟正黑體" charset="0"/>
              <a:cs typeface="Arial" charset="0"/>
            </a:endParaRPr>
          </a:p>
        </p:txBody>
      </p:sp>
      <p:sp>
        <p:nvSpPr>
          <p:cNvPr id="9" name="Rectangle 3"/>
          <p:cNvSpPr txBox="1">
            <a:spLocks noChangeArrowheads="1"/>
          </p:cNvSpPr>
          <p:nvPr/>
        </p:nvSpPr>
        <p:spPr bwMode="auto">
          <a:xfrm>
            <a:off x="4343400" y="2298700"/>
            <a:ext cx="1371600" cy="533400"/>
          </a:xfrm>
          <a:prstGeom prst="rect">
            <a:avLst/>
          </a:prstGeom>
          <a:solidFill>
            <a:srgbClr val="000000"/>
          </a:solidFill>
          <a:ln w="9525">
            <a:noFill/>
            <a:miter lim="800000"/>
            <a:headEnd/>
            <a:tailEnd/>
          </a:ln>
        </p:spPr>
        <p:txBody>
          <a:bodyPr anchor="ct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TW" altLang="en-US" sz="2400" b="1">
                <a:solidFill>
                  <a:schemeClr val="bg1"/>
                </a:solidFill>
                <a:latin typeface="微軟正黑體" charset="0"/>
                <a:ea typeface="微軟正黑體" charset="0"/>
                <a:cs typeface="Arial" charset="0"/>
              </a:rPr>
              <a:t>洗濯盆</a:t>
            </a:r>
            <a:endParaRPr lang="en-US" sz="2400" b="1">
              <a:solidFill>
                <a:schemeClr val="bg1"/>
              </a:solidFill>
              <a:latin typeface="微軟正黑體" charset="0"/>
              <a:ea typeface="微軟正黑體" charset="0"/>
              <a:cs typeface="Arial" charset="0"/>
            </a:endParaRPr>
          </a:p>
        </p:txBody>
      </p:sp>
      <p:sp>
        <p:nvSpPr>
          <p:cNvPr id="10" name="Rectangle 3"/>
          <p:cNvSpPr txBox="1">
            <a:spLocks noChangeArrowheads="1"/>
          </p:cNvSpPr>
          <p:nvPr/>
        </p:nvSpPr>
        <p:spPr bwMode="auto">
          <a:xfrm>
            <a:off x="6553200" y="5562600"/>
            <a:ext cx="1371600" cy="533400"/>
          </a:xfrm>
          <a:prstGeom prst="rect">
            <a:avLst/>
          </a:prstGeom>
          <a:solidFill>
            <a:srgbClr val="000000"/>
          </a:solidFill>
          <a:ln w="9525">
            <a:noFill/>
            <a:miter lim="800000"/>
            <a:headEnd/>
            <a:tailEnd/>
          </a:ln>
        </p:spPr>
        <p:txBody>
          <a:bodyPr anchor="ct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r>
              <a:rPr lang="zh-CN" altLang="en-US" sz="2400" b="1">
                <a:solidFill>
                  <a:schemeClr val="bg1"/>
                </a:solidFill>
                <a:latin typeface="微軟正黑體" charset="0"/>
                <a:ea typeface="微軟正黑體" charset="0"/>
                <a:cs typeface="Arial" charset="0"/>
              </a:rPr>
              <a:t>门</a:t>
            </a:r>
            <a:endParaRPr lang="en-US" sz="2400" b="1">
              <a:solidFill>
                <a:schemeClr val="bg1"/>
              </a:solidFill>
              <a:latin typeface="微軟正黑體" charset="0"/>
              <a:ea typeface="微軟正黑體" charset="0"/>
              <a:cs typeface="Arial" charset="0"/>
            </a:endParaRPr>
          </a:p>
        </p:txBody>
      </p:sp>
    </p:spTree>
  </p:cSld>
  <p:clrMapOvr>
    <a:masterClrMapping/>
  </p:clrMapOvr>
  <p:transition spd="med">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diag1"/>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43" name="Text Box 3"/>
          <p:cNvSpPr txBox="1">
            <a:spLocks noChangeArrowheads="1"/>
          </p:cNvSpPr>
          <p:nvPr/>
        </p:nvSpPr>
        <p:spPr bwMode="auto">
          <a:xfrm>
            <a:off x="533400" y="1882775"/>
            <a:ext cx="8610600" cy="45243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buFontTx/>
              <a:buAutoNum type="arabicPeriod"/>
            </a:pPr>
            <a:r>
              <a:rPr lang="zh-CN" altLang="en-US" sz="3600" b="1">
                <a:solidFill>
                  <a:schemeClr val="bg1"/>
                </a:solidFill>
                <a:latin typeface="微軟正黑體" charset="0"/>
                <a:ea typeface="微軟正黑體" charset="0"/>
                <a:cs typeface="微軟正黑體" charset="0"/>
              </a:rPr>
              <a:t> 敬拜者奉上自己的献祭。</a:t>
            </a:r>
          </a:p>
          <a:p>
            <a:pPr algn="l" eaLnBrk="1" hangingPunct="1">
              <a:spcBef>
                <a:spcPct val="50000"/>
              </a:spcBef>
              <a:buFontTx/>
              <a:buAutoNum type="arabicPeriod"/>
            </a:pPr>
            <a:r>
              <a:rPr lang="zh-CN" altLang="en-US" sz="3600" b="1">
                <a:solidFill>
                  <a:schemeClr val="bg1"/>
                </a:solidFill>
                <a:latin typeface="Times New Roman" charset="0"/>
                <a:ea typeface="SimSun" charset="0"/>
                <a:cs typeface="SimSun" charset="0"/>
              </a:rPr>
              <a:t> </a:t>
            </a:r>
            <a:r>
              <a:rPr lang="zh-CN" altLang="en-US" sz="3600" b="1">
                <a:solidFill>
                  <a:schemeClr val="bg1"/>
                </a:solidFill>
                <a:latin typeface="微軟正黑體" charset="0"/>
                <a:ea typeface="微軟正黑體" charset="0"/>
                <a:cs typeface="微軟正黑體" charset="0"/>
              </a:rPr>
              <a:t>他按手在要被宰杀的牺牲物上，大约同  时认罪。</a:t>
            </a:r>
            <a:endParaRPr lang="en-US" sz="3600" b="1">
              <a:solidFill>
                <a:schemeClr val="bg1"/>
              </a:solidFill>
              <a:latin typeface="微軟正黑體" charset="0"/>
              <a:ea typeface="微軟正黑體" charset="0"/>
              <a:cs typeface="微軟正黑體" charset="0"/>
            </a:endParaRPr>
          </a:p>
          <a:p>
            <a:pPr algn="l" eaLnBrk="1" hangingPunct="1">
              <a:spcBef>
                <a:spcPct val="50000"/>
              </a:spcBef>
            </a:pPr>
            <a:r>
              <a:rPr lang="en-US" altLang="zh-CN" sz="3600" b="1">
                <a:solidFill>
                  <a:schemeClr val="bg1"/>
                </a:solidFill>
                <a:latin typeface="Times New Roman" charset="0"/>
                <a:ea typeface="SimSun" charset="0"/>
                <a:cs typeface="SimSun" charset="0"/>
              </a:rPr>
              <a:t>3.	 </a:t>
            </a:r>
            <a:r>
              <a:rPr lang="zh-CN" altLang="en-US" sz="3600" b="1">
                <a:solidFill>
                  <a:schemeClr val="bg1"/>
                </a:solidFill>
                <a:latin typeface="微軟正黑體" charset="0"/>
                <a:ea typeface="微軟正黑體" charset="0"/>
                <a:cs typeface="微軟正黑體" charset="0"/>
              </a:rPr>
              <a:t>敬拜者宰杀牺牲物。</a:t>
            </a:r>
            <a:endParaRPr lang="en-US" sz="3600" b="1">
              <a:solidFill>
                <a:schemeClr val="bg1"/>
              </a:solidFill>
              <a:latin typeface="微軟正黑體" charset="0"/>
              <a:ea typeface="微軟正黑體" charset="0"/>
              <a:cs typeface="微軟正黑體" charset="0"/>
            </a:endParaRPr>
          </a:p>
          <a:p>
            <a:pPr algn="l" eaLnBrk="1" hangingPunct="1">
              <a:spcBef>
                <a:spcPct val="50000"/>
              </a:spcBef>
            </a:pPr>
            <a:endParaRPr lang="zh-CN" altLang="en-US" sz="3600" b="1">
              <a:solidFill>
                <a:schemeClr val="bg1"/>
              </a:solidFill>
              <a:latin typeface="Times New Roman" charset="0"/>
              <a:ea typeface="SimSun" charset="0"/>
              <a:cs typeface="SimSun" charset="0"/>
            </a:endParaRPr>
          </a:p>
          <a:p>
            <a:pPr algn="ctr" eaLnBrk="1" hangingPunct="1">
              <a:spcBef>
                <a:spcPct val="50000"/>
              </a:spcBef>
            </a:pPr>
            <a:endParaRPr lang="zh-CN" altLang="en-US" sz="3600" b="1">
              <a:solidFill>
                <a:schemeClr val="bg1"/>
              </a:solidFill>
              <a:latin typeface="Times New Roman" charset="0"/>
              <a:ea typeface="SimSun" charset="0"/>
              <a:cs typeface="SimSun" charset="0"/>
            </a:endParaRPr>
          </a:p>
        </p:txBody>
      </p:sp>
      <p:sp>
        <p:nvSpPr>
          <p:cNvPr id="778244" name="Text Box 4"/>
          <p:cNvSpPr txBox="1">
            <a:spLocks noChangeArrowheads="1"/>
          </p:cNvSpPr>
          <p:nvPr/>
        </p:nvSpPr>
        <p:spPr bwMode="auto">
          <a:xfrm>
            <a:off x="3276600" y="6248400"/>
            <a:ext cx="58674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pPr>
            <a:r>
              <a:rPr lang="en-US" altLang="zh-CN" sz="2400" b="1">
                <a:solidFill>
                  <a:schemeClr val="bg1"/>
                </a:solidFill>
                <a:latin typeface="Times New Roman" charset="0"/>
                <a:ea typeface="SimSun" charset="0"/>
                <a:cs typeface="SimSun" charset="0"/>
              </a:rPr>
              <a:t>R. T. Beckwith,</a:t>
            </a:r>
            <a:r>
              <a:rPr lang="en-US" altLang="zh-CN" sz="2400" b="1" i="1">
                <a:solidFill>
                  <a:schemeClr val="bg1"/>
                </a:solidFill>
                <a:latin typeface="微軟正黑體" charset="0"/>
                <a:ea typeface="微軟正黑體" charset="0"/>
                <a:cs typeface="微軟正黑體" charset="0"/>
              </a:rPr>
              <a:t>《</a:t>
            </a:r>
            <a:r>
              <a:rPr lang="zh-CN" altLang="en-US" sz="2400" b="1" i="1">
                <a:solidFill>
                  <a:schemeClr val="bg1"/>
                </a:solidFill>
                <a:latin typeface="微軟正黑體" charset="0"/>
                <a:ea typeface="微軟正黑體" charset="0"/>
                <a:cs typeface="微軟正黑體" charset="0"/>
              </a:rPr>
              <a:t>圣经新辞典</a:t>
            </a:r>
            <a:r>
              <a:rPr lang="en-US" altLang="zh-CN" sz="2400" b="1" i="1">
                <a:solidFill>
                  <a:schemeClr val="bg1"/>
                </a:solidFill>
                <a:latin typeface="微軟正黑體" charset="0"/>
                <a:ea typeface="微軟正黑體" charset="0"/>
                <a:cs typeface="微軟正黑體" charset="0"/>
              </a:rPr>
              <a:t>》</a:t>
            </a:r>
            <a:r>
              <a:rPr lang="en-US" altLang="zh-CN" sz="2400" b="1">
                <a:solidFill>
                  <a:schemeClr val="bg1"/>
                </a:solidFill>
                <a:latin typeface="Times New Roman" charset="0"/>
                <a:ea typeface="SimSun" charset="0"/>
                <a:cs typeface="SimSun" charset="0"/>
              </a:rPr>
              <a:t>, 1962</a:t>
            </a:r>
          </a:p>
        </p:txBody>
      </p:sp>
      <p:sp>
        <p:nvSpPr>
          <p:cNvPr id="778245" name="Text Box 5"/>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dist="35921" dir="2700000" algn="ctr" rotWithShape="0">
              <a:schemeClr val="tx1">
                <a:alpha val="74997"/>
              </a:schemeClr>
            </a:outerShdw>
          </a:effectLst>
        </p:spPr>
        <p:txBody>
          <a:bodyPr wrap="none">
            <a:spAutoFit/>
          </a:bodyPr>
          <a:lstStyle/>
          <a:p>
            <a:pPr algn="l">
              <a:defRPr/>
            </a:pPr>
            <a:r>
              <a:rPr lang="en-US" sz="2400" b="1">
                <a:solidFill>
                  <a:srgbClr val="FFFFFF"/>
                </a:solidFill>
                <a:latin typeface="Arial" pitchFamily="-111" charset="0"/>
                <a:ea typeface="Times New Roman" pitchFamily="-111" charset="0"/>
                <a:cs typeface="Times New Roman" pitchFamily="-111" charset="0"/>
              </a:rPr>
              <a:t>128</a:t>
            </a:r>
          </a:p>
        </p:txBody>
      </p:sp>
      <p:sp>
        <p:nvSpPr>
          <p:cNvPr id="778246" name="Rectangle 6"/>
          <p:cNvSpPr>
            <a:spLocks noGrp="1" noChangeArrowheads="1"/>
          </p:cNvSpPr>
          <p:nvPr>
            <p:ph type="title" idx="4294967295"/>
          </p:nvPr>
        </p:nvSpPr>
        <p:spPr>
          <a:xfrm>
            <a:off x="685800" y="381000"/>
            <a:ext cx="7772400" cy="701675"/>
          </a:xfrm>
          <a:effectLst>
            <a:outerShdw blurRad="63500" dist="38099" dir="2700000" algn="ctr" rotWithShape="0">
              <a:schemeClr val="tx1">
                <a:alpha val="74997"/>
              </a:schemeClr>
            </a:outerShdw>
          </a:effectLst>
        </p:spPr>
        <p:txBody>
          <a:bodyPr anchor="t">
            <a:spAutoFit/>
          </a:bodyPr>
          <a:lstStyle/>
          <a:p>
            <a:pPr eaLnBrk="1" hangingPunct="1">
              <a:spcBef>
                <a:spcPct val="50000"/>
              </a:spcBef>
            </a:pPr>
            <a:r>
              <a:rPr lang="zh-CN" altLang="en-US" sz="4000" b="1">
                <a:solidFill>
                  <a:schemeClr val="bg1"/>
                </a:solidFill>
                <a:latin typeface="微軟正黑體" charset="0"/>
                <a:ea typeface="微軟正黑體" charset="0"/>
                <a:cs typeface="微軟正黑體" charset="0"/>
              </a:rPr>
              <a:t>利未记第</a:t>
            </a:r>
            <a:r>
              <a:rPr lang="zh-CN" altLang="en-US" sz="4000" b="1">
                <a:solidFill>
                  <a:schemeClr val="bg1"/>
                </a:solidFill>
                <a:latin typeface="Times New Roman" charset="0"/>
                <a:ea typeface="ＭＳ Ｐゴシック" charset="0"/>
                <a:cs typeface="ＭＳ Ｐゴシック" charset="0"/>
              </a:rPr>
              <a:t> </a:t>
            </a:r>
            <a:r>
              <a:rPr lang="en-US" altLang="zh-CN" sz="4000" b="1">
                <a:solidFill>
                  <a:schemeClr val="bg1"/>
                </a:solidFill>
                <a:latin typeface="Times New Roman" charset="0"/>
                <a:ea typeface="ＭＳ Ｐゴシック" charset="0"/>
                <a:cs typeface="ＭＳ Ｐゴシック" charset="0"/>
              </a:rPr>
              <a:t>1–5 </a:t>
            </a:r>
            <a:r>
              <a:rPr lang="zh-CN" altLang="en-US" sz="4000" b="1">
                <a:solidFill>
                  <a:schemeClr val="bg1"/>
                </a:solidFill>
                <a:latin typeface="微軟正黑體" charset="0"/>
                <a:ea typeface="微軟正黑體" charset="0"/>
                <a:cs typeface="微軟正黑體" charset="0"/>
              </a:rPr>
              <a:t>中的献祭礼仪</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778243"/>
                                        </p:tgtEl>
                                        <p:attrNameLst>
                                          <p:attrName>style.visibility</p:attrName>
                                        </p:attrNameLst>
                                      </p:cBhvr>
                                      <p:to>
                                        <p:strVal val="visible"/>
                                      </p:to>
                                    </p:set>
                                    <p:animEffect transition="in" filter="dissolve">
                                      <p:cBhvr>
                                        <p:cTn id="7" dur="75"/>
                                        <p:tgtEl>
                                          <p:spTgt spid="778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4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iag1"/>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1" name="Text Box 3"/>
          <p:cNvSpPr txBox="1">
            <a:spLocks noChangeArrowheads="1"/>
          </p:cNvSpPr>
          <p:nvPr/>
        </p:nvSpPr>
        <p:spPr bwMode="auto">
          <a:xfrm>
            <a:off x="533400" y="1882775"/>
            <a:ext cx="7924800" cy="39703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r>
              <a:rPr lang="en-US" altLang="zh-CN" sz="3600" b="1">
                <a:solidFill>
                  <a:schemeClr val="bg1"/>
                </a:solidFill>
                <a:latin typeface="Times New Roman" charset="0"/>
                <a:ea typeface="SimSun" charset="0"/>
                <a:cs typeface="SimSun" charset="0"/>
              </a:rPr>
              <a:t>4. </a:t>
            </a:r>
            <a:r>
              <a:rPr lang="zh-CN" altLang="en-US" sz="3600" b="1">
                <a:solidFill>
                  <a:schemeClr val="bg1"/>
                </a:solidFill>
                <a:latin typeface="微軟正黑體" charset="0"/>
                <a:ea typeface="微軟正黑體" charset="0"/>
                <a:cs typeface="微軟正黑體" charset="0"/>
              </a:rPr>
              <a:t>祭司将血接在盆里，并抹在燔祭坛的东北和西南角，让祭坛的四边都溅上血。剩下的血则全倒在燔祭坛脚。</a:t>
            </a:r>
            <a:endParaRPr lang="en-US" sz="3600" b="1">
              <a:solidFill>
                <a:schemeClr val="bg1"/>
              </a:solidFill>
              <a:latin typeface="微軟正黑體" charset="0"/>
              <a:ea typeface="微軟正黑體" charset="0"/>
              <a:cs typeface="微軟正黑體" charset="0"/>
            </a:endParaRPr>
          </a:p>
          <a:p>
            <a:pPr algn="l" eaLnBrk="1" hangingPunct="1">
              <a:spcBef>
                <a:spcPct val="50000"/>
              </a:spcBef>
            </a:pPr>
            <a:endParaRPr lang="zh-CN" altLang="en-US" sz="3600" b="1">
              <a:solidFill>
                <a:schemeClr val="bg1"/>
              </a:solidFill>
              <a:latin typeface="Times New Roman" charset="0"/>
              <a:ea typeface="SimSun" charset="0"/>
              <a:cs typeface="SimSun" charset="0"/>
            </a:endParaRPr>
          </a:p>
          <a:p>
            <a:pPr algn="ctr" eaLnBrk="1" hangingPunct="1">
              <a:spcBef>
                <a:spcPct val="50000"/>
              </a:spcBef>
            </a:pPr>
            <a:endParaRPr lang="zh-CN" altLang="en-US" sz="3600" b="1">
              <a:solidFill>
                <a:schemeClr val="bg1"/>
              </a:solidFill>
              <a:latin typeface="Times New Roman" charset="0"/>
              <a:ea typeface="SimSun" charset="0"/>
              <a:cs typeface="SimSun" charset="0"/>
            </a:endParaRPr>
          </a:p>
        </p:txBody>
      </p:sp>
      <p:sp>
        <p:nvSpPr>
          <p:cNvPr id="780292" name="Text Box 4"/>
          <p:cNvSpPr txBox="1">
            <a:spLocks noChangeArrowheads="1"/>
          </p:cNvSpPr>
          <p:nvPr/>
        </p:nvSpPr>
        <p:spPr bwMode="auto">
          <a:xfrm>
            <a:off x="3276600" y="6248400"/>
            <a:ext cx="58674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pPr>
            <a:r>
              <a:rPr lang="en-US" altLang="zh-CN" sz="2400" b="1">
                <a:solidFill>
                  <a:schemeClr val="bg1"/>
                </a:solidFill>
                <a:latin typeface="Times New Roman" charset="0"/>
                <a:ea typeface="SimSun" charset="0"/>
                <a:cs typeface="SimSun" charset="0"/>
              </a:rPr>
              <a:t>R. T. Beckwith,</a:t>
            </a:r>
            <a:r>
              <a:rPr lang="en-US" altLang="zh-CN" sz="2400" b="1" i="1">
                <a:solidFill>
                  <a:schemeClr val="bg1"/>
                </a:solidFill>
                <a:latin typeface="微軟正黑體" charset="0"/>
                <a:ea typeface="微軟正黑體" charset="0"/>
                <a:cs typeface="微軟正黑體" charset="0"/>
              </a:rPr>
              <a:t>《</a:t>
            </a:r>
            <a:r>
              <a:rPr lang="zh-CN" altLang="en-US" sz="2400" b="1" i="1">
                <a:solidFill>
                  <a:schemeClr val="bg1"/>
                </a:solidFill>
                <a:latin typeface="微軟正黑體" charset="0"/>
                <a:ea typeface="微軟正黑體" charset="0"/>
                <a:cs typeface="微軟正黑體" charset="0"/>
              </a:rPr>
              <a:t>圣经新辞典</a:t>
            </a:r>
            <a:r>
              <a:rPr lang="en-US" altLang="zh-CN" sz="2400" b="1" i="1">
                <a:solidFill>
                  <a:schemeClr val="bg1"/>
                </a:solidFill>
                <a:latin typeface="微軟正黑體" charset="0"/>
                <a:ea typeface="微軟正黑體" charset="0"/>
                <a:cs typeface="微軟正黑體" charset="0"/>
              </a:rPr>
              <a:t>》</a:t>
            </a:r>
            <a:r>
              <a:rPr lang="en-US" altLang="zh-CN" sz="2400" b="1">
                <a:solidFill>
                  <a:schemeClr val="bg1"/>
                </a:solidFill>
                <a:latin typeface="Times New Roman" charset="0"/>
                <a:ea typeface="SimSun" charset="0"/>
                <a:cs typeface="SimSun" charset="0"/>
              </a:rPr>
              <a:t>, 1962</a:t>
            </a:r>
          </a:p>
        </p:txBody>
      </p:sp>
      <p:sp>
        <p:nvSpPr>
          <p:cNvPr id="780293" name="Text Box 5"/>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dist="35921" dir="2700000" algn="ctr" rotWithShape="0">
              <a:schemeClr val="tx1">
                <a:alpha val="74997"/>
              </a:schemeClr>
            </a:outerShdw>
          </a:effectLst>
        </p:spPr>
        <p:txBody>
          <a:bodyPr wrap="none">
            <a:spAutoFit/>
          </a:bodyPr>
          <a:lstStyle/>
          <a:p>
            <a:pPr algn="l">
              <a:defRPr/>
            </a:pPr>
            <a:r>
              <a:rPr lang="en-US" sz="2400" b="1">
                <a:solidFill>
                  <a:srgbClr val="FFFFFF"/>
                </a:solidFill>
                <a:latin typeface="Arial" pitchFamily="-111" charset="0"/>
                <a:ea typeface="Times New Roman" pitchFamily="-111" charset="0"/>
                <a:cs typeface="Times New Roman" pitchFamily="-111" charset="0"/>
              </a:rPr>
              <a:t>128</a:t>
            </a:r>
          </a:p>
        </p:txBody>
      </p:sp>
      <p:sp>
        <p:nvSpPr>
          <p:cNvPr id="780294" name="Rectangle 6"/>
          <p:cNvSpPr>
            <a:spLocks noGrp="1" noChangeArrowheads="1"/>
          </p:cNvSpPr>
          <p:nvPr>
            <p:ph type="title" idx="4294967295"/>
          </p:nvPr>
        </p:nvSpPr>
        <p:spPr>
          <a:xfrm>
            <a:off x="685800" y="304800"/>
            <a:ext cx="7772400" cy="762000"/>
          </a:xfrm>
          <a:effectLst>
            <a:outerShdw blurRad="63500" dist="35921" dir="2700000" algn="ctr" rotWithShape="0">
              <a:schemeClr val="tx1">
                <a:alpha val="74997"/>
              </a:schemeClr>
            </a:outerShdw>
          </a:effectLst>
        </p:spPr>
        <p:txBody>
          <a:bodyPr/>
          <a:lstStyle/>
          <a:p>
            <a:pPr eaLnBrk="1" hangingPunct="1"/>
            <a:r>
              <a:rPr lang="zh-CN" altLang="en-US" sz="4000" b="1">
                <a:solidFill>
                  <a:schemeClr val="bg1"/>
                </a:solidFill>
                <a:latin typeface="微軟正黑體" charset="0"/>
                <a:ea typeface="微軟正黑體" charset="0"/>
                <a:cs typeface="微軟正黑體" charset="0"/>
              </a:rPr>
              <a:t>利未记第</a:t>
            </a:r>
            <a:r>
              <a:rPr lang="zh-CN" altLang="en-US" sz="4000" b="1">
                <a:solidFill>
                  <a:schemeClr val="bg1"/>
                </a:solidFill>
                <a:latin typeface="Times New Roman" charset="0"/>
                <a:ea typeface="ＭＳ Ｐゴシック" charset="0"/>
                <a:cs typeface="ＭＳ Ｐゴシック" charset="0"/>
              </a:rPr>
              <a:t> </a:t>
            </a:r>
            <a:r>
              <a:rPr lang="en-US" altLang="zh-CN" sz="4000" b="1">
                <a:solidFill>
                  <a:schemeClr val="bg1"/>
                </a:solidFill>
                <a:latin typeface="Times New Roman" charset="0"/>
                <a:ea typeface="ＭＳ Ｐゴシック" charset="0"/>
                <a:cs typeface="ＭＳ Ｐゴシック" charset="0"/>
              </a:rPr>
              <a:t>1–5 </a:t>
            </a:r>
            <a:r>
              <a:rPr lang="zh-CN" altLang="en-US" sz="4000" b="1">
                <a:solidFill>
                  <a:schemeClr val="bg1"/>
                </a:solidFill>
                <a:latin typeface="微軟正黑體" charset="0"/>
                <a:ea typeface="微軟正黑體" charset="0"/>
                <a:cs typeface="微軟正黑體" charset="0"/>
              </a:rPr>
              <a:t>中的献祭礼仪</a:t>
            </a:r>
            <a:endParaRPr lang="zh-CN" altLang="en-US">
              <a:latin typeface="Times New Roman" charset="0"/>
              <a:ea typeface="ＭＳ Ｐゴシック" charset="0"/>
              <a:cs typeface="ＭＳ Ｐゴシック" charset="0"/>
            </a:endParaRPr>
          </a:p>
        </p:txBody>
      </p:sp>
    </p:spTree>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39786" y="1001356"/>
            <a:ext cx="13386613" cy="5856643"/>
          </a:xfrm>
          <a:prstGeom prst="rect">
            <a:avLst/>
          </a:prstGeom>
        </p:spPr>
      </p:pic>
      <p:sp>
        <p:nvSpPr>
          <p:cNvPr id="900098" name="Rectangle 2"/>
          <p:cNvSpPr>
            <a:spLocks noGrp="1" noChangeArrowheads="1"/>
          </p:cNvSpPr>
          <p:nvPr>
            <p:ph type="ctrTitle"/>
          </p:nvPr>
        </p:nvSpPr>
        <p:spPr>
          <a:xfrm>
            <a:off x="683568" y="1268760"/>
            <a:ext cx="9144000" cy="1965808"/>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Kai" pitchFamily="2" charset="-122"/>
                <a:ea typeface="Kai" pitchFamily="2" charset="-122"/>
                <a:cs typeface="ＭＳ Ｐゴシック" charset="0"/>
              </a:rPr>
              <a:t>神圣圣洁意味着什么？</a:t>
            </a:r>
            <a:endParaRPr lang="en-US" sz="5400" b="1" dirty="0">
              <a:effectLst>
                <a:glow rad="127000">
                  <a:schemeClr val="tx1"/>
                </a:glow>
              </a:effectLst>
              <a:latin typeface="Kai" pitchFamily="2" charset="-122"/>
              <a:ea typeface="Kai" pitchFamily="2" charset="-122"/>
              <a:cs typeface="ＭＳ Ｐゴシック" charset="0"/>
            </a:endParaRPr>
          </a:p>
        </p:txBody>
      </p:sp>
    </p:spTree>
    <p:extLst>
      <p:ext uri="{BB962C8B-B14F-4D97-AF65-F5344CB8AC3E}">
        <p14:creationId xmlns:p14="http://schemas.microsoft.com/office/powerpoint/2010/main" val="936310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diag1"/>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2339" name="Text Box 3"/>
          <p:cNvSpPr txBox="1">
            <a:spLocks noChangeArrowheads="1"/>
          </p:cNvSpPr>
          <p:nvPr/>
        </p:nvSpPr>
        <p:spPr bwMode="auto">
          <a:xfrm>
            <a:off x="533400" y="1882775"/>
            <a:ext cx="7924800" cy="2616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r>
              <a:rPr lang="en-US" altLang="zh-CN" sz="3600" b="1">
                <a:solidFill>
                  <a:schemeClr val="bg1"/>
                </a:solidFill>
                <a:latin typeface="Times New Roman" charset="0"/>
                <a:ea typeface="SimSun" charset="0"/>
                <a:cs typeface="SimSun" charset="0"/>
              </a:rPr>
              <a:t>5. </a:t>
            </a:r>
            <a:r>
              <a:rPr lang="zh-CN" altLang="en-US" sz="3600" b="1">
                <a:solidFill>
                  <a:schemeClr val="bg1"/>
                </a:solidFill>
                <a:latin typeface="微軟正黑體" charset="0"/>
                <a:ea typeface="微軟正黑體" charset="0"/>
                <a:cs typeface="微軟正黑體" charset="0"/>
              </a:rPr>
              <a:t>一部分献祭用来烧在坛上。</a:t>
            </a:r>
            <a:endParaRPr lang="en-US" sz="3600" b="1">
              <a:solidFill>
                <a:schemeClr val="bg1"/>
              </a:solidFill>
              <a:latin typeface="微軟正黑體" charset="0"/>
              <a:ea typeface="微軟正黑體" charset="0"/>
              <a:cs typeface="微軟正黑體" charset="0"/>
            </a:endParaRPr>
          </a:p>
          <a:p>
            <a:pPr algn="l"/>
            <a:endParaRPr lang="zh-CN" altLang="en-US" sz="2000" b="1">
              <a:solidFill>
                <a:schemeClr val="bg1"/>
              </a:solidFill>
              <a:latin typeface="Times New Roman" charset="0"/>
              <a:ea typeface="SimSun" charset="0"/>
              <a:cs typeface="SimSun" charset="0"/>
            </a:endParaRPr>
          </a:p>
          <a:p>
            <a:pPr algn="l"/>
            <a:r>
              <a:rPr lang="en-US" altLang="zh-CN" sz="3600" b="1">
                <a:solidFill>
                  <a:schemeClr val="bg1"/>
                </a:solidFill>
                <a:latin typeface="Times New Roman" charset="0"/>
                <a:ea typeface="SimSun" charset="0"/>
                <a:cs typeface="SimSun" charset="0"/>
              </a:rPr>
              <a:t>6. </a:t>
            </a:r>
            <a:r>
              <a:rPr lang="zh-CN" altLang="en-US" sz="3600" b="1">
                <a:solidFill>
                  <a:schemeClr val="bg1"/>
                </a:solidFill>
                <a:latin typeface="微軟正黑體" charset="0"/>
                <a:ea typeface="微軟正黑體" charset="0"/>
                <a:cs typeface="微軟正黑體" charset="0"/>
              </a:rPr>
              <a:t>所有剩余的献祭则在献祭餐中由祭司或敬拜者（平安祭中）、或是祭司及其家人、或是祭司自己吃掉。</a:t>
            </a:r>
            <a:endParaRPr lang="en-US" sz="3600" b="1">
              <a:solidFill>
                <a:schemeClr val="bg1"/>
              </a:solidFill>
              <a:latin typeface="微軟正黑體" charset="0"/>
              <a:ea typeface="微軟正黑體" charset="0"/>
              <a:cs typeface="微軟正黑體" charset="0"/>
            </a:endParaRPr>
          </a:p>
        </p:txBody>
      </p:sp>
      <p:sp>
        <p:nvSpPr>
          <p:cNvPr id="782340" name="Text Box 4"/>
          <p:cNvSpPr txBox="1">
            <a:spLocks noChangeArrowheads="1"/>
          </p:cNvSpPr>
          <p:nvPr/>
        </p:nvSpPr>
        <p:spPr bwMode="auto">
          <a:xfrm>
            <a:off x="3276600" y="6248400"/>
            <a:ext cx="5867400" cy="4572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pPr>
            <a:r>
              <a:rPr lang="en-US" altLang="zh-CN" sz="2400" b="1">
                <a:solidFill>
                  <a:schemeClr val="bg1"/>
                </a:solidFill>
                <a:latin typeface="Times New Roman" charset="0"/>
                <a:ea typeface="SimSun" charset="0"/>
                <a:cs typeface="SimSun" charset="0"/>
              </a:rPr>
              <a:t>R. T. Beckwith,</a:t>
            </a:r>
            <a:r>
              <a:rPr lang="en-US" altLang="zh-CN" sz="2400" b="1" i="1">
                <a:solidFill>
                  <a:schemeClr val="bg1"/>
                </a:solidFill>
                <a:latin typeface="微軟正黑體" charset="0"/>
                <a:ea typeface="微軟正黑體" charset="0"/>
                <a:cs typeface="微軟正黑體" charset="0"/>
              </a:rPr>
              <a:t>《</a:t>
            </a:r>
            <a:r>
              <a:rPr lang="zh-CN" altLang="en-US" sz="2400" b="1" i="1">
                <a:solidFill>
                  <a:schemeClr val="bg1"/>
                </a:solidFill>
                <a:latin typeface="微軟正黑體" charset="0"/>
                <a:ea typeface="微軟正黑體" charset="0"/>
                <a:cs typeface="微軟正黑體" charset="0"/>
              </a:rPr>
              <a:t>圣经新辞典</a:t>
            </a:r>
            <a:r>
              <a:rPr lang="en-US" altLang="zh-CN" sz="2400" b="1" i="1">
                <a:solidFill>
                  <a:schemeClr val="bg1"/>
                </a:solidFill>
                <a:latin typeface="微軟正黑體" charset="0"/>
                <a:ea typeface="微軟正黑體" charset="0"/>
                <a:cs typeface="微軟正黑體" charset="0"/>
              </a:rPr>
              <a:t>》</a:t>
            </a:r>
            <a:r>
              <a:rPr lang="en-US" altLang="zh-CN" sz="2400" b="1">
                <a:solidFill>
                  <a:schemeClr val="bg1"/>
                </a:solidFill>
                <a:latin typeface="Times New Roman" charset="0"/>
                <a:ea typeface="SimSun" charset="0"/>
                <a:cs typeface="SimSun" charset="0"/>
              </a:rPr>
              <a:t>, 1962</a:t>
            </a:r>
          </a:p>
        </p:txBody>
      </p:sp>
      <p:sp>
        <p:nvSpPr>
          <p:cNvPr id="782341" name="Text Box 5"/>
          <p:cNvSpPr txBox="1">
            <a:spLocks noChangeArrowheads="1"/>
          </p:cNvSpPr>
          <p:nvPr/>
        </p:nvSpPr>
        <p:spPr bwMode="auto">
          <a:xfrm>
            <a:off x="8299450" y="76200"/>
            <a:ext cx="692150" cy="457200"/>
          </a:xfrm>
          <a:prstGeom prst="rect">
            <a:avLst/>
          </a:prstGeom>
          <a:noFill/>
          <a:ln w="12700" cap="sq">
            <a:noFill/>
            <a:miter lim="800000"/>
            <a:headEnd type="none" w="sm" len="sm"/>
            <a:tailEnd type="none" w="sm" len="sm"/>
          </a:ln>
          <a:effectLst>
            <a:outerShdw dist="35921" dir="2700000" algn="ctr" rotWithShape="0">
              <a:schemeClr val="tx1">
                <a:alpha val="74997"/>
              </a:schemeClr>
            </a:outerShdw>
          </a:effectLst>
        </p:spPr>
        <p:txBody>
          <a:bodyPr wrap="none">
            <a:spAutoFit/>
          </a:bodyPr>
          <a:lstStyle/>
          <a:p>
            <a:pPr algn="l">
              <a:defRPr/>
            </a:pPr>
            <a:r>
              <a:rPr lang="en-US" sz="2400" b="1">
                <a:solidFill>
                  <a:srgbClr val="FFFFFF"/>
                </a:solidFill>
                <a:latin typeface="Arial" pitchFamily="-111" charset="0"/>
                <a:ea typeface="Times New Roman" pitchFamily="-111" charset="0"/>
                <a:cs typeface="Times New Roman" pitchFamily="-111" charset="0"/>
              </a:rPr>
              <a:t>128</a:t>
            </a:r>
          </a:p>
        </p:txBody>
      </p:sp>
      <p:sp>
        <p:nvSpPr>
          <p:cNvPr id="782342" name="Rectangle 6"/>
          <p:cNvSpPr>
            <a:spLocks noGrp="1" noChangeArrowheads="1"/>
          </p:cNvSpPr>
          <p:nvPr>
            <p:ph type="title" idx="4294967295"/>
          </p:nvPr>
        </p:nvSpPr>
        <p:spPr>
          <a:xfrm>
            <a:off x="685800" y="304800"/>
            <a:ext cx="7772400" cy="685800"/>
          </a:xfrm>
          <a:effectLst>
            <a:outerShdw blurRad="63500" dist="35921" dir="2700000" algn="ctr" rotWithShape="0">
              <a:schemeClr val="tx1">
                <a:alpha val="74997"/>
              </a:schemeClr>
            </a:outerShdw>
          </a:effectLst>
        </p:spPr>
        <p:txBody>
          <a:bodyPr/>
          <a:lstStyle/>
          <a:p>
            <a:pPr eaLnBrk="1" hangingPunct="1"/>
            <a:r>
              <a:rPr lang="zh-CN" altLang="en-US" sz="4000" b="1">
                <a:solidFill>
                  <a:schemeClr val="bg1"/>
                </a:solidFill>
                <a:latin typeface="微軟正黑體" charset="0"/>
                <a:ea typeface="微軟正黑體" charset="0"/>
                <a:cs typeface="微軟正黑體" charset="0"/>
              </a:rPr>
              <a:t>利未记第</a:t>
            </a:r>
            <a:r>
              <a:rPr lang="zh-CN" altLang="en-US" sz="4000" b="1">
                <a:solidFill>
                  <a:schemeClr val="bg1"/>
                </a:solidFill>
                <a:latin typeface="Times New Roman" charset="0"/>
                <a:ea typeface="ＭＳ Ｐゴシック" charset="0"/>
                <a:cs typeface="ＭＳ Ｐゴシック" charset="0"/>
              </a:rPr>
              <a:t> </a:t>
            </a:r>
            <a:r>
              <a:rPr lang="en-US" altLang="zh-CN" sz="4000" b="1">
                <a:solidFill>
                  <a:schemeClr val="bg1"/>
                </a:solidFill>
                <a:latin typeface="Times New Roman" charset="0"/>
                <a:ea typeface="ＭＳ Ｐゴシック" charset="0"/>
                <a:cs typeface="ＭＳ Ｐゴシック" charset="0"/>
              </a:rPr>
              <a:t>1–5 </a:t>
            </a:r>
            <a:r>
              <a:rPr lang="zh-CN" altLang="en-US" sz="4000" b="1">
                <a:solidFill>
                  <a:schemeClr val="bg1"/>
                </a:solidFill>
                <a:latin typeface="微軟正黑體" charset="0"/>
                <a:ea typeface="微軟正黑體" charset="0"/>
                <a:cs typeface="微軟正黑體" charset="0"/>
              </a:rPr>
              <a:t>中的献祭礼仪</a:t>
            </a:r>
            <a:endParaRPr lang="zh-CN" altLang="en-US">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82339">
                                            <p:txEl>
                                              <p:pRg st="0" end="0"/>
                                            </p:txEl>
                                          </p:spTgt>
                                        </p:tgtEl>
                                        <p:attrNameLst>
                                          <p:attrName>style.visibility</p:attrName>
                                        </p:attrNameLst>
                                      </p:cBhvr>
                                      <p:to>
                                        <p:strVal val="visible"/>
                                      </p:to>
                                    </p:set>
                                    <p:animEffect transition="in" filter="dissolve">
                                      <p:cBhvr>
                                        <p:cTn id="7" dur="500"/>
                                        <p:tgtEl>
                                          <p:spTgt spid="782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82339">
                                            <p:txEl>
                                              <p:pRg st="2" end="2"/>
                                            </p:txEl>
                                          </p:spTgt>
                                        </p:tgtEl>
                                        <p:attrNameLst>
                                          <p:attrName>style.visibility</p:attrName>
                                        </p:attrNameLst>
                                      </p:cBhvr>
                                      <p:to>
                                        <p:strVal val="visible"/>
                                      </p:to>
                                    </p:set>
                                    <p:animEffect transition="in" filter="dissolve">
                                      <p:cBhvr>
                                        <p:cTn id="12" dur="500"/>
                                        <p:tgtEl>
                                          <p:spTgt spid="782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39"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459834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pattFill prst="lgConfetti">
          <a:fgClr>
            <a:srgbClr val="FF5050"/>
          </a:fgClr>
          <a:bgClr>
            <a:srgbClr val="FF0000"/>
          </a:bgClr>
        </a:pattFill>
        <a:effectLst/>
      </p:bgPr>
    </p:bg>
    <p:spTree>
      <p:nvGrpSpPr>
        <p:cNvPr id="1" name=""/>
        <p:cNvGrpSpPr/>
        <p:nvPr/>
      </p:nvGrpSpPr>
      <p:grpSpPr>
        <a:xfrm>
          <a:off x="0" y="0"/>
          <a:ext cx="0" cy="0"/>
          <a:chOff x="0" y="0"/>
          <a:chExt cx="0" cy="0"/>
        </a:xfrm>
      </p:grpSpPr>
      <p:sp>
        <p:nvSpPr>
          <p:cNvPr id="66562" name="Rectangle 44"/>
          <p:cNvSpPr>
            <a:spLocks noChangeArrowheads="1"/>
          </p:cNvSpPr>
          <p:nvPr/>
        </p:nvSpPr>
        <p:spPr bwMode="auto">
          <a:xfrm>
            <a:off x="0" y="0"/>
            <a:ext cx="9144000" cy="6858000"/>
          </a:xfrm>
          <a:prstGeom prst="rect">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tabLst>
                <a:tab pos="3886200" algn="l"/>
                <a:tab pos="4800600" algn="l"/>
                <a:tab pos="5600700" algn="l"/>
              </a:tabLst>
            </a:pPr>
            <a:endParaRPr lang="zh-CN" altLang="en-US">
              <a:ea typeface="SimSun" charset="0"/>
              <a:cs typeface="SimSun" charset="0"/>
            </a:endParaRPr>
          </a:p>
        </p:txBody>
      </p:sp>
      <p:sp>
        <p:nvSpPr>
          <p:cNvPr id="66563" name="Rectangle 44"/>
          <p:cNvSpPr>
            <a:spLocks noChangeArrowheads="1"/>
          </p:cNvSpPr>
          <p:nvPr/>
        </p:nvSpPr>
        <p:spPr bwMode="auto">
          <a:xfrm>
            <a:off x="0" y="0"/>
            <a:ext cx="9144000" cy="17526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endParaRPr lang="zh-CN" altLang="en-US">
              <a:ea typeface="SimSun" charset="0"/>
              <a:cs typeface="SimSun" charset="0"/>
            </a:endParaRPr>
          </a:p>
        </p:txBody>
      </p:sp>
      <p:sp>
        <p:nvSpPr>
          <p:cNvPr id="66564" name="Rectangle 43"/>
          <p:cNvSpPr>
            <a:spLocks noChangeArrowheads="1"/>
          </p:cNvSpPr>
          <p:nvPr/>
        </p:nvSpPr>
        <p:spPr bwMode="auto">
          <a:xfrm>
            <a:off x="0" y="4191000"/>
            <a:ext cx="9144000" cy="2667000"/>
          </a:xfrm>
          <a:prstGeom prst="rect">
            <a:avLst/>
          </a:prstGeom>
          <a:gradFill rotWithShape="0">
            <a:gsLst>
              <a:gs pos="0">
                <a:srgbClr val="2F1800"/>
              </a:gs>
              <a:gs pos="50000">
                <a:srgbClr val="663300"/>
              </a:gs>
              <a:gs pos="100000">
                <a:srgbClr val="2F18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endParaRPr lang="zh-CN" altLang="en-US">
              <a:ea typeface="SimSun" charset="0"/>
              <a:cs typeface="SimSun" charset="0"/>
            </a:endParaRPr>
          </a:p>
        </p:txBody>
      </p:sp>
      <p:sp>
        <p:nvSpPr>
          <p:cNvPr id="66565" name="Text Box 2"/>
          <p:cNvSpPr txBox="1">
            <a:spLocks noChangeArrowheads="1"/>
          </p:cNvSpPr>
          <p:nvPr/>
        </p:nvSpPr>
        <p:spPr bwMode="auto">
          <a:xfrm>
            <a:off x="8153400" y="177800"/>
            <a:ext cx="777875" cy="51911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r>
              <a:rPr lang="en-US" altLang="zh-CN" sz="2800" b="1">
                <a:solidFill>
                  <a:schemeClr val="tx1"/>
                </a:solidFill>
                <a:latin typeface="Arial" charset="0"/>
                <a:ea typeface="SimSun" charset="0"/>
                <a:cs typeface="SimSun" charset="0"/>
              </a:rPr>
              <a:t>128</a:t>
            </a:r>
          </a:p>
        </p:txBody>
      </p:sp>
      <p:sp>
        <p:nvSpPr>
          <p:cNvPr id="66566" name="Text Box 3"/>
          <p:cNvSpPr>
            <a:spLocks noGrp="1" noChangeArrowheads="1"/>
          </p:cNvSpPr>
          <p:nvPr>
            <p:ph type="title"/>
          </p:nvPr>
        </p:nvSpPr>
        <p:spPr>
          <a:xfrm>
            <a:off x="304800" y="152400"/>
            <a:ext cx="7772400" cy="762000"/>
          </a:xfrm>
          <a:solidFill>
            <a:srgbClr val="000000"/>
          </a:solidFill>
        </p:spPr>
        <p:txBody>
          <a:bodyPr/>
          <a:lstStyle/>
          <a:p>
            <a:r>
              <a:rPr kumimoji="0" lang="zh-CN" altLang="en-US" sz="3600">
                <a:solidFill>
                  <a:schemeClr val="tx1"/>
                </a:solidFill>
                <a:latin typeface="DFKai-SB" charset="0"/>
                <a:ea typeface="DFKai-SB" charset="0"/>
                <a:cs typeface="DFKai-SB" charset="0"/>
              </a:rPr>
              <a:t>旧约里的献祭</a:t>
            </a:r>
            <a:endParaRPr kumimoji="0" lang="zh-CN" altLang="en-US" sz="2000">
              <a:solidFill>
                <a:schemeClr val="tx1"/>
              </a:solidFill>
              <a:latin typeface="Impact" charset="0"/>
              <a:ea typeface="SimSun" charset="0"/>
              <a:cs typeface="SimSun" charset="0"/>
            </a:endParaRPr>
          </a:p>
        </p:txBody>
      </p:sp>
      <p:grpSp>
        <p:nvGrpSpPr>
          <p:cNvPr id="66567" name="Group 4"/>
          <p:cNvGrpSpPr>
            <a:grpSpLocks/>
          </p:cNvGrpSpPr>
          <p:nvPr/>
        </p:nvGrpSpPr>
        <p:grpSpPr bwMode="auto">
          <a:xfrm>
            <a:off x="0" y="993775"/>
            <a:ext cx="9124950" cy="5864225"/>
            <a:chOff x="6" y="626"/>
            <a:chExt cx="5748" cy="1638"/>
          </a:xfrm>
        </p:grpSpPr>
        <p:grpSp>
          <p:nvGrpSpPr>
            <p:cNvPr id="66569" name="Group 5"/>
            <p:cNvGrpSpPr>
              <a:grpSpLocks/>
            </p:cNvGrpSpPr>
            <p:nvPr/>
          </p:nvGrpSpPr>
          <p:grpSpPr bwMode="auto">
            <a:xfrm>
              <a:off x="6" y="626"/>
              <a:ext cx="1437" cy="209"/>
              <a:chOff x="0" y="0"/>
              <a:chExt cx="938" cy="403"/>
            </a:xfrm>
          </p:grpSpPr>
          <p:sp>
            <p:nvSpPr>
              <p:cNvPr id="14342" name="Rectangle 6"/>
              <p:cNvSpPr>
                <a:spLocks noChangeArrowheads="1"/>
              </p:cNvSpPr>
              <p:nvPr/>
            </p:nvSpPr>
            <p:spPr bwMode="auto">
              <a:xfrm>
                <a:off x="43"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eaLnBrk="1" hangingPunct="1"/>
                <a:r>
                  <a:rPr lang="zh-CN" altLang="en-US" sz="2800" b="1">
                    <a:solidFill>
                      <a:schemeClr val="tx1"/>
                    </a:solidFill>
                    <a:effectLst>
                      <a:outerShdw blurRad="38100" dist="38100" dir="2700000" algn="tl">
                        <a:srgbClr val="000000"/>
                      </a:outerShdw>
                    </a:effectLst>
                    <a:latin typeface="微軟正黑體" charset="0"/>
                    <a:ea typeface="微軟正黑體" charset="0"/>
                    <a:cs typeface="微軟正黑體" charset="0"/>
                  </a:rPr>
                  <a:t>献祭名</a:t>
                </a:r>
              </a:p>
            </p:txBody>
          </p:sp>
          <p:sp>
            <p:nvSpPr>
              <p:cNvPr id="66604" name="Rectangle 7"/>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6570" name="Group 8"/>
            <p:cNvGrpSpPr>
              <a:grpSpLocks/>
            </p:cNvGrpSpPr>
            <p:nvPr/>
          </p:nvGrpSpPr>
          <p:grpSpPr bwMode="auto">
            <a:xfrm>
              <a:off x="1443" y="626"/>
              <a:ext cx="1436" cy="209"/>
              <a:chOff x="938" y="0"/>
              <a:chExt cx="938" cy="403"/>
            </a:xfrm>
          </p:grpSpPr>
          <p:sp>
            <p:nvSpPr>
              <p:cNvPr id="14345" name="Rectangle 9"/>
              <p:cNvSpPr>
                <a:spLocks noChangeArrowheads="1"/>
              </p:cNvSpPr>
              <p:nvPr/>
            </p:nvSpPr>
            <p:spPr bwMode="auto">
              <a:xfrm>
                <a:off x="981"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eaLnBrk="1" hangingPunct="1"/>
                <a:r>
                  <a:rPr lang="zh-CN" altLang="en-US" sz="2800" b="1">
                    <a:solidFill>
                      <a:schemeClr val="tx1"/>
                    </a:solidFill>
                    <a:effectLst>
                      <a:outerShdw blurRad="38100" dist="38100" dir="2700000" algn="tl">
                        <a:srgbClr val="000000"/>
                      </a:outerShdw>
                    </a:effectLst>
                    <a:latin typeface="微軟正黑體" charset="0"/>
                    <a:ea typeface="微軟正黑體" charset="0"/>
                    <a:cs typeface="微軟正黑體" charset="0"/>
                  </a:rPr>
                  <a:t>旧约经文</a:t>
                </a:r>
                <a:endParaRPr lang="en-US" sz="2800" b="1">
                  <a:solidFill>
                    <a:schemeClr val="tx1"/>
                  </a:solidFill>
                  <a:effectLst>
                    <a:outerShdw blurRad="38100" dist="38100" dir="2700000" algn="tl">
                      <a:srgbClr val="000000"/>
                    </a:outerShdw>
                  </a:effectLst>
                  <a:latin typeface="微軟正黑體" charset="0"/>
                  <a:ea typeface="微軟正黑體" charset="0"/>
                  <a:cs typeface="微軟正黑體" charset="0"/>
                </a:endParaRPr>
              </a:p>
            </p:txBody>
          </p:sp>
          <p:sp>
            <p:nvSpPr>
              <p:cNvPr id="66602" name="Rectangle 10"/>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6571" name="Group 11"/>
            <p:cNvGrpSpPr>
              <a:grpSpLocks/>
            </p:cNvGrpSpPr>
            <p:nvPr/>
          </p:nvGrpSpPr>
          <p:grpSpPr bwMode="auto">
            <a:xfrm>
              <a:off x="2879" y="626"/>
              <a:ext cx="1437" cy="209"/>
              <a:chOff x="1876" y="0"/>
              <a:chExt cx="938" cy="403"/>
            </a:xfrm>
          </p:grpSpPr>
          <p:sp>
            <p:nvSpPr>
              <p:cNvPr id="14348" name="Rectangle 12"/>
              <p:cNvSpPr>
                <a:spLocks noChangeArrowheads="1"/>
              </p:cNvSpPr>
              <p:nvPr/>
            </p:nvSpPr>
            <p:spPr bwMode="auto">
              <a:xfrm>
                <a:off x="1919"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eaLnBrk="1" hangingPunct="1"/>
                <a:r>
                  <a:rPr lang="zh-CN" altLang="en-US" sz="2800" b="1">
                    <a:solidFill>
                      <a:schemeClr val="tx1"/>
                    </a:solidFill>
                    <a:effectLst>
                      <a:outerShdw blurRad="38100" dist="38100" dir="2700000" algn="tl">
                        <a:srgbClr val="000000"/>
                      </a:outerShdw>
                    </a:effectLst>
                    <a:latin typeface="微軟正黑體" charset="0"/>
                    <a:ea typeface="微軟正黑體" charset="0"/>
                    <a:cs typeface="微軟正黑體" charset="0"/>
                  </a:rPr>
                  <a:t>献祭物</a:t>
                </a:r>
                <a:endParaRPr lang="en-US" sz="2800" b="1">
                  <a:solidFill>
                    <a:schemeClr val="tx1"/>
                  </a:solidFill>
                  <a:effectLst>
                    <a:outerShdw blurRad="38100" dist="38100" dir="2700000" algn="tl">
                      <a:srgbClr val="000000"/>
                    </a:outerShdw>
                  </a:effectLst>
                  <a:latin typeface="微軟正黑體" charset="0"/>
                  <a:ea typeface="微軟正黑體" charset="0"/>
                  <a:cs typeface="微軟正黑體" charset="0"/>
                </a:endParaRPr>
              </a:p>
            </p:txBody>
          </p:sp>
          <p:sp>
            <p:nvSpPr>
              <p:cNvPr id="66600" name="Rectangle 13"/>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6572" name="Group 14"/>
            <p:cNvGrpSpPr>
              <a:grpSpLocks/>
            </p:cNvGrpSpPr>
            <p:nvPr/>
          </p:nvGrpSpPr>
          <p:grpSpPr bwMode="auto">
            <a:xfrm>
              <a:off x="4316" y="626"/>
              <a:ext cx="1438" cy="209"/>
              <a:chOff x="2814" y="0"/>
              <a:chExt cx="939" cy="403"/>
            </a:xfrm>
          </p:grpSpPr>
          <p:sp>
            <p:nvSpPr>
              <p:cNvPr id="14351" name="Rectangle 15"/>
              <p:cNvSpPr>
                <a:spLocks noChangeArrowheads="1"/>
              </p:cNvSpPr>
              <p:nvPr/>
            </p:nvSpPr>
            <p:spPr bwMode="auto">
              <a:xfrm>
                <a:off x="2857" y="0"/>
                <a:ext cx="853"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eaLnBrk="1" hangingPunct="1"/>
                <a:r>
                  <a:rPr lang="zh-CN" altLang="en-US" sz="2800" b="1">
                    <a:solidFill>
                      <a:schemeClr val="tx1"/>
                    </a:solidFill>
                    <a:effectLst>
                      <a:outerShdw blurRad="38100" dist="38100" dir="2700000" algn="tl">
                        <a:srgbClr val="000000"/>
                      </a:outerShdw>
                    </a:effectLst>
                    <a:latin typeface="微軟正黑體" charset="0"/>
                    <a:ea typeface="微軟正黑體" charset="0"/>
                    <a:cs typeface="微軟正黑體" charset="0"/>
                  </a:rPr>
                  <a:t>意图</a:t>
                </a:r>
                <a:endParaRPr lang="en-US" sz="2800" b="1">
                  <a:solidFill>
                    <a:schemeClr val="tx1"/>
                  </a:solidFill>
                  <a:effectLst>
                    <a:outerShdw blurRad="38100" dist="38100" dir="2700000" algn="tl">
                      <a:srgbClr val="000000"/>
                    </a:outerShdw>
                  </a:effectLst>
                  <a:latin typeface="微軟正黑體" charset="0"/>
                  <a:ea typeface="微軟正黑體" charset="0"/>
                  <a:cs typeface="微軟正黑體" charset="0"/>
                </a:endParaRPr>
              </a:p>
            </p:txBody>
          </p:sp>
          <p:sp>
            <p:nvSpPr>
              <p:cNvPr id="66598" name="Rectangle 16"/>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6573" name="Group 17"/>
            <p:cNvGrpSpPr>
              <a:grpSpLocks/>
            </p:cNvGrpSpPr>
            <p:nvPr/>
          </p:nvGrpSpPr>
          <p:grpSpPr bwMode="auto">
            <a:xfrm>
              <a:off x="6" y="835"/>
              <a:ext cx="1437" cy="684"/>
              <a:chOff x="0" y="403"/>
              <a:chExt cx="938" cy="1323"/>
            </a:xfrm>
          </p:grpSpPr>
          <p:sp>
            <p:nvSpPr>
              <p:cNvPr id="14354" name="Rectangle 18"/>
              <p:cNvSpPr>
                <a:spLocks noChangeArrowheads="1"/>
              </p:cNvSpPr>
              <p:nvPr/>
            </p:nvSpPr>
            <p:spPr bwMode="auto">
              <a:xfrm>
                <a:off x="43" y="403"/>
                <a:ext cx="852" cy="1323"/>
              </a:xfrm>
              <a:prstGeom prst="rect">
                <a:avLst/>
              </a:prstGeom>
              <a:noFill/>
              <a:ln w="12700" cap="sq">
                <a:noFill/>
                <a:miter lim="800000"/>
                <a:headEnd type="none" w="sm" len="sm"/>
                <a:tailEnd type="none" w="sm" len="sm"/>
              </a:ln>
              <a:effectLst/>
            </p:spPr>
            <p:txBody>
              <a:bodyPr lIns="0" tIns="0" rIns="0" bIns="0" anchor="ctr" anchorCtr="1"/>
              <a:lstStyle/>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燔祭</a:t>
                </a:r>
              </a:p>
            </p:txBody>
          </p:sp>
          <p:sp>
            <p:nvSpPr>
              <p:cNvPr id="66596" name="Rectangle 19"/>
              <p:cNvSpPr>
                <a:spLocks noChangeArrowheads="1"/>
              </p:cNvSpPr>
              <p:nvPr/>
            </p:nvSpPr>
            <p:spPr bwMode="auto">
              <a:xfrm>
                <a:off x="0"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6574" name="Group 20"/>
            <p:cNvGrpSpPr>
              <a:grpSpLocks/>
            </p:cNvGrpSpPr>
            <p:nvPr/>
          </p:nvGrpSpPr>
          <p:grpSpPr bwMode="auto">
            <a:xfrm>
              <a:off x="1443" y="835"/>
              <a:ext cx="1436" cy="684"/>
              <a:chOff x="938" y="403"/>
              <a:chExt cx="938" cy="1323"/>
            </a:xfrm>
          </p:grpSpPr>
          <p:sp>
            <p:nvSpPr>
              <p:cNvPr id="14357" name="Rectangle 21"/>
              <p:cNvSpPr>
                <a:spLocks noChangeArrowheads="1"/>
              </p:cNvSpPr>
              <p:nvPr/>
            </p:nvSpPr>
            <p:spPr bwMode="auto">
              <a:xfrm>
                <a:off x="981" y="403"/>
                <a:ext cx="852" cy="1323"/>
              </a:xfrm>
              <a:prstGeom prst="rect">
                <a:avLst/>
              </a:prstGeom>
              <a:noFill/>
              <a:ln w="12700" cap="sq">
                <a:noFill/>
                <a:miter lim="800000"/>
                <a:headEnd type="none" w="sm" len="sm"/>
                <a:tailEnd type="none" w="sm" len="sm"/>
              </a:ln>
              <a:effectLst/>
            </p:spPr>
            <p:txBody>
              <a:bodyPr lIns="0" tIns="0" rIns="0" anchor="ctr" anchorCtr="1"/>
              <a:lstStyle/>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利</a:t>
                </a:r>
                <a:r>
                  <a:rPr lang="zh-CN" altLang="en-US" sz="2400" b="1">
                    <a:solidFill>
                      <a:schemeClr val="tx1"/>
                    </a:solidFill>
                    <a:effectLst>
                      <a:outerShdw blurRad="38100" dist="38100" dir="2700000" algn="tl">
                        <a:srgbClr val="000000"/>
                      </a:outerShdw>
                    </a:effectLst>
                    <a:ea typeface="SimSun" charset="0"/>
                    <a:cs typeface="SimSun" charset="0"/>
                  </a:rPr>
                  <a:t> </a:t>
                </a:r>
                <a:r>
                  <a:rPr lang="en-US" altLang="zh-CN" sz="2400" b="1">
                    <a:solidFill>
                      <a:schemeClr val="tx1"/>
                    </a:solidFill>
                    <a:effectLst>
                      <a:outerShdw blurRad="38100" dist="38100" dir="2700000" algn="tl">
                        <a:srgbClr val="000000"/>
                      </a:outerShdw>
                    </a:effectLst>
                    <a:ea typeface="SimSun" charset="0"/>
                    <a:cs typeface="SimSun" charset="0"/>
                  </a:rPr>
                  <a:t>1 </a:t>
                </a:r>
              </a:p>
              <a:p>
                <a:pPr algn="ctr" eaLnBrk="1" hangingPunct="1"/>
                <a:r>
                  <a:rPr lang="en-US" altLang="zh-CN" sz="2400" b="1">
                    <a:solidFill>
                      <a:schemeClr val="tx1"/>
                    </a:solidFill>
                    <a:effectLst>
                      <a:outerShdw blurRad="38100" dist="38100" dir="2700000" algn="tl">
                        <a:srgbClr val="000000"/>
                      </a:outerShdw>
                    </a:effectLst>
                    <a:ea typeface="SimSun" charset="0"/>
                    <a:cs typeface="SimSun" charset="0"/>
                  </a:rPr>
                  <a:t>6:8-13</a:t>
                </a:r>
              </a:p>
              <a:p>
                <a:pPr algn="ctr" eaLnBrk="1" hangingPunct="1"/>
                <a:r>
                  <a:rPr lang="en-US" altLang="zh-CN" sz="2400" b="1">
                    <a:solidFill>
                      <a:schemeClr val="tx1"/>
                    </a:solidFill>
                    <a:effectLst>
                      <a:outerShdw blurRad="38100" dist="38100" dir="2700000" algn="tl">
                        <a:srgbClr val="000000"/>
                      </a:outerShdw>
                    </a:effectLst>
                    <a:ea typeface="SimSun" charset="0"/>
                    <a:cs typeface="SimSun" charset="0"/>
                  </a:rPr>
                  <a:t>8:18-21 </a:t>
                </a:r>
              </a:p>
              <a:p>
                <a:pPr algn="ctr" eaLnBrk="1" hangingPunct="1"/>
                <a:r>
                  <a:rPr lang="en-US" altLang="zh-CN" sz="2400" b="1">
                    <a:solidFill>
                      <a:schemeClr val="tx1"/>
                    </a:solidFill>
                    <a:effectLst>
                      <a:outerShdw blurRad="38100" dist="38100" dir="2700000" algn="tl">
                        <a:srgbClr val="000000"/>
                      </a:outerShdw>
                    </a:effectLst>
                    <a:ea typeface="SimSun" charset="0"/>
                    <a:cs typeface="SimSun" charset="0"/>
                  </a:rPr>
                  <a:t>16:24</a:t>
                </a:r>
              </a:p>
            </p:txBody>
          </p:sp>
          <p:sp>
            <p:nvSpPr>
              <p:cNvPr id="66594" name="Rectangle 22"/>
              <p:cNvSpPr>
                <a:spLocks noChangeArrowheads="1"/>
              </p:cNvSpPr>
              <p:nvPr/>
            </p:nvSpPr>
            <p:spPr bwMode="auto">
              <a:xfrm>
                <a:off x="938"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6575" name="Group 23"/>
            <p:cNvGrpSpPr>
              <a:grpSpLocks/>
            </p:cNvGrpSpPr>
            <p:nvPr/>
          </p:nvGrpSpPr>
          <p:grpSpPr bwMode="auto">
            <a:xfrm>
              <a:off x="2879" y="835"/>
              <a:ext cx="1437" cy="684"/>
              <a:chOff x="1876" y="403"/>
              <a:chExt cx="938" cy="1323"/>
            </a:xfrm>
          </p:grpSpPr>
          <p:sp>
            <p:nvSpPr>
              <p:cNvPr id="14360" name="Rectangle 24"/>
              <p:cNvSpPr>
                <a:spLocks noChangeArrowheads="1"/>
              </p:cNvSpPr>
              <p:nvPr/>
            </p:nvSpPr>
            <p:spPr bwMode="auto">
              <a:xfrm>
                <a:off x="1919" y="403"/>
                <a:ext cx="852" cy="1323"/>
              </a:xfrm>
              <a:prstGeom prst="rect">
                <a:avLst/>
              </a:prstGeom>
              <a:noFill/>
              <a:ln w="12700" cap="sq">
                <a:noFill/>
                <a:miter lim="800000"/>
                <a:headEnd type="none" w="sm" len="sm"/>
                <a:tailEnd type="none" w="sm" len="sm"/>
              </a:ln>
              <a:effectLst/>
            </p:spPr>
            <p:txBody>
              <a:bodyPr lIns="0" tIns="0" rIns="0" anchor="ctr" anchorCtr="1"/>
              <a:lstStyle/>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没有残疾的公牛、公羊、或雄鸟 </a:t>
                </a:r>
                <a:r>
                  <a:rPr lang="en-US" altLang="zh-CN" sz="2400" b="1">
                    <a:solidFill>
                      <a:schemeClr val="tx1"/>
                    </a:solidFill>
                    <a:effectLst>
                      <a:outerShdw blurRad="38100" dist="38100" dir="2700000" algn="tl">
                        <a:srgbClr val="000000"/>
                      </a:outerShdw>
                    </a:effectLst>
                    <a:latin typeface="微軟正黑體" charset="0"/>
                    <a:ea typeface="微軟正黑體" charset="0"/>
                    <a:cs typeface="微軟正黑體" charset="0"/>
                  </a:rPr>
                  <a:t>(</a:t>
                </a:r>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若是穷人则献斑鸠或雏鸽</a:t>
                </a:r>
                <a:r>
                  <a:rPr lang="en-US" altLang="zh-CN" sz="2400" b="1">
                    <a:solidFill>
                      <a:schemeClr val="tx1"/>
                    </a:solidFill>
                    <a:effectLst>
                      <a:outerShdw blurRad="38100" dist="38100" dir="2700000" algn="tl">
                        <a:srgbClr val="000000"/>
                      </a:outerShdw>
                    </a:effectLst>
                    <a:latin typeface="微軟正黑體" charset="0"/>
                    <a:ea typeface="微軟正黑體" charset="0"/>
                    <a:cs typeface="微軟正黑體" charset="0"/>
                  </a:rPr>
                  <a:t>); </a:t>
                </a:r>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完全烧尽</a:t>
                </a:r>
              </a:p>
            </p:txBody>
          </p:sp>
          <p:sp>
            <p:nvSpPr>
              <p:cNvPr id="66592" name="Rectangle 25"/>
              <p:cNvSpPr>
                <a:spLocks noChangeArrowheads="1"/>
              </p:cNvSpPr>
              <p:nvPr/>
            </p:nvSpPr>
            <p:spPr bwMode="auto">
              <a:xfrm>
                <a:off x="1876" y="403"/>
                <a:ext cx="938"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6576" name="Group 26"/>
            <p:cNvGrpSpPr>
              <a:grpSpLocks/>
            </p:cNvGrpSpPr>
            <p:nvPr/>
          </p:nvGrpSpPr>
          <p:grpSpPr bwMode="auto">
            <a:xfrm>
              <a:off x="4316" y="835"/>
              <a:ext cx="1438" cy="684"/>
              <a:chOff x="2814" y="403"/>
              <a:chExt cx="939" cy="1323"/>
            </a:xfrm>
          </p:grpSpPr>
          <p:sp>
            <p:nvSpPr>
              <p:cNvPr id="14363" name="Rectangle 27"/>
              <p:cNvSpPr>
                <a:spLocks noChangeArrowheads="1"/>
              </p:cNvSpPr>
              <p:nvPr/>
            </p:nvSpPr>
            <p:spPr bwMode="auto">
              <a:xfrm>
                <a:off x="2857" y="403"/>
                <a:ext cx="853" cy="1323"/>
              </a:xfrm>
              <a:prstGeom prst="rect">
                <a:avLst/>
              </a:prstGeom>
              <a:noFill/>
              <a:ln w="12700" cap="sq">
                <a:noFill/>
                <a:miter lim="800000"/>
                <a:headEnd type="none" w="sm" len="sm"/>
                <a:tailEnd type="none" w="sm" len="sm"/>
              </a:ln>
              <a:effectLst/>
            </p:spPr>
            <p:txBody>
              <a:bodyPr lIns="0" tIns="0" rIns="0" anchor="ctr" anchorCtr="1"/>
              <a:lstStyle/>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自愿的敬拜</a:t>
                </a:r>
                <a:r>
                  <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 </a:t>
                </a:r>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为赎普通的无心之失</a:t>
                </a:r>
                <a:r>
                  <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 </a:t>
                </a:r>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表达对神的降伏</a:t>
                </a:r>
                <a:endPar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endParaRPr>
              </a:p>
            </p:txBody>
          </p:sp>
          <p:sp>
            <p:nvSpPr>
              <p:cNvPr id="66590" name="Rectangle 28"/>
              <p:cNvSpPr>
                <a:spLocks noChangeArrowheads="1"/>
              </p:cNvSpPr>
              <p:nvPr/>
            </p:nvSpPr>
            <p:spPr bwMode="auto">
              <a:xfrm>
                <a:off x="2814" y="403"/>
                <a:ext cx="939"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6577" name="Group 29"/>
            <p:cNvGrpSpPr>
              <a:grpSpLocks/>
            </p:cNvGrpSpPr>
            <p:nvPr/>
          </p:nvGrpSpPr>
          <p:grpSpPr bwMode="auto">
            <a:xfrm>
              <a:off x="6" y="1519"/>
              <a:ext cx="1437" cy="745"/>
              <a:chOff x="0" y="1726"/>
              <a:chExt cx="938" cy="1438"/>
            </a:xfrm>
          </p:grpSpPr>
          <p:sp>
            <p:nvSpPr>
              <p:cNvPr id="14366" name="Rectangle 30"/>
              <p:cNvSpPr>
                <a:spLocks noChangeArrowheads="1"/>
              </p:cNvSpPr>
              <p:nvPr/>
            </p:nvSpPr>
            <p:spPr bwMode="auto">
              <a:xfrm>
                <a:off x="43" y="1726"/>
                <a:ext cx="852" cy="1438"/>
              </a:xfrm>
              <a:prstGeom prst="rect">
                <a:avLst/>
              </a:prstGeom>
              <a:noFill/>
              <a:ln w="12700" cap="sq">
                <a:noFill/>
                <a:miter lim="800000"/>
                <a:headEnd type="none" w="sm" len="sm"/>
                <a:tailEnd type="none" w="sm" len="sm"/>
              </a:ln>
              <a:effectLst/>
            </p:spPr>
            <p:txBody>
              <a:bodyPr lIns="0" tIns="0" rIns="0" bIns="0" anchor="ctr" anchorCtr="1"/>
              <a:lstStyle/>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素祭</a:t>
                </a:r>
                <a:endPar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endParaRPr>
              </a:p>
            </p:txBody>
          </p:sp>
          <p:sp>
            <p:nvSpPr>
              <p:cNvPr id="66588" name="Rectangle 31"/>
              <p:cNvSpPr>
                <a:spLocks noChangeArrowheads="1"/>
              </p:cNvSpPr>
              <p:nvPr/>
            </p:nvSpPr>
            <p:spPr bwMode="auto">
              <a:xfrm>
                <a:off x="0"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6578" name="Group 32"/>
            <p:cNvGrpSpPr>
              <a:grpSpLocks/>
            </p:cNvGrpSpPr>
            <p:nvPr/>
          </p:nvGrpSpPr>
          <p:grpSpPr bwMode="auto">
            <a:xfrm>
              <a:off x="1443" y="1519"/>
              <a:ext cx="1436" cy="745"/>
              <a:chOff x="938" y="1726"/>
              <a:chExt cx="938" cy="1438"/>
            </a:xfrm>
          </p:grpSpPr>
          <p:sp>
            <p:nvSpPr>
              <p:cNvPr id="14369" name="Rectangle 33"/>
              <p:cNvSpPr>
                <a:spLocks noChangeArrowheads="1"/>
              </p:cNvSpPr>
              <p:nvPr/>
            </p:nvSpPr>
            <p:spPr bwMode="auto">
              <a:xfrm>
                <a:off x="981" y="1726"/>
                <a:ext cx="852" cy="1438"/>
              </a:xfrm>
              <a:prstGeom prst="rect">
                <a:avLst/>
              </a:prstGeom>
              <a:noFill/>
              <a:ln w="12700" cap="sq">
                <a:noFill/>
                <a:miter lim="800000"/>
                <a:headEnd type="none" w="sm" len="sm"/>
                <a:tailEnd type="none" w="sm" len="sm"/>
              </a:ln>
              <a:effectLst/>
            </p:spPr>
            <p:txBody>
              <a:bodyPr lIns="0" tIns="0" rIns="0" anchor="ctr" anchorCtr="1"/>
              <a:lstStyle/>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利</a:t>
                </a:r>
                <a:r>
                  <a:rPr lang="zh-CN" altLang="en-US" sz="2400" b="1">
                    <a:solidFill>
                      <a:schemeClr val="tx1"/>
                    </a:solidFill>
                    <a:effectLst>
                      <a:outerShdw blurRad="38100" dist="38100" dir="2700000" algn="tl">
                        <a:srgbClr val="000000"/>
                      </a:outerShdw>
                    </a:effectLst>
                    <a:ea typeface="SimSun" charset="0"/>
                    <a:cs typeface="SimSun" charset="0"/>
                  </a:rPr>
                  <a:t> </a:t>
                </a:r>
                <a:r>
                  <a:rPr lang="en-US" altLang="zh-CN" sz="2400" b="1">
                    <a:solidFill>
                      <a:schemeClr val="tx1"/>
                    </a:solidFill>
                    <a:effectLst>
                      <a:outerShdw blurRad="38100" dist="38100" dir="2700000" algn="tl">
                        <a:srgbClr val="000000"/>
                      </a:outerShdw>
                    </a:effectLst>
                    <a:ea typeface="SimSun" charset="0"/>
                    <a:cs typeface="SimSun" charset="0"/>
                  </a:rPr>
                  <a:t>2 </a:t>
                </a:r>
              </a:p>
              <a:p>
                <a:pPr algn="ctr" eaLnBrk="1" hangingPunct="1"/>
                <a:r>
                  <a:rPr lang="en-US" altLang="zh-CN" sz="2400" b="1">
                    <a:solidFill>
                      <a:schemeClr val="tx1"/>
                    </a:solidFill>
                    <a:effectLst>
                      <a:outerShdw blurRad="38100" dist="38100" dir="2700000" algn="tl">
                        <a:srgbClr val="000000"/>
                      </a:outerShdw>
                    </a:effectLst>
                    <a:ea typeface="SimSun" charset="0"/>
                    <a:cs typeface="SimSun" charset="0"/>
                  </a:rPr>
                  <a:t>6:14-23</a:t>
                </a:r>
              </a:p>
            </p:txBody>
          </p:sp>
          <p:sp>
            <p:nvSpPr>
              <p:cNvPr id="66586" name="Rectangle 34"/>
              <p:cNvSpPr>
                <a:spLocks noChangeArrowheads="1"/>
              </p:cNvSpPr>
              <p:nvPr/>
            </p:nvSpPr>
            <p:spPr bwMode="auto">
              <a:xfrm>
                <a:off x="938"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6579" name="Group 35"/>
            <p:cNvGrpSpPr>
              <a:grpSpLocks/>
            </p:cNvGrpSpPr>
            <p:nvPr/>
          </p:nvGrpSpPr>
          <p:grpSpPr bwMode="auto">
            <a:xfrm>
              <a:off x="2879" y="1519"/>
              <a:ext cx="1437" cy="745"/>
              <a:chOff x="1876" y="1726"/>
              <a:chExt cx="938" cy="1438"/>
            </a:xfrm>
          </p:grpSpPr>
          <p:sp>
            <p:nvSpPr>
              <p:cNvPr id="14372" name="Rectangle 36"/>
              <p:cNvSpPr>
                <a:spLocks noChangeArrowheads="1"/>
              </p:cNvSpPr>
              <p:nvPr/>
            </p:nvSpPr>
            <p:spPr bwMode="auto">
              <a:xfrm>
                <a:off x="1919" y="1726"/>
                <a:ext cx="852" cy="1438"/>
              </a:xfrm>
              <a:prstGeom prst="rect">
                <a:avLst/>
              </a:prstGeom>
              <a:noFill/>
              <a:ln w="12700" cap="sq">
                <a:noFill/>
                <a:miter lim="800000"/>
                <a:headEnd type="none" w="sm" len="sm"/>
                <a:tailEnd type="none" w="sm" len="sm"/>
              </a:ln>
              <a:effectLst/>
            </p:spPr>
            <p:txBody>
              <a:bodyPr lIns="0" tIns="0" rIns="0" anchor="ctr" anchorCtr="1"/>
              <a:lstStyle/>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谷粒，细面，油，乳香，无酵细面饼，用盐调和，与</a:t>
                </a:r>
                <a:endParaRPr lang="en-US" altLang="zh-CN" sz="2400" b="1">
                  <a:solidFill>
                    <a:schemeClr val="tx1"/>
                  </a:solidFill>
                  <a:effectLst>
                    <a:outerShdw blurRad="38100" dist="38100" dir="2700000" algn="tl">
                      <a:srgbClr val="000000"/>
                    </a:outerShdw>
                  </a:effectLst>
                  <a:latin typeface="微軟正黑體" charset="0"/>
                  <a:ea typeface="微軟正黑體" charset="0"/>
                  <a:cs typeface="微軟正黑體" charset="0"/>
                </a:endParaRPr>
              </a:p>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燔祭和平安祭</a:t>
                </a:r>
                <a:endParaRPr lang="en-US" altLang="zh-CN" sz="2400" b="1">
                  <a:solidFill>
                    <a:schemeClr val="tx1"/>
                  </a:solidFill>
                  <a:effectLst>
                    <a:outerShdw blurRad="38100" dist="38100" dir="2700000" algn="tl">
                      <a:srgbClr val="000000"/>
                    </a:outerShdw>
                  </a:effectLst>
                  <a:latin typeface="微軟正黑體" charset="0"/>
                  <a:ea typeface="微軟正黑體" charset="0"/>
                  <a:cs typeface="微軟正黑體" charset="0"/>
                </a:endParaRPr>
              </a:p>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同献</a:t>
                </a:r>
                <a:endPar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endParaRPr>
              </a:p>
            </p:txBody>
          </p:sp>
          <p:sp>
            <p:nvSpPr>
              <p:cNvPr id="66584" name="Rectangle 37"/>
              <p:cNvSpPr>
                <a:spLocks noChangeArrowheads="1"/>
              </p:cNvSpPr>
              <p:nvPr/>
            </p:nvSpPr>
            <p:spPr bwMode="auto">
              <a:xfrm>
                <a:off x="1876" y="1726"/>
                <a:ext cx="938"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6580" name="Group 38"/>
            <p:cNvGrpSpPr>
              <a:grpSpLocks/>
            </p:cNvGrpSpPr>
            <p:nvPr/>
          </p:nvGrpSpPr>
          <p:grpSpPr bwMode="auto">
            <a:xfrm>
              <a:off x="4316" y="1519"/>
              <a:ext cx="1438" cy="745"/>
              <a:chOff x="2814" y="1726"/>
              <a:chExt cx="939" cy="1438"/>
            </a:xfrm>
          </p:grpSpPr>
          <p:sp>
            <p:nvSpPr>
              <p:cNvPr id="14375" name="Rectangle 39"/>
              <p:cNvSpPr>
                <a:spLocks noChangeArrowheads="1"/>
              </p:cNvSpPr>
              <p:nvPr/>
            </p:nvSpPr>
            <p:spPr bwMode="auto">
              <a:xfrm>
                <a:off x="2857" y="1726"/>
                <a:ext cx="853" cy="1438"/>
              </a:xfrm>
              <a:prstGeom prst="rect">
                <a:avLst/>
              </a:prstGeom>
              <a:noFill/>
              <a:ln w="12700" cap="sq">
                <a:noFill/>
                <a:miter lim="800000"/>
                <a:headEnd type="none" w="sm" len="sm"/>
                <a:tailEnd type="none" w="sm" len="sm"/>
              </a:ln>
              <a:effectLst/>
            </p:spPr>
            <p:txBody>
              <a:bodyPr lIns="0" tIns="0" rIns="0" anchor="ctr" anchorCtr="1"/>
              <a:lstStyle/>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自愿的崇拜</a:t>
                </a:r>
                <a:r>
                  <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 </a:t>
                </a:r>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感激神的良善与供应</a:t>
                </a:r>
                <a:r>
                  <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 </a:t>
                </a:r>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表达对神的忠心</a:t>
                </a:r>
                <a:endPar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endParaRPr>
              </a:p>
            </p:txBody>
          </p:sp>
          <p:sp>
            <p:nvSpPr>
              <p:cNvPr id="66582" name="Rectangle 40"/>
              <p:cNvSpPr>
                <a:spLocks noChangeArrowheads="1"/>
              </p:cNvSpPr>
              <p:nvPr/>
            </p:nvSpPr>
            <p:spPr bwMode="auto">
              <a:xfrm>
                <a:off x="2814" y="1726"/>
                <a:ext cx="939" cy="14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sp>
        <p:nvSpPr>
          <p:cNvPr id="66568" name="Text Box 42"/>
          <p:cNvSpPr txBox="1">
            <a:spLocks noChangeArrowheads="1"/>
          </p:cNvSpPr>
          <p:nvPr/>
        </p:nvSpPr>
        <p:spPr bwMode="auto">
          <a:xfrm>
            <a:off x="0" y="6584950"/>
            <a:ext cx="2771775" cy="3079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r>
              <a:rPr lang="zh-CN" altLang="en-US" sz="2000" b="1" i="1">
                <a:solidFill>
                  <a:schemeClr val="tx1"/>
                </a:solidFill>
                <a:latin typeface="微軟正黑體" charset="0"/>
                <a:ea typeface="微軟正黑體" charset="0"/>
                <a:cs typeface="微軟正黑體" charset="0"/>
              </a:rPr>
              <a:t>圣经资料图书</a:t>
            </a:r>
            <a:r>
              <a:rPr lang="en-US" altLang="zh-CN" sz="2000">
                <a:solidFill>
                  <a:schemeClr val="tx1"/>
                </a:solidFill>
                <a:latin typeface="Arial" charset="0"/>
                <a:ea typeface="SimSun" charset="0"/>
                <a:cs typeface="SimSun" charset="0"/>
              </a:rPr>
              <a:t>, 29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29794" name="Picture 2"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31025"/>
          </a:xfrm>
          <a:prstGeom prst="rect">
            <a:avLst/>
          </a:prstGeom>
          <a:noFill/>
          <a:ln w="9525">
            <a:noFill/>
            <a:miter lim="800000"/>
            <a:headEnd/>
            <a:tailEnd/>
          </a:ln>
        </p:spPr>
      </p:pic>
      <p:sp>
        <p:nvSpPr>
          <p:cNvPr id="564227" name="Rectangle 3"/>
          <p:cNvSpPr>
            <a:spLocks noGrp="1" noChangeArrowheads="1"/>
          </p:cNvSpPr>
          <p:nvPr>
            <p:ph type="title"/>
          </p:nvPr>
        </p:nvSpPr>
        <p:spPr>
          <a:xfrm>
            <a:off x="685800" y="0"/>
            <a:ext cx="7772400" cy="868363"/>
          </a:xfrm>
          <a:effectLst>
            <a:outerShdw blurRad="63500" dist="38099" dir="2700000" algn="ctr" rotWithShape="0">
              <a:schemeClr val="accent2">
                <a:alpha val="74998"/>
              </a:schemeClr>
            </a:outerShdw>
          </a:effectLst>
        </p:spPr>
        <p:txBody>
          <a:bodyPr/>
          <a:lstStyle/>
          <a:p>
            <a:pPr>
              <a:defRPr/>
            </a:pPr>
            <a:r>
              <a:rPr lang="zh-CN" altLang="en-US" b="1" dirty="0">
                <a:solidFill>
                  <a:schemeClr val="bg2"/>
                </a:solidFill>
                <a:latin typeface="Impact" charset="0"/>
                <a:ea typeface="SimSun" charset="0"/>
                <a:cs typeface="SimSun" charset="0"/>
              </a:rPr>
              <a:t>罗马书</a:t>
            </a:r>
            <a:endParaRPr kumimoji="0" lang="en-US" b="1" dirty="0">
              <a:solidFill>
                <a:schemeClr val="bg2"/>
              </a:solidFill>
              <a:latin typeface="Impact" charset="0"/>
              <a:ea typeface="ＭＳ Ｐゴシック" charset="0"/>
              <a:cs typeface="ＭＳ Ｐゴシック" charset="0"/>
            </a:endParaRPr>
          </a:p>
        </p:txBody>
      </p:sp>
      <p:sp>
        <p:nvSpPr>
          <p:cNvPr id="929796" name="Text Box 4"/>
          <p:cNvSpPr txBox="1">
            <a:spLocks noChangeArrowheads="1"/>
          </p:cNvSpPr>
          <p:nvPr/>
        </p:nvSpPr>
        <p:spPr bwMode="auto">
          <a:xfrm>
            <a:off x="8281988" y="0"/>
            <a:ext cx="862012" cy="457200"/>
          </a:xfrm>
          <a:prstGeom prst="rect">
            <a:avLst/>
          </a:prstGeom>
          <a:noFill/>
          <a:ln w="12700" cap="sq">
            <a:noFill/>
            <a:miter lim="800000"/>
            <a:headEnd type="none" w="sm" len="sm"/>
            <a:tailEnd type="none" w="sm" len="sm"/>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rPr>
              <a:t>154e</a:t>
            </a:r>
          </a:p>
        </p:txBody>
      </p:sp>
      <p:sp>
        <p:nvSpPr>
          <p:cNvPr id="564231" name="Text Box 7"/>
          <p:cNvSpPr txBox="1">
            <a:spLocks noChangeArrowheads="1"/>
          </p:cNvSpPr>
          <p:nvPr/>
        </p:nvSpPr>
        <p:spPr bwMode="auto">
          <a:xfrm>
            <a:off x="1676400" y="873125"/>
            <a:ext cx="6096000" cy="954107"/>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Arial Black" charset="0"/>
                <a:ea typeface="+mn-ea"/>
                <a:cs typeface="+mn-cs"/>
              </a:rPr>
              <a:t>“。。。要把身体献上，作圣洁而蒙神悦纳的活祭（持续不断地）。。。”</a:t>
            </a:r>
            <a:endParaRPr kumimoji="0" lang="en-US" altLang="zh-CN" sz="2800" b="0" i="0" u="none" strike="noStrike" kern="1200" cap="none" spc="0" normalizeH="0" baseline="0" noProof="0" dirty="0">
              <a:ln>
                <a:noFill/>
              </a:ln>
              <a:solidFill>
                <a:srgbClr val="000000"/>
              </a:solidFill>
              <a:effectLst/>
              <a:uLnTx/>
              <a:uFillTx/>
              <a:latin typeface="Arial Black" charset="0"/>
              <a:ea typeface="+mn-ea"/>
              <a:cs typeface="+mn-cs"/>
            </a:endParaRPr>
          </a:p>
        </p:txBody>
      </p:sp>
    </p:spTree>
    <p:extLst>
      <p:ext uri="{BB962C8B-B14F-4D97-AF65-F5344CB8AC3E}">
        <p14:creationId xmlns:p14="http://schemas.microsoft.com/office/powerpoint/2010/main" val="3227344067"/>
      </p:ext>
    </p:extLst>
  </p:cSld>
  <p:clrMapOvr>
    <a:overrideClrMapping bg1="dk2" tx1="lt1" bg2="dk1" tx2="lt2" accent1="accent1" accent2="accent2" accent3="accent3" accent4="accent4" accent5="accent5" accent6="accent6" hlink="hlink" folHlink="folHlink"/>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31842" name="Picture 1" descr="Rom 12.2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3957" y="0"/>
            <a:ext cx="9123363" cy="6858000"/>
          </a:xfrm>
          <a:prstGeom prst="rect">
            <a:avLst/>
          </a:prstGeom>
          <a:noFill/>
          <a:ln w="9525">
            <a:noFill/>
            <a:miter lim="800000"/>
            <a:headEnd/>
            <a:tailEnd/>
          </a:ln>
        </p:spPr>
      </p:pic>
      <p:sp>
        <p:nvSpPr>
          <p:cNvPr id="2" name="Title 1"/>
          <p:cNvSpPr>
            <a:spLocks noGrp="1"/>
          </p:cNvSpPr>
          <p:nvPr>
            <p:ph type="ctrTitle"/>
          </p:nvPr>
        </p:nvSpPr>
        <p:spPr>
          <a:xfrm>
            <a:off x="4417017" y="332656"/>
            <a:ext cx="4726983" cy="559420"/>
          </a:xfrm>
          <a:solidFill>
            <a:srgbClr val="000055"/>
          </a:solidFill>
        </p:spPr>
        <p:txBody>
          <a:bodyPr/>
          <a:lstStyle/>
          <a:p>
            <a:r>
              <a:rPr lang="zh-CN" altLang="en-US" sz="3200" b="1" dirty="0">
                <a:solidFill>
                  <a:srgbClr val="FFFFFF"/>
                </a:solidFill>
                <a:latin typeface="Geneva"/>
                <a:cs typeface="Geneva"/>
              </a:rPr>
              <a:t>罗马书 </a:t>
            </a:r>
            <a:r>
              <a:rPr lang="en-US" sz="3200" b="1" dirty="0">
                <a:solidFill>
                  <a:srgbClr val="FFFFFF"/>
                </a:solidFill>
                <a:latin typeface="Geneva"/>
                <a:cs typeface="Geneva"/>
              </a:rPr>
              <a:t>12:2</a:t>
            </a:r>
          </a:p>
        </p:txBody>
      </p:sp>
      <p:sp>
        <p:nvSpPr>
          <p:cNvPr id="5" name="文字方塊 2">
            <a:extLst>
              <a:ext uri="{FF2B5EF4-FFF2-40B4-BE49-F238E27FC236}">
                <a16:creationId xmlns:a16="http://schemas.microsoft.com/office/drawing/2014/main" id="{48C685F9-4B4D-6446-AC57-ACB523E585A1}"/>
              </a:ext>
            </a:extLst>
          </p:cNvPr>
          <p:cNvSpPr txBox="1">
            <a:spLocks noChangeArrowheads="1"/>
          </p:cNvSpPr>
          <p:nvPr/>
        </p:nvSpPr>
        <p:spPr bwMode="auto">
          <a:xfrm>
            <a:off x="33957" y="5036023"/>
            <a:ext cx="9076086" cy="2431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6000" b="1" i="0" u="none" strike="noStrike" kern="1200" cap="none" spc="0" normalizeH="0" baseline="0" noProof="0" dirty="0">
                <a:ln>
                  <a:noFill/>
                </a:ln>
                <a:solidFill>
                  <a:srgbClr val="C2E0FF"/>
                </a:solidFill>
                <a:effectLst/>
                <a:uLnTx/>
                <a:uFillTx/>
                <a:latin typeface="Times New Roman" charset="0"/>
                <a:ea typeface="SimSun" charset="0"/>
              </a:rPr>
              <a:t>轉化</a:t>
            </a:r>
            <a:endParaRPr kumimoji="0" lang="en-US" altLang="zh-TW" sz="6000" b="1" i="0" u="none" strike="noStrike" kern="1200" cap="none" spc="0" normalizeH="0" baseline="0" noProof="0" dirty="0">
              <a:ln>
                <a:noFill/>
              </a:ln>
              <a:solidFill>
                <a:srgbClr val="C2E0FF"/>
              </a:solidFill>
              <a:effectLst/>
              <a:uLnTx/>
              <a:uFillTx/>
              <a:latin typeface="Times New Roman" charset="0"/>
              <a:ea typeface="SimSun"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4800" b="0" i="0" u="none" strike="noStrike" kern="1200" cap="none" spc="0" normalizeH="0" baseline="0" noProof="0" dirty="0">
                <a:ln>
                  <a:noFill/>
                </a:ln>
                <a:solidFill>
                  <a:srgbClr val="C2E0FF"/>
                </a:solidFill>
                <a:effectLst/>
                <a:uLnTx/>
                <a:uFillTx/>
                <a:latin typeface="Times New Roman" charset="0"/>
                <a:ea typeface="SimSun" charset="0"/>
              </a:rPr>
              <a:t>藉着心意更新</a:t>
            </a:r>
            <a:endParaRPr kumimoji="0" lang="en-US" altLang="zh-TW" sz="4800" b="0" i="0" u="none" strike="noStrike" kern="1200" cap="none" spc="0" normalizeH="0" baseline="0" noProof="0" dirty="0">
              <a:ln>
                <a:noFill/>
              </a:ln>
              <a:solidFill>
                <a:srgbClr val="C2E0FF"/>
              </a:solidFill>
              <a:effectLst/>
              <a:uLnTx/>
              <a:uFillTx/>
              <a:latin typeface="Times New Roman" charset="0"/>
              <a:ea typeface="SimSun"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0066CC"/>
              </a:solidFill>
              <a:effectLst/>
              <a:uLnTx/>
              <a:uFillTx/>
              <a:latin typeface="Times New Roman" charset="0"/>
              <a:ea typeface="SimSun" charset="0"/>
            </a:endParaRPr>
          </a:p>
        </p:txBody>
      </p:sp>
    </p:spTree>
    <p:extLst>
      <p:ext uri="{BB962C8B-B14F-4D97-AF65-F5344CB8AC3E}">
        <p14:creationId xmlns:p14="http://schemas.microsoft.com/office/powerpoint/2010/main" val="408444699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32866" name="Picture 1" descr="Rom 12.2 Dark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08" y="0"/>
            <a:ext cx="9144000" cy="6784975"/>
          </a:xfrm>
          <a:prstGeom prst="rect">
            <a:avLst/>
          </a:prstGeom>
          <a:noFill/>
          <a:ln w="9525">
            <a:noFill/>
            <a:miter lim="800000"/>
            <a:headEnd/>
            <a:tailEnd/>
          </a:ln>
        </p:spPr>
      </p:pic>
      <p:sp>
        <p:nvSpPr>
          <p:cNvPr id="5" name="矩形 2">
            <a:extLst>
              <a:ext uri="{FF2B5EF4-FFF2-40B4-BE49-F238E27FC236}">
                <a16:creationId xmlns:a16="http://schemas.microsoft.com/office/drawing/2014/main" id="{7123A6D2-1330-8F4F-8702-54B8D3AB3249}"/>
              </a:ext>
            </a:extLst>
          </p:cNvPr>
          <p:cNvSpPr>
            <a:spLocks noChangeArrowheads="1"/>
          </p:cNvSpPr>
          <p:nvPr/>
        </p:nvSpPr>
        <p:spPr bwMode="auto">
          <a:xfrm>
            <a:off x="212798" y="128992"/>
            <a:ext cx="8568952" cy="2492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0" b="0" i="0" u="none" strike="noStrike" kern="1200" cap="none" spc="0" normalizeH="0" baseline="0" noProof="0" dirty="0">
                <a:ln>
                  <a:noFill/>
                </a:ln>
                <a:solidFill>
                  <a:srgbClr val="C2E0FF"/>
                </a:solidFill>
                <a:effectLst/>
                <a:uLnTx/>
                <a:uFillTx/>
                <a:latin typeface="Times New Roman" charset="0"/>
                <a:ea typeface="SimSun" charset="0"/>
              </a:rPr>
              <a:t>不 要 效 法 这 个 世 界 ， 只 要 心 意 更 新 而 变 化 ， 叫 你 们 察 验 何 为 神 的 善 良 、 纯 全 、 可 喜 悦 的 旨 意 。</a:t>
            </a:r>
            <a:br>
              <a:rPr kumimoji="0" lang="en-US" altLang="zh-CN" sz="3000" b="0" i="0" u="none" strike="noStrike" kern="1200" cap="none" spc="0" normalizeH="0" baseline="0" noProof="0" dirty="0">
                <a:ln>
                  <a:noFill/>
                </a:ln>
                <a:solidFill>
                  <a:srgbClr val="C2E0FF"/>
                </a:solidFill>
                <a:effectLst/>
                <a:uLnTx/>
                <a:uFillTx/>
                <a:latin typeface="Times New Roman" charset="0"/>
                <a:ea typeface="SimSun" charset="0"/>
              </a:rPr>
            </a:br>
            <a:r>
              <a:rPr kumimoji="0" lang="zh-TW" altLang="en-US" sz="3000" b="0" i="0" u="none" strike="noStrike" kern="1200" cap="none" spc="0" normalizeH="0" baseline="0" noProof="0" dirty="0">
                <a:ln>
                  <a:noFill/>
                </a:ln>
                <a:solidFill>
                  <a:srgbClr val="47A3FF"/>
                </a:solidFill>
                <a:effectLst/>
                <a:uLnTx/>
                <a:uFillTx/>
                <a:latin typeface="Times New Roman" charset="0"/>
                <a:ea typeface="SimSun" charset="0"/>
              </a:rPr>
              <a:t>罗馬</a:t>
            </a:r>
            <a:r>
              <a:rPr kumimoji="0" lang="en-US" altLang="zh-TW" sz="3000" b="0" i="0" u="none" strike="noStrike" kern="1200" cap="none" spc="0" normalizeH="0" baseline="0" noProof="0" dirty="0">
                <a:ln>
                  <a:noFill/>
                </a:ln>
                <a:solidFill>
                  <a:srgbClr val="47A3FF"/>
                </a:solidFill>
                <a:effectLst/>
                <a:uLnTx/>
                <a:uFillTx/>
                <a:latin typeface="Times New Roman" charset="0"/>
                <a:ea typeface="SimSun" charset="0"/>
              </a:rPr>
              <a:t>12:2</a:t>
            </a:r>
            <a:endParaRPr kumimoji="0" lang="en-US" altLang="zh-CN" sz="3000" b="0" i="0" u="none" strike="noStrike" kern="1200" cap="none" spc="0" normalizeH="0" baseline="0" noProof="0" dirty="0">
              <a:ln>
                <a:noFill/>
              </a:ln>
              <a:solidFill>
                <a:srgbClr val="47A3FF"/>
              </a:solidFill>
              <a:effectLst/>
              <a:uLnTx/>
              <a:uFillTx/>
              <a:latin typeface="Times New Roman" charset="0"/>
              <a:ea typeface="SimSun"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C2E0FF"/>
              </a:solidFill>
              <a:effectLst/>
              <a:uLnTx/>
              <a:uFillTx/>
              <a:latin typeface="Times New Roman" charset="0"/>
              <a:ea typeface="SimSun" charset="0"/>
            </a:endParaRPr>
          </a:p>
        </p:txBody>
      </p:sp>
    </p:spTree>
    <p:extLst>
      <p:ext uri="{BB962C8B-B14F-4D97-AF65-F5344CB8AC3E}">
        <p14:creationId xmlns:p14="http://schemas.microsoft.com/office/powerpoint/2010/main" val="190871070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pattFill prst="lgConfetti">
          <a:fgClr>
            <a:srgbClr val="FF5050"/>
          </a:fgClr>
          <a:bgClr>
            <a:srgbClr val="FF0000"/>
          </a:bgClr>
        </a:pattFill>
        <a:effectLst/>
      </p:bgPr>
    </p:bg>
    <p:spTree>
      <p:nvGrpSpPr>
        <p:cNvPr id="1" name=""/>
        <p:cNvGrpSpPr/>
        <p:nvPr/>
      </p:nvGrpSpPr>
      <p:grpSpPr>
        <a:xfrm>
          <a:off x="0" y="0"/>
          <a:ext cx="0" cy="0"/>
          <a:chOff x="0" y="0"/>
          <a:chExt cx="0" cy="0"/>
        </a:xfrm>
      </p:grpSpPr>
      <p:sp>
        <p:nvSpPr>
          <p:cNvPr id="67586" name="Rectangle 56"/>
          <p:cNvSpPr>
            <a:spLocks noChangeArrowheads="1"/>
          </p:cNvSpPr>
          <p:nvPr/>
        </p:nvSpPr>
        <p:spPr bwMode="auto">
          <a:xfrm>
            <a:off x="0" y="0"/>
            <a:ext cx="9144000" cy="6858000"/>
          </a:xfrm>
          <a:prstGeom prst="rect">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a:tabLst>
                <a:tab pos="3886200" algn="l"/>
                <a:tab pos="4800600" algn="l"/>
                <a:tab pos="5600700" algn="l"/>
              </a:tabLst>
            </a:pPr>
            <a:endParaRPr lang="zh-CN" altLang="en-US">
              <a:ea typeface="SimSun" charset="0"/>
              <a:cs typeface="SimSun" charset="0"/>
            </a:endParaRPr>
          </a:p>
        </p:txBody>
      </p:sp>
      <p:sp>
        <p:nvSpPr>
          <p:cNvPr id="67587" name="Rectangle 93"/>
          <p:cNvSpPr>
            <a:spLocks noChangeArrowheads="1"/>
          </p:cNvSpPr>
          <p:nvPr/>
        </p:nvSpPr>
        <p:spPr bwMode="auto">
          <a:xfrm>
            <a:off x="0" y="0"/>
            <a:ext cx="9144000" cy="15240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endParaRPr lang="zh-CN" altLang="en-US">
              <a:ea typeface="SimSun" charset="0"/>
              <a:cs typeface="SimSun" charset="0"/>
            </a:endParaRPr>
          </a:p>
        </p:txBody>
      </p:sp>
      <p:sp>
        <p:nvSpPr>
          <p:cNvPr id="67588" name="Rectangle 92"/>
          <p:cNvSpPr>
            <a:spLocks noChangeArrowheads="1"/>
          </p:cNvSpPr>
          <p:nvPr/>
        </p:nvSpPr>
        <p:spPr bwMode="auto">
          <a:xfrm>
            <a:off x="0" y="2819400"/>
            <a:ext cx="9144000" cy="2438400"/>
          </a:xfrm>
          <a:prstGeom prst="rect">
            <a:avLst/>
          </a:prstGeom>
          <a:gradFill rotWithShape="0">
            <a:gsLst>
              <a:gs pos="0">
                <a:srgbClr val="2F1800"/>
              </a:gs>
              <a:gs pos="50000">
                <a:srgbClr val="663300"/>
              </a:gs>
              <a:gs pos="100000">
                <a:srgbClr val="2F18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endParaRPr lang="zh-CN" altLang="en-US">
              <a:ea typeface="SimSun" charset="0"/>
              <a:cs typeface="SimSun" charset="0"/>
            </a:endParaRPr>
          </a:p>
        </p:txBody>
      </p:sp>
      <p:sp>
        <p:nvSpPr>
          <p:cNvPr id="67589" name="Text Box 2"/>
          <p:cNvSpPr txBox="1">
            <a:spLocks noChangeArrowheads="1"/>
          </p:cNvSpPr>
          <p:nvPr/>
        </p:nvSpPr>
        <p:spPr bwMode="auto">
          <a:xfrm>
            <a:off x="8153400" y="177800"/>
            <a:ext cx="777875" cy="51911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r>
              <a:rPr lang="en-US" altLang="zh-CN" sz="2800" b="1">
                <a:solidFill>
                  <a:schemeClr val="tx1"/>
                </a:solidFill>
                <a:latin typeface="Arial" charset="0"/>
                <a:ea typeface="SimSun" charset="0"/>
                <a:cs typeface="SimSun" charset="0"/>
              </a:rPr>
              <a:t>128</a:t>
            </a:r>
          </a:p>
        </p:txBody>
      </p:sp>
      <p:sp>
        <p:nvSpPr>
          <p:cNvPr id="67590" name="Text Box 3"/>
          <p:cNvSpPr>
            <a:spLocks noGrp="1" noChangeArrowheads="1"/>
          </p:cNvSpPr>
          <p:nvPr>
            <p:ph type="title"/>
          </p:nvPr>
        </p:nvSpPr>
        <p:spPr>
          <a:xfrm>
            <a:off x="304800" y="152400"/>
            <a:ext cx="7772400" cy="762000"/>
          </a:xfrm>
          <a:solidFill>
            <a:srgbClr val="000000"/>
          </a:solidFill>
        </p:spPr>
        <p:txBody>
          <a:bodyPr/>
          <a:lstStyle/>
          <a:p>
            <a:pPr eaLnBrk="1" hangingPunct="1"/>
            <a:r>
              <a:rPr kumimoji="0" lang="zh-CN" altLang="en-US" sz="3600">
                <a:solidFill>
                  <a:schemeClr val="tx1"/>
                </a:solidFill>
                <a:latin typeface="DFKai-SB" charset="0"/>
                <a:ea typeface="DFKai-SB" charset="0"/>
                <a:cs typeface="DFKai-SB" charset="0"/>
              </a:rPr>
              <a:t>旧约里的献祭</a:t>
            </a:r>
            <a:endParaRPr kumimoji="0" lang="zh-CN" altLang="en-US" sz="2000">
              <a:solidFill>
                <a:schemeClr val="tx1"/>
              </a:solidFill>
              <a:latin typeface="DFKai-SB" charset="0"/>
              <a:ea typeface="DFKai-SB" charset="0"/>
              <a:cs typeface="DFKai-SB" charset="0"/>
            </a:endParaRPr>
          </a:p>
        </p:txBody>
      </p:sp>
      <p:grpSp>
        <p:nvGrpSpPr>
          <p:cNvPr id="67591" name="Group 41"/>
          <p:cNvGrpSpPr>
            <a:grpSpLocks/>
          </p:cNvGrpSpPr>
          <p:nvPr/>
        </p:nvGrpSpPr>
        <p:grpSpPr bwMode="auto">
          <a:xfrm>
            <a:off x="0" y="993775"/>
            <a:ext cx="9124950" cy="5864225"/>
            <a:chOff x="6" y="626"/>
            <a:chExt cx="5748" cy="2262"/>
          </a:xfrm>
        </p:grpSpPr>
        <p:grpSp>
          <p:nvGrpSpPr>
            <p:cNvPr id="67593" name="Group 42"/>
            <p:cNvGrpSpPr>
              <a:grpSpLocks/>
            </p:cNvGrpSpPr>
            <p:nvPr/>
          </p:nvGrpSpPr>
          <p:grpSpPr bwMode="auto">
            <a:xfrm>
              <a:off x="6" y="626"/>
              <a:ext cx="1437" cy="209"/>
              <a:chOff x="0" y="0"/>
              <a:chExt cx="938" cy="403"/>
            </a:xfrm>
          </p:grpSpPr>
          <p:sp>
            <p:nvSpPr>
              <p:cNvPr id="42027" name="Rectangle 43"/>
              <p:cNvSpPr>
                <a:spLocks noChangeArrowheads="1"/>
              </p:cNvSpPr>
              <p:nvPr/>
            </p:nvSpPr>
            <p:spPr bwMode="auto">
              <a:xfrm>
                <a:off x="43"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eaLnBrk="1" hangingPunct="1"/>
                <a:r>
                  <a:rPr lang="zh-CN" altLang="en-US" sz="2800" b="1">
                    <a:solidFill>
                      <a:schemeClr val="tx1"/>
                    </a:solidFill>
                    <a:effectLst>
                      <a:outerShdw blurRad="38100" dist="38100" dir="2700000" algn="tl">
                        <a:srgbClr val="000000"/>
                      </a:outerShdw>
                    </a:effectLst>
                    <a:latin typeface="微軟正黑體" charset="0"/>
                    <a:ea typeface="微軟正黑體" charset="0"/>
                    <a:cs typeface="微軟正黑體" charset="0"/>
                  </a:rPr>
                  <a:t>献祭名</a:t>
                </a:r>
              </a:p>
            </p:txBody>
          </p:sp>
          <p:sp>
            <p:nvSpPr>
              <p:cNvPr id="67641" name="Rectangle 44"/>
              <p:cNvSpPr>
                <a:spLocks noChangeArrowheads="1"/>
              </p:cNvSpPr>
              <p:nvPr/>
            </p:nvSpPr>
            <p:spPr bwMode="auto">
              <a:xfrm>
                <a:off x="0"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7594" name="Group 45"/>
            <p:cNvGrpSpPr>
              <a:grpSpLocks/>
            </p:cNvGrpSpPr>
            <p:nvPr/>
          </p:nvGrpSpPr>
          <p:grpSpPr bwMode="auto">
            <a:xfrm>
              <a:off x="1443" y="626"/>
              <a:ext cx="1436" cy="209"/>
              <a:chOff x="938" y="0"/>
              <a:chExt cx="938" cy="403"/>
            </a:xfrm>
          </p:grpSpPr>
          <p:sp>
            <p:nvSpPr>
              <p:cNvPr id="42030" name="Rectangle 46"/>
              <p:cNvSpPr>
                <a:spLocks noChangeArrowheads="1"/>
              </p:cNvSpPr>
              <p:nvPr/>
            </p:nvSpPr>
            <p:spPr bwMode="auto">
              <a:xfrm>
                <a:off x="981"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eaLnBrk="1" hangingPunct="1"/>
                <a:r>
                  <a:rPr lang="zh-CN" altLang="en-US" sz="2800" b="1">
                    <a:solidFill>
                      <a:schemeClr val="tx1"/>
                    </a:solidFill>
                    <a:effectLst>
                      <a:outerShdw blurRad="38100" dist="38100" dir="2700000" algn="tl">
                        <a:srgbClr val="000000"/>
                      </a:outerShdw>
                    </a:effectLst>
                    <a:latin typeface="微軟正黑體" charset="0"/>
                    <a:ea typeface="微軟正黑體" charset="0"/>
                    <a:cs typeface="微軟正黑體" charset="0"/>
                  </a:rPr>
                  <a:t>旧约经文</a:t>
                </a:r>
                <a:endParaRPr lang="en-US" sz="2800" b="1">
                  <a:solidFill>
                    <a:schemeClr val="tx1"/>
                  </a:solidFill>
                  <a:effectLst>
                    <a:outerShdw blurRad="38100" dist="38100" dir="2700000" algn="tl">
                      <a:srgbClr val="000000"/>
                    </a:outerShdw>
                  </a:effectLst>
                  <a:latin typeface="微軟正黑體" charset="0"/>
                  <a:ea typeface="微軟正黑體" charset="0"/>
                  <a:cs typeface="微軟正黑體" charset="0"/>
                </a:endParaRPr>
              </a:p>
            </p:txBody>
          </p:sp>
          <p:sp>
            <p:nvSpPr>
              <p:cNvPr id="67639" name="Rectangle 47"/>
              <p:cNvSpPr>
                <a:spLocks noChangeArrowheads="1"/>
              </p:cNvSpPr>
              <p:nvPr/>
            </p:nvSpPr>
            <p:spPr bwMode="auto">
              <a:xfrm>
                <a:off x="938"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7595" name="Group 48"/>
            <p:cNvGrpSpPr>
              <a:grpSpLocks/>
            </p:cNvGrpSpPr>
            <p:nvPr/>
          </p:nvGrpSpPr>
          <p:grpSpPr bwMode="auto">
            <a:xfrm>
              <a:off x="2879" y="626"/>
              <a:ext cx="1437" cy="209"/>
              <a:chOff x="1876" y="0"/>
              <a:chExt cx="938" cy="403"/>
            </a:xfrm>
          </p:grpSpPr>
          <p:sp>
            <p:nvSpPr>
              <p:cNvPr id="42033" name="Rectangle 49"/>
              <p:cNvSpPr>
                <a:spLocks noChangeArrowheads="1"/>
              </p:cNvSpPr>
              <p:nvPr/>
            </p:nvSpPr>
            <p:spPr bwMode="auto">
              <a:xfrm>
                <a:off x="1919" y="0"/>
                <a:ext cx="852"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eaLnBrk="1" hangingPunct="1"/>
                <a:r>
                  <a:rPr lang="zh-CN" altLang="en-US" sz="2800" b="1">
                    <a:solidFill>
                      <a:schemeClr val="tx1"/>
                    </a:solidFill>
                    <a:effectLst>
                      <a:outerShdw blurRad="38100" dist="38100" dir="2700000" algn="tl">
                        <a:srgbClr val="000000"/>
                      </a:outerShdw>
                    </a:effectLst>
                    <a:latin typeface="微軟正黑體" charset="0"/>
                    <a:ea typeface="微軟正黑體" charset="0"/>
                    <a:cs typeface="微軟正黑體" charset="0"/>
                  </a:rPr>
                  <a:t>献祭物</a:t>
                </a:r>
                <a:endParaRPr lang="en-US" sz="2800" b="1">
                  <a:solidFill>
                    <a:schemeClr val="tx1"/>
                  </a:solidFill>
                  <a:effectLst>
                    <a:outerShdw blurRad="38100" dist="38100" dir="2700000" algn="tl">
                      <a:srgbClr val="000000"/>
                    </a:outerShdw>
                  </a:effectLst>
                  <a:latin typeface="微軟正黑體" charset="0"/>
                  <a:ea typeface="微軟正黑體" charset="0"/>
                  <a:cs typeface="微軟正黑體" charset="0"/>
                </a:endParaRPr>
              </a:p>
            </p:txBody>
          </p:sp>
          <p:sp>
            <p:nvSpPr>
              <p:cNvPr id="67637" name="Rectangle 50"/>
              <p:cNvSpPr>
                <a:spLocks noChangeArrowheads="1"/>
              </p:cNvSpPr>
              <p:nvPr/>
            </p:nvSpPr>
            <p:spPr bwMode="auto">
              <a:xfrm>
                <a:off x="1876" y="0"/>
                <a:ext cx="93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7596" name="Group 51"/>
            <p:cNvGrpSpPr>
              <a:grpSpLocks/>
            </p:cNvGrpSpPr>
            <p:nvPr/>
          </p:nvGrpSpPr>
          <p:grpSpPr bwMode="auto">
            <a:xfrm>
              <a:off x="4316" y="626"/>
              <a:ext cx="1438" cy="209"/>
              <a:chOff x="2814" y="0"/>
              <a:chExt cx="939" cy="403"/>
            </a:xfrm>
          </p:grpSpPr>
          <p:sp>
            <p:nvSpPr>
              <p:cNvPr id="42036" name="Rectangle 52"/>
              <p:cNvSpPr>
                <a:spLocks noChangeArrowheads="1"/>
              </p:cNvSpPr>
              <p:nvPr/>
            </p:nvSpPr>
            <p:spPr bwMode="auto">
              <a:xfrm>
                <a:off x="2857" y="0"/>
                <a:ext cx="853" cy="403"/>
              </a:xfrm>
              <a:prstGeom prst="rect">
                <a:avLst/>
              </a:prstGeom>
              <a:solidFill>
                <a:srgbClr val="006600"/>
              </a:solidFill>
              <a:ln w="12700" cap="sq">
                <a:noFill/>
                <a:miter lim="800000"/>
                <a:headEnd type="none" w="sm" len="sm"/>
                <a:tailEnd type="none" w="sm" len="sm"/>
              </a:ln>
              <a:effectLst/>
            </p:spPr>
            <p:txBody>
              <a:bodyPr lIns="0" tIns="0" rIns="0" anchor="ctr" anchorCtr="1"/>
              <a:lstStyle/>
              <a:p>
                <a:pPr algn="ctr" eaLnBrk="1" hangingPunct="1"/>
                <a:r>
                  <a:rPr lang="zh-CN" altLang="en-US" sz="2800" b="1">
                    <a:solidFill>
                      <a:schemeClr val="tx1"/>
                    </a:solidFill>
                    <a:effectLst>
                      <a:outerShdw blurRad="38100" dist="38100" dir="2700000" algn="tl">
                        <a:srgbClr val="000000"/>
                      </a:outerShdw>
                    </a:effectLst>
                    <a:latin typeface="微軟正黑體" charset="0"/>
                    <a:ea typeface="微軟正黑體" charset="0"/>
                    <a:cs typeface="微軟正黑體" charset="0"/>
                  </a:rPr>
                  <a:t>意图</a:t>
                </a:r>
                <a:endParaRPr lang="en-US" sz="2800" b="1">
                  <a:solidFill>
                    <a:schemeClr val="tx1"/>
                  </a:solidFill>
                  <a:effectLst>
                    <a:outerShdw blurRad="38100" dist="38100" dir="2700000" algn="tl">
                      <a:srgbClr val="000000"/>
                    </a:outerShdw>
                  </a:effectLst>
                  <a:latin typeface="微軟正黑體" charset="0"/>
                  <a:ea typeface="微軟正黑體" charset="0"/>
                  <a:cs typeface="微軟正黑體" charset="0"/>
                </a:endParaRPr>
              </a:p>
            </p:txBody>
          </p:sp>
          <p:sp>
            <p:nvSpPr>
              <p:cNvPr id="67635" name="Rectangle 53"/>
              <p:cNvSpPr>
                <a:spLocks noChangeArrowheads="1"/>
              </p:cNvSpPr>
              <p:nvPr/>
            </p:nvSpPr>
            <p:spPr bwMode="auto">
              <a:xfrm>
                <a:off x="2814" y="0"/>
                <a:ext cx="93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7597" name="Group 54"/>
            <p:cNvGrpSpPr>
              <a:grpSpLocks/>
            </p:cNvGrpSpPr>
            <p:nvPr/>
          </p:nvGrpSpPr>
          <p:grpSpPr bwMode="auto">
            <a:xfrm>
              <a:off x="6" y="834"/>
              <a:ext cx="5748" cy="2054"/>
              <a:chOff x="6" y="2264"/>
              <a:chExt cx="5748" cy="2054"/>
            </a:xfrm>
          </p:grpSpPr>
          <p:grpSp>
            <p:nvGrpSpPr>
              <p:cNvPr id="67598" name="Group 55"/>
              <p:cNvGrpSpPr>
                <a:grpSpLocks/>
              </p:cNvGrpSpPr>
              <p:nvPr/>
            </p:nvGrpSpPr>
            <p:grpSpPr bwMode="auto">
              <a:xfrm>
                <a:off x="6" y="2264"/>
                <a:ext cx="1437" cy="506"/>
                <a:chOff x="0" y="3164"/>
                <a:chExt cx="938" cy="978"/>
              </a:xfrm>
            </p:grpSpPr>
            <p:sp>
              <p:nvSpPr>
                <p:cNvPr id="42040" name="Rectangle 56"/>
                <p:cNvSpPr>
                  <a:spLocks noChangeArrowheads="1"/>
                </p:cNvSpPr>
                <p:nvPr/>
              </p:nvSpPr>
              <p:spPr bwMode="auto">
                <a:xfrm>
                  <a:off x="43" y="3164"/>
                  <a:ext cx="852" cy="978"/>
                </a:xfrm>
                <a:prstGeom prst="rect">
                  <a:avLst/>
                </a:prstGeom>
                <a:noFill/>
                <a:ln w="12700" cap="sq">
                  <a:noFill/>
                  <a:miter lim="800000"/>
                  <a:headEnd type="none" w="sm" len="sm"/>
                  <a:tailEnd type="none" w="sm" len="sm"/>
                </a:ln>
                <a:effectLst/>
              </p:spPr>
              <p:txBody>
                <a:bodyPr lIns="0" tIns="0" rIns="0" anchor="ctr" anchorCtr="1"/>
                <a:lstStyle/>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平安祭</a:t>
                  </a:r>
                  <a:endPar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endParaRPr>
                </a:p>
              </p:txBody>
            </p:sp>
            <p:sp>
              <p:nvSpPr>
                <p:cNvPr id="67633" name="Rectangle 57"/>
                <p:cNvSpPr>
                  <a:spLocks noChangeArrowheads="1"/>
                </p:cNvSpPr>
                <p:nvPr/>
              </p:nvSpPr>
              <p:spPr bwMode="auto">
                <a:xfrm>
                  <a:off x="0"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7599" name="Group 58"/>
              <p:cNvGrpSpPr>
                <a:grpSpLocks/>
              </p:cNvGrpSpPr>
              <p:nvPr/>
            </p:nvGrpSpPr>
            <p:grpSpPr bwMode="auto">
              <a:xfrm>
                <a:off x="1443" y="2264"/>
                <a:ext cx="1436" cy="506"/>
                <a:chOff x="938" y="3164"/>
                <a:chExt cx="938" cy="978"/>
              </a:xfrm>
            </p:grpSpPr>
            <p:sp>
              <p:nvSpPr>
                <p:cNvPr id="42043" name="Rectangle 59"/>
                <p:cNvSpPr>
                  <a:spLocks noChangeArrowheads="1"/>
                </p:cNvSpPr>
                <p:nvPr/>
              </p:nvSpPr>
              <p:spPr bwMode="auto">
                <a:xfrm>
                  <a:off x="981" y="3164"/>
                  <a:ext cx="852" cy="978"/>
                </a:xfrm>
                <a:prstGeom prst="rect">
                  <a:avLst/>
                </a:prstGeom>
                <a:noFill/>
                <a:ln w="12700" cap="sq">
                  <a:noFill/>
                  <a:miter lim="800000"/>
                  <a:headEnd type="none" w="sm" len="sm"/>
                  <a:tailEnd type="none" w="sm" len="sm"/>
                </a:ln>
                <a:effectLst/>
              </p:spPr>
              <p:txBody>
                <a:bodyPr lIns="0" tIns="0" rIns="0" anchor="ctr" anchorCtr="1"/>
                <a:lstStyle/>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利</a:t>
                  </a:r>
                  <a:r>
                    <a:rPr lang="zh-CN" altLang="en-US" sz="2400" b="1">
                      <a:solidFill>
                        <a:schemeClr val="tx1"/>
                      </a:solidFill>
                      <a:effectLst>
                        <a:outerShdw blurRad="38100" dist="38100" dir="2700000" algn="tl">
                          <a:srgbClr val="000000"/>
                        </a:outerShdw>
                      </a:effectLst>
                      <a:ea typeface="SimSun" charset="0"/>
                      <a:cs typeface="SimSun" charset="0"/>
                    </a:rPr>
                    <a:t> </a:t>
                  </a:r>
                  <a:r>
                    <a:rPr lang="en-US" altLang="zh-CN" sz="2400" b="1">
                      <a:solidFill>
                        <a:schemeClr val="tx1"/>
                      </a:solidFill>
                      <a:effectLst>
                        <a:outerShdw blurRad="38100" dist="38100" dir="2700000" algn="tl">
                          <a:srgbClr val="000000"/>
                        </a:outerShdw>
                      </a:effectLst>
                      <a:ea typeface="SimSun" charset="0"/>
                      <a:cs typeface="SimSun" charset="0"/>
                    </a:rPr>
                    <a:t>3 </a:t>
                  </a:r>
                </a:p>
                <a:p>
                  <a:pPr algn="ctr" eaLnBrk="1" hangingPunct="1"/>
                  <a:r>
                    <a:rPr lang="en-US" altLang="zh-CN" sz="2400" b="1">
                      <a:solidFill>
                        <a:schemeClr val="tx1"/>
                      </a:solidFill>
                      <a:effectLst>
                        <a:outerShdw blurRad="38100" dist="38100" dir="2700000" algn="tl">
                          <a:srgbClr val="000000"/>
                        </a:outerShdw>
                      </a:effectLst>
                      <a:ea typeface="SimSun" charset="0"/>
                      <a:cs typeface="SimSun" charset="0"/>
                    </a:rPr>
                    <a:t>7:11-34</a:t>
                  </a:r>
                </a:p>
              </p:txBody>
            </p:sp>
            <p:sp>
              <p:nvSpPr>
                <p:cNvPr id="67631" name="Rectangle 60"/>
                <p:cNvSpPr>
                  <a:spLocks noChangeArrowheads="1"/>
                </p:cNvSpPr>
                <p:nvPr/>
              </p:nvSpPr>
              <p:spPr bwMode="auto">
                <a:xfrm>
                  <a:off x="938"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7600" name="Group 61"/>
              <p:cNvGrpSpPr>
                <a:grpSpLocks/>
              </p:cNvGrpSpPr>
              <p:nvPr/>
            </p:nvGrpSpPr>
            <p:grpSpPr bwMode="auto">
              <a:xfrm>
                <a:off x="2879" y="2264"/>
                <a:ext cx="1437" cy="506"/>
                <a:chOff x="1876" y="3164"/>
                <a:chExt cx="938" cy="978"/>
              </a:xfrm>
            </p:grpSpPr>
            <p:sp>
              <p:nvSpPr>
                <p:cNvPr id="42046" name="Rectangle 62"/>
                <p:cNvSpPr>
                  <a:spLocks noChangeArrowheads="1"/>
                </p:cNvSpPr>
                <p:nvPr/>
              </p:nvSpPr>
              <p:spPr bwMode="auto">
                <a:xfrm>
                  <a:off x="1919" y="3164"/>
                  <a:ext cx="852" cy="978"/>
                </a:xfrm>
                <a:prstGeom prst="rect">
                  <a:avLst/>
                </a:prstGeom>
                <a:noFill/>
                <a:ln w="12700" cap="sq">
                  <a:noFill/>
                  <a:miter lim="800000"/>
                  <a:headEnd type="none" w="sm" len="sm"/>
                  <a:tailEnd type="none" w="sm" len="sm"/>
                </a:ln>
                <a:effectLst/>
              </p:spPr>
              <p:txBody>
                <a:bodyPr lIns="0" tIns="0" rIns="0" anchor="ctr" anchorCtr="1"/>
                <a:lstStyle/>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没有残疾的</a:t>
                  </a:r>
                  <a:endParaRPr lang="en-US" altLang="zh-CN" sz="2400" b="1">
                    <a:solidFill>
                      <a:schemeClr val="tx1"/>
                    </a:solidFill>
                    <a:effectLst>
                      <a:outerShdw blurRad="38100" dist="38100" dir="2700000" algn="tl">
                        <a:srgbClr val="000000"/>
                      </a:outerShdw>
                    </a:effectLst>
                    <a:latin typeface="微軟正黑體" charset="0"/>
                    <a:ea typeface="微軟正黑體" charset="0"/>
                    <a:cs typeface="微軟正黑體" charset="0"/>
                  </a:endParaRPr>
                </a:p>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山羊或绵羊</a:t>
                  </a:r>
                  <a:r>
                    <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 </a:t>
                  </a:r>
                </a:p>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各种面</a:t>
                  </a:r>
                  <a:endPar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endParaRPr>
                </a:p>
              </p:txBody>
            </p:sp>
            <p:sp>
              <p:nvSpPr>
                <p:cNvPr id="67629" name="Rectangle 63"/>
                <p:cNvSpPr>
                  <a:spLocks noChangeArrowheads="1"/>
                </p:cNvSpPr>
                <p:nvPr/>
              </p:nvSpPr>
              <p:spPr bwMode="auto">
                <a:xfrm>
                  <a:off x="1876" y="3164"/>
                  <a:ext cx="93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7601" name="Group 64"/>
              <p:cNvGrpSpPr>
                <a:grpSpLocks/>
              </p:cNvGrpSpPr>
              <p:nvPr/>
            </p:nvGrpSpPr>
            <p:grpSpPr bwMode="auto">
              <a:xfrm>
                <a:off x="4316" y="2264"/>
                <a:ext cx="1438" cy="506"/>
                <a:chOff x="2814" y="3164"/>
                <a:chExt cx="939" cy="978"/>
              </a:xfrm>
            </p:grpSpPr>
            <p:sp>
              <p:nvSpPr>
                <p:cNvPr id="42049" name="Rectangle 65"/>
                <p:cNvSpPr>
                  <a:spLocks noChangeArrowheads="1"/>
                </p:cNvSpPr>
                <p:nvPr/>
              </p:nvSpPr>
              <p:spPr bwMode="auto">
                <a:xfrm>
                  <a:off x="2857" y="3164"/>
                  <a:ext cx="853" cy="978"/>
                </a:xfrm>
                <a:prstGeom prst="rect">
                  <a:avLst/>
                </a:prstGeom>
                <a:noFill/>
                <a:ln w="12700" cap="sq">
                  <a:noFill/>
                  <a:miter lim="800000"/>
                  <a:headEnd type="none" w="sm" len="sm"/>
                  <a:tailEnd type="none" w="sm" len="sm"/>
                </a:ln>
                <a:effectLst/>
              </p:spPr>
              <p:txBody>
                <a:bodyPr lIns="0" tIns="0" rIns="0" anchor="ctr" anchorCtr="1"/>
                <a:lstStyle/>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自愿的</a:t>
                  </a:r>
                  <a:r>
                    <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 </a:t>
                  </a:r>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通过共餐表达感恩</a:t>
                  </a:r>
                  <a:endPar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endParaRPr>
                </a:p>
              </p:txBody>
            </p:sp>
            <p:sp>
              <p:nvSpPr>
                <p:cNvPr id="67627" name="Rectangle 66"/>
                <p:cNvSpPr>
                  <a:spLocks noChangeArrowheads="1"/>
                </p:cNvSpPr>
                <p:nvPr/>
              </p:nvSpPr>
              <p:spPr bwMode="auto">
                <a:xfrm>
                  <a:off x="2814" y="3164"/>
                  <a:ext cx="939"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7602" name="Group 67"/>
              <p:cNvGrpSpPr>
                <a:grpSpLocks/>
              </p:cNvGrpSpPr>
              <p:nvPr/>
            </p:nvGrpSpPr>
            <p:grpSpPr bwMode="auto">
              <a:xfrm>
                <a:off x="6" y="2770"/>
                <a:ext cx="1437" cy="923"/>
                <a:chOff x="0" y="4142"/>
                <a:chExt cx="938" cy="1783"/>
              </a:xfrm>
            </p:grpSpPr>
            <p:sp>
              <p:nvSpPr>
                <p:cNvPr id="42052" name="Rectangle 68"/>
                <p:cNvSpPr>
                  <a:spLocks noChangeArrowheads="1"/>
                </p:cNvSpPr>
                <p:nvPr/>
              </p:nvSpPr>
              <p:spPr bwMode="auto">
                <a:xfrm>
                  <a:off x="43" y="4142"/>
                  <a:ext cx="852" cy="1783"/>
                </a:xfrm>
                <a:prstGeom prst="rect">
                  <a:avLst/>
                </a:prstGeom>
                <a:noFill/>
                <a:ln w="12700" cap="sq">
                  <a:noFill/>
                  <a:miter lim="800000"/>
                  <a:headEnd type="none" w="sm" len="sm"/>
                  <a:tailEnd type="none" w="sm" len="sm"/>
                </a:ln>
                <a:effectLst/>
              </p:spPr>
              <p:txBody>
                <a:bodyPr lIns="0" tIns="0" rIns="0" bIns="0" anchor="ctr" anchorCtr="1"/>
                <a:lstStyle/>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赎罪祭</a:t>
                  </a:r>
                  <a:endPar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endParaRPr>
                </a:p>
              </p:txBody>
            </p:sp>
            <p:sp>
              <p:nvSpPr>
                <p:cNvPr id="67625" name="Rectangle 69"/>
                <p:cNvSpPr>
                  <a:spLocks noChangeArrowheads="1"/>
                </p:cNvSpPr>
                <p:nvPr/>
              </p:nvSpPr>
              <p:spPr bwMode="auto">
                <a:xfrm>
                  <a:off x="0"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7603" name="Group 70"/>
              <p:cNvGrpSpPr>
                <a:grpSpLocks/>
              </p:cNvGrpSpPr>
              <p:nvPr/>
            </p:nvGrpSpPr>
            <p:grpSpPr bwMode="auto">
              <a:xfrm>
                <a:off x="1443" y="2770"/>
                <a:ext cx="1436" cy="923"/>
                <a:chOff x="938" y="4142"/>
                <a:chExt cx="938" cy="1783"/>
              </a:xfrm>
            </p:grpSpPr>
            <p:sp>
              <p:nvSpPr>
                <p:cNvPr id="42055" name="Rectangle 71"/>
                <p:cNvSpPr>
                  <a:spLocks noChangeArrowheads="1"/>
                </p:cNvSpPr>
                <p:nvPr/>
              </p:nvSpPr>
              <p:spPr bwMode="auto">
                <a:xfrm>
                  <a:off x="981" y="4142"/>
                  <a:ext cx="852" cy="1783"/>
                </a:xfrm>
                <a:prstGeom prst="rect">
                  <a:avLst/>
                </a:prstGeom>
                <a:noFill/>
                <a:ln w="12700" cap="sq">
                  <a:noFill/>
                  <a:miter lim="800000"/>
                  <a:headEnd type="none" w="sm" len="sm"/>
                  <a:tailEnd type="none" w="sm" len="sm"/>
                </a:ln>
                <a:effectLst/>
              </p:spPr>
              <p:txBody>
                <a:bodyPr lIns="0" tIns="0" rIns="0" anchor="ctr" anchorCtr="1"/>
                <a:lstStyle/>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利</a:t>
                  </a:r>
                  <a:r>
                    <a:rPr lang="zh-CN" altLang="en-US" sz="2400" b="1">
                      <a:solidFill>
                        <a:schemeClr val="tx1"/>
                      </a:solidFill>
                      <a:effectLst>
                        <a:outerShdw blurRad="38100" dist="38100" dir="2700000" algn="tl">
                          <a:srgbClr val="000000"/>
                        </a:outerShdw>
                      </a:effectLst>
                      <a:ea typeface="SimSun" charset="0"/>
                      <a:cs typeface="SimSun" charset="0"/>
                    </a:rPr>
                    <a:t> </a:t>
                  </a:r>
                  <a:r>
                    <a:rPr lang="en-US" altLang="zh-CN" sz="2400" b="1">
                      <a:solidFill>
                        <a:schemeClr val="tx1"/>
                      </a:solidFill>
                      <a:effectLst>
                        <a:outerShdw blurRad="38100" dist="38100" dir="2700000" algn="tl">
                          <a:srgbClr val="000000"/>
                        </a:outerShdw>
                      </a:effectLst>
                      <a:ea typeface="SimSun" charset="0"/>
                      <a:cs typeface="SimSun" charset="0"/>
                    </a:rPr>
                    <a:t>4:1-5:13</a:t>
                  </a:r>
                </a:p>
                <a:p>
                  <a:pPr algn="ctr" eaLnBrk="1" hangingPunct="1"/>
                  <a:r>
                    <a:rPr lang="en-US" altLang="zh-CN" sz="2400" b="1">
                      <a:solidFill>
                        <a:schemeClr val="tx1"/>
                      </a:solidFill>
                      <a:effectLst>
                        <a:outerShdw blurRad="38100" dist="38100" dir="2700000" algn="tl">
                          <a:srgbClr val="000000"/>
                        </a:outerShdw>
                      </a:effectLst>
                      <a:ea typeface="SimSun" charset="0"/>
                      <a:cs typeface="SimSun" charset="0"/>
                    </a:rPr>
                    <a:t>6:24-30</a:t>
                  </a:r>
                </a:p>
                <a:p>
                  <a:pPr algn="ctr" eaLnBrk="1" hangingPunct="1"/>
                  <a:r>
                    <a:rPr lang="en-US" altLang="zh-CN" sz="2400" b="1">
                      <a:solidFill>
                        <a:schemeClr val="tx1"/>
                      </a:solidFill>
                      <a:effectLst>
                        <a:outerShdw blurRad="38100" dist="38100" dir="2700000" algn="tl">
                          <a:srgbClr val="000000"/>
                        </a:outerShdw>
                      </a:effectLst>
                      <a:ea typeface="SimSun" charset="0"/>
                      <a:cs typeface="SimSun" charset="0"/>
                    </a:rPr>
                    <a:t>8:14-17 </a:t>
                  </a:r>
                </a:p>
                <a:p>
                  <a:pPr algn="ctr" eaLnBrk="1" hangingPunct="1"/>
                  <a:r>
                    <a:rPr lang="en-US" altLang="zh-CN" sz="2400" b="1">
                      <a:solidFill>
                        <a:schemeClr val="tx1"/>
                      </a:solidFill>
                      <a:effectLst>
                        <a:outerShdw blurRad="38100" dist="38100" dir="2700000" algn="tl">
                          <a:srgbClr val="000000"/>
                        </a:outerShdw>
                      </a:effectLst>
                      <a:ea typeface="SimSun" charset="0"/>
                      <a:cs typeface="SimSun" charset="0"/>
                    </a:rPr>
                    <a:t>16:3-22</a:t>
                  </a:r>
                </a:p>
              </p:txBody>
            </p:sp>
            <p:sp>
              <p:nvSpPr>
                <p:cNvPr id="67623" name="Rectangle 72"/>
                <p:cNvSpPr>
                  <a:spLocks noChangeArrowheads="1"/>
                </p:cNvSpPr>
                <p:nvPr/>
              </p:nvSpPr>
              <p:spPr bwMode="auto">
                <a:xfrm>
                  <a:off x="938"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7604" name="Group 73"/>
              <p:cNvGrpSpPr>
                <a:grpSpLocks/>
              </p:cNvGrpSpPr>
              <p:nvPr/>
            </p:nvGrpSpPr>
            <p:grpSpPr bwMode="auto">
              <a:xfrm>
                <a:off x="2879" y="2770"/>
                <a:ext cx="1437" cy="923"/>
                <a:chOff x="1876" y="4142"/>
                <a:chExt cx="938" cy="1783"/>
              </a:xfrm>
            </p:grpSpPr>
            <p:sp>
              <p:nvSpPr>
                <p:cNvPr id="42058" name="Rectangle 74"/>
                <p:cNvSpPr>
                  <a:spLocks noChangeArrowheads="1"/>
                </p:cNvSpPr>
                <p:nvPr/>
              </p:nvSpPr>
              <p:spPr bwMode="auto">
                <a:xfrm>
                  <a:off x="1919" y="4142"/>
                  <a:ext cx="852" cy="1783"/>
                </a:xfrm>
                <a:prstGeom prst="rect">
                  <a:avLst/>
                </a:prstGeom>
                <a:noFill/>
                <a:ln w="12700" cap="sq">
                  <a:noFill/>
                  <a:miter lim="800000"/>
                  <a:headEnd type="none" w="sm" len="sm"/>
                  <a:tailEnd type="none" w="sm" len="sm"/>
                </a:ln>
                <a:effectLst/>
              </p:spPr>
              <p:txBody>
                <a:bodyPr lIns="0" tIns="0" rIns="0" anchor="ctr" anchorCtr="1"/>
                <a:lstStyle/>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没有残疾的公牛、公羊或母羊</a:t>
                  </a:r>
                  <a:r>
                    <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 </a:t>
                  </a:r>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斑鸠或雏鸽</a:t>
                  </a:r>
                  <a:r>
                    <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 (</a:t>
                  </a:r>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穷人</a:t>
                  </a:r>
                  <a:r>
                    <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 </a:t>
                  </a:r>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每个穷人</a:t>
                  </a:r>
                  <a:r>
                    <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1/10</a:t>
                  </a:r>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伊法的细面</a:t>
                  </a:r>
                  <a:endPar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endParaRPr>
                </a:p>
              </p:txBody>
            </p:sp>
            <p:sp>
              <p:nvSpPr>
                <p:cNvPr id="67621" name="Rectangle 75"/>
                <p:cNvSpPr>
                  <a:spLocks noChangeArrowheads="1"/>
                </p:cNvSpPr>
                <p:nvPr/>
              </p:nvSpPr>
              <p:spPr bwMode="auto">
                <a:xfrm>
                  <a:off x="1876" y="4142"/>
                  <a:ext cx="938"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7605" name="Group 76"/>
              <p:cNvGrpSpPr>
                <a:grpSpLocks/>
              </p:cNvGrpSpPr>
              <p:nvPr/>
            </p:nvGrpSpPr>
            <p:grpSpPr bwMode="auto">
              <a:xfrm>
                <a:off x="4316" y="2770"/>
                <a:ext cx="1438" cy="923"/>
                <a:chOff x="2814" y="4142"/>
                <a:chExt cx="939" cy="1783"/>
              </a:xfrm>
            </p:grpSpPr>
            <p:sp>
              <p:nvSpPr>
                <p:cNvPr id="42061" name="Rectangle 77"/>
                <p:cNvSpPr>
                  <a:spLocks noChangeArrowheads="1"/>
                </p:cNvSpPr>
                <p:nvPr/>
              </p:nvSpPr>
              <p:spPr bwMode="auto">
                <a:xfrm>
                  <a:off x="2857" y="4142"/>
                  <a:ext cx="853" cy="1783"/>
                </a:xfrm>
                <a:prstGeom prst="rect">
                  <a:avLst/>
                </a:prstGeom>
                <a:noFill/>
                <a:ln w="12700" cap="sq">
                  <a:noFill/>
                  <a:miter lim="800000"/>
                  <a:headEnd type="none" w="sm" len="sm"/>
                  <a:tailEnd type="none" w="sm" len="sm"/>
                </a:ln>
                <a:effectLst/>
              </p:spPr>
              <p:txBody>
                <a:bodyPr lIns="0" tIns="0" rIns="0" anchor="ctr" anchorCtr="1"/>
                <a:lstStyle/>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义务的</a:t>
                  </a:r>
                  <a:r>
                    <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 </a:t>
                  </a:r>
                </a:p>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为赎误犯之罪</a:t>
                  </a:r>
                  <a:r>
                    <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 </a:t>
                  </a:r>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为认罪、得赦免、得洁净</a:t>
                  </a:r>
                  <a:endPar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endParaRPr>
                </a:p>
              </p:txBody>
            </p:sp>
            <p:sp>
              <p:nvSpPr>
                <p:cNvPr id="67619" name="Rectangle 78"/>
                <p:cNvSpPr>
                  <a:spLocks noChangeArrowheads="1"/>
                </p:cNvSpPr>
                <p:nvPr/>
              </p:nvSpPr>
              <p:spPr bwMode="auto">
                <a:xfrm>
                  <a:off x="2814" y="4142"/>
                  <a:ext cx="939" cy="17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7606" name="Group 79"/>
              <p:cNvGrpSpPr>
                <a:grpSpLocks/>
              </p:cNvGrpSpPr>
              <p:nvPr/>
            </p:nvGrpSpPr>
            <p:grpSpPr bwMode="auto">
              <a:xfrm>
                <a:off x="6" y="3693"/>
                <a:ext cx="1437" cy="625"/>
                <a:chOff x="0" y="5925"/>
                <a:chExt cx="938" cy="1208"/>
              </a:xfrm>
            </p:grpSpPr>
            <p:sp>
              <p:nvSpPr>
                <p:cNvPr id="42064" name="Rectangle 80"/>
                <p:cNvSpPr>
                  <a:spLocks noChangeArrowheads="1"/>
                </p:cNvSpPr>
                <p:nvPr/>
              </p:nvSpPr>
              <p:spPr bwMode="auto">
                <a:xfrm>
                  <a:off x="43" y="5925"/>
                  <a:ext cx="852" cy="1208"/>
                </a:xfrm>
                <a:prstGeom prst="rect">
                  <a:avLst/>
                </a:prstGeom>
                <a:noFill/>
                <a:ln w="12700" cap="sq">
                  <a:noFill/>
                  <a:miter lim="800000"/>
                  <a:headEnd type="none" w="sm" len="sm"/>
                  <a:tailEnd type="none" w="sm" len="sm"/>
                </a:ln>
                <a:effectLst/>
              </p:spPr>
              <p:txBody>
                <a:bodyPr lIns="0" tIns="0" rIns="0" bIns="0" anchor="ctr" anchorCtr="1"/>
                <a:lstStyle/>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赎愆祭</a:t>
                  </a:r>
                  <a:endPar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endParaRPr>
                </a:p>
              </p:txBody>
            </p:sp>
            <p:sp>
              <p:nvSpPr>
                <p:cNvPr id="67617" name="Rectangle 81"/>
                <p:cNvSpPr>
                  <a:spLocks noChangeArrowheads="1"/>
                </p:cNvSpPr>
                <p:nvPr/>
              </p:nvSpPr>
              <p:spPr bwMode="auto">
                <a:xfrm>
                  <a:off x="0"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7607" name="Group 82"/>
              <p:cNvGrpSpPr>
                <a:grpSpLocks/>
              </p:cNvGrpSpPr>
              <p:nvPr/>
            </p:nvGrpSpPr>
            <p:grpSpPr bwMode="auto">
              <a:xfrm>
                <a:off x="1443" y="3693"/>
                <a:ext cx="1436" cy="625"/>
                <a:chOff x="938" y="5925"/>
                <a:chExt cx="938" cy="1208"/>
              </a:xfrm>
            </p:grpSpPr>
            <p:sp>
              <p:nvSpPr>
                <p:cNvPr id="42067" name="Rectangle 83"/>
                <p:cNvSpPr>
                  <a:spLocks noChangeArrowheads="1"/>
                </p:cNvSpPr>
                <p:nvPr/>
              </p:nvSpPr>
              <p:spPr bwMode="auto">
                <a:xfrm>
                  <a:off x="981" y="5925"/>
                  <a:ext cx="852" cy="1208"/>
                </a:xfrm>
                <a:prstGeom prst="rect">
                  <a:avLst/>
                </a:prstGeom>
                <a:noFill/>
                <a:ln w="12700" cap="sq">
                  <a:noFill/>
                  <a:miter lim="800000"/>
                  <a:headEnd type="none" w="sm" len="sm"/>
                  <a:tailEnd type="none" w="sm" len="sm"/>
                </a:ln>
                <a:effectLst/>
              </p:spPr>
              <p:txBody>
                <a:bodyPr lIns="0" tIns="0" rIns="0" anchor="ctr" anchorCtr="1"/>
                <a:lstStyle/>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利</a:t>
                  </a:r>
                  <a:r>
                    <a:rPr lang="zh-CN" altLang="en-US" sz="2400" b="1">
                      <a:solidFill>
                        <a:schemeClr val="tx1"/>
                      </a:solidFill>
                      <a:effectLst>
                        <a:outerShdw blurRad="38100" dist="38100" dir="2700000" algn="tl">
                          <a:srgbClr val="000000"/>
                        </a:outerShdw>
                      </a:effectLst>
                      <a:ea typeface="SimSun" charset="0"/>
                      <a:cs typeface="SimSun" charset="0"/>
                    </a:rPr>
                    <a:t> </a:t>
                  </a:r>
                  <a:r>
                    <a:rPr lang="en-US" altLang="zh-CN" sz="2400" b="1">
                      <a:solidFill>
                        <a:schemeClr val="tx1"/>
                      </a:solidFill>
                      <a:effectLst>
                        <a:outerShdw blurRad="38100" dist="38100" dir="2700000" algn="tl">
                          <a:srgbClr val="000000"/>
                        </a:outerShdw>
                      </a:effectLst>
                      <a:ea typeface="SimSun" charset="0"/>
                      <a:cs typeface="SimSun" charset="0"/>
                    </a:rPr>
                    <a:t>5:14-6:7 </a:t>
                  </a:r>
                </a:p>
                <a:p>
                  <a:pPr algn="ctr" eaLnBrk="1" hangingPunct="1"/>
                  <a:r>
                    <a:rPr lang="en-US" altLang="zh-CN" sz="2400" b="1">
                      <a:solidFill>
                        <a:schemeClr val="tx1"/>
                      </a:solidFill>
                      <a:effectLst>
                        <a:outerShdw blurRad="38100" dist="38100" dir="2700000" algn="tl">
                          <a:srgbClr val="000000"/>
                        </a:outerShdw>
                      </a:effectLst>
                      <a:ea typeface="SimSun" charset="0"/>
                      <a:cs typeface="SimSun" charset="0"/>
                    </a:rPr>
                    <a:t>7:1-6</a:t>
                  </a:r>
                </a:p>
              </p:txBody>
            </p:sp>
            <p:sp>
              <p:nvSpPr>
                <p:cNvPr id="67615" name="Rectangle 84"/>
                <p:cNvSpPr>
                  <a:spLocks noChangeArrowheads="1"/>
                </p:cNvSpPr>
                <p:nvPr/>
              </p:nvSpPr>
              <p:spPr bwMode="auto">
                <a:xfrm>
                  <a:off x="938"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7608" name="Group 85"/>
              <p:cNvGrpSpPr>
                <a:grpSpLocks/>
              </p:cNvGrpSpPr>
              <p:nvPr/>
            </p:nvGrpSpPr>
            <p:grpSpPr bwMode="auto">
              <a:xfrm>
                <a:off x="2879" y="3693"/>
                <a:ext cx="1437" cy="625"/>
                <a:chOff x="1876" y="5925"/>
                <a:chExt cx="938" cy="1208"/>
              </a:xfrm>
            </p:grpSpPr>
            <p:sp>
              <p:nvSpPr>
                <p:cNvPr id="42070" name="Rectangle 86"/>
                <p:cNvSpPr>
                  <a:spLocks noChangeArrowheads="1"/>
                </p:cNvSpPr>
                <p:nvPr/>
              </p:nvSpPr>
              <p:spPr bwMode="auto">
                <a:xfrm>
                  <a:off x="1919" y="5925"/>
                  <a:ext cx="852" cy="1208"/>
                </a:xfrm>
                <a:prstGeom prst="rect">
                  <a:avLst/>
                </a:prstGeom>
                <a:noFill/>
                <a:ln w="12700" cap="sq">
                  <a:noFill/>
                  <a:miter lim="800000"/>
                  <a:headEnd type="none" w="sm" len="sm"/>
                  <a:tailEnd type="none" w="sm" len="sm"/>
                </a:ln>
                <a:effectLst/>
              </p:spPr>
              <p:txBody>
                <a:bodyPr lIns="0" tIns="0" rIns="0" anchor="ctr" anchorCtr="1"/>
                <a:lstStyle/>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没有残疾的公羊或羊羔</a:t>
                  </a:r>
                  <a:endPar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endParaRPr>
                </a:p>
              </p:txBody>
            </p:sp>
            <p:sp>
              <p:nvSpPr>
                <p:cNvPr id="67613" name="Rectangle 87"/>
                <p:cNvSpPr>
                  <a:spLocks noChangeArrowheads="1"/>
                </p:cNvSpPr>
                <p:nvPr/>
              </p:nvSpPr>
              <p:spPr bwMode="auto">
                <a:xfrm>
                  <a:off x="1876" y="5925"/>
                  <a:ext cx="93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nvGrpSpPr>
              <p:cNvPr id="67609" name="Group 88"/>
              <p:cNvGrpSpPr>
                <a:grpSpLocks/>
              </p:cNvGrpSpPr>
              <p:nvPr/>
            </p:nvGrpSpPr>
            <p:grpSpPr bwMode="auto">
              <a:xfrm>
                <a:off x="4316" y="3693"/>
                <a:ext cx="1438" cy="625"/>
                <a:chOff x="2814" y="5925"/>
                <a:chExt cx="939" cy="1208"/>
              </a:xfrm>
            </p:grpSpPr>
            <p:sp>
              <p:nvSpPr>
                <p:cNvPr id="42073" name="Rectangle 89"/>
                <p:cNvSpPr>
                  <a:spLocks noChangeArrowheads="1"/>
                </p:cNvSpPr>
                <p:nvPr/>
              </p:nvSpPr>
              <p:spPr bwMode="auto">
                <a:xfrm>
                  <a:off x="2857" y="5925"/>
                  <a:ext cx="853" cy="1208"/>
                </a:xfrm>
                <a:prstGeom prst="rect">
                  <a:avLst/>
                </a:prstGeom>
                <a:noFill/>
                <a:ln w="12700" cap="sq">
                  <a:noFill/>
                  <a:miter lim="800000"/>
                  <a:headEnd type="none" w="sm" len="sm"/>
                  <a:tailEnd type="none" w="sm" len="sm"/>
                </a:ln>
                <a:effectLst/>
              </p:spPr>
              <p:txBody>
                <a:bodyPr lIns="0" tIns="0" rIns="0" anchor="ctr" anchorCtr="1"/>
                <a:lstStyle/>
                <a:p>
                  <a:pPr algn="ctr" eaLnBrk="1" hangingPunct="1"/>
                  <a:r>
                    <a:rPr lang="zh-CN" alt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义务的，为赎误犯之罪；偿还亏欠的加</a:t>
                  </a:r>
                  <a:r>
                    <a:rPr lang="en-US" sz="2400" b="1">
                      <a:solidFill>
                        <a:schemeClr val="tx1"/>
                      </a:solidFill>
                      <a:effectLst>
                        <a:outerShdw blurRad="38100" dist="38100" dir="2700000" algn="tl">
                          <a:srgbClr val="000000"/>
                        </a:outerShdw>
                      </a:effectLst>
                      <a:latin typeface="微軟正黑體" charset="0"/>
                      <a:ea typeface="微軟正黑體" charset="0"/>
                      <a:cs typeface="微軟正黑體" charset="0"/>
                    </a:rPr>
                    <a:t> 20%</a:t>
                  </a:r>
                </a:p>
              </p:txBody>
            </p:sp>
            <p:sp>
              <p:nvSpPr>
                <p:cNvPr id="67611" name="Rectangle 90"/>
                <p:cNvSpPr>
                  <a:spLocks noChangeArrowheads="1"/>
                </p:cNvSpPr>
                <p:nvPr/>
              </p:nvSpPr>
              <p:spPr bwMode="auto">
                <a:xfrm>
                  <a:off x="2814" y="5925"/>
                  <a:ext cx="939"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zh-CN" altLang="en-US">
                    <a:ea typeface="SimSun" charset="0"/>
                    <a:cs typeface="SimSun" charset="0"/>
                  </a:endParaRPr>
                </a:p>
              </p:txBody>
            </p:sp>
          </p:grpSp>
        </p:grpSp>
      </p:grpSp>
      <p:sp>
        <p:nvSpPr>
          <p:cNvPr id="67592" name="Text Box 91"/>
          <p:cNvSpPr txBox="1">
            <a:spLocks noChangeArrowheads="1"/>
          </p:cNvSpPr>
          <p:nvPr/>
        </p:nvSpPr>
        <p:spPr bwMode="auto">
          <a:xfrm>
            <a:off x="0" y="6524625"/>
            <a:ext cx="2771775" cy="3190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r>
              <a:rPr lang="zh-CN" altLang="en-US" sz="2000" b="1" i="1">
                <a:solidFill>
                  <a:schemeClr val="tx1"/>
                </a:solidFill>
                <a:latin typeface="微軟正黑體" charset="0"/>
                <a:ea typeface="微軟正黑體" charset="0"/>
                <a:cs typeface="微軟正黑體" charset="0"/>
              </a:rPr>
              <a:t>圣经资料图书</a:t>
            </a:r>
            <a:r>
              <a:rPr lang="en-US" altLang="zh-CN" sz="2000">
                <a:solidFill>
                  <a:schemeClr val="tx1"/>
                </a:solidFill>
                <a:latin typeface="Arial" charset="0"/>
                <a:ea typeface="SimSun" charset="0"/>
                <a:cs typeface="SimSun" charset="0"/>
              </a:rPr>
              <a:t>, 29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25825389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39291"/>
          </a:xfrm>
          <a:effectLst>
            <a:outerShdw blurRad="63500" dist="35921" dir="2700000" algn="ctr" rotWithShape="0">
              <a:schemeClr val="tx2">
                <a:alpha val="74998"/>
              </a:schemeClr>
            </a:outerShdw>
          </a:effectLst>
        </p:spPr>
        <p:txBody>
          <a:bodyPr anchor="t"/>
          <a:lstStyle/>
          <a:p>
            <a:pPr>
              <a:defRPr/>
            </a:pPr>
            <a:r>
              <a:rPr lang="zh-CN" altLang="en-US" sz="4000" b="1" dirty="0">
                <a:solidFill>
                  <a:srgbClr val="FFFF00"/>
                </a:solidFill>
                <a:effectLst>
                  <a:glow rad="127000">
                    <a:schemeClr val="tx1"/>
                  </a:glow>
                </a:effectLst>
                <a:latin typeface="Arial" charset="0"/>
                <a:ea typeface="ＭＳ Ｐゴシック" charset="0"/>
                <a:cs typeface="ＭＳ Ｐゴシック" charset="0"/>
              </a:rPr>
              <a:t>赎罪祭</a:t>
            </a:r>
            <a:r>
              <a:rPr lang="zh-CN" altLang="en-US" sz="4000" b="1" dirty="0">
                <a:effectLst>
                  <a:glow rad="127000">
                    <a:schemeClr val="tx1"/>
                  </a:glow>
                </a:effectLst>
                <a:latin typeface="Arial" charset="0"/>
                <a:ea typeface="ＭＳ Ｐゴシック" charset="0"/>
                <a:cs typeface="ＭＳ Ｐゴシック" charset="0"/>
              </a:rPr>
              <a:t>的血可以赦免无意的罪</a:t>
            </a:r>
            <a:br>
              <a:rPr lang="en-US" altLang="zh-CN" sz="4000" b="1" dirty="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a:t>
            </a:r>
            <a:r>
              <a:rPr lang="en-US" altLang="zh-CN" sz="4000" b="1" dirty="0">
                <a:effectLst>
                  <a:glow rad="127000">
                    <a:schemeClr val="tx1"/>
                  </a:glow>
                </a:effectLst>
                <a:latin typeface="Arial" charset="0"/>
                <a:ea typeface="ＭＳ Ｐゴシック" charset="0"/>
                <a:cs typeface="ＭＳ Ｐゴシック" charset="0"/>
              </a:rPr>
              <a:t>4:1–5:13</a:t>
            </a:r>
            <a:r>
              <a:rPr lang="zh-CN" altLang="en-US" sz="4000" b="1" dirty="0">
                <a:effectLst>
                  <a:glow rad="127000">
                    <a:schemeClr val="tx1"/>
                  </a:glow>
                </a:effectLst>
                <a:latin typeface="Arial" charset="0"/>
                <a:ea typeface="ＭＳ Ｐゴシック" charset="0"/>
                <a:cs typeface="ＭＳ Ｐゴシック" charset="0"/>
              </a:rPr>
              <a:t>；</a:t>
            </a:r>
            <a:r>
              <a:rPr lang="en-US" altLang="zh-CN" sz="4000" b="1" dirty="0">
                <a:effectLst>
                  <a:glow rad="127000">
                    <a:schemeClr val="tx1"/>
                  </a:glow>
                </a:effectLst>
                <a:latin typeface="Arial" charset="0"/>
                <a:ea typeface="ＭＳ Ｐゴシック" charset="0"/>
                <a:cs typeface="ＭＳ Ｐゴシック" charset="0"/>
              </a:rPr>
              <a:t>6:24-30</a:t>
            </a:r>
            <a:r>
              <a:rPr lang="zh-CN" altLang="en-US" sz="4000" b="1" dirty="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539552" y="1268760"/>
            <a:ext cx="7861300" cy="5308600"/>
          </a:xfrm>
          <a:prstGeom prst="rect">
            <a:avLst/>
          </a:prstGeom>
        </p:spPr>
      </p:pic>
    </p:spTree>
    <p:extLst>
      <p:ext uri="{BB962C8B-B14F-4D97-AF65-F5344CB8AC3E}">
        <p14:creationId xmlns:p14="http://schemas.microsoft.com/office/powerpoint/2010/main" val="168499690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4081771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62494"/>
            <a:ext cx="9144001" cy="692049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TW" altLang="en-US" sz="8000" b="1" dirty="0">
                <a:effectLst>
                  <a:glow rad="127000">
                    <a:schemeClr val="tx1"/>
                  </a:glow>
                </a:effectLst>
                <a:latin typeface="Arial" charset="0"/>
                <a:ea typeface="ＭＳ Ｐゴシック" charset="0"/>
                <a:cs typeface="ＭＳ Ｐゴシック" charset="0"/>
              </a:rPr>
              <a:t>圣洁</a:t>
            </a:r>
            <a:endParaRPr lang="en-US" sz="8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867318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59632" y="1749215"/>
            <a:ext cx="6350000" cy="5080000"/>
          </a:xfrm>
          <a:prstGeom prst="rect">
            <a:avLst/>
          </a:prstGeom>
        </p:spPr>
      </p:pic>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zh-CN" altLang="en-US" sz="3600" b="1" dirty="0">
                <a:solidFill>
                  <a:srgbClr val="FFFF00"/>
                </a:solidFill>
                <a:effectLst>
                  <a:glow rad="127000">
                    <a:schemeClr val="tx1"/>
                  </a:glow>
                </a:effectLst>
                <a:latin typeface="Arial" charset="0"/>
                <a:ea typeface="ＭＳ Ｐゴシック" charset="0"/>
                <a:cs typeface="ＭＳ Ｐゴシック" charset="0"/>
              </a:rPr>
              <a:t>赎愆祭</a:t>
            </a:r>
            <a:r>
              <a:rPr lang="zh-CN" altLang="en-US" sz="3600" b="1" dirty="0">
                <a:effectLst>
                  <a:glow rad="127000">
                    <a:schemeClr val="tx1"/>
                  </a:glow>
                </a:effectLst>
                <a:latin typeface="Arial" charset="0"/>
                <a:ea typeface="ＭＳ Ｐゴシック" charset="0"/>
                <a:cs typeface="ＭＳ Ｐゴシック" charset="0"/>
              </a:rPr>
              <a:t>的血和赔偿 赦免了无意的罪</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a:t>
            </a:r>
            <a:r>
              <a:rPr lang="en-US" altLang="zh-CN" sz="3600" b="1" dirty="0">
                <a:effectLst>
                  <a:glow rad="127000">
                    <a:schemeClr val="tx1"/>
                  </a:glow>
                </a:effectLst>
                <a:latin typeface="Arial" charset="0"/>
                <a:ea typeface="ＭＳ Ｐゴシック" charset="0"/>
                <a:cs typeface="ＭＳ Ｐゴシック" charset="0"/>
              </a:rPr>
              <a:t>5:14–6:7</a:t>
            </a:r>
            <a:r>
              <a:rPr lang="zh-CN" altLang="en-US" sz="3600" b="1" dirty="0">
                <a:effectLst>
                  <a:glow rad="127000">
                    <a:schemeClr val="tx1"/>
                  </a:glow>
                </a:effectLst>
                <a:latin typeface="Arial" charset="0"/>
                <a:ea typeface="ＭＳ Ｐゴシック" charset="0"/>
                <a:cs typeface="ＭＳ Ｐゴシック" charset="0"/>
              </a:rPr>
              <a:t>；</a:t>
            </a:r>
            <a:r>
              <a:rPr lang="en-US" altLang="zh-CN" sz="3600" b="1" dirty="0">
                <a:effectLst>
                  <a:glow rad="127000">
                    <a:schemeClr val="tx1"/>
                  </a:glow>
                </a:effectLst>
                <a:latin typeface="Arial" charset="0"/>
                <a:ea typeface="ＭＳ Ｐゴシック" charset="0"/>
                <a:cs typeface="ＭＳ Ｐゴシック" charset="0"/>
              </a:rPr>
              <a:t>7:1-10</a:t>
            </a:r>
            <a:r>
              <a:rPr lang="zh-CN"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139952" y="1700808"/>
            <a:ext cx="5183560" cy="24482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3800" b="1" dirty="0">
                <a:solidFill>
                  <a:srgbClr val="FFFFFF"/>
                </a:solidFill>
                <a:effectLst>
                  <a:glow rad="127000">
                    <a:srgbClr val="000000"/>
                  </a:glow>
                </a:effectLst>
                <a:latin typeface="Arial" charset="0"/>
                <a:ea typeface="ＭＳ Ｐゴシック" charset="0"/>
                <a:cs typeface="ＭＳ Ｐゴシック" charset="0"/>
              </a:rPr>
              <a:t>+20%</a:t>
            </a:r>
          </a:p>
        </p:txBody>
      </p:sp>
    </p:spTree>
    <p:extLst>
      <p:ext uri="{BB962C8B-B14F-4D97-AF65-F5344CB8AC3E}">
        <p14:creationId xmlns:p14="http://schemas.microsoft.com/office/powerpoint/2010/main" val="12439604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3377533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diag1"/>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0051" name="Text Box 3"/>
          <p:cNvSpPr txBox="1">
            <a:spLocks noChangeArrowheads="1"/>
          </p:cNvSpPr>
          <p:nvPr/>
        </p:nvSpPr>
        <p:spPr bwMode="auto">
          <a:xfrm>
            <a:off x="533400" y="1273175"/>
            <a:ext cx="7924800" cy="3937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1963" indent="-461963">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buFont typeface="Times" charset="0"/>
              <a:buNone/>
            </a:pPr>
            <a:r>
              <a:rPr lang="zh-CN" altLang="en-US" sz="3600" b="1">
                <a:solidFill>
                  <a:schemeClr val="bg1"/>
                </a:solidFill>
                <a:latin typeface="Times New Roman" charset="0"/>
                <a:ea typeface="SimSun" charset="0"/>
                <a:cs typeface="SimSun" charset="0"/>
              </a:rPr>
              <a:t> </a:t>
            </a:r>
            <a:r>
              <a:rPr lang="zh-CN" altLang="en-US" sz="3600" b="1">
                <a:solidFill>
                  <a:schemeClr val="bg1"/>
                </a:solidFill>
                <a:latin typeface="微軟正黑體" charset="0"/>
                <a:ea typeface="微軟正黑體" charset="0"/>
                <a:cs typeface="微軟正黑體" charset="0"/>
              </a:rPr>
              <a:t>全牲的燔祭</a:t>
            </a:r>
          </a:p>
          <a:p>
            <a:pPr algn="l" eaLnBrk="1" hangingPunct="1">
              <a:spcBef>
                <a:spcPct val="50000"/>
              </a:spcBef>
              <a:buFont typeface="Times" charset="0"/>
              <a:buNone/>
            </a:pPr>
            <a:r>
              <a:rPr lang="zh-CN" altLang="en-US" sz="3600" b="1">
                <a:solidFill>
                  <a:schemeClr val="bg1"/>
                </a:solidFill>
                <a:latin typeface="Times New Roman" charset="0"/>
                <a:ea typeface="SimSun" charset="0"/>
                <a:cs typeface="SimSun" charset="0"/>
              </a:rPr>
              <a:t> </a:t>
            </a:r>
            <a:r>
              <a:rPr lang="zh-CN" altLang="en-US" sz="3600" b="1">
                <a:solidFill>
                  <a:schemeClr val="bg1"/>
                </a:solidFill>
                <a:latin typeface="微軟正黑體" charset="0"/>
                <a:ea typeface="微軟正黑體" charset="0"/>
                <a:cs typeface="微軟正黑體" charset="0"/>
              </a:rPr>
              <a:t>素祭</a:t>
            </a:r>
            <a:endParaRPr lang="en-US" sz="3600" b="1">
              <a:solidFill>
                <a:schemeClr val="bg1"/>
              </a:solidFill>
              <a:latin typeface="微軟正黑體" charset="0"/>
              <a:ea typeface="微軟正黑體" charset="0"/>
              <a:cs typeface="微軟正黑體" charset="0"/>
            </a:endParaRPr>
          </a:p>
          <a:p>
            <a:pPr algn="l" eaLnBrk="1" hangingPunct="1">
              <a:spcBef>
                <a:spcPct val="50000"/>
              </a:spcBef>
              <a:buFont typeface="Times" charset="0"/>
              <a:buNone/>
            </a:pPr>
            <a:r>
              <a:rPr lang="zh-CN" altLang="en-US" sz="3600" b="1">
                <a:solidFill>
                  <a:schemeClr val="bg1"/>
                </a:solidFill>
                <a:latin typeface="Times New Roman" charset="0"/>
                <a:ea typeface="SimSun" charset="0"/>
                <a:cs typeface="SimSun" charset="0"/>
              </a:rPr>
              <a:t> </a:t>
            </a:r>
            <a:r>
              <a:rPr lang="zh-CN" altLang="en-US" sz="3600" b="1">
                <a:solidFill>
                  <a:schemeClr val="bg1"/>
                </a:solidFill>
                <a:latin typeface="微軟正黑體" charset="0"/>
                <a:ea typeface="微軟正黑體" charset="0"/>
                <a:cs typeface="微軟正黑體" charset="0"/>
              </a:rPr>
              <a:t>平安祭</a:t>
            </a:r>
            <a:endParaRPr lang="en-US" sz="3600" b="1">
              <a:solidFill>
                <a:schemeClr val="bg1"/>
              </a:solidFill>
              <a:latin typeface="微軟正黑體" charset="0"/>
              <a:ea typeface="微軟正黑體" charset="0"/>
              <a:cs typeface="微軟正黑體" charset="0"/>
            </a:endParaRPr>
          </a:p>
          <a:p>
            <a:pPr algn="l" eaLnBrk="1" hangingPunct="1">
              <a:spcBef>
                <a:spcPct val="50000"/>
              </a:spcBef>
              <a:buFont typeface="Times" charset="0"/>
              <a:buNone/>
            </a:pPr>
            <a:r>
              <a:rPr lang="zh-CN" altLang="en-US" sz="3600" b="1">
                <a:solidFill>
                  <a:schemeClr val="bg1"/>
                </a:solidFill>
                <a:latin typeface="Times New Roman" charset="0"/>
                <a:ea typeface="SimSun" charset="0"/>
                <a:cs typeface="SimSun" charset="0"/>
              </a:rPr>
              <a:t> </a:t>
            </a:r>
            <a:r>
              <a:rPr lang="zh-CN" altLang="en-US" sz="3600" b="1">
                <a:solidFill>
                  <a:schemeClr val="bg1"/>
                </a:solidFill>
                <a:latin typeface="微軟正黑體" charset="0"/>
                <a:ea typeface="微軟正黑體" charset="0"/>
                <a:cs typeface="微軟正黑體" charset="0"/>
              </a:rPr>
              <a:t>赎罪祭</a:t>
            </a:r>
            <a:r>
              <a:rPr lang="zh-CN" altLang="en-US" sz="3600" b="1">
                <a:solidFill>
                  <a:schemeClr val="bg1"/>
                </a:solidFill>
                <a:latin typeface="Times New Roman" charset="0"/>
                <a:ea typeface="SimSun" charset="0"/>
                <a:cs typeface="SimSun" charset="0"/>
              </a:rPr>
              <a:t>       </a:t>
            </a:r>
          </a:p>
          <a:p>
            <a:pPr algn="l" eaLnBrk="1" hangingPunct="1">
              <a:spcBef>
                <a:spcPct val="50000"/>
              </a:spcBef>
              <a:buFont typeface="Times" charset="0"/>
              <a:buNone/>
            </a:pPr>
            <a:r>
              <a:rPr lang="zh-CN" altLang="en-US" sz="3600" b="1">
                <a:solidFill>
                  <a:schemeClr val="bg1"/>
                </a:solidFill>
                <a:latin typeface="Times New Roman" charset="0"/>
                <a:ea typeface="SimSun" charset="0"/>
                <a:cs typeface="SimSun" charset="0"/>
              </a:rPr>
              <a:t> </a:t>
            </a:r>
            <a:r>
              <a:rPr lang="zh-CN" altLang="en-US" sz="3600" b="1">
                <a:solidFill>
                  <a:schemeClr val="bg1"/>
                </a:solidFill>
                <a:latin typeface="微軟正黑體" charset="0"/>
                <a:ea typeface="微軟正黑體" charset="0"/>
                <a:cs typeface="微軟正黑體" charset="0"/>
              </a:rPr>
              <a:t>赎愆祭</a:t>
            </a:r>
            <a:endParaRPr lang="en-US" sz="3600" b="1">
              <a:solidFill>
                <a:schemeClr val="bg1"/>
              </a:solidFill>
              <a:latin typeface="微軟正黑體" charset="0"/>
              <a:ea typeface="微軟正黑體" charset="0"/>
              <a:cs typeface="微軟正黑體" charset="0"/>
            </a:endParaRPr>
          </a:p>
        </p:txBody>
      </p:sp>
      <p:sp>
        <p:nvSpPr>
          <p:cNvPr id="770052" name="Text Box 4"/>
          <p:cNvSpPr txBox="1">
            <a:spLocks noChangeArrowheads="1"/>
          </p:cNvSpPr>
          <p:nvPr/>
        </p:nvSpPr>
        <p:spPr bwMode="auto">
          <a:xfrm>
            <a:off x="8451850" y="0"/>
            <a:ext cx="692150" cy="457200"/>
          </a:xfrm>
          <a:prstGeom prst="rect">
            <a:avLst/>
          </a:prstGeom>
          <a:noFill/>
          <a:ln w="12700" cap="sq">
            <a:noFill/>
            <a:miter lim="800000"/>
            <a:headEnd type="none" w="sm" len="sm"/>
            <a:tailEnd type="none" w="sm" len="sm"/>
          </a:ln>
          <a:effectLst>
            <a:outerShdw dist="35921" dir="2700000" algn="ctr" rotWithShape="0">
              <a:schemeClr val="tx1">
                <a:alpha val="74997"/>
              </a:schemeClr>
            </a:outerShdw>
          </a:effectLst>
        </p:spPr>
        <p:txBody>
          <a:bodyPr wrap="none">
            <a:spAutoFit/>
          </a:bodyPr>
          <a:lstStyle/>
          <a:p>
            <a:pPr algn="l">
              <a:defRPr/>
            </a:pPr>
            <a:r>
              <a:rPr lang="en-US" sz="2400" b="1">
                <a:solidFill>
                  <a:srgbClr val="FFFFFF"/>
                </a:solidFill>
                <a:latin typeface="Arial" pitchFamily="-111" charset="0"/>
                <a:ea typeface="Times New Roman" pitchFamily="-111" charset="0"/>
                <a:cs typeface="Times New Roman" pitchFamily="-111" charset="0"/>
              </a:rPr>
              <a:t>128</a:t>
            </a:r>
          </a:p>
        </p:txBody>
      </p:sp>
      <p:sp>
        <p:nvSpPr>
          <p:cNvPr id="770053" name="Text Box 5"/>
          <p:cNvSpPr txBox="1">
            <a:spLocks noChangeArrowheads="1"/>
          </p:cNvSpPr>
          <p:nvPr/>
        </p:nvSpPr>
        <p:spPr bwMode="auto">
          <a:xfrm>
            <a:off x="5867400" y="2057400"/>
            <a:ext cx="1512888" cy="615950"/>
          </a:xfrm>
          <a:prstGeom prst="rect">
            <a:avLst/>
          </a:prstGeom>
          <a:solidFill>
            <a:srgbClr val="FF020E"/>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Times New Roman" charset="0"/>
              </a:defRPr>
            </a:lvl1pPr>
            <a:lvl2pPr marL="742950" indent="-285750">
              <a:tabLst>
                <a:tab pos="3886200" algn="l"/>
                <a:tab pos="4800600" algn="l"/>
                <a:tab pos="5600700" algn="l"/>
              </a:tabLst>
              <a:defRPr sz="1400">
                <a:solidFill>
                  <a:srgbClr val="000000"/>
                </a:solidFill>
                <a:latin typeface="Arial Narrow" charset="0"/>
                <a:ea typeface="Times New Roman" charset="0"/>
                <a:cs typeface="Times New Roman" charset="0"/>
              </a:defRPr>
            </a:lvl2pPr>
            <a:lvl3pPr marL="1143000" indent="-228600">
              <a:tabLst>
                <a:tab pos="3886200" algn="l"/>
                <a:tab pos="4800600" algn="l"/>
                <a:tab pos="5600700" algn="l"/>
              </a:tabLst>
              <a:defRPr sz="1400">
                <a:solidFill>
                  <a:srgbClr val="000000"/>
                </a:solidFill>
                <a:latin typeface="Arial Narrow" charset="0"/>
                <a:ea typeface="Times New Roman" charset="0"/>
                <a:cs typeface="Times New Roman" charset="0"/>
              </a:defRPr>
            </a:lvl3pPr>
            <a:lvl4pPr marL="1600200" indent="-228600">
              <a:tabLst>
                <a:tab pos="3886200" algn="l"/>
                <a:tab pos="4800600" algn="l"/>
                <a:tab pos="5600700" algn="l"/>
              </a:tabLst>
              <a:defRPr sz="1400">
                <a:solidFill>
                  <a:srgbClr val="000000"/>
                </a:solidFill>
                <a:latin typeface="Arial Narrow" charset="0"/>
                <a:ea typeface="Times New Roman" charset="0"/>
                <a:cs typeface="Times New Roman" charset="0"/>
              </a:defRPr>
            </a:lvl4pPr>
            <a:lvl5pPr marL="2057400" indent="-228600">
              <a:tabLst>
                <a:tab pos="3886200" algn="l"/>
                <a:tab pos="4800600" algn="l"/>
                <a:tab pos="5600700" algn="l"/>
              </a:tabLst>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9pPr>
          </a:lstStyle>
          <a:p>
            <a:pPr algn="ctr"/>
            <a:r>
              <a:rPr lang="zh-CN" altLang="en-US" sz="4000" b="1">
                <a:solidFill>
                  <a:schemeClr val="bg1"/>
                </a:solidFill>
                <a:latin typeface="微軟正黑體" charset="0"/>
                <a:ea typeface="微軟正黑體" charset="0"/>
                <a:cs typeface="微軟正黑體" charset="0"/>
              </a:rPr>
              <a:t>成圣</a:t>
            </a:r>
            <a:endParaRPr lang="en-US" sz="4000" b="1">
              <a:solidFill>
                <a:schemeClr val="bg1"/>
              </a:solidFill>
              <a:latin typeface="微軟正黑體" charset="0"/>
              <a:ea typeface="微軟正黑體" charset="0"/>
              <a:cs typeface="微軟正黑體" charset="0"/>
            </a:endParaRPr>
          </a:p>
        </p:txBody>
      </p:sp>
      <p:sp>
        <p:nvSpPr>
          <p:cNvPr id="770054" name="Text Box 6"/>
          <p:cNvSpPr txBox="1">
            <a:spLocks noChangeArrowheads="1"/>
          </p:cNvSpPr>
          <p:nvPr/>
        </p:nvSpPr>
        <p:spPr bwMode="auto">
          <a:xfrm>
            <a:off x="5867400" y="4114800"/>
            <a:ext cx="1516063" cy="615950"/>
          </a:xfrm>
          <a:prstGeom prst="rect">
            <a:avLst/>
          </a:prstGeom>
          <a:solidFill>
            <a:srgbClr val="FF020E"/>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Times New Roman" charset="0"/>
              </a:defRPr>
            </a:lvl1pPr>
            <a:lvl2pPr marL="742950" indent="-285750">
              <a:tabLst>
                <a:tab pos="3886200" algn="l"/>
                <a:tab pos="4800600" algn="l"/>
                <a:tab pos="5600700" algn="l"/>
              </a:tabLst>
              <a:defRPr sz="1400">
                <a:solidFill>
                  <a:srgbClr val="000000"/>
                </a:solidFill>
                <a:latin typeface="Arial Narrow" charset="0"/>
                <a:ea typeface="Times New Roman" charset="0"/>
                <a:cs typeface="Times New Roman" charset="0"/>
              </a:defRPr>
            </a:lvl2pPr>
            <a:lvl3pPr marL="1143000" indent="-228600">
              <a:tabLst>
                <a:tab pos="3886200" algn="l"/>
                <a:tab pos="4800600" algn="l"/>
                <a:tab pos="5600700" algn="l"/>
              </a:tabLst>
              <a:defRPr sz="1400">
                <a:solidFill>
                  <a:srgbClr val="000000"/>
                </a:solidFill>
                <a:latin typeface="Arial Narrow" charset="0"/>
                <a:ea typeface="Times New Roman" charset="0"/>
                <a:cs typeface="Times New Roman" charset="0"/>
              </a:defRPr>
            </a:lvl3pPr>
            <a:lvl4pPr marL="1600200" indent="-228600">
              <a:tabLst>
                <a:tab pos="3886200" algn="l"/>
                <a:tab pos="4800600" algn="l"/>
                <a:tab pos="5600700" algn="l"/>
              </a:tabLst>
              <a:defRPr sz="1400">
                <a:solidFill>
                  <a:srgbClr val="000000"/>
                </a:solidFill>
                <a:latin typeface="Arial Narrow" charset="0"/>
                <a:ea typeface="Times New Roman" charset="0"/>
                <a:cs typeface="Times New Roman" charset="0"/>
              </a:defRPr>
            </a:lvl4pPr>
            <a:lvl5pPr marL="2057400" indent="-228600">
              <a:tabLst>
                <a:tab pos="3886200" algn="l"/>
                <a:tab pos="4800600" algn="l"/>
                <a:tab pos="5600700" algn="l"/>
              </a:tabLst>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9pPr>
          </a:lstStyle>
          <a:p>
            <a:pPr algn="l"/>
            <a:r>
              <a:rPr lang="zh-CN" altLang="en-US" sz="4000" b="1">
                <a:solidFill>
                  <a:schemeClr val="bg1"/>
                </a:solidFill>
                <a:latin typeface="微軟正黑體" charset="0"/>
                <a:ea typeface="微軟正黑體" charset="0"/>
                <a:cs typeface="微軟正黑體" charset="0"/>
              </a:rPr>
              <a:t>洁净</a:t>
            </a:r>
          </a:p>
        </p:txBody>
      </p:sp>
      <p:sp>
        <p:nvSpPr>
          <p:cNvPr id="770055" name="AutoShape 7"/>
          <p:cNvSpPr>
            <a:spLocks/>
          </p:cNvSpPr>
          <p:nvPr/>
        </p:nvSpPr>
        <p:spPr bwMode="auto">
          <a:xfrm>
            <a:off x="5334000" y="1371600"/>
            <a:ext cx="381000" cy="2057400"/>
          </a:xfrm>
          <a:prstGeom prst="rightBrace">
            <a:avLst>
              <a:gd name="adj1" fmla="val 45000"/>
              <a:gd name="adj2" fmla="val 50000"/>
            </a:avLst>
          </a:prstGeom>
          <a:noFill/>
          <a:ln w="7620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ea typeface="SimSun" charset="0"/>
              <a:cs typeface="SimSun" charset="0"/>
            </a:endParaRPr>
          </a:p>
        </p:txBody>
      </p:sp>
      <p:sp>
        <p:nvSpPr>
          <p:cNvPr id="770056" name="AutoShape 8"/>
          <p:cNvSpPr>
            <a:spLocks/>
          </p:cNvSpPr>
          <p:nvPr/>
        </p:nvSpPr>
        <p:spPr bwMode="auto">
          <a:xfrm>
            <a:off x="5334000" y="3657600"/>
            <a:ext cx="381000" cy="1600200"/>
          </a:xfrm>
          <a:prstGeom prst="rightBrace">
            <a:avLst>
              <a:gd name="adj1" fmla="val 35000"/>
              <a:gd name="adj2" fmla="val 50000"/>
            </a:avLst>
          </a:prstGeom>
          <a:noFill/>
          <a:ln w="76200" cap="sq">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zh-CN" altLang="en-US">
              <a:ea typeface="SimSun" charset="0"/>
              <a:cs typeface="SimSun" charset="0"/>
            </a:endParaRPr>
          </a:p>
        </p:txBody>
      </p:sp>
      <p:sp>
        <p:nvSpPr>
          <p:cNvPr id="770057" name="Text Box 9"/>
          <p:cNvSpPr txBox="1">
            <a:spLocks noChangeArrowheads="1"/>
          </p:cNvSpPr>
          <p:nvPr/>
        </p:nvSpPr>
        <p:spPr bwMode="auto">
          <a:xfrm>
            <a:off x="5867400" y="2667000"/>
            <a:ext cx="2239963" cy="6159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Times New Roman" charset="0"/>
              </a:defRPr>
            </a:lvl1pPr>
            <a:lvl2pPr marL="742950" indent="-285750">
              <a:tabLst>
                <a:tab pos="3886200" algn="l"/>
                <a:tab pos="4800600" algn="l"/>
                <a:tab pos="5600700" algn="l"/>
              </a:tabLst>
              <a:defRPr sz="1400">
                <a:solidFill>
                  <a:srgbClr val="000000"/>
                </a:solidFill>
                <a:latin typeface="Arial Narrow" charset="0"/>
                <a:ea typeface="Times New Roman" charset="0"/>
                <a:cs typeface="Times New Roman" charset="0"/>
              </a:defRPr>
            </a:lvl2pPr>
            <a:lvl3pPr marL="1143000" indent="-228600">
              <a:tabLst>
                <a:tab pos="3886200" algn="l"/>
                <a:tab pos="4800600" algn="l"/>
                <a:tab pos="5600700" algn="l"/>
              </a:tabLst>
              <a:defRPr sz="1400">
                <a:solidFill>
                  <a:srgbClr val="000000"/>
                </a:solidFill>
                <a:latin typeface="Arial Narrow" charset="0"/>
                <a:ea typeface="Times New Roman" charset="0"/>
                <a:cs typeface="Times New Roman" charset="0"/>
              </a:defRPr>
            </a:lvl3pPr>
            <a:lvl4pPr marL="1600200" indent="-228600">
              <a:tabLst>
                <a:tab pos="3886200" algn="l"/>
                <a:tab pos="4800600" algn="l"/>
                <a:tab pos="5600700" algn="l"/>
              </a:tabLst>
              <a:defRPr sz="1400">
                <a:solidFill>
                  <a:srgbClr val="000000"/>
                </a:solidFill>
                <a:latin typeface="Arial Narrow" charset="0"/>
                <a:ea typeface="Times New Roman" charset="0"/>
                <a:cs typeface="Times New Roman" charset="0"/>
              </a:defRPr>
            </a:lvl4pPr>
            <a:lvl5pPr marL="2057400" indent="-228600">
              <a:tabLst>
                <a:tab pos="3886200" algn="l"/>
                <a:tab pos="4800600" algn="l"/>
                <a:tab pos="5600700" algn="l"/>
              </a:tabLst>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9pPr>
          </a:lstStyle>
          <a:p>
            <a:pPr algn="ctr">
              <a:buFontTx/>
              <a:buChar char="•"/>
            </a:pPr>
            <a:r>
              <a:rPr lang="zh-CN" altLang="en-US" sz="4000" b="1">
                <a:solidFill>
                  <a:schemeClr val="bg1"/>
                </a:solidFill>
                <a:latin typeface="微軟正黑體" charset="0"/>
                <a:ea typeface="微軟正黑體" charset="0"/>
                <a:cs typeface="微軟正黑體" charset="0"/>
              </a:rPr>
              <a:t>自愿的</a:t>
            </a:r>
          </a:p>
        </p:txBody>
      </p:sp>
      <p:sp>
        <p:nvSpPr>
          <p:cNvPr id="770058" name="Text Box 10"/>
          <p:cNvSpPr txBox="1">
            <a:spLocks noChangeArrowheads="1"/>
          </p:cNvSpPr>
          <p:nvPr/>
        </p:nvSpPr>
        <p:spPr bwMode="auto">
          <a:xfrm>
            <a:off x="5867400" y="4724400"/>
            <a:ext cx="2320925" cy="6159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1">
            <a:spAutoFit/>
          </a:bodyPr>
          <a:lstStyle>
            <a:lvl1pPr>
              <a:tabLst>
                <a:tab pos="3886200" algn="l"/>
                <a:tab pos="4800600" algn="l"/>
                <a:tab pos="5600700" algn="l"/>
              </a:tabLst>
              <a:defRPr sz="1400">
                <a:solidFill>
                  <a:srgbClr val="000000"/>
                </a:solidFill>
                <a:latin typeface="Arial Narrow" charset="0"/>
                <a:ea typeface="ＭＳ Ｐゴシック" charset="0"/>
                <a:cs typeface="Times New Roman" charset="0"/>
              </a:defRPr>
            </a:lvl1pPr>
            <a:lvl2pPr marL="742950" indent="-285750">
              <a:tabLst>
                <a:tab pos="3886200" algn="l"/>
                <a:tab pos="4800600" algn="l"/>
                <a:tab pos="5600700" algn="l"/>
              </a:tabLst>
              <a:defRPr sz="1400">
                <a:solidFill>
                  <a:srgbClr val="000000"/>
                </a:solidFill>
                <a:latin typeface="Arial Narrow" charset="0"/>
                <a:ea typeface="Times New Roman" charset="0"/>
                <a:cs typeface="Times New Roman" charset="0"/>
              </a:defRPr>
            </a:lvl2pPr>
            <a:lvl3pPr marL="1143000" indent="-228600">
              <a:tabLst>
                <a:tab pos="3886200" algn="l"/>
                <a:tab pos="4800600" algn="l"/>
                <a:tab pos="5600700" algn="l"/>
              </a:tabLst>
              <a:defRPr sz="1400">
                <a:solidFill>
                  <a:srgbClr val="000000"/>
                </a:solidFill>
                <a:latin typeface="Arial Narrow" charset="0"/>
                <a:ea typeface="Times New Roman" charset="0"/>
                <a:cs typeface="Times New Roman" charset="0"/>
              </a:defRPr>
            </a:lvl3pPr>
            <a:lvl4pPr marL="1600200" indent="-228600">
              <a:tabLst>
                <a:tab pos="3886200" algn="l"/>
                <a:tab pos="4800600" algn="l"/>
                <a:tab pos="5600700" algn="l"/>
              </a:tabLst>
              <a:defRPr sz="1400">
                <a:solidFill>
                  <a:srgbClr val="000000"/>
                </a:solidFill>
                <a:latin typeface="Arial Narrow" charset="0"/>
                <a:ea typeface="Times New Roman" charset="0"/>
                <a:cs typeface="Times New Roman" charset="0"/>
              </a:defRPr>
            </a:lvl4pPr>
            <a:lvl5pPr marL="2057400" indent="-228600">
              <a:tabLst>
                <a:tab pos="3886200" algn="l"/>
                <a:tab pos="4800600" algn="l"/>
                <a:tab pos="5600700" algn="l"/>
              </a:tabLst>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tabLst>
                <a:tab pos="3886200" algn="l"/>
                <a:tab pos="4800600" algn="l"/>
                <a:tab pos="5600700" algn="l"/>
              </a:tabLst>
              <a:defRPr sz="1400">
                <a:solidFill>
                  <a:srgbClr val="000000"/>
                </a:solidFill>
                <a:latin typeface="Arial Narrow" charset="0"/>
                <a:ea typeface="Times New Roman" charset="0"/>
                <a:cs typeface="Times New Roman" charset="0"/>
              </a:defRPr>
            </a:lvl9pPr>
          </a:lstStyle>
          <a:p>
            <a:pPr algn="ctr">
              <a:buFontTx/>
              <a:buChar char="•"/>
            </a:pPr>
            <a:r>
              <a:rPr lang="zh-CN" altLang="en-US" sz="4000" b="1">
                <a:solidFill>
                  <a:schemeClr val="bg1"/>
                </a:solidFill>
                <a:latin typeface="微軟正黑體" charset="0"/>
                <a:ea typeface="微軟正黑體" charset="0"/>
                <a:cs typeface="微軟正黑體" charset="0"/>
              </a:rPr>
              <a:t>义务的</a:t>
            </a:r>
            <a:endParaRPr lang="en-US" sz="4000" b="1">
              <a:solidFill>
                <a:schemeClr val="bg1"/>
              </a:solidFill>
              <a:latin typeface="微軟正黑體" charset="0"/>
              <a:ea typeface="微軟正黑體" charset="0"/>
              <a:cs typeface="微軟正黑體" charset="0"/>
            </a:endParaRPr>
          </a:p>
        </p:txBody>
      </p:sp>
      <p:sp>
        <p:nvSpPr>
          <p:cNvPr id="770059" name="Rectangle 11"/>
          <p:cNvSpPr>
            <a:spLocks noGrp="1" noChangeArrowheads="1"/>
          </p:cNvSpPr>
          <p:nvPr>
            <p:ph type="title" idx="4294967295"/>
          </p:nvPr>
        </p:nvSpPr>
        <p:spPr>
          <a:xfrm>
            <a:off x="685800" y="288925"/>
            <a:ext cx="7772400" cy="701675"/>
          </a:xfrm>
          <a:effectLst>
            <a:outerShdw blurRad="63500" dist="38099" dir="2700000" algn="ctr" rotWithShape="0">
              <a:schemeClr val="tx1">
                <a:alpha val="74997"/>
              </a:schemeClr>
            </a:outerShdw>
          </a:effectLst>
        </p:spPr>
        <p:txBody>
          <a:bodyPr anchor="t">
            <a:spAutoFit/>
          </a:bodyPr>
          <a:lstStyle/>
          <a:p>
            <a:pPr eaLnBrk="1" hangingPunct="1">
              <a:spcBef>
                <a:spcPct val="50000"/>
              </a:spcBef>
            </a:pPr>
            <a:r>
              <a:rPr lang="zh-CN" altLang="en-US" sz="4000" b="1">
                <a:solidFill>
                  <a:schemeClr val="bg1"/>
                </a:solidFill>
                <a:latin typeface="微軟正黑體" charset="0"/>
                <a:ea typeface="微軟正黑體" charset="0"/>
                <a:cs typeface="微軟正黑體" charset="0"/>
              </a:rPr>
              <a:t>利未记第 </a:t>
            </a:r>
            <a:r>
              <a:rPr lang="en-US" altLang="zh-CN" sz="4000" b="1">
                <a:solidFill>
                  <a:schemeClr val="bg1"/>
                </a:solidFill>
                <a:latin typeface="Times New Roman" charset="0"/>
                <a:ea typeface="ＭＳ Ｐゴシック" charset="0"/>
                <a:cs typeface="ＭＳ Ｐゴシック" charset="0"/>
              </a:rPr>
              <a:t>1-7 </a:t>
            </a:r>
            <a:r>
              <a:rPr lang="zh-CN" altLang="en-US" sz="4000" b="1">
                <a:solidFill>
                  <a:schemeClr val="bg1"/>
                </a:solidFill>
                <a:latin typeface="微軟正黑體" charset="0"/>
                <a:ea typeface="微軟正黑體" charset="0"/>
                <a:cs typeface="微軟正黑體" charset="0"/>
              </a:rPr>
              <a:t>章中的献祭</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70055"/>
                                        </p:tgtEl>
                                        <p:attrNameLst>
                                          <p:attrName>style.visibility</p:attrName>
                                        </p:attrNameLst>
                                      </p:cBhvr>
                                      <p:to>
                                        <p:strVal val="visible"/>
                                      </p:to>
                                    </p:set>
                                    <p:animEffect transition="in" filter="wipe(right)">
                                      <p:cBhvr>
                                        <p:cTn id="7" dur="2000"/>
                                        <p:tgtEl>
                                          <p:spTgt spid="770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0053"/>
                                        </p:tgtEl>
                                        <p:attrNameLst>
                                          <p:attrName>style.visibility</p:attrName>
                                        </p:attrNameLst>
                                      </p:cBhvr>
                                      <p:to>
                                        <p:strVal val="visible"/>
                                      </p:to>
                                    </p:set>
                                    <p:animEffect transition="in" filter="dissolve">
                                      <p:cBhvr>
                                        <p:cTn id="12" dur="500"/>
                                        <p:tgtEl>
                                          <p:spTgt spid="770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70056"/>
                                        </p:tgtEl>
                                        <p:attrNameLst>
                                          <p:attrName>style.visibility</p:attrName>
                                        </p:attrNameLst>
                                      </p:cBhvr>
                                      <p:to>
                                        <p:strVal val="visible"/>
                                      </p:to>
                                    </p:set>
                                    <p:animEffect transition="in" filter="wipe(right)">
                                      <p:cBhvr>
                                        <p:cTn id="17" dur="2000"/>
                                        <p:tgtEl>
                                          <p:spTgt spid="7700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0054"/>
                                        </p:tgtEl>
                                        <p:attrNameLst>
                                          <p:attrName>style.visibility</p:attrName>
                                        </p:attrNameLst>
                                      </p:cBhvr>
                                      <p:to>
                                        <p:strVal val="visible"/>
                                      </p:to>
                                    </p:set>
                                    <p:animEffect transition="in" filter="dissolve">
                                      <p:cBhvr>
                                        <p:cTn id="22" dur="500"/>
                                        <p:tgtEl>
                                          <p:spTgt spid="7700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0057"/>
                                        </p:tgtEl>
                                        <p:attrNameLst>
                                          <p:attrName>style.visibility</p:attrName>
                                        </p:attrNameLst>
                                      </p:cBhvr>
                                      <p:to>
                                        <p:strVal val="visible"/>
                                      </p:to>
                                    </p:set>
                                    <p:animEffect transition="in" filter="dissolve">
                                      <p:cBhvr>
                                        <p:cTn id="27" dur="500"/>
                                        <p:tgtEl>
                                          <p:spTgt spid="77005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70058"/>
                                        </p:tgtEl>
                                        <p:attrNameLst>
                                          <p:attrName>style.visibility</p:attrName>
                                        </p:attrNameLst>
                                      </p:cBhvr>
                                      <p:to>
                                        <p:strVal val="visible"/>
                                      </p:to>
                                    </p:set>
                                    <p:animEffect transition="in" filter="dissolve">
                                      <p:cBhvr>
                                        <p:cTn id="32" dur="500"/>
                                        <p:tgtEl>
                                          <p:spTgt spid="770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3" grpId="0" animBg="1"/>
      <p:bldP spid="770054" grpId="0" animBg="1"/>
      <p:bldP spid="770055" grpId="0" animBg="1"/>
      <p:bldP spid="770056" grpId="0" animBg="1"/>
      <p:bldP spid="770057" grpId="0"/>
      <p:bldP spid="77005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2927427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04784" cy="6831995"/>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4800" b="1" dirty="0" err="1">
                <a:effectLst>
                  <a:glow rad="127000">
                    <a:schemeClr val="tx1"/>
                  </a:glow>
                </a:effectLst>
                <a:latin typeface="Arial" charset="0"/>
                <a:ea typeface="ＭＳ Ｐゴシック" charset="0"/>
                <a:cs typeface="ＭＳ Ｐゴシック" charset="0"/>
              </a:rPr>
              <a:t>动物得拯救吗</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8783148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pic>
        <p:nvPicPr>
          <p:cNvPr id="2406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33338"/>
            <a:ext cx="9188451"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Grp="1" noChangeArrowheads="1"/>
          </p:cNvSpPr>
          <p:nvPr>
            <p:ph type="title"/>
          </p:nvPr>
        </p:nvSpPr>
        <p:spPr>
          <a:xfrm>
            <a:off x="0" y="609600"/>
            <a:ext cx="9144000" cy="1739280"/>
          </a:xfrm>
          <a:solidFill>
            <a:schemeClr val="accent2">
              <a:lumMod val="40000"/>
              <a:lumOff val="60000"/>
            </a:schemeClr>
          </a:solidFill>
        </p:spPr>
        <p:txBody>
          <a:bodyPr/>
          <a:lstStyle/>
          <a:p>
            <a:pPr>
              <a:defRPr/>
            </a:pPr>
            <a:r>
              <a:rPr lang="zh-CN" altLang="en-US" sz="4800" b="1" dirty="0">
                <a:solidFill>
                  <a:srgbClr val="000000"/>
                </a:solidFill>
                <a:ea typeface="ＭＳ Ｐゴシック" charset="0"/>
              </a:rPr>
              <a:t>神借着基督的</a:t>
            </a:r>
            <a:r>
              <a:rPr lang="zh-CN" altLang="en-US" sz="4800" b="1" dirty="0">
                <a:solidFill>
                  <a:srgbClr val="FF0000"/>
                </a:solidFill>
                <a:ea typeface="ＭＳ Ｐゴシック" charset="0"/>
              </a:rPr>
              <a:t>宝血</a:t>
            </a:r>
            <a:r>
              <a:rPr lang="zh-CN" altLang="en-US" sz="4800" b="1" dirty="0">
                <a:solidFill>
                  <a:srgbClr val="000000"/>
                </a:solidFill>
                <a:ea typeface="ＭＳ Ｐゴシック" charset="0"/>
              </a:rPr>
              <a:t>赦免了我们</a:t>
            </a:r>
            <a:endParaRPr lang="en-US" sz="4800" b="1" dirty="0">
              <a:solidFill>
                <a:srgbClr val="000000"/>
              </a:solidFill>
              <a:ea typeface="ＭＳ Ｐゴシック" charset="0"/>
            </a:endParaRPr>
          </a:p>
        </p:txBody>
      </p:sp>
      <p:sp>
        <p:nvSpPr>
          <p:cNvPr id="4" name="Rectangle 2"/>
          <p:cNvSpPr txBox="1">
            <a:spLocks noChangeArrowheads="1"/>
          </p:cNvSpPr>
          <p:nvPr/>
        </p:nvSpPr>
        <p:spPr bwMode="auto">
          <a:xfrm>
            <a:off x="0" y="4149080"/>
            <a:ext cx="9144000" cy="1739280"/>
          </a:xfrm>
          <a:prstGeom prst="rect">
            <a:avLst/>
          </a:prstGeom>
          <a:noFill/>
          <a:ln>
            <a:noFill/>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a:defRPr/>
            </a:pPr>
            <a:r>
              <a:rPr lang="zh-CN" altLang="en-US" sz="4800" b="1" dirty="0">
                <a:solidFill>
                  <a:srgbClr val="FFFFFF"/>
                </a:solidFill>
                <a:ea typeface="ＭＳ Ｐゴシック" charset="0"/>
              </a:rPr>
              <a:t>那么神为何差遣耶稣</a:t>
            </a:r>
            <a:r>
              <a:rPr lang="en-US" sz="4800" b="1" dirty="0">
                <a:solidFill>
                  <a:srgbClr val="FFFFFF"/>
                </a:solidFill>
                <a:ea typeface="ＭＳ Ｐゴシック" charset="0"/>
              </a:rPr>
              <a:t>?</a:t>
            </a:r>
          </a:p>
        </p:txBody>
      </p:sp>
    </p:spTree>
    <p:extLst>
      <p:ext uri="{BB962C8B-B14F-4D97-AF65-F5344CB8AC3E}">
        <p14:creationId xmlns:p14="http://schemas.microsoft.com/office/powerpoint/2010/main" val="37201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1907704" y="116632"/>
            <a:ext cx="5624736" cy="914400"/>
          </a:xfrm>
          <a:solidFill>
            <a:schemeClr val="accent1">
              <a:lumMod val="20000"/>
              <a:lumOff val="80000"/>
            </a:schemeClr>
          </a:solidFill>
        </p:spPr>
        <p:txBody>
          <a:bodyPr/>
          <a:lstStyle/>
          <a:p>
            <a:pPr eaLnBrk="1" hangingPunct="1">
              <a:defRPr/>
            </a:pPr>
            <a:r>
              <a:rPr kumimoji="1" lang="zh-CN" altLang="en-US" sz="3600" b="1" dirty="0">
                <a:solidFill>
                  <a:schemeClr val="tx1"/>
                </a:solidFill>
                <a:ea typeface="ＭＳ Ｐゴシック" charset="0"/>
              </a:rPr>
              <a:t>新约中的罪得赦免</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449263" rtl="0" eaLnBrk="1" fontAlgn="base" latinLnBrk="0" hangingPunct="1">
              <a:lnSpc>
                <a:spcPct val="89000"/>
              </a:lnSpc>
              <a:spcBef>
                <a:spcPct val="0"/>
              </a:spcBef>
              <a:spcAft>
                <a:spcPct val="0"/>
              </a:spcAft>
              <a:buClrTx/>
              <a:buSzPct val="100000"/>
              <a:buFont typeface="Arial" pitchFamily="34" charset="0"/>
              <a:buNone/>
              <a:tabLst/>
              <a:defRPr/>
            </a:pP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管道</a:t>
            </a:r>
            <a:r>
              <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uLnTx/>
                <a:uFillTx/>
                <a:latin typeface="Arial"/>
                <a:ea typeface="ＭＳ Ｐゴシック" charset="0"/>
                <a:cs typeface="Arial"/>
              </a:rPr>
              <a:t>关系</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（永不改变）</a:t>
            </a:r>
            <a:endPar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449263" rtl="0" eaLnBrk="1" fontAlgn="base" latinLnBrk="0" hangingPunct="1">
              <a:lnSpc>
                <a:spcPct val="89000"/>
              </a:lnSpc>
              <a:spcBef>
                <a:spcPct val="0"/>
              </a:spcBef>
              <a:spcAft>
                <a:spcPct val="0"/>
              </a:spcAft>
              <a:buClrTx/>
              <a:buSzPct val="100000"/>
              <a:buFont typeface="Arial" pitchFamily="34" charset="0"/>
              <a:buNone/>
              <a:tabLst/>
              <a:defRPr/>
            </a:pP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堵塞</a:t>
            </a:r>
            <a:r>
              <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与神的</a:t>
            </a:r>
            <a:r>
              <a:rPr kumimoji="1" lang="zh-CN" altLang="en-US" sz="3200" b="1" i="0" u="none" strike="noStrike" kern="1200" cap="none" spc="0" normalizeH="0" baseline="0" noProof="0" dirty="0">
                <a:ln>
                  <a:noFill/>
                </a:ln>
                <a:solidFill>
                  <a:srgbClr val="FFFF00"/>
                </a:solidFill>
                <a:effectLst/>
                <a:uLnTx/>
                <a:uFillTx/>
                <a:latin typeface="Arial"/>
                <a:ea typeface="ＭＳ Ｐゴシック" charset="0"/>
                <a:cs typeface="Arial"/>
              </a:rPr>
              <a:t>团契</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（被罪阻碍）</a:t>
            </a:r>
            <a:endPar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449263" rtl="0" eaLnBrk="1" fontAlgn="base" latinLnBrk="0" hangingPunct="1">
              <a:lnSpc>
                <a:spcPct val="89000"/>
              </a:lnSpc>
              <a:spcBef>
                <a:spcPct val="0"/>
              </a:spcBef>
              <a:spcAft>
                <a:spcPct val="0"/>
              </a:spcAft>
              <a:buClrTx/>
              <a:buSzPct val="100000"/>
              <a:buFont typeface="Arial" pitchFamily="34" charset="0"/>
              <a:buNone/>
              <a:tabLst/>
              <a:defRPr/>
            </a:pP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基督的牺牲</a:t>
            </a:r>
            <a:r>
              <a:rPr kumimoji="1" lang="en-US" altLang="zh-CN" sz="3200" b="1" i="0" u="none" strike="noStrike" kern="1200" cap="none" spc="0" normalizeH="0" baseline="0" noProof="0" dirty="0">
                <a:ln>
                  <a:noFill/>
                </a:ln>
                <a:solidFill>
                  <a:srgbClr val="FFFFFF"/>
                </a:solidFill>
                <a:effectLst/>
                <a:uLnTx/>
                <a:uFillTx/>
                <a:latin typeface="Arial"/>
                <a:ea typeface="ＭＳ Ｐゴシック" charset="0"/>
                <a:cs typeface="Arial"/>
              </a:rPr>
              <a:t> = </a:t>
            </a:r>
            <a:r>
              <a:rPr kumimoji="1" lang="zh-CN" altLang="en-US" sz="3200" b="1" i="0" u="none" strike="noStrike" kern="1200" cap="none" spc="0" normalizeH="0" baseline="0" noProof="0" dirty="0">
                <a:ln>
                  <a:noFill/>
                </a:ln>
                <a:solidFill>
                  <a:srgbClr val="FFFF00"/>
                </a:solidFill>
                <a:effectLst/>
                <a:uLnTx/>
                <a:uFillTx/>
                <a:latin typeface="Arial"/>
                <a:ea typeface="ＭＳ Ｐゴシック" charset="0"/>
                <a:cs typeface="Arial"/>
              </a:rPr>
              <a:t>认罪</a:t>
            </a:r>
            <a:r>
              <a:rPr kumimoji="1" lang="zh-CN" altLang="en-US" sz="3200" b="1" i="0" u="none" strike="noStrike" kern="1200" cap="none" spc="0" normalizeH="0" baseline="0" noProof="0" dirty="0">
                <a:ln>
                  <a:noFill/>
                </a:ln>
                <a:solidFill>
                  <a:srgbClr val="FFFFFF"/>
                </a:solidFill>
                <a:effectLst/>
                <a:uLnTx/>
                <a:uFillTx/>
                <a:latin typeface="Arial"/>
                <a:ea typeface="ＭＳ Ｐゴシック" charset="0"/>
                <a:cs typeface="Arial"/>
              </a:rPr>
              <a:t>的基础（罪孽被原谅恢复团契，但是从未威胁过与神的关系）</a:t>
            </a:r>
            <a:endParaRPr kumimoji="1"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1" lang="zh-CN" altLang="en-US" sz="3200" b="1" i="0" u="none" strike="noStrike" kern="1200" cap="none" spc="0" normalizeH="0" baseline="0" noProof="0" dirty="0">
                <a:ln>
                  <a:noFill/>
                </a:ln>
                <a:solidFill>
                  <a:srgbClr val="000000"/>
                </a:solidFill>
                <a:effectLst/>
                <a:uLnTx/>
                <a:uFillTx/>
                <a:latin typeface="Arial"/>
                <a:ea typeface="ＭＳ Ｐゴシック" charset="0"/>
                <a:cs typeface="Arial"/>
              </a:rPr>
              <a:t>罪</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Rectangle 1027"/>
          <p:cNvSpPr txBox="1">
            <a:spLocks noRot="1" noChangeArrowheads="1"/>
          </p:cNvSpPr>
          <p:nvPr/>
        </p:nvSpPr>
        <p:spPr bwMode="auto">
          <a:xfrm>
            <a:off x="4067944" y="1340768"/>
            <a:ext cx="4932040" cy="331236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1" lang="ru-RU"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zh-TW" altLang="en-US" sz="2800" b="0" i="0" u="none" strike="noStrike" kern="1200" cap="none" spc="0" normalizeH="0" baseline="0" noProof="0" dirty="0">
                <a:ln>
                  <a:noFill/>
                </a:ln>
                <a:solidFill>
                  <a:srgbClr val="FFFFFF"/>
                </a:solidFill>
                <a:effectLst/>
                <a:uLnTx/>
                <a:uFillTx/>
                <a:latin typeface="Arial"/>
                <a:ea typeface="ＭＳ Ｐゴシック" pitchFamily="-111" charset="-128"/>
                <a:cs typeface="Arial"/>
              </a:rPr>
              <a:t>我 们 若 认 自 己 的 罪 ， 神 是 信 实 的 ， 是 公 义 的 ， 必 要 赦 免 我 们 的 罪 ， 洗 净 我 们 一 切 的 不 义 。”</a:t>
            </a:r>
            <a:br>
              <a:rPr kumimoji="1"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约翰一书</a:t>
            </a:r>
            <a:r>
              <a:rPr kumimoji="1"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1:9 </a:t>
            </a:r>
            <a:r>
              <a:rPr kumimoji="1"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简体和合本</a:t>
            </a:r>
            <a:r>
              <a:rPr kumimoji="1"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endPar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 Box 1045">
            <a:extLst>
              <a:ext uri="{FF2B5EF4-FFF2-40B4-BE49-F238E27FC236}">
                <a16:creationId xmlns:a16="http://schemas.microsoft.com/office/drawing/2014/main" id="{CED0D6D8-7566-DA4E-8E66-085DD37BD411}"/>
              </a:ext>
            </a:extLst>
          </p:cNvPr>
          <p:cNvSpPr txBox="1">
            <a:spLocks noChangeArrowheads="1"/>
          </p:cNvSpPr>
          <p:nvPr/>
        </p:nvSpPr>
        <p:spPr bwMode="auto">
          <a:xfrm>
            <a:off x="7736510" y="179348"/>
            <a:ext cx="1248740"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OB 175p</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9" name="Text Box 1045">
            <a:extLst>
              <a:ext uri="{FF2B5EF4-FFF2-40B4-BE49-F238E27FC236}">
                <a16:creationId xmlns:a16="http://schemas.microsoft.com/office/drawing/2014/main" id="{B90B177E-81D6-E042-BDCD-7D2F0832E4B6}"/>
              </a:ext>
            </a:extLst>
          </p:cNvPr>
          <p:cNvSpPr txBox="1">
            <a:spLocks noChangeArrowheads="1"/>
          </p:cNvSpPr>
          <p:nvPr/>
        </p:nvSpPr>
        <p:spPr bwMode="auto">
          <a:xfrm>
            <a:off x="7754143" y="565847"/>
            <a:ext cx="1231107"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OS 121b</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24908704"/>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diag1"/>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3" name="Text Box 3"/>
          <p:cNvSpPr txBox="1">
            <a:spLocks noChangeArrowheads="1"/>
          </p:cNvSpPr>
          <p:nvPr/>
        </p:nvSpPr>
        <p:spPr bwMode="auto">
          <a:xfrm>
            <a:off x="1143000" y="1676400"/>
            <a:ext cx="7010400" cy="1920875"/>
          </a:xfrm>
          <a:prstGeom prst="rect">
            <a:avLst/>
          </a:prstGeom>
          <a:solidFill>
            <a:srgbClr val="FF0000"/>
          </a:solidFill>
          <a:ln>
            <a:noFill/>
          </a:ln>
          <a:effectLst>
            <a:outerShdw blurRad="63500" dist="38099" dir="2700000" algn="ctr" rotWithShape="0">
              <a:schemeClr val="tx1">
                <a:alpha val="74997"/>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pPr>
            <a:r>
              <a:rPr lang="zh-CN" altLang="en-US" sz="4000" b="1" i="1">
                <a:solidFill>
                  <a:schemeClr val="bg1"/>
                </a:solidFill>
                <a:latin typeface="微軟正黑體" charset="0"/>
                <a:ea typeface="微軟正黑體" charset="0"/>
                <a:cs typeface="微軟正黑體" charset="0"/>
              </a:rPr>
              <a:t>按着律法，几乎所有都是用血洁净的，如果没有流血，就没有赦免</a:t>
            </a:r>
          </a:p>
        </p:txBody>
      </p:sp>
      <p:sp>
        <p:nvSpPr>
          <p:cNvPr id="143364" name="Text Box 4"/>
          <p:cNvSpPr txBox="1">
            <a:spLocks noChangeArrowheads="1"/>
          </p:cNvSpPr>
          <p:nvPr/>
        </p:nvSpPr>
        <p:spPr bwMode="auto">
          <a:xfrm>
            <a:off x="4191000" y="6156325"/>
            <a:ext cx="47244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1" hangingPunct="1">
              <a:spcBef>
                <a:spcPct val="50000"/>
              </a:spcBef>
            </a:pPr>
            <a:r>
              <a:rPr lang="zh-CN" altLang="en-US" sz="3200" b="1">
                <a:solidFill>
                  <a:schemeClr val="bg1"/>
                </a:solidFill>
                <a:latin typeface="微軟正黑體" charset="0"/>
                <a:ea typeface="微軟正黑體" charset="0"/>
                <a:cs typeface="微軟正黑體" charset="0"/>
              </a:rPr>
              <a:t>希伯来书</a:t>
            </a:r>
            <a:r>
              <a:rPr lang="zh-CN" altLang="en-US" sz="3200" b="1">
                <a:solidFill>
                  <a:schemeClr val="bg1"/>
                </a:solidFill>
                <a:latin typeface="Times New Roman" charset="0"/>
                <a:ea typeface="SimSun" charset="0"/>
                <a:cs typeface="SimSun" charset="0"/>
              </a:rPr>
              <a:t> </a:t>
            </a:r>
            <a:r>
              <a:rPr lang="en-US" altLang="zh-CN" sz="3200" b="1">
                <a:solidFill>
                  <a:schemeClr val="bg1"/>
                </a:solidFill>
                <a:latin typeface="Times New Roman" charset="0"/>
                <a:ea typeface="SimSun" charset="0"/>
                <a:cs typeface="SimSun" charset="0"/>
              </a:rPr>
              <a:t>9:22</a:t>
            </a:r>
            <a:r>
              <a:rPr lang="zh-CN" altLang="en-US" sz="3200" b="1">
                <a:solidFill>
                  <a:schemeClr val="bg1"/>
                </a:solidFill>
                <a:latin typeface="微軟正黑體" charset="0"/>
                <a:ea typeface="微軟正黑體" charset="0"/>
                <a:cs typeface="微軟正黑體" charset="0"/>
              </a:rPr>
              <a:t>（新译本）</a:t>
            </a:r>
            <a:endParaRPr lang="en-US" sz="3200" b="1">
              <a:solidFill>
                <a:schemeClr val="bg1"/>
              </a:solidFill>
              <a:latin typeface="微軟正黑體" charset="0"/>
              <a:ea typeface="微軟正黑體" charset="0"/>
              <a:cs typeface="微軟正黑體" charset="0"/>
            </a:endParaRPr>
          </a:p>
        </p:txBody>
      </p:sp>
      <p:sp>
        <p:nvSpPr>
          <p:cNvPr id="81925" name="Rectangle 5"/>
          <p:cNvSpPr>
            <a:spLocks noGrp="1" noChangeArrowheads="1"/>
          </p:cNvSpPr>
          <p:nvPr>
            <p:ph type="title" idx="4294967295"/>
          </p:nvPr>
        </p:nvSpPr>
        <p:spPr>
          <a:xfrm>
            <a:off x="685800" y="304800"/>
            <a:ext cx="7772400" cy="762000"/>
          </a:xfrm>
          <a:solidFill>
            <a:srgbClr val="000000"/>
          </a:solidFill>
        </p:spPr>
        <p:txBody>
          <a:bodyPr/>
          <a:lstStyle/>
          <a:p>
            <a:pPr eaLnBrk="1" hangingPunct="1"/>
            <a:r>
              <a:rPr lang="zh-CN" altLang="en-US">
                <a:solidFill>
                  <a:schemeClr val="bg1"/>
                </a:solidFill>
                <a:latin typeface="DFKai-SB" charset="0"/>
                <a:ea typeface="DFKai-SB" charset="0"/>
                <a:cs typeface="DFKai-SB" charset="0"/>
              </a:rPr>
              <a:t>血</a:t>
            </a:r>
            <a:r>
              <a:rPr lang="zh-CN" altLang="en-US">
                <a:solidFill>
                  <a:schemeClr val="bg1"/>
                </a:solidFill>
                <a:latin typeface="Times New Roman" charset="0"/>
                <a:ea typeface="ＭＳ Ｐゴシック" charset="0"/>
                <a:cs typeface="ＭＳ Ｐゴシック" charset="0"/>
              </a:rPr>
              <a:t> 和</a:t>
            </a:r>
            <a:r>
              <a:rPr lang="en-US" altLang="zh-CN">
                <a:solidFill>
                  <a:schemeClr val="bg1"/>
                </a:solidFill>
                <a:latin typeface="Times New Roman" charset="0"/>
                <a:ea typeface="ＭＳ Ｐゴシック" charset="0"/>
                <a:cs typeface="ＭＳ Ｐゴシック" charset="0"/>
              </a:rPr>
              <a:t> </a:t>
            </a:r>
            <a:r>
              <a:rPr lang="zh-CN" altLang="en-US">
                <a:solidFill>
                  <a:schemeClr val="bg1"/>
                </a:solidFill>
                <a:latin typeface="DFKai-SB" charset="0"/>
                <a:ea typeface="DFKai-SB" charset="0"/>
                <a:cs typeface="DFKai-SB" charset="0"/>
              </a:rPr>
              <a:t>赦免</a:t>
            </a:r>
            <a:endParaRPr lang="en-US">
              <a:solidFill>
                <a:schemeClr val="bg1"/>
              </a:solidFill>
              <a:latin typeface="DFKai-SB" charset="0"/>
              <a:ea typeface="DFKai-SB" charset="0"/>
              <a:cs typeface="DFKai-SB" charset="0"/>
            </a:endParaRPr>
          </a:p>
        </p:txBody>
      </p:sp>
    </p:spTree>
    <p:extLst>
      <p:ext uri="{BB962C8B-B14F-4D97-AF65-F5344CB8AC3E}">
        <p14:creationId xmlns:p14="http://schemas.microsoft.com/office/powerpoint/2010/main" val="1480148797"/>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圣洁</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715522" y="1492894"/>
            <a:ext cx="5234336" cy="351814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zh-CN" altLang="en-US" sz="2400" dirty="0"/>
              <a:t>基督徒的圣洁不是仔细遵守外在律法条文的个别戒律，而是圣灵在生活中结出果实，重现基督生活中所见到的那些完美的恩典。</a:t>
            </a:r>
            <a:endParaRPr lang="en-US" altLang="zh-CN" sz="2400" dirty="0"/>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defTabSz="457200">
              <a:defRPr/>
            </a:pPr>
            <a:r>
              <a:rPr kumimoji="0" lang="en-US" sz="20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r>
              <a:rPr kumimoji="0" lang="zh-CN" altLang="en-US" sz="20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弗雷德里克</a:t>
            </a:r>
            <a:r>
              <a:rPr kumimoji="0" lang="en-US" altLang="zh-CN" sz="20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0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菲维</a:t>
            </a:r>
            <a:r>
              <a:rPr kumimoji="0" lang="en-US" altLang="zh-CN" sz="20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0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布鲁斯</a:t>
            </a:r>
            <a:r>
              <a:rPr kumimoji="0" lang="en-US" sz="20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5465781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915320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4098"/>
            <a:ext cx="9022050" cy="436838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rot="617291">
            <a:off x="-163744" y="1494625"/>
            <a:ext cx="9143999" cy="1548119"/>
          </a:xfrm>
          <a:solidFill>
            <a:schemeClr val="bg1"/>
          </a:solidFill>
          <a:effectLst/>
        </p:spPr>
        <p:txBody>
          <a:bodyPr/>
          <a:lstStyle/>
          <a:p>
            <a:pPr>
              <a:defRPr/>
            </a:pPr>
            <a:r>
              <a:rPr lang="en-US" sz="8800" b="1" dirty="0">
                <a:solidFill>
                  <a:srgbClr val="0972BF"/>
                </a:solidFill>
                <a:effectLst>
                  <a:glow rad="127000">
                    <a:schemeClr val="bg1"/>
                  </a:glow>
                </a:effectLst>
                <a:latin typeface="Arial Black"/>
                <a:ea typeface="ＭＳ Ｐゴシック" charset="0"/>
                <a:cs typeface="Arial Black"/>
              </a:rPr>
              <a:t>100% </a:t>
            </a:r>
            <a:r>
              <a:rPr lang="en-US" sz="8800" b="1" dirty="0" err="1">
                <a:solidFill>
                  <a:srgbClr val="0972BF"/>
                </a:solidFill>
                <a:effectLst>
                  <a:glow rad="127000">
                    <a:schemeClr val="bg1"/>
                  </a:glow>
                </a:effectLst>
                <a:latin typeface="Arial Black"/>
                <a:ea typeface="ＭＳ Ｐゴシック" charset="0"/>
                <a:cs typeface="Arial Black"/>
              </a:rPr>
              <a:t>纯洁</a:t>
            </a:r>
            <a:endParaRPr lang="en-US" sz="8800" b="1" dirty="0">
              <a:solidFill>
                <a:srgbClr val="0972BF"/>
              </a:solidFill>
              <a:effectLst>
                <a:glow rad="127000">
                  <a:schemeClr val="bg1"/>
                </a:glow>
              </a:effectLst>
              <a:latin typeface="Arial Black"/>
              <a:ea typeface="ＭＳ Ｐゴシック" charset="0"/>
              <a:cs typeface="Arial Black"/>
            </a:endParaRPr>
          </a:p>
        </p:txBody>
      </p:sp>
    </p:spTree>
    <p:extLst>
      <p:ext uri="{BB962C8B-B14F-4D97-AF65-F5344CB8AC3E}">
        <p14:creationId xmlns:p14="http://schemas.microsoft.com/office/powerpoint/2010/main" val="143253738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6"/>
          <p:cNvSpPr>
            <a:spLocks noGrp="1" noChangeArrowheads="1"/>
          </p:cNvSpPr>
          <p:nvPr>
            <p:ph type="title" idx="4294967295"/>
          </p:nvPr>
        </p:nvSpPr>
        <p:spPr/>
        <p:txBody>
          <a:bodyPr/>
          <a:lstStyle/>
          <a:p>
            <a:pPr eaLnBrk="1" hangingPunct="1"/>
            <a:r>
              <a:rPr lang="en-US" altLang="zh-CN">
                <a:latin typeface="Times New Roman" charset="0"/>
                <a:ea typeface="ＭＳ Ｐゴシック" charset="0"/>
                <a:cs typeface="ＭＳ Ｐゴシック" charset="0"/>
              </a:rPr>
              <a:t>Leviticus 8-10 Chart</a:t>
            </a:r>
          </a:p>
        </p:txBody>
      </p:sp>
      <p:sp>
        <p:nvSpPr>
          <p:cNvPr id="82947" name="Rectangle 2"/>
          <p:cNvSpPr>
            <a:spLocks noChangeArrowheads="1"/>
          </p:cNvSpPr>
          <p:nvPr/>
        </p:nvSpPr>
        <p:spPr bwMode="auto">
          <a:xfrm>
            <a:off x="-7620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zh-CN" altLang="en-US">
              <a:ea typeface="SimSun" charset="0"/>
              <a:cs typeface="SimSun" charset="0"/>
            </a:endParaRPr>
          </a:p>
        </p:txBody>
      </p:sp>
      <p:sp>
        <p:nvSpPr>
          <p:cNvPr id="156675" name="Rectangle 3"/>
          <p:cNvSpPr>
            <a:spLocks noChangeArrowheads="1"/>
          </p:cNvSpPr>
          <p:nvPr/>
        </p:nvSpPr>
        <p:spPr bwMode="auto">
          <a:xfrm>
            <a:off x="533400" y="5605463"/>
            <a:ext cx="7086600" cy="644525"/>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zh-CN" altLang="en-US">
              <a:ea typeface="SimSun" charset="0"/>
              <a:cs typeface="SimSun" charset="0"/>
            </a:endParaRPr>
          </a:p>
        </p:txBody>
      </p:sp>
      <p:sp>
        <p:nvSpPr>
          <p:cNvPr id="156676" name="Text Box 4"/>
          <p:cNvSpPr txBox="1">
            <a:spLocks noChangeArrowheads="1"/>
          </p:cNvSpPr>
          <p:nvPr/>
        </p:nvSpPr>
        <p:spPr bwMode="auto">
          <a:xfrm>
            <a:off x="1692275" y="503238"/>
            <a:ext cx="1223963" cy="10763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pPr>
            <a:r>
              <a:rPr lang="zh-CN" altLang="en-US" sz="3200" b="1">
                <a:solidFill>
                  <a:schemeClr val="bg1"/>
                </a:solidFill>
                <a:latin typeface="微軟正黑體" charset="0"/>
                <a:ea typeface="微軟正黑體" charset="0"/>
                <a:cs typeface="微軟正黑體" charset="0"/>
              </a:rPr>
              <a:t>祭物</a:t>
            </a:r>
            <a:r>
              <a:rPr lang="zh-CN" altLang="en-US" sz="3200" b="1">
                <a:solidFill>
                  <a:schemeClr val="bg1"/>
                </a:solidFill>
                <a:latin typeface="Times New Roman" charset="0"/>
                <a:ea typeface="SimSun" charset="0"/>
                <a:cs typeface="SimSun" charset="0"/>
              </a:rPr>
              <a:t> </a:t>
            </a:r>
            <a:r>
              <a:rPr lang="en-US" altLang="zh-CN" sz="3200" b="1">
                <a:solidFill>
                  <a:schemeClr val="bg1"/>
                </a:solidFill>
                <a:latin typeface="Times New Roman" charset="0"/>
                <a:ea typeface="SimSun" charset="0"/>
                <a:cs typeface="SimSun" charset="0"/>
              </a:rPr>
              <a:t>1-7</a:t>
            </a:r>
          </a:p>
        </p:txBody>
      </p:sp>
      <p:sp>
        <p:nvSpPr>
          <p:cNvPr id="156677" name="Line 5"/>
          <p:cNvSpPr>
            <a:spLocks noChangeShapeType="1"/>
          </p:cNvSpPr>
          <p:nvPr/>
        </p:nvSpPr>
        <p:spPr bwMode="auto">
          <a:xfrm flipV="1">
            <a:off x="3352800" y="533400"/>
            <a:ext cx="0"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grpSp>
        <p:nvGrpSpPr>
          <p:cNvPr id="82951" name="Group 6"/>
          <p:cNvGrpSpPr>
            <a:grpSpLocks/>
          </p:cNvGrpSpPr>
          <p:nvPr/>
        </p:nvGrpSpPr>
        <p:grpSpPr bwMode="auto">
          <a:xfrm>
            <a:off x="3819525" y="4905375"/>
            <a:ext cx="76200" cy="1371600"/>
            <a:chOff x="2352" y="3120"/>
            <a:chExt cx="48" cy="864"/>
          </a:xfrm>
        </p:grpSpPr>
        <p:sp>
          <p:nvSpPr>
            <p:cNvPr id="156679" name="Line 7"/>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grpSp>
          <p:nvGrpSpPr>
            <p:cNvPr id="82978" name="Group 8"/>
            <p:cNvGrpSpPr>
              <a:grpSpLocks/>
            </p:cNvGrpSpPr>
            <p:nvPr/>
          </p:nvGrpSpPr>
          <p:grpSpPr bwMode="auto">
            <a:xfrm>
              <a:off x="2352" y="3120"/>
              <a:ext cx="48" cy="432"/>
              <a:chOff x="2016" y="3120"/>
              <a:chExt cx="0" cy="864"/>
            </a:xfrm>
          </p:grpSpPr>
          <p:sp>
            <p:nvSpPr>
              <p:cNvPr id="156681" name="Line 9"/>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6682" name="Line 10"/>
              <p:cNvSpPr>
                <a:spLocks noChangeShapeType="1"/>
              </p:cNvSpPr>
              <p:nvPr/>
            </p:nvSpPr>
            <p:spPr bwMode="auto">
              <a:xfrm>
                <a:off x="2016" y="3552"/>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grpSp>
      </p:grpSp>
      <p:sp>
        <p:nvSpPr>
          <p:cNvPr id="156683" name="Line 11"/>
          <p:cNvSpPr>
            <a:spLocks noChangeShapeType="1"/>
          </p:cNvSpPr>
          <p:nvPr/>
        </p:nvSpPr>
        <p:spPr bwMode="auto">
          <a:xfrm flipV="1">
            <a:off x="6246813" y="533400"/>
            <a:ext cx="1587"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6684" name="Text Box 12"/>
          <p:cNvSpPr txBox="1">
            <a:spLocks noChangeArrowheads="1"/>
          </p:cNvSpPr>
          <p:nvPr/>
        </p:nvSpPr>
        <p:spPr bwMode="auto">
          <a:xfrm>
            <a:off x="1219200" y="4953000"/>
            <a:ext cx="1895475"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pPr>
            <a:r>
              <a:rPr lang="zh-CN" altLang="en-US" sz="3200" b="1">
                <a:solidFill>
                  <a:schemeClr val="bg1"/>
                </a:solidFill>
                <a:latin typeface="微軟正黑體" charset="0"/>
                <a:ea typeface="微軟正黑體" charset="0"/>
                <a:cs typeface="微軟正黑體" charset="0"/>
              </a:rPr>
              <a:t>献祭</a:t>
            </a:r>
            <a:endParaRPr lang="en-US" sz="3200" b="1">
              <a:solidFill>
                <a:schemeClr val="bg1"/>
              </a:solidFill>
              <a:latin typeface="微軟正黑體" charset="0"/>
              <a:ea typeface="微軟正黑體" charset="0"/>
              <a:cs typeface="微軟正黑體" charset="0"/>
            </a:endParaRPr>
          </a:p>
        </p:txBody>
      </p:sp>
      <p:sp>
        <p:nvSpPr>
          <p:cNvPr id="156685" name="Text Box 13"/>
          <p:cNvSpPr txBox="1">
            <a:spLocks noChangeArrowheads="1"/>
          </p:cNvSpPr>
          <p:nvPr/>
        </p:nvSpPr>
        <p:spPr bwMode="auto">
          <a:xfrm rot="-4487607">
            <a:off x="-629443" y="2655094"/>
            <a:ext cx="394970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pPr>
            <a:r>
              <a:rPr lang="zh-CN" altLang="en-US" sz="3200" b="1">
                <a:solidFill>
                  <a:schemeClr val="bg1"/>
                </a:solidFill>
                <a:latin typeface="微軟正黑體" charset="0"/>
                <a:ea typeface="微軟正黑體" charset="0"/>
                <a:cs typeface="微軟正黑體" charset="0"/>
              </a:rPr>
              <a:t>敬拜</a:t>
            </a:r>
            <a:r>
              <a:rPr lang="zh-CN" altLang="en-US" sz="3200" b="1">
                <a:solidFill>
                  <a:schemeClr val="bg1"/>
                </a:solidFill>
                <a:latin typeface="Times New Roman" charset="0"/>
                <a:ea typeface="SimSun" charset="0"/>
                <a:cs typeface="SimSun" charset="0"/>
              </a:rPr>
              <a:t> </a:t>
            </a:r>
            <a:r>
              <a:rPr lang="en-US" altLang="zh-CN" sz="3200" b="1">
                <a:solidFill>
                  <a:schemeClr val="bg1"/>
                </a:solidFill>
                <a:latin typeface="Times New Roman" charset="0"/>
                <a:ea typeface="SimSun" charset="0"/>
                <a:cs typeface="SimSun" charset="0"/>
              </a:rPr>
              <a:t>1-3</a:t>
            </a:r>
          </a:p>
        </p:txBody>
      </p:sp>
      <p:sp>
        <p:nvSpPr>
          <p:cNvPr id="156686" name="Text Box 14"/>
          <p:cNvSpPr txBox="1">
            <a:spLocks noChangeArrowheads="1"/>
          </p:cNvSpPr>
          <p:nvPr/>
        </p:nvSpPr>
        <p:spPr bwMode="auto">
          <a:xfrm rot="-4517303">
            <a:off x="10319" y="2786857"/>
            <a:ext cx="3819525"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pPr>
            <a:r>
              <a:rPr lang="zh-CN" altLang="en-US" sz="3200" b="1">
                <a:solidFill>
                  <a:schemeClr val="bg1"/>
                </a:solidFill>
                <a:latin typeface="微軟正黑體" charset="0"/>
                <a:ea typeface="微軟正黑體" charset="0"/>
                <a:cs typeface="微軟正黑體" charset="0"/>
              </a:rPr>
              <a:t>恢复</a:t>
            </a:r>
            <a:r>
              <a:rPr lang="zh-CN" altLang="en-US" sz="3200" b="1">
                <a:solidFill>
                  <a:schemeClr val="bg1"/>
                </a:solidFill>
                <a:latin typeface="Times New Roman" charset="0"/>
                <a:ea typeface="SimSun" charset="0"/>
                <a:cs typeface="SimSun" charset="0"/>
              </a:rPr>
              <a:t> </a:t>
            </a:r>
            <a:r>
              <a:rPr lang="en-US" altLang="zh-CN" sz="3200" b="1">
                <a:solidFill>
                  <a:schemeClr val="bg1"/>
                </a:solidFill>
                <a:latin typeface="Times New Roman" charset="0"/>
                <a:ea typeface="SimSun" charset="0"/>
                <a:cs typeface="SimSun" charset="0"/>
              </a:rPr>
              <a:t>4-6:7</a:t>
            </a:r>
          </a:p>
        </p:txBody>
      </p:sp>
      <p:sp>
        <p:nvSpPr>
          <p:cNvPr id="156687" name="Text Box 15"/>
          <p:cNvSpPr txBox="1">
            <a:spLocks noChangeArrowheads="1"/>
          </p:cNvSpPr>
          <p:nvPr/>
        </p:nvSpPr>
        <p:spPr bwMode="auto">
          <a:xfrm rot="-4491384">
            <a:off x="525462" y="2541588"/>
            <a:ext cx="4195763"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pPr>
            <a:r>
              <a:rPr lang="zh-CN" altLang="en-US" sz="3200" b="1">
                <a:solidFill>
                  <a:schemeClr val="bg1"/>
                </a:solidFill>
                <a:latin typeface="微軟正黑體" charset="0"/>
                <a:ea typeface="微軟正黑體" charset="0"/>
                <a:cs typeface="微軟正黑體" charset="0"/>
              </a:rPr>
              <a:t>指引</a:t>
            </a:r>
            <a:r>
              <a:rPr lang="zh-CN" altLang="en-US" sz="3200" b="1">
                <a:solidFill>
                  <a:schemeClr val="bg1"/>
                </a:solidFill>
                <a:latin typeface="Times New Roman" charset="0"/>
                <a:ea typeface="SimSun" charset="0"/>
                <a:cs typeface="SimSun" charset="0"/>
              </a:rPr>
              <a:t> </a:t>
            </a:r>
            <a:r>
              <a:rPr lang="en-US" altLang="zh-CN" sz="3200" b="1">
                <a:solidFill>
                  <a:schemeClr val="bg1"/>
                </a:solidFill>
                <a:latin typeface="Times New Roman" charset="0"/>
                <a:ea typeface="SimSun" charset="0"/>
                <a:cs typeface="SimSun" charset="0"/>
              </a:rPr>
              <a:t>6:8-7:38</a:t>
            </a:r>
          </a:p>
        </p:txBody>
      </p:sp>
      <p:sp>
        <p:nvSpPr>
          <p:cNvPr id="156688" name="Text Box 16"/>
          <p:cNvSpPr txBox="1">
            <a:spLocks noChangeArrowheads="1"/>
          </p:cNvSpPr>
          <p:nvPr/>
        </p:nvSpPr>
        <p:spPr bwMode="auto">
          <a:xfrm rot="-4503617">
            <a:off x="1844675" y="3159125"/>
            <a:ext cx="3963988"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pPr>
            <a:r>
              <a:rPr lang="zh-CN" altLang="en-US" sz="3200" b="1">
                <a:solidFill>
                  <a:schemeClr val="bg1"/>
                </a:solidFill>
                <a:latin typeface="微軟正黑體" charset="0"/>
                <a:ea typeface="微軟正黑體" charset="0"/>
                <a:cs typeface="微軟正黑體" charset="0"/>
              </a:rPr>
              <a:t>被污</a:t>
            </a:r>
            <a:r>
              <a:rPr lang="zh-CN" altLang="en-US" sz="3200" b="1">
                <a:solidFill>
                  <a:schemeClr val="bg1"/>
                </a:solidFill>
                <a:latin typeface="Times New Roman" charset="0"/>
                <a:ea typeface="SimSun" charset="0"/>
                <a:cs typeface="SimSun" charset="0"/>
              </a:rPr>
              <a:t> </a:t>
            </a:r>
            <a:r>
              <a:rPr lang="en-US" altLang="zh-CN" sz="3200" b="1">
                <a:solidFill>
                  <a:schemeClr val="bg1"/>
                </a:solidFill>
                <a:latin typeface="Times New Roman" charset="0"/>
                <a:ea typeface="SimSun" charset="0"/>
                <a:cs typeface="SimSun" charset="0"/>
              </a:rPr>
              <a:t>10</a:t>
            </a:r>
          </a:p>
        </p:txBody>
      </p:sp>
      <p:sp>
        <p:nvSpPr>
          <p:cNvPr id="156689" name="Line 17"/>
          <p:cNvSpPr>
            <a:spLocks noChangeShapeType="1"/>
          </p:cNvSpPr>
          <p:nvPr/>
        </p:nvSpPr>
        <p:spPr bwMode="auto">
          <a:xfrm flipH="1">
            <a:off x="533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6690" name="Line 18"/>
          <p:cNvSpPr>
            <a:spLocks noChangeShapeType="1"/>
          </p:cNvSpPr>
          <p:nvPr/>
        </p:nvSpPr>
        <p:spPr bwMode="auto">
          <a:xfrm flipH="1">
            <a:off x="1143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6691" name="Line 19"/>
          <p:cNvSpPr>
            <a:spLocks noChangeShapeType="1"/>
          </p:cNvSpPr>
          <p:nvPr/>
        </p:nvSpPr>
        <p:spPr bwMode="auto">
          <a:xfrm flipH="1">
            <a:off x="17526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6692" name="Line 20"/>
          <p:cNvSpPr>
            <a:spLocks noChangeShapeType="1"/>
          </p:cNvSpPr>
          <p:nvPr/>
        </p:nvSpPr>
        <p:spPr bwMode="auto">
          <a:xfrm flipH="1">
            <a:off x="2438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6693" name="Line 21"/>
          <p:cNvSpPr>
            <a:spLocks noChangeShapeType="1"/>
          </p:cNvSpPr>
          <p:nvPr/>
        </p:nvSpPr>
        <p:spPr bwMode="auto">
          <a:xfrm flipH="1">
            <a:off x="3048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6694" name="Line 22"/>
          <p:cNvSpPr>
            <a:spLocks noChangeShapeType="1"/>
          </p:cNvSpPr>
          <p:nvPr/>
        </p:nvSpPr>
        <p:spPr bwMode="auto">
          <a:xfrm flipH="1">
            <a:off x="3810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6695" name="Line 23"/>
          <p:cNvSpPr>
            <a:spLocks noChangeShapeType="1"/>
          </p:cNvSpPr>
          <p:nvPr/>
        </p:nvSpPr>
        <p:spPr bwMode="auto">
          <a:xfrm flipH="1">
            <a:off x="4343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6696" name="Line 24"/>
          <p:cNvSpPr>
            <a:spLocks noChangeShapeType="1"/>
          </p:cNvSpPr>
          <p:nvPr/>
        </p:nvSpPr>
        <p:spPr bwMode="auto">
          <a:xfrm flipH="1">
            <a:off x="5334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6697" name="Line 25"/>
          <p:cNvSpPr>
            <a:spLocks noChangeShapeType="1"/>
          </p:cNvSpPr>
          <p:nvPr/>
        </p:nvSpPr>
        <p:spPr bwMode="auto">
          <a:xfrm flipH="1">
            <a:off x="6096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6698" name="Line 26"/>
          <p:cNvSpPr>
            <a:spLocks noChangeShapeType="1"/>
          </p:cNvSpPr>
          <p:nvPr/>
        </p:nvSpPr>
        <p:spPr bwMode="auto">
          <a:xfrm flipH="1">
            <a:off x="6858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6699" name="Line 27"/>
          <p:cNvSpPr>
            <a:spLocks noChangeShapeType="1"/>
          </p:cNvSpPr>
          <p:nvPr/>
        </p:nvSpPr>
        <p:spPr bwMode="auto">
          <a:xfrm flipH="1">
            <a:off x="7620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6700" name="Line 28"/>
          <p:cNvSpPr>
            <a:spLocks noChangeShapeType="1"/>
          </p:cNvSpPr>
          <p:nvPr/>
        </p:nvSpPr>
        <p:spPr bwMode="auto">
          <a:xfrm flipH="1">
            <a:off x="48768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6701" name="Rectangle 29"/>
          <p:cNvSpPr>
            <a:spLocks noChangeArrowheads="1"/>
          </p:cNvSpPr>
          <p:nvPr/>
        </p:nvSpPr>
        <p:spPr bwMode="auto">
          <a:xfrm>
            <a:off x="533400" y="4953000"/>
            <a:ext cx="7086600" cy="644525"/>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zh-CN" altLang="en-US">
              <a:ea typeface="SimSun" charset="0"/>
              <a:cs typeface="SimSun" charset="0"/>
            </a:endParaRPr>
          </a:p>
        </p:txBody>
      </p:sp>
      <p:sp>
        <p:nvSpPr>
          <p:cNvPr id="156702" name="Rectangle 30"/>
          <p:cNvSpPr>
            <a:spLocks noChangeArrowheads="1"/>
          </p:cNvSpPr>
          <p:nvPr/>
        </p:nvSpPr>
        <p:spPr bwMode="auto">
          <a:xfrm>
            <a:off x="1447800" y="533400"/>
            <a:ext cx="7086600" cy="938213"/>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zh-CN" altLang="en-US">
              <a:ea typeface="SimSun" charset="0"/>
              <a:cs typeface="SimSun" charset="0"/>
            </a:endParaRPr>
          </a:p>
        </p:txBody>
      </p:sp>
      <p:sp>
        <p:nvSpPr>
          <p:cNvPr id="156703" name="Text Box 31"/>
          <p:cNvSpPr txBox="1">
            <a:spLocks noChangeArrowheads="1"/>
          </p:cNvSpPr>
          <p:nvPr/>
        </p:nvSpPr>
        <p:spPr bwMode="auto">
          <a:xfrm>
            <a:off x="838200" y="5638800"/>
            <a:ext cx="25146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pPr>
            <a:r>
              <a:rPr lang="zh-CN" altLang="en-US" sz="3200" b="1">
                <a:solidFill>
                  <a:schemeClr val="bg1"/>
                </a:solidFill>
                <a:latin typeface="微軟正黑體" charset="0"/>
                <a:ea typeface="微軟正黑體" charset="0"/>
                <a:cs typeface="微軟正黑體" charset="0"/>
              </a:rPr>
              <a:t>敬拜</a:t>
            </a:r>
            <a:endParaRPr lang="en-US" sz="3200" b="1">
              <a:solidFill>
                <a:schemeClr val="bg1"/>
              </a:solidFill>
              <a:latin typeface="微軟正黑體" charset="0"/>
              <a:ea typeface="微軟正黑體" charset="0"/>
              <a:cs typeface="微軟正黑體" charset="0"/>
            </a:endParaRPr>
          </a:p>
        </p:txBody>
      </p:sp>
      <p:sp>
        <p:nvSpPr>
          <p:cNvPr id="156704" name="Text Box 32"/>
          <p:cNvSpPr txBox="1">
            <a:spLocks noChangeArrowheads="1"/>
          </p:cNvSpPr>
          <p:nvPr/>
        </p:nvSpPr>
        <p:spPr bwMode="auto">
          <a:xfrm>
            <a:off x="3348038" y="487363"/>
            <a:ext cx="1368425" cy="10668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pPr>
            <a:r>
              <a:rPr lang="zh-CN" altLang="en-US" sz="3200" b="1">
                <a:solidFill>
                  <a:schemeClr val="bg1"/>
                </a:solidFill>
                <a:latin typeface="微軟正黑體" charset="0"/>
                <a:ea typeface="微軟正黑體" charset="0"/>
                <a:cs typeface="微軟正黑體" charset="0"/>
              </a:rPr>
              <a:t>祭司</a:t>
            </a:r>
            <a:r>
              <a:rPr lang="zh-CN" altLang="en-US" sz="3200" b="1">
                <a:solidFill>
                  <a:schemeClr val="bg1"/>
                </a:solidFill>
                <a:latin typeface="Times New Roman" charset="0"/>
                <a:ea typeface="SimSun" charset="0"/>
                <a:cs typeface="SimSun" charset="0"/>
              </a:rPr>
              <a:t>  </a:t>
            </a:r>
            <a:r>
              <a:rPr lang="en-US" altLang="zh-CN" sz="3200" b="1">
                <a:solidFill>
                  <a:schemeClr val="bg1"/>
                </a:solidFill>
                <a:latin typeface="Times New Roman" charset="0"/>
                <a:ea typeface="SimSun" charset="0"/>
                <a:cs typeface="SimSun" charset="0"/>
              </a:rPr>
              <a:t>8-10</a:t>
            </a:r>
          </a:p>
        </p:txBody>
      </p:sp>
      <p:sp>
        <p:nvSpPr>
          <p:cNvPr id="156705" name="Line 33"/>
          <p:cNvSpPr>
            <a:spLocks noChangeShapeType="1"/>
          </p:cNvSpPr>
          <p:nvPr/>
        </p:nvSpPr>
        <p:spPr bwMode="auto">
          <a:xfrm flipV="1">
            <a:off x="4724400" y="533400"/>
            <a:ext cx="1588"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6706" name="Text Box 34"/>
          <p:cNvSpPr txBox="1">
            <a:spLocks noChangeArrowheads="1"/>
          </p:cNvSpPr>
          <p:nvPr/>
        </p:nvSpPr>
        <p:spPr bwMode="auto">
          <a:xfrm rot="-4478454">
            <a:off x="1142207" y="3215481"/>
            <a:ext cx="384175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pPr>
            <a:r>
              <a:rPr lang="zh-CN" altLang="en-US" sz="3200" b="1">
                <a:solidFill>
                  <a:schemeClr val="bg1"/>
                </a:solidFill>
                <a:latin typeface="微軟正黑體" charset="0"/>
                <a:ea typeface="微軟正黑體" charset="0"/>
                <a:cs typeface="微軟正黑體" charset="0"/>
              </a:rPr>
              <a:t>膏立</a:t>
            </a:r>
            <a:r>
              <a:rPr lang="zh-CN" altLang="en-US" sz="3200" b="1">
                <a:solidFill>
                  <a:schemeClr val="bg1"/>
                </a:solidFill>
                <a:latin typeface="Times New Roman" charset="0"/>
                <a:ea typeface="SimSun" charset="0"/>
                <a:cs typeface="SimSun" charset="0"/>
              </a:rPr>
              <a:t> </a:t>
            </a:r>
            <a:r>
              <a:rPr lang="en-US" altLang="zh-CN" sz="3200" b="1">
                <a:solidFill>
                  <a:schemeClr val="bg1"/>
                </a:solidFill>
                <a:latin typeface="Times New Roman" charset="0"/>
                <a:ea typeface="SimSun" charset="0"/>
                <a:cs typeface="SimSun" charset="0"/>
              </a:rPr>
              <a:t>8-9</a:t>
            </a:r>
          </a:p>
        </p:txBody>
      </p:sp>
      <p:sp>
        <p:nvSpPr>
          <p:cNvPr id="82976" name="Text Box 35"/>
          <p:cNvSpPr txBox="1">
            <a:spLocks noChangeArrowheads="1"/>
          </p:cNvSpPr>
          <p:nvPr/>
        </p:nvSpPr>
        <p:spPr bwMode="auto">
          <a:xfrm>
            <a:off x="8374063"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r>
              <a:rPr lang="en-US" altLang="zh-CN" sz="2400" b="1">
                <a:solidFill>
                  <a:srgbClr val="FFFFFF"/>
                </a:solidFill>
                <a:latin typeface="Arial" charset="0"/>
                <a:ea typeface="SimSun" charset="0"/>
                <a:cs typeface="SimSun" charset="0"/>
              </a:rPr>
              <a:t>124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56704"/>
                                        </p:tgtEl>
                                        <p:attrNameLst>
                                          <p:attrName>style.visibility</p:attrName>
                                        </p:attrNameLst>
                                      </p:cBhvr>
                                      <p:to>
                                        <p:strVal val="visible"/>
                                      </p:to>
                                    </p:set>
                                    <p:animEffect transition="in" filter="dissolve">
                                      <p:cBhvr>
                                        <p:cTn id="7" dur="500"/>
                                        <p:tgtEl>
                                          <p:spTgt spid="156704"/>
                                        </p:tgtEl>
                                      </p:cBhvr>
                                    </p:animEffect>
                                  </p:childTnLst>
                                </p:cTn>
                              </p:par>
                            </p:childTnLst>
                          </p:cTn>
                        </p:par>
                        <p:par>
                          <p:cTn id="8" fill="hold" nodeType="afterGroup">
                            <p:stCondLst>
                              <p:cond delay="1500"/>
                            </p:stCondLst>
                            <p:childTnLst>
                              <p:par>
                                <p:cTn id="9" presetID="9" presetClass="entr" presetSubtype="0" fill="hold" grpId="0" nodeType="afterEffect">
                                  <p:stCondLst>
                                    <p:cond delay="2000"/>
                                  </p:stCondLst>
                                  <p:childTnLst>
                                    <p:set>
                                      <p:cBhvr>
                                        <p:cTn id="10" dur="1" fill="hold">
                                          <p:stCondLst>
                                            <p:cond delay="0"/>
                                          </p:stCondLst>
                                        </p:cTn>
                                        <p:tgtEl>
                                          <p:spTgt spid="156706"/>
                                        </p:tgtEl>
                                        <p:attrNameLst>
                                          <p:attrName>style.visibility</p:attrName>
                                        </p:attrNameLst>
                                      </p:cBhvr>
                                      <p:to>
                                        <p:strVal val="visible"/>
                                      </p:to>
                                    </p:set>
                                    <p:animEffect transition="in" filter="dissolve">
                                      <p:cBhvr>
                                        <p:cTn id="11" dur="500"/>
                                        <p:tgtEl>
                                          <p:spTgt spid="156706"/>
                                        </p:tgtEl>
                                      </p:cBhvr>
                                    </p:animEffect>
                                  </p:childTnLst>
                                </p:cTn>
                              </p:par>
                            </p:childTnLst>
                          </p:cTn>
                        </p:par>
                        <p:par>
                          <p:cTn id="12" fill="hold" nodeType="afterGroup">
                            <p:stCondLst>
                              <p:cond delay="4000"/>
                            </p:stCondLst>
                            <p:childTnLst>
                              <p:par>
                                <p:cTn id="13" presetID="9" presetClass="entr" presetSubtype="0" fill="hold" grpId="0" nodeType="afterEffect">
                                  <p:stCondLst>
                                    <p:cond delay="2000"/>
                                  </p:stCondLst>
                                  <p:childTnLst>
                                    <p:set>
                                      <p:cBhvr>
                                        <p:cTn id="14" dur="1" fill="hold">
                                          <p:stCondLst>
                                            <p:cond delay="0"/>
                                          </p:stCondLst>
                                        </p:cTn>
                                        <p:tgtEl>
                                          <p:spTgt spid="156688"/>
                                        </p:tgtEl>
                                        <p:attrNameLst>
                                          <p:attrName>style.visibility</p:attrName>
                                        </p:attrNameLst>
                                      </p:cBhvr>
                                      <p:to>
                                        <p:strVal val="visible"/>
                                      </p:to>
                                    </p:set>
                                    <p:animEffect transition="in" filter="dissolve">
                                      <p:cBhvr>
                                        <p:cTn id="15" dur="500"/>
                                        <p:tgtEl>
                                          <p:spTgt spid="156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88" grpId="0" autoUpdateAnimBg="0"/>
      <p:bldP spid="156704" grpId="0" autoUpdateAnimBg="0"/>
      <p:bldP spid="156706"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1" name="Rectangle 5"/>
          <p:cNvSpPr>
            <a:spLocks noGrp="1" noChangeArrowheads="1"/>
          </p:cNvSpPr>
          <p:nvPr>
            <p:ph type="title" idx="4294967295"/>
          </p:nvPr>
        </p:nvSpPr>
        <p:spPr>
          <a:xfrm>
            <a:off x="0" y="44624"/>
            <a:ext cx="9144000" cy="707886"/>
          </a:xfrm>
          <a:effectLst>
            <a:outerShdw blurRad="63500" dist="38099" dir="2700000" algn="ctr" rotWithShape="0">
              <a:schemeClr val="tx1">
                <a:alpha val="74998"/>
              </a:schemeClr>
            </a:outerShdw>
          </a:effectLst>
        </p:spPr>
        <p:txBody>
          <a:bodyPr wrap="square" anchor="t">
            <a:spAutoFit/>
          </a:bodyPr>
          <a:lstStyle/>
          <a:p>
            <a:pPr eaLnBrk="1" hangingPunct="1">
              <a:spcBef>
                <a:spcPct val="50000"/>
              </a:spcBef>
              <a:defRPr/>
            </a:pPr>
            <a:r>
              <a:rPr lang="zh-CN" altLang="en-US" sz="4000" b="1" dirty="0">
                <a:solidFill>
                  <a:schemeClr val="bg1"/>
                </a:solidFill>
              </a:rPr>
              <a:t>祭司职任的开始</a:t>
            </a:r>
            <a:endParaRPr lang="en-US" sz="4000" b="1" dirty="0">
              <a:solidFill>
                <a:schemeClr val="bg1"/>
              </a:solidFill>
            </a:endParaRPr>
          </a:p>
        </p:txBody>
      </p:sp>
      <p:sp>
        <p:nvSpPr>
          <p:cNvPr id="6" name="Text Box 9"/>
          <p:cNvSpPr txBox="1">
            <a:spLocks noChangeArrowheads="1"/>
          </p:cNvSpPr>
          <p:nvPr/>
        </p:nvSpPr>
        <p:spPr bwMode="auto">
          <a:xfrm>
            <a:off x="8288338" y="76200"/>
            <a:ext cx="696912" cy="461963"/>
          </a:xfrm>
          <a:prstGeom prst="rect">
            <a:avLst/>
          </a:prstGeom>
          <a:no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fontAlgn="auto" hangingPunct="1">
              <a:spcBef>
                <a:spcPts val="0"/>
              </a:spcBef>
              <a:spcAft>
                <a:spcPts val="0"/>
              </a:spcAft>
              <a:defRPr/>
            </a:pPr>
            <a:r>
              <a:rPr lang="en-US" sz="2400" b="1" kern="0" dirty="0">
                <a:solidFill>
                  <a:srgbClr val="FFFFFF"/>
                </a:solidFill>
                <a:effectLst>
                  <a:outerShdw blurRad="38100" dist="38100" dir="2700000" algn="tl">
                    <a:srgbClr val="000000"/>
                  </a:outerShdw>
                </a:effectLst>
                <a:latin typeface="Arial" charset="0"/>
              </a:rPr>
              <a:t>125</a:t>
            </a:r>
          </a:p>
        </p:txBody>
      </p:sp>
      <p:pic>
        <p:nvPicPr>
          <p:cNvPr id="2" name="Picture 1"/>
          <p:cNvPicPr>
            <a:picLocks noChangeAspect="1"/>
          </p:cNvPicPr>
          <p:nvPr/>
        </p:nvPicPr>
        <p:blipFill>
          <a:blip r:embed="rId3"/>
          <a:stretch>
            <a:fillRect/>
          </a:stretch>
        </p:blipFill>
        <p:spPr>
          <a:xfrm>
            <a:off x="12738" y="764704"/>
            <a:ext cx="9131261" cy="4565631"/>
          </a:xfrm>
          <a:prstGeom prst="rect">
            <a:avLst/>
          </a:prstGeom>
        </p:spPr>
      </p:pic>
      <p:sp>
        <p:nvSpPr>
          <p:cNvPr id="157699" name="Text Box 3"/>
          <p:cNvSpPr txBox="1">
            <a:spLocks noChangeArrowheads="1"/>
          </p:cNvSpPr>
          <p:nvPr/>
        </p:nvSpPr>
        <p:spPr bwMode="auto">
          <a:xfrm>
            <a:off x="0" y="5445224"/>
            <a:ext cx="9144000"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ru-RU" sz="2400" b="1" dirty="0">
                <a:solidFill>
                  <a:srgbClr val="FFFFFF"/>
                </a:solidFill>
                <a:latin typeface="Arial"/>
                <a:ea typeface="Times New Roman" pitchFamily="-111" charset="0"/>
                <a:cs typeface="Arial"/>
              </a:rPr>
              <a:t>“</a:t>
            </a:r>
            <a:r>
              <a:rPr lang="zh-CN" altLang="en-US" sz="3200" b="0" i="0" dirty="0">
                <a:solidFill>
                  <a:srgbClr val="777A7B"/>
                </a:solidFill>
                <a:effectLst/>
                <a:latin typeface="Inter"/>
              </a:rPr>
              <a:t> </a:t>
            </a:r>
            <a:r>
              <a:rPr lang="zh-CN" altLang="en-US" sz="2800" b="0" i="0" u="sng" dirty="0">
                <a:solidFill>
                  <a:schemeClr val="bg1"/>
                </a:solidFill>
                <a:effectLst/>
                <a:latin typeface="Inter"/>
              </a:rPr>
              <a:t>摩西</a:t>
            </a:r>
            <a:r>
              <a:rPr lang="zh-CN" altLang="en-US" sz="2800" b="0" i="0" dirty="0">
                <a:solidFill>
                  <a:schemeClr val="bg1"/>
                </a:solidFill>
                <a:effectLst/>
                <a:latin typeface="Inter"/>
              </a:rPr>
              <a:t>带了</a:t>
            </a:r>
            <a:r>
              <a:rPr lang="zh-CN" altLang="en-US" sz="2800" b="0" i="0" u="sng" dirty="0">
                <a:solidFill>
                  <a:schemeClr val="bg1"/>
                </a:solidFill>
                <a:effectLst/>
                <a:latin typeface="Inter"/>
              </a:rPr>
              <a:t>亚伦</a:t>
            </a:r>
            <a:r>
              <a:rPr lang="zh-CN" altLang="en-US" sz="2800" b="0" i="0" dirty="0">
                <a:solidFill>
                  <a:schemeClr val="bg1"/>
                </a:solidFill>
                <a:effectLst/>
                <a:latin typeface="Inter"/>
              </a:rPr>
              <a:t>的儿子来，给他们穿上内袍，束上腰带，包上裹头巾，都是照耶和华所吩咐</a:t>
            </a:r>
            <a:r>
              <a:rPr lang="zh-CN" altLang="en-US" sz="2800" b="0" i="0" u="sng" dirty="0">
                <a:solidFill>
                  <a:schemeClr val="bg1"/>
                </a:solidFill>
                <a:effectLst/>
                <a:latin typeface="Inter"/>
              </a:rPr>
              <a:t>摩西</a:t>
            </a:r>
            <a:r>
              <a:rPr lang="zh-CN" altLang="en-US" sz="2800" b="0" i="0" dirty="0">
                <a:solidFill>
                  <a:schemeClr val="bg1"/>
                </a:solidFill>
                <a:effectLst/>
                <a:latin typeface="Inter"/>
              </a:rPr>
              <a:t>的。 </a:t>
            </a:r>
            <a:r>
              <a:rPr lang="ru-RU" sz="2000" b="1" dirty="0">
                <a:solidFill>
                  <a:schemeClr val="bg1"/>
                </a:solidFill>
                <a:latin typeface="Arial"/>
                <a:ea typeface="Times New Roman" pitchFamily="-111" charset="0"/>
                <a:cs typeface="Arial"/>
              </a:rPr>
              <a:t>”</a:t>
            </a:r>
            <a:r>
              <a:rPr lang="en-SG" sz="2000" b="1" dirty="0">
                <a:solidFill>
                  <a:schemeClr val="bg1"/>
                </a:solidFill>
                <a:latin typeface="Arial"/>
                <a:ea typeface="Times New Roman" pitchFamily="-111" charset="0"/>
                <a:cs typeface="Arial"/>
              </a:rPr>
              <a:t> (</a:t>
            </a:r>
            <a:r>
              <a:rPr lang="en-SG" sz="2000" b="1" dirty="0" err="1">
                <a:solidFill>
                  <a:schemeClr val="bg1"/>
                </a:solidFill>
                <a:latin typeface="Arial"/>
                <a:ea typeface="Times New Roman" pitchFamily="-111" charset="0"/>
                <a:cs typeface="Arial"/>
              </a:rPr>
              <a:t>利未记</a:t>
            </a:r>
            <a:r>
              <a:rPr lang="en-US" altLang="zh-CN" sz="2000" b="1" dirty="0">
                <a:solidFill>
                  <a:schemeClr val="bg1"/>
                </a:solidFill>
                <a:latin typeface="Arial"/>
                <a:ea typeface="Times New Roman" pitchFamily="-111" charset="0"/>
                <a:cs typeface="Arial"/>
              </a:rPr>
              <a:t>8:13</a:t>
            </a:r>
            <a:r>
              <a:rPr lang="en-SG" sz="1800" b="1" dirty="0">
                <a:solidFill>
                  <a:schemeClr val="bg1"/>
                </a:solidFill>
                <a:latin typeface="Arial"/>
                <a:ea typeface="Times New Roman" pitchFamily="-111" charset="0"/>
                <a:cs typeface="Arial"/>
              </a:rPr>
              <a:t>NLT</a:t>
            </a:r>
            <a:r>
              <a:rPr lang="en-SG" sz="2000" b="1" dirty="0">
                <a:solidFill>
                  <a:schemeClr val="bg1"/>
                </a:solidFill>
                <a:latin typeface="Arial"/>
                <a:ea typeface="Times New Roman" pitchFamily="-111" charset="0"/>
                <a:cs typeface="Arial"/>
              </a:rPr>
              <a:t>).</a:t>
            </a:r>
            <a:endParaRPr lang="en-US" sz="2400" b="1" dirty="0">
              <a:solidFill>
                <a:schemeClr val="bg1"/>
              </a:solidFill>
              <a:latin typeface="Arial"/>
              <a:ea typeface="Times New Roman" pitchFamily="-111" charset="0"/>
              <a:cs typeface="Arial"/>
            </a:endParaRPr>
          </a:p>
        </p:txBody>
      </p:sp>
    </p:spTree>
    <p:extLst>
      <p:ext uri="{BB962C8B-B14F-4D97-AF65-F5344CB8AC3E}">
        <p14:creationId xmlns:p14="http://schemas.microsoft.com/office/powerpoint/2010/main" val="2860379353"/>
      </p:ext>
    </p:extLst>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15290214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endParaRPr lang="zh-CN" altLang="en-US">
              <a:ea typeface="SimSun" charset="0"/>
              <a:cs typeface="SimSun" charset="0"/>
            </a:endParaRPr>
          </a:p>
        </p:txBody>
      </p:sp>
      <p:pic>
        <p:nvPicPr>
          <p:cNvPr id="83971" name="Picture 9" descr="high pries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48225" y="0"/>
            <a:ext cx="4371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8" name="Rectangle 8"/>
          <p:cNvSpPr>
            <a:spLocks noGrp="1" noChangeArrowheads="1"/>
          </p:cNvSpPr>
          <p:nvPr>
            <p:ph type="title" idx="4294967295"/>
          </p:nvPr>
        </p:nvSpPr>
        <p:spPr>
          <a:xfrm>
            <a:off x="0" y="0"/>
            <a:ext cx="6372225" cy="1557338"/>
          </a:xfrm>
          <a:solidFill>
            <a:srgbClr val="000000"/>
          </a:solidFill>
        </p:spPr>
        <p:txBody>
          <a:bodyPr/>
          <a:lstStyle/>
          <a:p>
            <a:pPr algn="l"/>
            <a:br>
              <a:rPr kumimoji="1" lang="en-US" altLang="zh-CN">
                <a:effectLst>
                  <a:outerShdw blurRad="38100" dist="38100" dir="2700000" algn="tl">
                    <a:srgbClr val="FFFFFF"/>
                  </a:outerShdw>
                </a:effectLst>
                <a:latin typeface="DFKai-SB" charset="0"/>
                <a:ea typeface="DFKai-SB" charset="0"/>
                <a:cs typeface="DFKai-SB" charset="0"/>
              </a:rPr>
            </a:br>
            <a:r>
              <a:rPr kumimoji="1" lang="zh-CN" altLang="en-US">
                <a:effectLst>
                  <a:outerShdw blurRad="38100" dist="38100" dir="2700000" algn="tl">
                    <a:srgbClr val="FFFFFF"/>
                  </a:outerShdw>
                </a:effectLst>
                <a:latin typeface="DFKai-SB" charset="0"/>
                <a:ea typeface="DFKai-SB" charset="0"/>
                <a:cs typeface="DFKai-SB" charset="0"/>
              </a:rPr>
              <a:t>膏立亚伦及其众子为祭司</a:t>
            </a:r>
            <a:br>
              <a:rPr kumimoji="1" lang="zh-CN" altLang="en-US" sz="4000">
                <a:effectLst>
                  <a:outerShdw blurRad="38100" dist="38100" dir="2700000" algn="tl">
                    <a:srgbClr val="FFFFFF"/>
                  </a:outerShdw>
                </a:effectLst>
                <a:latin typeface="Arial" charset="0"/>
                <a:ea typeface="SimSun" charset="0"/>
                <a:cs typeface="SimSun" charset="0"/>
              </a:rPr>
            </a:br>
            <a:endParaRPr kumimoji="1" lang="zh-CN" altLang="en-US" sz="4000">
              <a:effectLst>
                <a:outerShdw blurRad="38100" dist="38100" dir="2700000" algn="tl">
                  <a:srgbClr val="FFFFFF"/>
                </a:outerShdw>
              </a:effectLst>
              <a:latin typeface="Arial" charset="0"/>
              <a:ea typeface="SimSun" charset="0"/>
              <a:cs typeface="SimSun" charset="0"/>
            </a:endParaRPr>
          </a:p>
        </p:txBody>
      </p:sp>
      <p:sp>
        <p:nvSpPr>
          <p:cNvPr id="66571" name="Rectangle 11"/>
          <p:cNvSpPr>
            <a:spLocks noChangeArrowheads="1"/>
          </p:cNvSpPr>
          <p:nvPr/>
        </p:nvSpPr>
        <p:spPr bwMode="auto">
          <a:xfrm>
            <a:off x="0" y="6096000"/>
            <a:ext cx="3733800" cy="762000"/>
          </a:xfrm>
          <a:prstGeom prst="rect">
            <a:avLst/>
          </a:prstGeom>
          <a:noFill/>
          <a:ln w="9525">
            <a:noFill/>
            <a:miter lim="800000"/>
            <a:headEnd/>
            <a:tailEnd/>
          </a:ln>
          <a:effectLst/>
        </p:spPr>
        <p:txBody>
          <a:bodyPr anchor="ctr"/>
          <a:lstStyle/>
          <a:p>
            <a:pPr algn="l"/>
            <a:r>
              <a:rPr lang="zh-CN" altLang="en-US" sz="4000" i="1">
                <a:solidFill>
                  <a:schemeClr val="tx1"/>
                </a:solidFill>
                <a:effectLst>
                  <a:outerShdw blurRad="38100" dist="38100" dir="2700000" algn="tl">
                    <a:srgbClr val="000000"/>
                  </a:outerShdw>
                </a:effectLst>
                <a:latin typeface="微軟正黑體" charset="0"/>
                <a:ea typeface="微軟正黑體" charset="0"/>
                <a:cs typeface="微軟正黑體" charset="0"/>
              </a:rPr>
              <a:t>利未记</a:t>
            </a:r>
            <a:r>
              <a:rPr lang="zh-CN" altLang="en-US" sz="4000" i="1">
                <a:solidFill>
                  <a:schemeClr val="tx1"/>
                </a:solidFill>
                <a:effectLst>
                  <a:outerShdw blurRad="38100" dist="38100" dir="2700000" algn="tl">
                    <a:srgbClr val="000000"/>
                  </a:outerShdw>
                </a:effectLst>
                <a:latin typeface="Arial" charset="0"/>
                <a:ea typeface="SimSun" charset="0"/>
                <a:cs typeface="SimSun" charset="0"/>
              </a:rPr>
              <a:t> </a:t>
            </a:r>
            <a:r>
              <a:rPr lang="en-US" altLang="zh-CN" sz="4000" i="1">
                <a:solidFill>
                  <a:schemeClr val="tx1"/>
                </a:solidFill>
                <a:effectLst>
                  <a:outerShdw blurRad="38100" dist="38100" dir="2700000" algn="tl">
                    <a:srgbClr val="000000"/>
                  </a:outerShdw>
                </a:effectLst>
                <a:latin typeface="Arial" charset="0"/>
                <a:ea typeface="SimSun" charset="0"/>
                <a:cs typeface="SimSun" charset="0"/>
              </a:rPr>
              <a:t>8-10</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4978"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endParaRPr lang="en-US"/>
          </a:p>
        </p:txBody>
      </p:sp>
      <p:sp>
        <p:nvSpPr>
          <p:cNvPr id="254979" name="Rectangle 2"/>
          <p:cNvSpPr>
            <a:spLocks noGrp="1" noChangeArrowheads="1"/>
          </p:cNvSpPr>
          <p:nvPr>
            <p:ph type="title"/>
          </p:nvPr>
        </p:nvSpPr>
        <p:spPr>
          <a:xfrm>
            <a:off x="152400" y="152400"/>
            <a:ext cx="7772400" cy="685800"/>
          </a:xfrm>
          <a:solidFill>
            <a:schemeClr val="bg2"/>
          </a:solidFill>
        </p:spPr>
        <p:txBody>
          <a:bodyPr/>
          <a:lstStyle/>
          <a:p>
            <a:r>
              <a:rPr lang="zh-CN" altLang="en-US" sz="3600" b="1" dirty="0">
                <a:solidFill>
                  <a:schemeClr val="tx1"/>
                </a:solidFill>
                <a:latin typeface="Arial" charset="0"/>
                <a:ea typeface="ＭＳ Ｐゴシック" charset="0"/>
              </a:rPr>
              <a:t>对比利未人和祭司</a:t>
            </a:r>
            <a:endParaRPr lang="en-US" sz="3600" b="1" dirty="0">
              <a:solidFill>
                <a:schemeClr val="tx1"/>
              </a:solidFill>
              <a:latin typeface="Arial" charset="0"/>
              <a:ea typeface="ＭＳ Ｐゴシック" charset="0"/>
            </a:endParaRPr>
          </a:p>
        </p:txBody>
      </p:sp>
      <p:sp>
        <p:nvSpPr>
          <p:cNvPr id="254980" name="Text Box 3"/>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rgbClr val="CBCBCB"/>
                </a:solidFill>
                <a:latin typeface="Arial" charset="0"/>
              </a:rPr>
              <a:t>132</a:t>
            </a:r>
          </a:p>
        </p:txBody>
      </p:sp>
      <p:sp>
        <p:nvSpPr>
          <p:cNvPr id="19492" name="Line 36"/>
          <p:cNvSpPr>
            <a:spLocks noChangeShapeType="1"/>
          </p:cNvSpPr>
          <p:nvPr/>
        </p:nvSpPr>
        <p:spPr bwMode="auto">
          <a:xfrm>
            <a:off x="4983163" y="1844675"/>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endParaRPr lang="en-US"/>
          </a:p>
        </p:txBody>
      </p:sp>
      <p:sp>
        <p:nvSpPr>
          <p:cNvPr id="19491" name="Line 35"/>
          <p:cNvSpPr>
            <a:spLocks noChangeShapeType="1"/>
          </p:cNvSpPr>
          <p:nvPr/>
        </p:nvSpPr>
        <p:spPr bwMode="auto">
          <a:xfrm>
            <a:off x="4983163" y="2667000"/>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endParaRPr lang="en-US"/>
          </a:p>
        </p:txBody>
      </p:sp>
      <p:sp>
        <p:nvSpPr>
          <p:cNvPr id="19490" name="Line 34"/>
          <p:cNvSpPr>
            <a:spLocks noChangeShapeType="1"/>
          </p:cNvSpPr>
          <p:nvPr/>
        </p:nvSpPr>
        <p:spPr bwMode="auto">
          <a:xfrm>
            <a:off x="4983163" y="3429000"/>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endParaRPr lang="en-US"/>
          </a:p>
        </p:txBody>
      </p:sp>
      <p:grpSp>
        <p:nvGrpSpPr>
          <p:cNvPr id="2" name="Group 48"/>
          <p:cNvGrpSpPr>
            <a:grpSpLocks/>
          </p:cNvGrpSpPr>
          <p:nvPr/>
        </p:nvGrpSpPr>
        <p:grpSpPr bwMode="auto">
          <a:xfrm>
            <a:off x="4343400" y="4267200"/>
            <a:ext cx="1279525" cy="433388"/>
            <a:chOff x="2496" y="2836"/>
            <a:chExt cx="806" cy="177"/>
          </a:xfrm>
        </p:grpSpPr>
        <p:sp>
          <p:nvSpPr>
            <p:cNvPr id="254995" name="Line 33"/>
            <p:cNvSpPr>
              <a:spLocks noChangeShapeType="1"/>
            </p:cNvSpPr>
            <p:nvPr/>
          </p:nvSpPr>
          <p:spPr bwMode="auto">
            <a:xfrm flipH="1">
              <a:off x="2496" y="2836"/>
              <a:ext cx="405" cy="177"/>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endParaRPr lang="en-US"/>
            </a:p>
          </p:txBody>
        </p:sp>
        <p:sp>
          <p:nvSpPr>
            <p:cNvPr id="254996" name="Line 32"/>
            <p:cNvSpPr>
              <a:spLocks noChangeShapeType="1"/>
            </p:cNvSpPr>
            <p:nvPr/>
          </p:nvSpPr>
          <p:spPr bwMode="auto">
            <a:xfrm>
              <a:off x="2899" y="2840"/>
              <a:ext cx="403" cy="17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endParaRPr lang="en-US"/>
            </a:p>
          </p:txBody>
        </p:sp>
      </p:grpSp>
      <p:grpSp>
        <p:nvGrpSpPr>
          <p:cNvPr id="3" name="Group 49"/>
          <p:cNvGrpSpPr>
            <a:grpSpLocks/>
          </p:cNvGrpSpPr>
          <p:nvPr/>
        </p:nvGrpSpPr>
        <p:grpSpPr bwMode="auto">
          <a:xfrm>
            <a:off x="4343400" y="5272088"/>
            <a:ext cx="1371600" cy="366712"/>
            <a:chOff x="2496" y="3321"/>
            <a:chExt cx="864" cy="231"/>
          </a:xfrm>
        </p:grpSpPr>
        <p:sp>
          <p:nvSpPr>
            <p:cNvPr id="254993" name="Line 31"/>
            <p:cNvSpPr>
              <a:spLocks noChangeShapeType="1"/>
            </p:cNvSpPr>
            <p:nvPr/>
          </p:nvSpPr>
          <p:spPr bwMode="auto">
            <a:xfrm>
              <a:off x="2496" y="3321"/>
              <a:ext cx="0" cy="231"/>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endParaRPr lang="en-US"/>
            </a:p>
          </p:txBody>
        </p:sp>
        <p:sp>
          <p:nvSpPr>
            <p:cNvPr id="254994" name="Line 30"/>
            <p:cNvSpPr>
              <a:spLocks noChangeShapeType="1"/>
            </p:cNvSpPr>
            <p:nvPr/>
          </p:nvSpPr>
          <p:spPr bwMode="auto">
            <a:xfrm>
              <a:off x="3360" y="3321"/>
              <a:ext cx="0" cy="231"/>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endParaRPr lang="en-US"/>
            </a:p>
          </p:txBody>
        </p:sp>
      </p:grpSp>
      <p:sp>
        <p:nvSpPr>
          <p:cNvPr id="19495" name="Text Box 39"/>
          <p:cNvSpPr txBox="1">
            <a:spLocks noChangeArrowheads="1"/>
          </p:cNvSpPr>
          <p:nvPr/>
        </p:nvSpPr>
        <p:spPr bwMode="auto">
          <a:xfrm>
            <a:off x="4323695" y="1295400"/>
            <a:ext cx="14157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zh-CN" altLang="en-US" sz="2400" dirty="0">
                <a:solidFill>
                  <a:srgbClr val="FFFFFF"/>
                </a:solidFill>
                <a:latin typeface="Arial Black" charset="0"/>
              </a:rPr>
              <a:t>亚伯拉罕</a:t>
            </a:r>
            <a:endParaRPr lang="en-US" sz="2400" dirty="0">
              <a:solidFill>
                <a:srgbClr val="FFFFFF"/>
              </a:solidFill>
              <a:latin typeface="Arial Black" charset="0"/>
            </a:endParaRPr>
          </a:p>
        </p:txBody>
      </p:sp>
      <p:sp>
        <p:nvSpPr>
          <p:cNvPr id="19496" name="Text Box 40"/>
          <p:cNvSpPr txBox="1">
            <a:spLocks noChangeArrowheads="1"/>
          </p:cNvSpPr>
          <p:nvPr/>
        </p:nvSpPr>
        <p:spPr bwMode="auto">
          <a:xfrm>
            <a:off x="4568765" y="2182813"/>
            <a:ext cx="8002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zh-CN" altLang="en-US" sz="2400" dirty="0">
                <a:solidFill>
                  <a:srgbClr val="FFFFFF"/>
                </a:solidFill>
                <a:latin typeface="Arial Black" charset="0"/>
              </a:rPr>
              <a:t>以撒</a:t>
            </a:r>
            <a:endParaRPr lang="en-US" sz="2400" dirty="0">
              <a:solidFill>
                <a:srgbClr val="FFFFFF"/>
              </a:solidFill>
              <a:latin typeface="Arial Black" charset="0"/>
            </a:endParaRPr>
          </a:p>
        </p:txBody>
      </p:sp>
      <p:sp>
        <p:nvSpPr>
          <p:cNvPr id="19499" name="Text Box 43"/>
          <p:cNvSpPr txBox="1">
            <a:spLocks noChangeArrowheads="1"/>
          </p:cNvSpPr>
          <p:nvPr/>
        </p:nvSpPr>
        <p:spPr bwMode="auto">
          <a:xfrm>
            <a:off x="4619565" y="2895600"/>
            <a:ext cx="8002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zh-CN" altLang="en-US" sz="2400" dirty="0">
                <a:solidFill>
                  <a:srgbClr val="FFFFFF"/>
                </a:solidFill>
                <a:latin typeface="Times New Roman" charset="0"/>
              </a:rPr>
              <a:t>雅各</a:t>
            </a:r>
            <a:endParaRPr lang="en-US" sz="2400" dirty="0">
              <a:solidFill>
                <a:srgbClr val="FFFFFF"/>
              </a:solidFill>
              <a:latin typeface="Times New Roman" charset="0"/>
            </a:endParaRPr>
          </a:p>
        </p:txBody>
      </p:sp>
      <p:sp>
        <p:nvSpPr>
          <p:cNvPr id="19500" name="Text Box 44"/>
          <p:cNvSpPr txBox="1">
            <a:spLocks noChangeArrowheads="1"/>
          </p:cNvSpPr>
          <p:nvPr/>
        </p:nvSpPr>
        <p:spPr bwMode="auto">
          <a:xfrm>
            <a:off x="0" y="3733800"/>
            <a:ext cx="8027988"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en-US" altLang="zh-CN" sz="2200" dirty="0">
                <a:solidFill>
                  <a:srgbClr val="FFFFFF"/>
                </a:solidFill>
                <a:latin typeface="Arial Black" charset="0"/>
              </a:rPr>
              <a:t>12</a:t>
            </a:r>
            <a:r>
              <a:rPr lang="zh-CN" altLang="en-US" sz="2200" dirty="0">
                <a:solidFill>
                  <a:srgbClr val="FFFFFF"/>
                </a:solidFill>
                <a:latin typeface="Arial Black" charset="0"/>
              </a:rPr>
              <a:t>个支派</a:t>
            </a:r>
            <a:r>
              <a:rPr lang="en-US" altLang="zh-CN" sz="2200" dirty="0">
                <a:solidFill>
                  <a:srgbClr val="FFFFFF"/>
                </a:solidFill>
                <a:latin typeface="Arial Black" charset="0"/>
              </a:rPr>
              <a:t>: </a:t>
            </a:r>
            <a:r>
              <a:rPr lang="zh-CN" altLang="en-US" sz="2200" dirty="0">
                <a:solidFill>
                  <a:srgbClr val="FFFFFF"/>
                </a:solidFill>
                <a:latin typeface="Arial Black" charset="0"/>
              </a:rPr>
              <a:t>流本</a:t>
            </a:r>
            <a:r>
              <a:rPr lang="en-US" altLang="zh-CN" sz="2200" dirty="0">
                <a:solidFill>
                  <a:srgbClr val="FFFFFF"/>
                </a:solidFill>
                <a:latin typeface="Arial Black" charset="0"/>
              </a:rPr>
              <a:t>—</a:t>
            </a:r>
            <a:r>
              <a:rPr lang="zh-CN" altLang="en-US" sz="2200" dirty="0">
                <a:solidFill>
                  <a:srgbClr val="FFFFFF"/>
                </a:solidFill>
                <a:latin typeface="Arial Black" charset="0"/>
              </a:rPr>
              <a:t>西缅</a:t>
            </a:r>
            <a:r>
              <a:rPr lang="en-US" altLang="zh-CN" sz="2200" dirty="0">
                <a:solidFill>
                  <a:srgbClr val="FFFFFF"/>
                </a:solidFill>
                <a:latin typeface="Arial Black" charset="0"/>
              </a:rPr>
              <a:t>—</a:t>
            </a:r>
            <a:r>
              <a:rPr lang="zh-CN" altLang="en-US" sz="2200" dirty="0">
                <a:solidFill>
                  <a:srgbClr val="FFFFFF"/>
                </a:solidFill>
                <a:latin typeface="Arial Black" charset="0"/>
              </a:rPr>
              <a:t>利未</a:t>
            </a:r>
            <a:r>
              <a:rPr lang="en-US" altLang="zh-CN" sz="2200" dirty="0">
                <a:solidFill>
                  <a:srgbClr val="FFFFFF"/>
                </a:solidFill>
                <a:latin typeface="Arial Black" charset="0"/>
              </a:rPr>
              <a:t>—</a:t>
            </a:r>
            <a:r>
              <a:rPr lang="zh-CN" altLang="en-US" sz="2200" dirty="0">
                <a:solidFill>
                  <a:srgbClr val="FFFFFF"/>
                </a:solidFill>
                <a:latin typeface="Arial Black" charset="0"/>
              </a:rPr>
              <a:t>犹大</a:t>
            </a:r>
            <a:r>
              <a:rPr lang="en-US" altLang="zh-CN" sz="2200" dirty="0">
                <a:solidFill>
                  <a:srgbClr val="FFFFFF"/>
                </a:solidFill>
                <a:latin typeface="Arial Black" charset="0"/>
              </a:rPr>
              <a:t>— </a:t>
            </a:r>
            <a:r>
              <a:rPr lang="zh-CN" altLang="en-US" sz="2200" dirty="0">
                <a:solidFill>
                  <a:srgbClr val="FFFFFF"/>
                </a:solidFill>
                <a:latin typeface="Arial Black" charset="0"/>
              </a:rPr>
              <a:t>等等</a:t>
            </a:r>
          </a:p>
        </p:txBody>
      </p:sp>
      <p:sp>
        <p:nvSpPr>
          <p:cNvPr id="19501" name="Text Box 45"/>
          <p:cNvSpPr txBox="1">
            <a:spLocks noChangeArrowheads="1"/>
          </p:cNvSpPr>
          <p:nvPr/>
        </p:nvSpPr>
        <p:spPr bwMode="auto">
          <a:xfrm>
            <a:off x="2438400" y="4724400"/>
            <a:ext cx="3672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zh-CN" altLang="en-US" sz="2400" dirty="0">
                <a:solidFill>
                  <a:srgbClr val="FFFFFF"/>
                </a:solidFill>
                <a:latin typeface="Arial Black" charset="0"/>
              </a:rPr>
              <a:t> 所有其他族系	 亚伦</a:t>
            </a:r>
            <a:endParaRPr lang="en-US" sz="2400" dirty="0">
              <a:solidFill>
                <a:srgbClr val="FFFFFF"/>
              </a:solidFill>
              <a:latin typeface="Arial Black" charset="0"/>
            </a:endParaRPr>
          </a:p>
        </p:txBody>
      </p:sp>
      <p:sp>
        <p:nvSpPr>
          <p:cNvPr id="19502" name="Text Box 46"/>
          <p:cNvSpPr txBox="1">
            <a:spLocks noChangeArrowheads="1"/>
          </p:cNvSpPr>
          <p:nvPr/>
        </p:nvSpPr>
        <p:spPr bwMode="auto">
          <a:xfrm>
            <a:off x="3352800" y="5516563"/>
            <a:ext cx="279300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zh-CN" altLang="en-US" sz="2400" dirty="0">
                <a:solidFill>
                  <a:srgbClr val="FFFFFF"/>
                </a:solidFill>
                <a:latin typeface="Arial Black" charset="0"/>
              </a:rPr>
              <a:t>利未人       祭司</a:t>
            </a:r>
          </a:p>
          <a:p>
            <a:pPr algn="l"/>
            <a:r>
              <a:rPr lang="zh-CN" altLang="en-US" sz="2400" dirty="0">
                <a:solidFill>
                  <a:srgbClr val="FFFFFF"/>
                </a:solidFill>
                <a:latin typeface="Arial Black" charset="0"/>
              </a:rPr>
              <a:t> </a:t>
            </a:r>
            <a:r>
              <a:rPr lang="zh-CN" altLang="en-US" dirty="0">
                <a:solidFill>
                  <a:srgbClr val="FFFFFF"/>
                </a:solidFill>
                <a:latin typeface="Arial Black" charset="0"/>
              </a:rPr>
              <a:t>参考 </a:t>
            </a:r>
            <a:r>
              <a:rPr lang="en-US" dirty="0">
                <a:solidFill>
                  <a:srgbClr val="FFFFFF"/>
                </a:solidFill>
                <a:latin typeface="Arial Black" charset="0"/>
              </a:rPr>
              <a:t>p. 171a      </a:t>
            </a:r>
            <a:r>
              <a:rPr lang="zh-CN" altLang="en-US" dirty="0">
                <a:solidFill>
                  <a:srgbClr val="FFFFFF"/>
                </a:solidFill>
                <a:latin typeface="Arial Black" charset="0"/>
              </a:rPr>
              <a:t>参考 </a:t>
            </a:r>
            <a:r>
              <a:rPr lang="en-US" dirty="0">
                <a:solidFill>
                  <a:srgbClr val="FFFFFF"/>
                </a:solidFill>
                <a:latin typeface="Arial Black" charset="0"/>
              </a:rPr>
              <a:t>p. 202</a:t>
            </a:r>
            <a:endParaRPr lang="en-US" sz="2400" dirty="0">
              <a:solidFill>
                <a:srgbClr val="FFFFFF"/>
              </a:solidFill>
              <a:latin typeface="Arial Black" charset="0"/>
            </a:endParaRPr>
          </a:p>
        </p:txBody>
      </p:sp>
      <p:pic>
        <p:nvPicPr>
          <p:cNvPr id="254992" name="Picture 50" descr="Priest_and_sanctuary">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2075" y="838200"/>
            <a:ext cx="270192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3435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95"/>
                                        </p:tgtEl>
                                        <p:attrNameLst>
                                          <p:attrName>style.visibility</p:attrName>
                                        </p:attrNameLst>
                                      </p:cBhvr>
                                      <p:to>
                                        <p:strVal val="visible"/>
                                      </p:to>
                                    </p:set>
                                    <p:anim calcmode="lin" valueType="num">
                                      <p:cBhvr additive="base">
                                        <p:cTn id="7" dur="500" fill="hold"/>
                                        <p:tgtEl>
                                          <p:spTgt spid="19495"/>
                                        </p:tgtEl>
                                        <p:attrNameLst>
                                          <p:attrName>ppt_x</p:attrName>
                                        </p:attrNameLst>
                                      </p:cBhvr>
                                      <p:tavLst>
                                        <p:tav tm="0">
                                          <p:val>
                                            <p:strVal val="#ppt_x"/>
                                          </p:val>
                                        </p:tav>
                                        <p:tav tm="100000">
                                          <p:val>
                                            <p:strVal val="#ppt_x"/>
                                          </p:val>
                                        </p:tav>
                                      </p:tavLst>
                                    </p:anim>
                                    <p:anim calcmode="lin" valueType="num">
                                      <p:cBhvr additive="base">
                                        <p:cTn id="8" dur="500" fill="hold"/>
                                        <p:tgtEl>
                                          <p:spTgt spid="1949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92"/>
                                        </p:tgtEl>
                                        <p:attrNameLst>
                                          <p:attrName>style.visibility</p:attrName>
                                        </p:attrNameLst>
                                      </p:cBhvr>
                                      <p:to>
                                        <p:strVal val="visible"/>
                                      </p:to>
                                    </p:set>
                                    <p:anim calcmode="lin" valueType="num">
                                      <p:cBhvr additive="base">
                                        <p:cTn id="13" dur="500" fill="hold"/>
                                        <p:tgtEl>
                                          <p:spTgt spid="19492"/>
                                        </p:tgtEl>
                                        <p:attrNameLst>
                                          <p:attrName>ppt_x</p:attrName>
                                        </p:attrNameLst>
                                      </p:cBhvr>
                                      <p:tavLst>
                                        <p:tav tm="0">
                                          <p:val>
                                            <p:strVal val="#ppt_x"/>
                                          </p:val>
                                        </p:tav>
                                        <p:tav tm="100000">
                                          <p:val>
                                            <p:strVal val="#ppt_x"/>
                                          </p:val>
                                        </p:tav>
                                      </p:tavLst>
                                    </p:anim>
                                    <p:anim calcmode="lin" valueType="num">
                                      <p:cBhvr additive="base">
                                        <p:cTn id="14" dur="500" fill="hold"/>
                                        <p:tgtEl>
                                          <p:spTgt spid="1949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496"/>
                                        </p:tgtEl>
                                        <p:attrNameLst>
                                          <p:attrName>style.visibility</p:attrName>
                                        </p:attrNameLst>
                                      </p:cBhvr>
                                      <p:to>
                                        <p:strVal val="visible"/>
                                      </p:to>
                                    </p:set>
                                    <p:anim calcmode="lin" valueType="num">
                                      <p:cBhvr additive="base">
                                        <p:cTn id="19" dur="500" fill="hold"/>
                                        <p:tgtEl>
                                          <p:spTgt spid="19496"/>
                                        </p:tgtEl>
                                        <p:attrNameLst>
                                          <p:attrName>ppt_x</p:attrName>
                                        </p:attrNameLst>
                                      </p:cBhvr>
                                      <p:tavLst>
                                        <p:tav tm="0">
                                          <p:val>
                                            <p:strVal val="#ppt_x"/>
                                          </p:val>
                                        </p:tav>
                                        <p:tav tm="100000">
                                          <p:val>
                                            <p:strVal val="#ppt_x"/>
                                          </p:val>
                                        </p:tav>
                                      </p:tavLst>
                                    </p:anim>
                                    <p:anim calcmode="lin" valueType="num">
                                      <p:cBhvr additive="base">
                                        <p:cTn id="20" dur="500" fill="hold"/>
                                        <p:tgtEl>
                                          <p:spTgt spid="1949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91"/>
                                        </p:tgtEl>
                                        <p:attrNameLst>
                                          <p:attrName>style.visibility</p:attrName>
                                        </p:attrNameLst>
                                      </p:cBhvr>
                                      <p:to>
                                        <p:strVal val="visible"/>
                                      </p:to>
                                    </p:set>
                                    <p:anim calcmode="lin" valueType="num">
                                      <p:cBhvr additive="base">
                                        <p:cTn id="25" dur="500" fill="hold"/>
                                        <p:tgtEl>
                                          <p:spTgt spid="19491"/>
                                        </p:tgtEl>
                                        <p:attrNameLst>
                                          <p:attrName>ppt_x</p:attrName>
                                        </p:attrNameLst>
                                      </p:cBhvr>
                                      <p:tavLst>
                                        <p:tav tm="0">
                                          <p:val>
                                            <p:strVal val="#ppt_x"/>
                                          </p:val>
                                        </p:tav>
                                        <p:tav tm="100000">
                                          <p:val>
                                            <p:strVal val="#ppt_x"/>
                                          </p:val>
                                        </p:tav>
                                      </p:tavLst>
                                    </p:anim>
                                    <p:anim calcmode="lin" valueType="num">
                                      <p:cBhvr additive="base">
                                        <p:cTn id="26" dur="500" fill="hold"/>
                                        <p:tgtEl>
                                          <p:spTgt spid="19491"/>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9499"/>
                                        </p:tgtEl>
                                        <p:attrNameLst>
                                          <p:attrName>style.visibility</p:attrName>
                                        </p:attrNameLst>
                                      </p:cBhvr>
                                      <p:to>
                                        <p:strVal val="visible"/>
                                      </p:to>
                                    </p:set>
                                    <p:anim calcmode="lin" valueType="num">
                                      <p:cBhvr additive="base">
                                        <p:cTn id="31" dur="500" fill="hold"/>
                                        <p:tgtEl>
                                          <p:spTgt spid="19499"/>
                                        </p:tgtEl>
                                        <p:attrNameLst>
                                          <p:attrName>ppt_x</p:attrName>
                                        </p:attrNameLst>
                                      </p:cBhvr>
                                      <p:tavLst>
                                        <p:tav tm="0">
                                          <p:val>
                                            <p:strVal val="#ppt_x"/>
                                          </p:val>
                                        </p:tav>
                                        <p:tav tm="100000">
                                          <p:val>
                                            <p:strVal val="#ppt_x"/>
                                          </p:val>
                                        </p:tav>
                                      </p:tavLst>
                                    </p:anim>
                                    <p:anim calcmode="lin" valueType="num">
                                      <p:cBhvr additive="base">
                                        <p:cTn id="32" dur="500" fill="hold"/>
                                        <p:tgtEl>
                                          <p:spTgt spid="1949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9490"/>
                                        </p:tgtEl>
                                        <p:attrNameLst>
                                          <p:attrName>style.visibility</p:attrName>
                                        </p:attrNameLst>
                                      </p:cBhvr>
                                      <p:to>
                                        <p:strVal val="visible"/>
                                      </p:to>
                                    </p:set>
                                    <p:anim calcmode="lin" valueType="num">
                                      <p:cBhvr additive="base">
                                        <p:cTn id="37" dur="500" fill="hold"/>
                                        <p:tgtEl>
                                          <p:spTgt spid="19490"/>
                                        </p:tgtEl>
                                        <p:attrNameLst>
                                          <p:attrName>ppt_x</p:attrName>
                                        </p:attrNameLst>
                                      </p:cBhvr>
                                      <p:tavLst>
                                        <p:tav tm="0">
                                          <p:val>
                                            <p:strVal val="#ppt_x"/>
                                          </p:val>
                                        </p:tav>
                                        <p:tav tm="100000">
                                          <p:val>
                                            <p:strVal val="#ppt_x"/>
                                          </p:val>
                                        </p:tav>
                                      </p:tavLst>
                                    </p:anim>
                                    <p:anim calcmode="lin" valueType="num">
                                      <p:cBhvr additive="base">
                                        <p:cTn id="38" dur="500" fill="hold"/>
                                        <p:tgtEl>
                                          <p:spTgt spid="19490"/>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9500"/>
                                        </p:tgtEl>
                                        <p:attrNameLst>
                                          <p:attrName>style.visibility</p:attrName>
                                        </p:attrNameLst>
                                      </p:cBhvr>
                                      <p:to>
                                        <p:strVal val="visible"/>
                                      </p:to>
                                    </p:set>
                                    <p:anim calcmode="lin" valueType="num">
                                      <p:cBhvr additive="base">
                                        <p:cTn id="43" dur="500" fill="hold"/>
                                        <p:tgtEl>
                                          <p:spTgt spid="19500"/>
                                        </p:tgtEl>
                                        <p:attrNameLst>
                                          <p:attrName>ppt_x</p:attrName>
                                        </p:attrNameLst>
                                      </p:cBhvr>
                                      <p:tavLst>
                                        <p:tav tm="0">
                                          <p:val>
                                            <p:strVal val="#ppt_x"/>
                                          </p:val>
                                        </p:tav>
                                        <p:tav tm="100000">
                                          <p:val>
                                            <p:strVal val="#ppt_x"/>
                                          </p:val>
                                        </p:tav>
                                      </p:tavLst>
                                    </p:anim>
                                    <p:anim calcmode="lin" valueType="num">
                                      <p:cBhvr additive="base">
                                        <p:cTn id="44" dur="500" fill="hold"/>
                                        <p:tgtEl>
                                          <p:spTgt spid="19500"/>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9501"/>
                                        </p:tgtEl>
                                        <p:attrNameLst>
                                          <p:attrName>style.visibility</p:attrName>
                                        </p:attrNameLst>
                                      </p:cBhvr>
                                      <p:to>
                                        <p:strVal val="visible"/>
                                      </p:to>
                                    </p:set>
                                    <p:anim calcmode="lin" valueType="num">
                                      <p:cBhvr additive="base">
                                        <p:cTn id="55" dur="500" fill="hold"/>
                                        <p:tgtEl>
                                          <p:spTgt spid="19501"/>
                                        </p:tgtEl>
                                        <p:attrNameLst>
                                          <p:attrName>ppt_x</p:attrName>
                                        </p:attrNameLst>
                                      </p:cBhvr>
                                      <p:tavLst>
                                        <p:tav tm="0">
                                          <p:val>
                                            <p:strVal val="#ppt_x"/>
                                          </p:val>
                                        </p:tav>
                                        <p:tav tm="100000">
                                          <p:val>
                                            <p:strVal val="#ppt_x"/>
                                          </p:val>
                                        </p:tav>
                                      </p:tavLst>
                                    </p:anim>
                                    <p:anim calcmode="lin" valueType="num">
                                      <p:cBhvr additive="base">
                                        <p:cTn id="56" dur="500" fill="hold"/>
                                        <p:tgtEl>
                                          <p:spTgt spid="19501"/>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9502"/>
                                        </p:tgtEl>
                                        <p:attrNameLst>
                                          <p:attrName>style.visibility</p:attrName>
                                        </p:attrNameLst>
                                      </p:cBhvr>
                                      <p:to>
                                        <p:strVal val="visible"/>
                                      </p:to>
                                    </p:set>
                                    <p:anim calcmode="lin" valueType="num">
                                      <p:cBhvr additive="base">
                                        <p:cTn id="67" dur="500" fill="hold"/>
                                        <p:tgtEl>
                                          <p:spTgt spid="19502"/>
                                        </p:tgtEl>
                                        <p:attrNameLst>
                                          <p:attrName>ppt_x</p:attrName>
                                        </p:attrNameLst>
                                      </p:cBhvr>
                                      <p:tavLst>
                                        <p:tav tm="0">
                                          <p:val>
                                            <p:strVal val="#ppt_x"/>
                                          </p:val>
                                        </p:tav>
                                        <p:tav tm="100000">
                                          <p:val>
                                            <p:strVal val="#ppt_x"/>
                                          </p:val>
                                        </p:tav>
                                      </p:tavLst>
                                    </p:anim>
                                    <p:anim calcmode="lin" valueType="num">
                                      <p:cBhvr additive="base">
                                        <p:cTn id="68" dur="500" fill="hold"/>
                                        <p:tgtEl>
                                          <p:spTgt spid="195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2" grpId="0" animBg="1"/>
      <p:bldP spid="19491" grpId="0" animBg="1"/>
      <p:bldP spid="19490" grpId="0" animBg="1"/>
      <p:bldP spid="19495" grpId="0" autoUpdateAnimBg="0"/>
      <p:bldP spid="19496" grpId="0" autoUpdateAnimBg="0"/>
      <p:bldP spid="19499" grpId="0" autoUpdateAnimBg="0"/>
      <p:bldP spid="19500" grpId="0" autoUpdateAnimBg="0"/>
      <p:bldP spid="19501" grpId="0" autoUpdateAnimBg="0"/>
      <p:bldP spid="19502"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7026"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endParaRPr lang="en-US"/>
          </a:p>
        </p:txBody>
      </p:sp>
      <p:sp>
        <p:nvSpPr>
          <p:cNvPr id="257027" name="Rectangle 2"/>
          <p:cNvSpPr>
            <a:spLocks noGrp="1" noChangeArrowheads="1"/>
          </p:cNvSpPr>
          <p:nvPr>
            <p:ph type="title"/>
          </p:nvPr>
        </p:nvSpPr>
        <p:spPr>
          <a:xfrm>
            <a:off x="152400" y="152400"/>
            <a:ext cx="7772400" cy="685800"/>
          </a:xfrm>
          <a:solidFill>
            <a:srgbClr val="000000"/>
          </a:solidFill>
        </p:spPr>
        <p:txBody>
          <a:bodyPr/>
          <a:lstStyle/>
          <a:p>
            <a:r>
              <a:rPr lang="zh-CN" altLang="en-US" sz="3600" b="1" dirty="0">
                <a:solidFill>
                  <a:srgbClr val="FFFFFF"/>
                </a:solidFill>
                <a:latin typeface="Arial" charset="0"/>
                <a:ea typeface="ＭＳ Ｐゴシック" charset="0"/>
              </a:rPr>
              <a:t>对比利未人和祭司</a:t>
            </a:r>
            <a:endParaRPr lang="en-US" sz="3600" b="1" dirty="0">
              <a:solidFill>
                <a:srgbClr val="FFFFFF"/>
              </a:solidFill>
              <a:latin typeface="Arial" charset="0"/>
              <a:ea typeface="ＭＳ Ｐゴシック" charset="0"/>
            </a:endParaRPr>
          </a:p>
        </p:txBody>
      </p:sp>
      <p:sp>
        <p:nvSpPr>
          <p:cNvPr id="257028" name="Text Box 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400" b="1">
                <a:solidFill>
                  <a:srgbClr val="CBCBCB"/>
                </a:solidFill>
                <a:latin typeface="Arial" charset="0"/>
              </a:rPr>
              <a:t>132</a:t>
            </a:r>
          </a:p>
        </p:txBody>
      </p:sp>
      <p:grpSp>
        <p:nvGrpSpPr>
          <p:cNvPr id="257029" name="Group 30"/>
          <p:cNvGrpSpPr>
            <a:grpSpLocks/>
          </p:cNvGrpSpPr>
          <p:nvPr/>
        </p:nvGrpSpPr>
        <p:grpSpPr bwMode="auto">
          <a:xfrm>
            <a:off x="0" y="914400"/>
            <a:ext cx="9144000" cy="5943600"/>
            <a:chOff x="0" y="576"/>
            <a:chExt cx="5568" cy="3744"/>
          </a:xfrm>
        </p:grpSpPr>
        <p:sp>
          <p:nvSpPr>
            <p:cNvPr id="257030" name="Rectangle 8"/>
            <p:cNvSpPr>
              <a:spLocks noChangeArrowheads="1"/>
            </p:cNvSpPr>
            <p:nvPr/>
          </p:nvSpPr>
          <p:spPr bwMode="auto">
            <a:xfrm>
              <a:off x="45" y="1005"/>
              <a:ext cx="116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zh-CN" altLang="en-US" sz="2400" dirty="0">
                  <a:solidFill>
                    <a:srgbClr val="FFFFFF"/>
                  </a:solidFill>
                  <a:ea typeface="SimSun" charset="0"/>
                  <a:cs typeface="SimSun" charset="0"/>
                </a:rPr>
                <a:t>列祖。。。</a:t>
              </a:r>
              <a:endParaRPr lang="en-US" altLang="zh-CN" sz="2400" dirty="0">
                <a:solidFill>
                  <a:srgbClr val="FFFFFF"/>
                </a:solidFill>
                <a:ea typeface="SimSun" charset="0"/>
                <a:cs typeface="SimSun" charset="0"/>
              </a:endParaRPr>
            </a:p>
          </p:txBody>
        </p:sp>
        <p:sp>
          <p:nvSpPr>
            <p:cNvPr id="257031" name="Rectangle 9"/>
            <p:cNvSpPr>
              <a:spLocks noChangeArrowheads="1"/>
            </p:cNvSpPr>
            <p:nvPr/>
          </p:nvSpPr>
          <p:spPr bwMode="auto">
            <a:xfrm>
              <a:off x="1210" y="1005"/>
              <a:ext cx="2289"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en-US" altLang="zh-CN" sz="2000" dirty="0">
                  <a:solidFill>
                    <a:srgbClr val="FFFFFF"/>
                  </a:solidFill>
                  <a:ea typeface="SimSun" charset="0"/>
                  <a:cs typeface="SimSun" charset="0"/>
                </a:rPr>
                <a:t> </a:t>
              </a:r>
              <a:r>
                <a:rPr lang="zh-CN" altLang="en-US" sz="2000" dirty="0">
                  <a:solidFill>
                    <a:srgbClr val="FFFFFF"/>
                  </a:solidFill>
                  <a:ea typeface="SimSun" charset="0"/>
                  <a:cs typeface="SimSun" charset="0"/>
                </a:rPr>
                <a:t> 利未（雅各之子）</a:t>
              </a:r>
            </a:p>
          </p:txBody>
        </p:sp>
        <p:sp>
          <p:nvSpPr>
            <p:cNvPr id="257032" name="Rectangle 10"/>
            <p:cNvSpPr>
              <a:spLocks noChangeArrowheads="1"/>
            </p:cNvSpPr>
            <p:nvPr/>
          </p:nvSpPr>
          <p:spPr bwMode="auto">
            <a:xfrm>
              <a:off x="3499" y="1005"/>
              <a:ext cx="203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zh-CN" altLang="en-US" sz="2000" dirty="0">
                  <a:solidFill>
                    <a:srgbClr val="FFFFFF"/>
                  </a:solidFill>
                  <a:ea typeface="SimSun" charset="0"/>
                  <a:cs typeface="SimSun" charset="0"/>
                </a:rPr>
                <a:t>亚伦</a:t>
              </a:r>
            </a:p>
            <a:p>
              <a:pPr algn="ctr" eaLnBrk="1" hangingPunct="1"/>
              <a:r>
                <a:rPr lang="zh-CN" altLang="en-US" sz="2000" dirty="0">
                  <a:solidFill>
                    <a:srgbClr val="FFFFFF"/>
                  </a:solidFill>
                  <a:ea typeface="SimSun" charset="0"/>
                  <a:cs typeface="SimSun" charset="0"/>
                </a:rPr>
                <a:t>（也是利未的子孙）</a:t>
              </a:r>
            </a:p>
          </p:txBody>
        </p:sp>
        <p:sp>
          <p:nvSpPr>
            <p:cNvPr id="257033" name="Rectangle 11"/>
            <p:cNvSpPr>
              <a:spLocks noChangeArrowheads="1"/>
            </p:cNvSpPr>
            <p:nvPr/>
          </p:nvSpPr>
          <p:spPr bwMode="auto">
            <a:xfrm>
              <a:off x="45" y="1549"/>
              <a:ext cx="116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zh-CN" altLang="en-US" sz="2400" dirty="0">
                  <a:solidFill>
                    <a:srgbClr val="FFFFFF"/>
                  </a:solidFill>
                  <a:ea typeface="SimSun" charset="0"/>
                  <a:cs typeface="SimSun" charset="0"/>
                </a:rPr>
                <a:t>人口</a:t>
              </a:r>
              <a:endParaRPr lang="en-US" altLang="zh-CN" sz="2400" dirty="0">
                <a:solidFill>
                  <a:srgbClr val="FFFFFF"/>
                </a:solidFill>
                <a:ea typeface="SimSun" charset="0"/>
                <a:cs typeface="SimSun" charset="0"/>
              </a:endParaRPr>
            </a:p>
          </p:txBody>
        </p:sp>
        <p:sp>
          <p:nvSpPr>
            <p:cNvPr id="257034" name="Rectangle 12"/>
            <p:cNvSpPr>
              <a:spLocks noChangeArrowheads="1"/>
            </p:cNvSpPr>
            <p:nvPr/>
          </p:nvSpPr>
          <p:spPr bwMode="auto">
            <a:xfrm>
              <a:off x="1210" y="1549"/>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zh-CN" altLang="en-US" sz="2000" dirty="0">
                  <a:solidFill>
                    <a:srgbClr val="FFFFFF"/>
                  </a:solidFill>
                  <a:ea typeface="SimSun" charset="0"/>
                  <a:cs typeface="SimSun" charset="0"/>
                </a:rPr>
                <a:t>较多（大的群体）</a:t>
              </a:r>
            </a:p>
          </p:txBody>
        </p:sp>
        <p:sp>
          <p:nvSpPr>
            <p:cNvPr id="257035" name="Rectangle 13"/>
            <p:cNvSpPr>
              <a:spLocks noChangeArrowheads="1"/>
            </p:cNvSpPr>
            <p:nvPr/>
          </p:nvSpPr>
          <p:spPr bwMode="auto">
            <a:xfrm>
              <a:off x="3499" y="1549"/>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zh-CN" altLang="en-US" sz="2000" dirty="0">
                  <a:solidFill>
                    <a:srgbClr val="FFFFFF"/>
                  </a:solidFill>
                  <a:ea typeface="SimSun" charset="0"/>
                  <a:cs typeface="SimSun" charset="0"/>
                </a:rPr>
                <a:t>少数（利未人的一部，</a:t>
              </a:r>
            </a:p>
            <a:p>
              <a:pPr algn="ctr" eaLnBrk="1" hangingPunct="1"/>
              <a:r>
                <a:rPr lang="zh-CN" altLang="en-US" sz="2000" dirty="0">
                  <a:solidFill>
                    <a:srgbClr val="FFFFFF"/>
                  </a:solidFill>
                  <a:ea typeface="SimSun" charset="0"/>
                  <a:cs typeface="SimSun" charset="0"/>
                </a:rPr>
                <a:t>书 </a:t>
              </a:r>
              <a:r>
                <a:rPr lang="en-US" altLang="zh-CN" sz="2000" dirty="0">
                  <a:solidFill>
                    <a:srgbClr val="FFFFFF"/>
                  </a:solidFill>
                  <a:ea typeface="SimSun" charset="0"/>
                  <a:cs typeface="SimSun" charset="0"/>
                </a:rPr>
                <a:t>21</a:t>
              </a:r>
              <a:r>
                <a:rPr lang="zh-CN" altLang="en-US" sz="2000" dirty="0">
                  <a:solidFill>
                    <a:srgbClr val="FFFFFF"/>
                  </a:solidFill>
                  <a:ea typeface="SimSun" charset="0"/>
                  <a:cs typeface="SimSun" charset="0"/>
                </a:rPr>
                <a:t>：</a:t>
              </a:r>
              <a:r>
                <a:rPr lang="en-US" altLang="zh-CN" sz="2000" dirty="0">
                  <a:solidFill>
                    <a:srgbClr val="FFFFFF"/>
                  </a:solidFill>
                  <a:ea typeface="SimSun" charset="0"/>
                  <a:cs typeface="SimSun" charset="0"/>
                </a:rPr>
                <a:t>4</a:t>
              </a:r>
              <a:r>
                <a:rPr lang="zh-CN" altLang="en-US" sz="2000" dirty="0">
                  <a:solidFill>
                    <a:srgbClr val="FFFFFF"/>
                  </a:solidFill>
                  <a:ea typeface="SimSun" charset="0"/>
                  <a:cs typeface="SimSun" charset="0"/>
                </a:rPr>
                <a:t>）</a:t>
              </a:r>
            </a:p>
          </p:txBody>
        </p:sp>
        <p:sp>
          <p:nvSpPr>
            <p:cNvPr id="257036" name="Rectangle 14"/>
            <p:cNvSpPr>
              <a:spLocks noChangeArrowheads="1"/>
            </p:cNvSpPr>
            <p:nvPr/>
          </p:nvSpPr>
          <p:spPr bwMode="auto">
            <a:xfrm>
              <a:off x="45" y="2094"/>
              <a:ext cx="116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zh-CN" altLang="en-US" sz="2400" dirty="0">
                  <a:solidFill>
                    <a:srgbClr val="FFFFFF"/>
                  </a:solidFill>
                  <a:ea typeface="SimSun" charset="0"/>
                  <a:cs typeface="SimSun" charset="0"/>
                </a:rPr>
                <a:t>角色</a:t>
              </a:r>
              <a:endParaRPr lang="en-US" altLang="zh-CN" sz="2400" dirty="0">
                <a:solidFill>
                  <a:srgbClr val="FFFFFF"/>
                </a:solidFill>
                <a:ea typeface="SimSun" charset="0"/>
                <a:cs typeface="SimSun" charset="0"/>
              </a:endParaRPr>
            </a:p>
          </p:txBody>
        </p:sp>
        <p:sp>
          <p:nvSpPr>
            <p:cNvPr id="257037" name="Rectangle 15"/>
            <p:cNvSpPr>
              <a:spLocks noChangeArrowheads="1"/>
            </p:cNvSpPr>
            <p:nvPr/>
          </p:nvSpPr>
          <p:spPr bwMode="auto">
            <a:xfrm>
              <a:off x="1210" y="2094"/>
              <a:ext cx="2289"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zh-CN" altLang="en-US" sz="2000" dirty="0">
                  <a:solidFill>
                    <a:srgbClr val="FFFFFF"/>
                  </a:solidFill>
                  <a:ea typeface="SimSun" charset="0"/>
                  <a:cs typeface="SimSun" charset="0"/>
                </a:rPr>
                <a:t>协助祭司和监督在至圣所外许可的宗教仪式：教导、唱诗、带领敬拜、官员、行政、审判、看门</a:t>
              </a:r>
            </a:p>
          </p:txBody>
        </p:sp>
        <p:sp>
          <p:nvSpPr>
            <p:cNvPr id="257038" name="Rectangle 16"/>
            <p:cNvSpPr>
              <a:spLocks noChangeArrowheads="1"/>
            </p:cNvSpPr>
            <p:nvPr/>
          </p:nvSpPr>
          <p:spPr bwMode="auto">
            <a:xfrm>
              <a:off x="3499" y="2094"/>
              <a:ext cx="203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zh-CN" altLang="en-US" sz="2000" dirty="0">
                  <a:solidFill>
                    <a:srgbClr val="FFFFFF"/>
                  </a:solidFill>
                  <a:ea typeface="SimSun" charset="0"/>
                  <a:cs typeface="SimSun" charset="0"/>
                </a:rPr>
                <a:t>上帝与以色列之间的中保</a:t>
              </a:r>
            </a:p>
          </p:txBody>
        </p:sp>
        <p:sp>
          <p:nvSpPr>
            <p:cNvPr id="257039" name="Rectangle 17"/>
            <p:cNvSpPr>
              <a:spLocks noChangeArrowheads="1"/>
            </p:cNvSpPr>
            <p:nvPr/>
          </p:nvSpPr>
          <p:spPr bwMode="auto">
            <a:xfrm>
              <a:off x="45" y="3132"/>
              <a:ext cx="116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zh-CN" altLang="en-US" sz="2400" b="1" dirty="0">
                  <a:solidFill>
                    <a:srgbClr val="FFFFFF"/>
                  </a:solidFill>
                  <a:ea typeface="SimSun" charset="0"/>
                  <a:cs typeface="SimSun" charset="0"/>
                </a:rPr>
                <a:t>献祭的角色</a:t>
              </a:r>
            </a:p>
          </p:txBody>
        </p:sp>
        <p:sp>
          <p:nvSpPr>
            <p:cNvPr id="257040" name="Rectangle 18"/>
            <p:cNvSpPr>
              <a:spLocks noChangeArrowheads="1"/>
            </p:cNvSpPr>
            <p:nvPr/>
          </p:nvSpPr>
          <p:spPr bwMode="auto">
            <a:xfrm>
              <a:off x="1210" y="3132"/>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zh-CN" altLang="en-US" sz="2000" dirty="0">
                  <a:solidFill>
                    <a:srgbClr val="FFFFFF"/>
                  </a:solidFill>
                  <a:ea typeface="SimSun" charset="0"/>
                  <a:cs typeface="SimSun" charset="0"/>
                </a:rPr>
                <a:t>不献祭但烧香（申 </a:t>
              </a:r>
              <a:r>
                <a:rPr lang="en-US" altLang="zh-CN" sz="2000" dirty="0">
                  <a:solidFill>
                    <a:srgbClr val="FFFFFF"/>
                  </a:solidFill>
                  <a:ea typeface="SimSun" charset="0"/>
                  <a:cs typeface="SimSun" charset="0"/>
                </a:rPr>
                <a:t>33:10b)</a:t>
              </a:r>
            </a:p>
          </p:txBody>
        </p:sp>
        <p:sp>
          <p:nvSpPr>
            <p:cNvPr id="257041" name="Rectangle 19"/>
            <p:cNvSpPr>
              <a:spLocks noChangeArrowheads="1"/>
            </p:cNvSpPr>
            <p:nvPr/>
          </p:nvSpPr>
          <p:spPr bwMode="auto">
            <a:xfrm>
              <a:off x="3499" y="3132"/>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zh-CN" altLang="en-US" sz="2000" dirty="0">
                  <a:solidFill>
                    <a:srgbClr val="FFFFFF"/>
                  </a:solidFill>
                  <a:ea typeface="SimSun" charset="0"/>
                  <a:cs typeface="SimSun" charset="0"/>
                </a:rPr>
                <a:t>献祭（申</a:t>
              </a:r>
              <a:r>
                <a:rPr lang="en-US" altLang="zh-CN" sz="2000" dirty="0">
                  <a:solidFill>
                    <a:srgbClr val="FFFFFF"/>
                  </a:solidFill>
                  <a:ea typeface="SimSun" charset="0"/>
                  <a:cs typeface="SimSun" charset="0"/>
                </a:rPr>
                <a:t>33</a:t>
              </a:r>
              <a:r>
                <a:rPr lang="zh-CN" altLang="en-US" sz="2000" dirty="0">
                  <a:solidFill>
                    <a:srgbClr val="FFFFFF"/>
                  </a:solidFill>
                  <a:ea typeface="SimSun" charset="0"/>
                  <a:cs typeface="SimSun" charset="0"/>
                </a:rPr>
                <a:t>：</a:t>
              </a:r>
              <a:r>
                <a:rPr lang="en-US" altLang="zh-CN" sz="2000" dirty="0">
                  <a:solidFill>
                    <a:srgbClr val="FFFFFF"/>
                  </a:solidFill>
                  <a:ea typeface="SimSun" charset="0"/>
                  <a:cs typeface="SimSun" charset="0"/>
                </a:rPr>
                <a:t>10b</a:t>
              </a:r>
              <a:r>
                <a:rPr lang="zh-CN" altLang="en-US" sz="2000" dirty="0">
                  <a:solidFill>
                    <a:srgbClr val="FFFFFF"/>
                  </a:solidFill>
                  <a:ea typeface="SimSun" charset="0"/>
                  <a:cs typeface="SimSun" charset="0"/>
                </a:rPr>
                <a:t>）</a:t>
              </a:r>
            </a:p>
          </p:txBody>
        </p:sp>
        <p:sp>
          <p:nvSpPr>
            <p:cNvPr id="257042" name="Rectangle 20"/>
            <p:cNvSpPr>
              <a:spLocks noChangeArrowheads="1"/>
            </p:cNvSpPr>
            <p:nvPr/>
          </p:nvSpPr>
          <p:spPr bwMode="auto">
            <a:xfrm>
              <a:off x="45" y="3677"/>
              <a:ext cx="116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zh-CN" altLang="en-US" sz="2400" dirty="0">
                  <a:solidFill>
                    <a:srgbClr val="FFFFFF"/>
                  </a:solidFill>
                  <a:ea typeface="SimSun" charset="0"/>
                  <a:cs typeface="SimSun" charset="0"/>
                </a:rPr>
                <a:t>居所位置</a:t>
              </a:r>
              <a:endParaRPr lang="en-US" altLang="zh-CN" sz="2400" dirty="0">
                <a:solidFill>
                  <a:srgbClr val="FFFFFF"/>
                </a:solidFill>
                <a:ea typeface="SimSun" charset="0"/>
                <a:cs typeface="SimSun" charset="0"/>
              </a:endParaRPr>
            </a:p>
          </p:txBody>
        </p:sp>
        <p:sp>
          <p:nvSpPr>
            <p:cNvPr id="257043" name="Rectangle 21"/>
            <p:cNvSpPr>
              <a:spLocks noChangeArrowheads="1"/>
            </p:cNvSpPr>
            <p:nvPr/>
          </p:nvSpPr>
          <p:spPr bwMode="auto">
            <a:xfrm>
              <a:off x="1210" y="3677"/>
              <a:ext cx="2289"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zh-CN" altLang="en-US" sz="2000" dirty="0">
                  <a:solidFill>
                    <a:srgbClr val="FFFFFF"/>
                  </a:solidFill>
                  <a:ea typeface="SimSun" charset="0"/>
                  <a:cs typeface="SimSun" charset="0"/>
                </a:rPr>
                <a:t>散布不同宗族的</a:t>
              </a:r>
              <a:r>
                <a:rPr lang="en-US" altLang="zh-CN" sz="2000" dirty="0">
                  <a:solidFill>
                    <a:srgbClr val="FFFFFF"/>
                  </a:solidFill>
                  <a:ea typeface="SimSun" charset="0"/>
                  <a:cs typeface="SimSun" charset="0"/>
                </a:rPr>
                <a:t>35</a:t>
              </a:r>
              <a:r>
                <a:rPr lang="zh-CN" altLang="en-US" sz="2000" dirty="0">
                  <a:solidFill>
                    <a:srgbClr val="FFFFFF"/>
                  </a:solidFill>
                  <a:ea typeface="SimSun" charset="0"/>
                  <a:cs typeface="SimSun" charset="0"/>
                </a:rPr>
                <a:t>个城市，在以色列的中部、北部、和东部都有 （书</a:t>
              </a:r>
              <a:r>
                <a:rPr lang="en-US" altLang="zh-CN" sz="2000" dirty="0">
                  <a:solidFill>
                    <a:srgbClr val="FFFFFF"/>
                  </a:solidFill>
                  <a:ea typeface="SimSun" charset="0"/>
                  <a:cs typeface="SimSun" charset="0"/>
                </a:rPr>
                <a:t>21</a:t>
              </a:r>
              <a:r>
                <a:rPr lang="zh-CN" altLang="en-US" sz="2000" dirty="0">
                  <a:solidFill>
                    <a:srgbClr val="FFFFFF"/>
                  </a:solidFill>
                  <a:ea typeface="SimSun" charset="0"/>
                  <a:cs typeface="SimSun" charset="0"/>
                </a:rPr>
                <a:t>：</a:t>
              </a:r>
              <a:r>
                <a:rPr lang="en-US" altLang="zh-CN" sz="2000" dirty="0">
                  <a:solidFill>
                    <a:srgbClr val="FFFFFF"/>
                  </a:solidFill>
                  <a:ea typeface="SimSun" charset="0"/>
                  <a:cs typeface="SimSun" charset="0"/>
                </a:rPr>
                <a:t>5-7</a:t>
              </a:r>
              <a:r>
                <a:rPr lang="zh-CN" altLang="en-US" sz="2000" dirty="0">
                  <a:solidFill>
                    <a:srgbClr val="FFFFFF"/>
                  </a:solidFill>
                  <a:ea typeface="SimSun" charset="0"/>
                  <a:cs typeface="SimSun" charset="0"/>
                </a:rPr>
                <a:t>）</a:t>
              </a:r>
            </a:p>
          </p:txBody>
        </p:sp>
        <p:sp>
          <p:nvSpPr>
            <p:cNvPr id="257044" name="Rectangle 22"/>
            <p:cNvSpPr>
              <a:spLocks noChangeArrowheads="1"/>
            </p:cNvSpPr>
            <p:nvPr/>
          </p:nvSpPr>
          <p:spPr bwMode="auto">
            <a:xfrm>
              <a:off x="3499" y="3677"/>
              <a:ext cx="203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1" hangingPunct="1"/>
              <a:r>
                <a:rPr lang="zh-CN" altLang="en-US" sz="2000" dirty="0">
                  <a:solidFill>
                    <a:srgbClr val="FFFFFF"/>
                  </a:solidFill>
                  <a:ea typeface="SimSun" charset="0"/>
                  <a:cs typeface="SimSun" charset="0"/>
                </a:rPr>
                <a:t>受限在靠近圣殿的犹大、西缅和便雅悯的十三个城市 （书</a:t>
              </a:r>
              <a:r>
                <a:rPr lang="en-US" altLang="zh-CN" sz="2000" dirty="0">
                  <a:solidFill>
                    <a:srgbClr val="FFFFFF"/>
                  </a:solidFill>
                  <a:ea typeface="SimSun" charset="0"/>
                  <a:cs typeface="SimSun" charset="0"/>
                </a:rPr>
                <a:t>21</a:t>
              </a:r>
              <a:r>
                <a:rPr lang="zh-CN" altLang="en-US" sz="2000" dirty="0">
                  <a:solidFill>
                    <a:srgbClr val="FFFFFF"/>
                  </a:solidFill>
                  <a:ea typeface="SimSun" charset="0"/>
                  <a:cs typeface="SimSun" charset="0"/>
                </a:rPr>
                <a:t>：</a:t>
              </a:r>
              <a:r>
                <a:rPr lang="en-US" altLang="zh-CN" sz="2000" dirty="0">
                  <a:solidFill>
                    <a:srgbClr val="FFFFFF"/>
                  </a:solidFill>
                  <a:ea typeface="SimSun" charset="0"/>
                  <a:cs typeface="SimSun" charset="0"/>
                </a:rPr>
                <a:t>4</a:t>
              </a:r>
              <a:r>
                <a:rPr lang="zh-CN" altLang="en-US" sz="2000" dirty="0">
                  <a:solidFill>
                    <a:srgbClr val="FFFFFF"/>
                  </a:solidFill>
                  <a:ea typeface="SimSun" charset="0"/>
                  <a:cs typeface="SimSun" charset="0"/>
                </a:rPr>
                <a:t>，</a:t>
              </a:r>
              <a:r>
                <a:rPr lang="en-US" altLang="zh-CN" sz="2000" dirty="0">
                  <a:solidFill>
                    <a:srgbClr val="FFFFFF"/>
                  </a:solidFill>
                  <a:ea typeface="SimSun" charset="0"/>
                  <a:cs typeface="SimSun" charset="0"/>
                </a:rPr>
                <a:t>9-13</a:t>
              </a:r>
              <a:r>
                <a:rPr lang="zh-CN" altLang="en-US" sz="2000" dirty="0">
                  <a:solidFill>
                    <a:srgbClr val="FFFFFF"/>
                  </a:solidFill>
                  <a:ea typeface="SimSun" charset="0"/>
                  <a:cs typeface="SimSun" charset="0"/>
                </a:rPr>
                <a:t>）</a:t>
              </a:r>
            </a:p>
          </p:txBody>
        </p:sp>
        <p:grpSp>
          <p:nvGrpSpPr>
            <p:cNvPr id="257045" name="Group 24"/>
            <p:cNvGrpSpPr>
              <a:grpSpLocks/>
            </p:cNvGrpSpPr>
            <p:nvPr/>
          </p:nvGrpSpPr>
          <p:grpSpPr bwMode="auto">
            <a:xfrm>
              <a:off x="0" y="576"/>
              <a:ext cx="1255" cy="429"/>
              <a:chOff x="0" y="0"/>
              <a:chExt cx="888" cy="499"/>
            </a:xfrm>
          </p:grpSpPr>
          <p:sp>
            <p:nvSpPr>
              <p:cNvPr id="257052" name="Rectangle 5"/>
              <p:cNvSpPr>
                <a:spLocks noChangeArrowheads="1"/>
              </p:cNvSpPr>
              <p:nvPr/>
            </p:nvSpPr>
            <p:spPr bwMode="auto">
              <a:xfrm>
                <a:off x="32" y="0"/>
                <a:ext cx="82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2000">
                    <a:solidFill>
                      <a:srgbClr val="FFFFFF"/>
                    </a:solidFill>
                    <a:ea typeface="SimSun" charset="0"/>
                    <a:cs typeface="SimSun" charset="0"/>
                  </a:rPr>
                  <a:t> </a:t>
                </a:r>
              </a:p>
              <a:p>
                <a:pPr algn="ctr"/>
                <a:endParaRPr lang="en-US" altLang="zh-CN" sz="2000">
                  <a:solidFill>
                    <a:srgbClr val="FFFFFF"/>
                  </a:solidFill>
                  <a:ea typeface="SimSun" charset="0"/>
                  <a:cs typeface="SimSun" charset="0"/>
                </a:endParaRPr>
              </a:p>
            </p:txBody>
          </p:sp>
          <p:sp>
            <p:nvSpPr>
              <p:cNvPr id="257053" name="Rectangle 23"/>
              <p:cNvSpPr>
                <a:spLocks noChangeArrowheads="1"/>
              </p:cNvSpPr>
              <p:nvPr/>
            </p:nvSpPr>
            <p:spPr bwMode="auto">
              <a:xfrm>
                <a:off x="0" y="0"/>
                <a:ext cx="888"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57046" name="Group 26"/>
            <p:cNvGrpSpPr>
              <a:grpSpLocks/>
            </p:cNvGrpSpPr>
            <p:nvPr/>
          </p:nvGrpSpPr>
          <p:grpSpPr bwMode="auto">
            <a:xfrm>
              <a:off x="1172" y="576"/>
              <a:ext cx="2380" cy="429"/>
              <a:chOff x="888" y="0"/>
              <a:chExt cx="1684" cy="499"/>
            </a:xfrm>
          </p:grpSpPr>
          <p:sp>
            <p:nvSpPr>
              <p:cNvPr id="18438" name="Rectangle 6"/>
              <p:cNvSpPr>
                <a:spLocks noChangeArrowheads="1"/>
              </p:cNvSpPr>
              <p:nvPr/>
            </p:nvSpPr>
            <p:spPr bwMode="auto">
              <a:xfrm>
                <a:off x="920" y="0"/>
                <a:ext cx="1620"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eaLnBrk="1" hangingPunct="1">
                  <a:defRPr/>
                </a:pPr>
                <a:r>
                  <a:rPr lang="zh-CN" altLang="en-US" sz="4400" b="1" i="1" dirty="0">
                    <a:solidFill>
                      <a:srgbClr val="FFFFFF"/>
                    </a:solidFill>
                    <a:latin typeface="Helvetica" charset="0"/>
                    <a:ea typeface="SimSun" charset="0"/>
                    <a:cs typeface="SimSun" charset="0"/>
                  </a:rPr>
                  <a:t>利未人</a:t>
                </a:r>
              </a:p>
            </p:txBody>
          </p:sp>
          <p:sp>
            <p:nvSpPr>
              <p:cNvPr id="257051" name="Rectangle 25"/>
              <p:cNvSpPr>
                <a:spLocks noChangeArrowheads="1"/>
              </p:cNvSpPr>
              <p:nvPr/>
            </p:nvSpPr>
            <p:spPr bwMode="auto">
              <a:xfrm>
                <a:off x="888" y="0"/>
                <a:ext cx="168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257047" name="Group 28"/>
            <p:cNvGrpSpPr>
              <a:grpSpLocks/>
            </p:cNvGrpSpPr>
            <p:nvPr/>
          </p:nvGrpSpPr>
          <p:grpSpPr bwMode="auto">
            <a:xfrm>
              <a:off x="3443" y="576"/>
              <a:ext cx="2125" cy="429"/>
              <a:chOff x="2572" y="0"/>
              <a:chExt cx="1504" cy="499"/>
            </a:xfrm>
          </p:grpSpPr>
          <p:sp>
            <p:nvSpPr>
              <p:cNvPr id="18439" name="Rectangle 7"/>
              <p:cNvSpPr>
                <a:spLocks noChangeArrowheads="1"/>
              </p:cNvSpPr>
              <p:nvPr/>
            </p:nvSpPr>
            <p:spPr bwMode="auto">
              <a:xfrm>
                <a:off x="2604" y="0"/>
                <a:ext cx="1439"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eaLnBrk="1" hangingPunct="1">
                  <a:defRPr/>
                </a:pPr>
                <a:r>
                  <a:rPr lang="zh-CN" altLang="en-US" sz="4400" b="1" i="1" dirty="0">
                    <a:solidFill>
                      <a:srgbClr val="FFFFFF"/>
                    </a:solidFill>
                    <a:latin typeface="Helvetica" charset="0"/>
                    <a:ea typeface="SimSun" charset="0"/>
                    <a:cs typeface="SimSun" charset="0"/>
                  </a:rPr>
                  <a:t>祭司</a:t>
                </a:r>
              </a:p>
              <a:p>
                <a:pPr algn="ctr" eaLnBrk="1" hangingPunct="1">
                  <a:defRPr/>
                </a:pPr>
                <a:endParaRPr lang="en-US" altLang="zh-CN" sz="4400" i="1" dirty="0">
                  <a:solidFill>
                    <a:srgbClr val="FFFFFF"/>
                  </a:solidFill>
                  <a:latin typeface="Helvetica" charset="0"/>
                  <a:ea typeface="SimSun" charset="0"/>
                  <a:cs typeface="SimSun" charset="0"/>
                </a:endParaRPr>
              </a:p>
            </p:txBody>
          </p:sp>
          <p:sp>
            <p:nvSpPr>
              <p:cNvPr id="257049" name="Rectangle 27"/>
              <p:cNvSpPr>
                <a:spLocks noChangeArrowheads="1"/>
              </p:cNvSpPr>
              <p:nvPr/>
            </p:nvSpPr>
            <p:spPr bwMode="auto">
              <a:xfrm>
                <a:off x="2572" y="0"/>
                <a:ext cx="150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spTree>
    <p:extLst>
      <p:ext uri="{BB962C8B-B14F-4D97-AF65-F5344CB8AC3E}">
        <p14:creationId xmlns:p14="http://schemas.microsoft.com/office/powerpoint/2010/main" val="12696674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8523723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ext Box 3"/>
          <p:cNvSpPr txBox="1">
            <a:spLocks noChangeArrowheads="1"/>
          </p:cNvSpPr>
          <p:nvPr/>
        </p:nvSpPr>
        <p:spPr bwMode="auto">
          <a:xfrm>
            <a:off x="4859338" y="5791200"/>
            <a:ext cx="4114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1" hangingPunct="1">
              <a:spcBef>
                <a:spcPct val="50000"/>
              </a:spcBef>
            </a:pPr>
            <a:r>
              <a:rPr lang="zh-CN" altLang="en-US" sz="3200" b="1">
                <a:solidFill>
                  <a:schemeClr val="bg1"/>
                </a:solidFill>
                <a:latin typeface="Arial" charset="0"/>
              </a:rPr>
              <a:t>利未记 </a:t>
            </a:r>
            <a:r>
              <a:rPr lang="en-US" altLang="zh-CN" sz="3200" b="1">
                <a:solidFill>
                  <a:schemeClr val="bg1"/>
                </a:solidFill>
                <a:latin typeface="Arial" charset="0"/>
              </a:rPr>
              <a:t>10</a:t>
            </a:r>
          </a:p>
        </p:txBody>
      </p:sp>
      <p:sp>
        <p:nvSpPr>
          <p:cNvPr id="157701" name="Rectangle 5"/>
          <p:cNvSpPr>
            <a:spLocks noGrp="1" noChangeArrowheads="1"/>
          </p:cNvSpPr>
          <p:nvPr>
            <p:ph type="title" idx="4294967295"/>
          </p:nvPr>
        </p:nvSpPr>
        <p:spPr>
          <a:xfrm>
            <a:off x="6011863" y="609600"/>
            <a:ext cx="3132137" cy="1920875"/>
          </a:xfrm>
          <a:effectLst>
            <a:outerShdw blurRad="63500" dist="38099" dir="2700000" algn="ctr" rotWithShape="0">
              <a:schemeClr val="tx1">
                <a:alpha val="74998"/>
              </a:schemeClr>
            </a:outerShdw>
          </a:effectLst>
        </p:spPr>
        <p:txBody>
          <a:bodyPr anchor="t">
            <a:spAutoFit/>
          </a:bodyPr>
          <a:lstStyle/>
          <a:p>
            <a:pPr>
              <a:spcBef>
                <a:spcPct val="50000"/>
              </a:spcBef>
            </a:pPr>
            <a:r>
              <a:rPr lang="zh-CN" altLang="en-US" sz="4000" b="1">
                <a:solidFill>
                  <a:schemeClr val="bg1"/>
                </a:solidFill>
                <a:latin typeface="微軟正黑體" charset="0"/>
                <a:ea typeface="微軟正黑體" charset="0"/>
                <a:cs typeface="微軟正黑體" charset="0"/>
              </a:rPr>
              <a:t>拿答 </a:t>
            </a:r>
            <a:br>
              <a:rPr lang="zh-CN" altLang="en-US" sz="4000" b="1">
                <a:solidFill>
                  <a:schemeClr val="bg1"/>
                </a:solidFill>
                <a:latin typeface="微軟正黑體" charset="0"/>
                <a:ea typeface="微軟正黑體" charset="0"/>
                <a:cs typeface="微軟正黑體" charset="0"/>
              </a:rPr>
            </a:br>
            <a:r>
              <a:rPr lang="zh-CN" altLang="en-US" sz="4000" b="1">
                <a:solidFill>
                  <a:schemeClr val="bg1"/>
                </a:solidFill>
                <a:latin typeface="微軟正黑體" charset="0"/>
                <a:ea typeface="微軟正黑體" charset="0"/>
                <a:cs typeface="微軟正黑體" charset="0"/>
              </a:rPr>
              <a:t>和</a:t>
            </a:r>
            <a:r>
              <a:rPr lang="en-US" sz="4000" b="1">
                <a:solidFill>
                  <a:schemeClr val="bg1"/>
                </a:solidFill>
                <a:latin typeface="微軟正黑體" charset="0"/>
                <a:ea typeface="微軟正黑體" charset="0"/>
                <a:cs typeface="微軟正黑體" charset="0"/>
              </a:rPr>
              <a:t> </a:t>
            </a:r>
            <a:br>
              <a:rPr lang="en-US" altLang="zh-CN" sz="4000" b="1">
                <a:solidFill>
                  <a:schemeClr val="bg1"/>
                </a:solidFill>
                <a:latin typeface="微軟正黑體" charset="0"/>
                <a:ea typeface="微軟正黑體" charset="0"/>
                <a:cs typeface="微軟正黑體" charset="0"/>
              </a:rPr>
            </a:br>
            <a:r>
              <a:rPr lang="zh-CN" altLang="en-US" sz="4000" b="1">
                <a:solidFill>
                  <a:schemeClr val="bg1"/>
                </a:solidFill>
                <a:latin typeface="微軟正黑體" charset="0"/>
                <a:ea typeface="微軟正黑體" charset="0"/>
                <a:cs typeface="微軟正黑體" charset="0"/>
              </a:rPr>
              <a:t>亚比户</a:t>
            </a:r>
            <a:endParaRPr lang="en-US" altLang="zh-CN" sz="4000" b="1">
              <a:solidFill>
                <a:schemeClr val="bg1"/>
              </a:solidFill>
              <a:latin typeface="微軟正黑體" charset="0"/>
              <a:ea typeface="微軟正黑體" charset="0"/>
              <a:cs typeface="微軟正黑體" charset="0"/>
            </a:endParaRPr>
          </a:p>
        </p:txBody>
      </p:sp>
      <p:pic>
        <p:nvPicPr>
          <p:cNvPr id="372740" name="Picture 1" descr="drunk Nada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6011863"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ext Box 3"/>
          <p:cNvSpPr txBox="1">
            <a:spLocks noChangeArrowheads="1"/>
          </p:cNvSpPr>
          <p:nvPr/>
        </p:nvSpPr>
        <p:spPr bwMode="auto">
          <a:xfrm>
            <a:off x="4859338" y="5791200"/>
            <a:ext cx="4114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1" hangingPunct="1">
              <a:spcBef>
                <a:spcPct val="50000"/>
              </a:spcBef>
            </a:pPr>
            <a:r>
              <a:rPr lang="zh-CN" altLang="en-US" sz="3200" b="1">
                <a:solidFill>
                  <a:schemeClr val="bg1"/>
                </a:solidFill>
                <a:latin typeface="Arial" charset="0"/>
              </a:rPr>
              <a:t>利未记 </a:t>
            </a:r>
            <a:r>
              <a:rPr lang="en-US" altLang="zh-CN" sz="3200" b="1">
                <a:solidFill>
                  <a:schemeClr val="bg1"/>
                </a:solidFill>
                <a:latin typeface="Arial" charset="0"/>
              </a:rPr>
              <a:t>10</a:t>
            </a:r>
          </a:p>
        </p:txBody>
      </p:sp>
      <p:sp>
        <p:nvSpPr>
          <p:cNvPr id="157701" name="Rectangle 5"/>
          <p:cNvSpPr>
            <a:spLocks noGrp="1" noChangeArrowheads="1"/>
          </p:cNvSpPr>
          <p:nvPr>
            <p:ph type="title" idx="4294967295"/>
          </p:nvPr>
        </p:nvSpPr>
        <p:spPr>
          <a:xfrm>
            <a:off x="6011863" y="44450"/>
            <a:ext cx="3132137" cy="1920875"/>
          </a:xfrm>
          <a:effectLst>
            <a:outerShdw blurRad="63500" dist="38099" dir="2700000" algn="ctr" rotWithShape="0">
              <a:schemeClr val="tx1">
                <a:alpha val="74998"/>
              </a:schemeClr>
            </a:outerShdw>
          </a:effectLst>
        </p:spPr>
        <p:txBody>
          <a:bodyPr anchor="t">
            <a:spAutoFit/>
          </a:bodyPr>
          <a:lstStyle/>
          <a:p>
            <a:pPr>
              <a:spcBef>
                <a:spcPct val="50000"/>
              </a:spcBef>
            </a:pPr>
            <a:r>
              <a:rPr lang="zh-CN" altLang="en-US" sz="4000" b="1">
                <a:solidFill>
                  <a:schemeClr val="bg1"/>
                </a:solidFill>
                <a:latin typeface="微軟正黑體" charset="0"/>
                <a:ea typeface="微軟正黑體" charset="0"/>
                <a:cs typeface="微軟正黑體" charset="0"/>
              </a:rPr>
              <a:t>拿答 </a:t>
            </a:r>
            <a:br>
              <a:rPr lang="zh-CN" altLang="en-US" sz="4000" b="1">
                <a:solidFill>
                  <a:schemeClr val="bg1"/>
                </a:solidFill>
                <a:latin typeface="微軟正黑體" charset="0"/>
                <a:ea typeface="微軟正黑體" charset="0"/>
                <a:cs typeface="微軟正黑體" charset="0"/>
              </a:rPr>
            </a:br>
            <a:r>
              <a:rPr lang="zh-CN" altLang="en-US" sz="4000" b="1">
                <a:solidFill>
                  <a:schemeClr val="bg1"/>
                </a:solidFill>
                <a:latin typeface="微軟正黑體" charset="0"/>
                <a:ea typeface="微軟正黑體" charset="0"/>
                <a:cs typeface="微軟正黑體" charset="0"/>
              </a:rPr>
              <a:t>和</a:t>
            </a:r>
            <a:r>
              <a:rPr lang="en-US" sz="4000" b="1">
                <a:solidFill>
                  <a:schemeClr val="bg1"/>
                </a:solidFill>
                <a:latin typeface="微軟正黑體" charset="0"/>
                <a:ea typeface="微軟正黑體" charset="0"/>
                <a:cs typeface="微軟正黑體" charset="0"/>
              </a:rPr>
              <a:t> </a:t>
            </a:r>
            <a:br>
              <a:rPr lang="en-US" altLang="zh-CN" sz="4000" b="1">
                <a:solidFill>
                  <a:schemeClr val="bg1"/>
                </a:solidFill>
                <a:latin typeface="微軟正黑體" charset="0"/>
                <a:ea typeface="微軟正黑體" charset="0"/>
                <a:cs typeface="微軟正黑體" charset="0"/>
              </a:rPr>
            </a:br>
            <a:r>
              <a:rPr lang="zh-CN" altLang="en-US" sz="4000" b="1">
                <a:solidFill>
                  <a:schemeClr val="bg1"/>
                </a:solidFill>
                <a:latin typeface="微軟正黑體" charset="0"/>
                <a:ea typeface="微軟正黑體" charset="0"/>
                <a:cs typeface="微軟正黑體" charset="0"/>
              </a:rPr>
              <a:t>亚比户</a:t>
            </a:r>
            <a:endParaRPr lang="en-US" altLang="zh-CN" sz="4000" b="1">
              <a:solidFill>
                <a:schemeClr val="bg1"/>
              </a:solidFill>
              <a:latin typeface="微軟正黑體" charset="0"/>
              <a:ea typeface="微軟正黑體" charset="0"/>
              <a:cs typeface="微軟正黑體" charset="0"/>
            </a:endParaRPr>
          </a:p>
        </p:txBody>
      </p:sp>
      <p:pic>
        <p:nvPicPr>
          <p:cNvPr id="374788" name="Picture 2" descr="nadab&amp;abihu[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336800"/>
            <a:ext cx="6502400" cy="452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4789" name="Picture 3" descr="nadab.gif"/>
          <p:cNvPicPr>
            <a:picLocks noChangeAspect="1"/>
          </p:cNvPicPr>
          <p:nvPr/>
        </p:nvPicPr>
        <p:blipFill>
          <a:blip r:embed="rId4" cstate="screen">
            <a:extLst>
              <a:ext uri="{28A0092B-C50C-407E-A947-70E740481C1C}">
                <a14:useLocalDpi xmlns:a14="http://schemas.microsoft.com/office/drawing/2010/main" val="0"/>
              </a:ext>
            </a:extLst>
          </a:blip>
          <a:srcRect t="5057"/>
          <a:stretch>
            <a:fillRect/>
          </a:stretch>
        </p:blipFill>
        <p:spPr bwMode="auto">
          <a:xfrm>
            <a:off x="0" y="-26988"/>
            <a:ext cx="5659438" cy="324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4790" name="Picture 4" descr="fire on nadab.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1916113"/>
            <a:ext cx="4435475" cy="3919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flam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305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699" name="Text Box 3"/>
          <p:cNvSpPr txBox="1">
            <a:spLocks noChangeArrowheads="1"/>
          </p:cNvSpPr>
          <p:nvPr/>
        </p:nvSpPr>
        <p:spPr bwMode="auto">
          <a:xfrm>
            <a:off x="4859338" y="5791200"/>
            <a:ext cx="4114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1" hangingPunct="1">
              <a:spcBef>
                <a:spcPct val="50000"/>
              </a:spcBef>
            </a:pPr>
            <a:r>
              <a:rPr lang="zh-CN" altLang="en-US" sz="3200" b="1">
                <a:solidFill>
                  <a:schemeClr val="bg1"/>
                </a:solidFill>
                <a:latin typeface="Arial" charset="0"/>
              </a:rPr>
              <a:t>利 </a:t>
            </a:r>
            <a:r>
              <a:rPr lang="en-US" altLang="zh-CN" sz="3200" b="1">
                <a:solidFill>
                  <a:schemeClr val="bg1"/>
                </a:solidFill>
                <a:latin typeface="Arial" charset="0"/>
              </a:rPr>
              <a:t>10:8-9</a:t>
            </a:r>
          </a:p>
        </p:txBody>
      </p:sp>
      <p:sp>
        <p:nvSpPr>
          <p:cNvPr id="157701" name="Rectangle 5"/>
          <p:cNvSpPr>
            <a:spLocks noGrp="1" noChangeArrowheads="1"/>
          </p:cNvSpPr>
          <p:nvPr>
            <p:ph type="title" idx="4294967295"/>
          </p:nvPr>
        </p:nvSpPr>
        <p:spPr>
          <a:xfrm>
            <a:off x="6011863" y="260350"/>
            <a:ext cx="3132137" cy="1920875"/>
          </a:xfrm>
          <a:effectLst>
            <a:outerShdw blurRad="63500" dist="38099" dir="2700000" algn="ctr" rotWithShape="0">
              <a:schemeClr val="tx1">
                <a:alpha val="74998"/>
              </a:schemeClr>
            </a:outerShdw>
          </a:effectLst>
        </p:spPr>
        <p:txBody>
          <a:bodyPr anchor="t">
            <a:spAutoFit/>
          </a:bodyPr>
          <a:lstStyle/>
          <a:p>
            <a:pPr>
              <a:spcBef>
                <a:spcPct val="50000"/>
              </a:spcBef>
            </a:pPr>
            <a:r>
              <a:rPr lang="zh-CN" altLang="en-US" sz="4000" b="1">
                <a:solidFill>
                  <a:schemeClr val="bg1"/>
                </a:solidFill>
                <a:latin typeface="微軟正黑體" charset="0"/>
                <a:ea typeface="微軟正黑體" charset="0"/>
                <a:cs typeface="微軟正黑體" charset="0"/>
              </a:rPr>
              <a:t>拿答 </a:t>
            </a:r>
            <a:br>
              <a:rPr lang="zh-CN" altLang="en-US" sz="4000" b="1">
                <a:solidFill>
                  <a:schemeClr val="bg1"/>
                </a:solidFill>
                <a:latin typeface="微軟正黑體" charset="0"/>
                <a:ea typeface="微軟正黑體" charset="0"/>
                <a:cs typeface="微軟正黑體" charset="0"/>
              </a:rPr>
            </a:br>
            <a:r>
              <a:rPr lang="zh-CN" altLang="en-US" sz="4000" b="1">
                <a:solidFill>
                  <a:schemeClr val="bg1"/>
                </a:solidFill>
                <a:latin typeface="微軟正黑體" charset="0"/>
                <a:ea typeface="微軟正黑體" charset="0"/>
                <a:cs typeface="微軟正黑體" charset="0"/>
              </a:rPr>
              <a:t>和</a:t>
            </a:r>
            <a:r>
              <a:rPr lang="en-US" sz="4000" b="1">
                <a:solidFill>
                  <a:schemeClr val="bg1"/>
                </a:solidFill>
                <a:latin typeface="微軟正黑體" charset="0"/>
                <a:ea typeface="微軟正黑體" charset="0"/>
                <a:cs typeface="微軟正黑體" charset="0"/>
              </a:rPr>
              <a:t> </a:t>
            </a:r>
            <a:br>
              <a:rPr lang="en-US" altLang="zh-CN" sz="4000" b="1">
                <a:solidFill>
                  <a:schemeClr val="bg1"/>
                </a:solidFill>
                <a:latin typeface="微軟正黑體" charset="0"/>
                <a:ea typeface="微軟正黑體" charset="0"/>
                <a:cs typeface="微軟正黑體" charset="0"/>
              </a:rPr>
            </a:br>
            <a:r>
              <a:rPr lang="zh-CN" altLang="en-US" sz="4000" b="1">
                <a:solidFill>
                  <a:schemeClr val="bg1"/>
                </a:solidFill>
                <a:latin typeface="微軟正黑體" charset="0"/>
                <a:ea typeface="微軟正黑體" charset="0"/>
                <a:cs typeface="微軟正黑體" charset="0"/>
              </a:rPr>
              <a:t>亚比户</a:t>
            </a:r>
            <a:endParaRPr lang="en-US" altLang="zh-CN" sz="4000" b="1">
              <a:solidFill>
                <a:schemeClr val="bg1"/>
              </a:solidFill>
              <a:latin typeface="微軟正黑體" charset="0"/>
              <a:ea typeface="微軟正黑體" charset="0"/>
              <a:cs typeface="微軟正黑體" charset="0"/>
            </a:endParaRPr>
          </a:p>
        </p:txBody>
      </p:sp>
      <p:sp>
        <p:nvSpPr>
          <p:cNvPr id="6" name="Text Box 3"/>
          <p:cNvSpPr txBox="1">
            <a:spLocks noChangeArrowheads="1"/>
          </p:cNvSpPr>
          <p:nvPr/>
        </p:nvSpPr>
        <p:spPr bwMode="auto">
          <a:xfrm>
            <a:off x="34925" y="971550"/>
            <a:ext cx="5616575" cy="2528888"/>
          </a:xfrm>
          <a:prstGeom prst="rect">
            <a:avLst/>
          </a:prstGeom>
          <a:solidFill>
            <a:schemeClr val="tx1"/>
          </a:solidFill>
          <a:ln>
            <a:noFill/>
          </a:ln>
          <a:effectLst>
            <a:outerShdw blurRad="63500" dist="38099" dir="2700000" algn="ctr" rotWithShape="0">
              <a:schemeClr val="tx1">
                <a:alpha val="74997"/>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pPr>
            <a:r>
              <a:rPr lang="en-US" altLang="zh-CN" sz="3200" b="1">
                <a:solidFill>
                  <a:schemeClr val="bg1"/>
                </a:solidFill>
                <a:latin typeface="Arial" charset="0"/>
              </a:rPr>
              <a:t> </a:t>
            </a:r>
            <a:r>
              <a:rPr lang="zh-CN" altLang="en-US" sz="3200" b="1">
                <a:solidFill>
                  <a:schemeClr val="bg1"/>
                </a:solidFill>
                <a:latin typeface="Arial" charset="0"/>
              </a:rPr>
              <a:t>耶和华对亚伦说： </a:t>
            </a:r>
            <a:r>
              <a:rPr lang="en-US" altLang="zh-CN" sz="3200" b="1">
                <a:solidFill>
                  <a:schemeClr val="bg1"/>
                </a:solidFill>
                <a:latin typeface="Arial" charset="0"/>
              </a:rPr>
              <a:t>“</a:t>
            </a:r>
            <a:r>
              <a:rPr lang="zh-CN" altLang="en-US" sz="3200" b="1">
                <a:solidFill>
                  <a:schemeClr val="bg1"/>
                </a:solidFill>
                <a:latin typeface="Arial" charset="0"/>
              </a:rPr>
              <a:t>你和你的儿子一起进会幕的时候，淡酒烈酒都不可喝，免得你们死亡，这要作你们世世代代永远的律例； </a:t>
            </a:r>
          </a:p>
        </p:txBody>
      </p:sp>
      <p:pic>
        <p:nvPicPr>
          <p:cNvPr id="376838" name="Picture 4" descr="Nadab_w_Abihu_C-230.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27763" y="2133600"/>
            <a:ext cx="2286000" cy="259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no-win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492375"/>
            <a:ext cx="2870200" cy="283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Holiness</a:t>
            </a:r>
          </a:p>
        </p:txBody>
      </p:sp>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4" name="Rectangle 2"/>
          <p:cNvSpPr txBox="1">
            <a:spLocks noChangeArrowheads="1"/>
          </p:cNvSpPr>
          <p:nvPr/>
        </p:nvSpPr>
        <p:spPr bwMode="auto">
          <a:xfrm>
            <a:off x="1160028" y="2456699"/>
            <a:ext cx="6750184" cy="1863627"/>
          </a:xfrm>
          <a:prstGeom prst="rect">
            <a:avLst/>
          </a:prstGeom>
          <a:solidFill>
            <a:srgbClr val="BB383A"/>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Black"/>
                <a:ea typeface="ＭＳ Ｐゴシック" charset="0"/>
                <a:cs typeface="Arial Black"/>
              </a:rPr>
              <a:t>100% </a:t>
            </a:r>
            <a:r>
              <a:rPr kumimoji="0" lang="en-US" sz="5400" b="1" i="0" u="none" strike="noStrike" kern="1200" cap="none" spc="0" normalizeH="0" baseline="0" noProof="0" dirty="0" err="1">
                <a:ln>
                  <a:noFill/>
                </a:ln>
                <a:solidFill>
                  <a:srgbClr val="FFFFFF"/>
                </a:solidFill>
                <a:effectLst/>
                <a:uLnTx/>
                <a:uFillTx/>
                <a:latin typeface="Arial Black"/>
                <a:ea typeface="ＭＳ Ｐゴシック" charset="0"/>
                <a:cs typeface="Arial Black"/>
              </a:rPr>
              <a:t>纯洁</a:t>
            </a:r>
            <a:br>
              <a:rPr kumimoji="0" lang="en-US" sz="5400" b="1" i="0" u="none" strike="noStrike" kern="1200" cap="none" spc="0" normalizeH="0" baseline="0" noProof="0" dirty="0">
                <a:ln>
                  <a:noFill/>
                </a:ln>
                <a:solidFill>
                  <a:srgbClr val="FFFFFF"/>
                </a:solidFill>
                <a:effectLst/>
                <a:uLnTx/>
                <a:uFillTx/>
                <a:latin typeface="Arial Black"/>
                <a:ea typeface="ＭＳ Ｐゴシック" charset="0"/>
                <a:cs typeface="Arial Black"/>
              </a:rPr>
            </a:br>
            <a:r>
              <a:rPr kumimoji="0" lang="en-US" sz="4000" b="1" i="0" u="none" strike="noStrike" kern="1200" cap="none" spc="0" normalizeH="0" baseline="0" noProof="0" dirty="0" err="1">
                <a:ln>
                  <a:noFill/>
                </a:ln>
                <a:solidFill>
                  <a:srgbClr val="FFFFFF"/>
                </a:solidFill>
                <a:effectLst/>
                <a:uLnTx/>
                <a:uFillTx/>
                <a:latin typeface="Arial Black"/>
                <a:ea typeface="ＭＳ Ｐゴシック" charset="0"/>
                <a:cs typeface="Arial Black"/>
              </a:rPr>
              <a:t>神的圣洁的呼召</a:t>
            </a:r>
            <a:endParaRPr kumimoji="0" lang="en-US" sz="5400" b="1" i="0" u="none" strike="noStrike" kern="1200" cap="none" spc="0" normalizeH="0" baseline="0" noProof="0" dirty="0">
              <a:ln>
                <a:noFill/>
              </a:ln>
              <a:solidFill>
                <a:srgbClr val="FFFFFF"/>
              </a:solidFill>
              <a:effectLst/>
              <a:uLnTx/>
              <a:uFillTx/>
              <a:latin typeface="Arial Black"/>
              <a:ea typeface="ＭＳ Ｐゴシック" charset="0"/>
              <a:cs typeface="Arial Black"/>
            </a:endParaRPr>
          </a:p>
        </p:txBody>
      </p:sp>
    </p:spTree>
    <p:extLst>
      <p:ext uri="{BB962C8B-B14F-4D97-AF65-F5344CB8AC3E}">
        <p14:creationId xmlns:p14="http://schemas.microsoft.com/office/powerpoint/2010/main" val="442922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69314" name="Rectangle 47"/>
          <p:cNvSpPr>
            <a:spLocks noGrp="1" noChangeArrowheads="1"/>
          </p:cNvSpPr>
          <p:nvPr>
            <p:ph type="ctrTitle"/>
          </p:nvPr>
        </p:nvSpPr>
        <p:spPr>
          <a:xfrm>
            <a:off x="1371600" y="0"/>
            <a:ext cx="3429000" cy="1143000"/>
          </a:xfrm>
        </p:spPr>
        <p:txBody>
          <a:bodyPr/>
          <a:lstStyle/>
          <a:p>
            <a:pPr eaLnBrk="1" hangingPunct="1"/>
            <a:r>
              <a:rPr kumimoji="1" lang="en-US" sz="2800" b="1" dirty="0">
                <a:latin typeface="Times New Roman" charset="0"/>
                <a:ea typeface="ＭＳ Ｐゴシック" charset="0"/>
                <a:cs typeface="ＭＳ Ｐゴシック" charset="0"/>
              </a:rPr>
              <a:t>Levi</a:t>
            </a:r>
            <a:r>
              <a:rPr kumimoji="1" lang="uk-UA" altLang="ja-JP" sz="2800" b="1" dirty="0">
                <a:latin typeface="Times New Roman" charset="0"/>
                <a:ea typeface="ＭＳ Ｐゴシック" charset="0"/>
                <a:cs typeface="ＭＳ Ｐゴシック" charset="0"/>
              </a:rPr>
              <a:t>'</a:t>
            </a:r>
            <a:r>
              <a:rPr kumimoji="1" lang="en-US" sz="2800" b="1" dirty="0">
                <a:latin typeface="Times New Roman" charset="0"/>
                <a:ea typeface="ＭＳ Ｐゴシック" charset="0"/>
                <a:cs typeface="ＭＳ Ｐゴシック" charset="0"/>
              </a:rPr>
              <a:t>s Family Tree</a:t>
            </a:r>
          </a:p>
        </p:txBody>
      </p:sp>
      <p:grpSp>
        <p:nvGrpSpPr>
          <p:cNvPr id="269315" name="Group 2"/>
          <p:cNvGrpSpPr>
            <a:grpSpLocks/>
          </p:cNvGrpSpPr>
          <p:nvPr/>
        </p:nvGrpSpPr>
        <p:grpSpPr bwMode="auto">
          <a:xfrm>
            <a:off x="533400" y="152400"/>
            <a:ext cx="4953000" cy="838200"/>
            <a:chOff x="528" y="0"/>
            <a:chExt cx="3360" cy="624"/>
          </a:xfrm>
        </p:grpSpPr>
        <p:sp>
          <p:nvSpPr>
            <p:cNvPr id="269361"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endParaRPr lang="en-US" b="1"/>
            </a:p>
          </p:txBody>
        </p:sp>
        <p:sp>
          <p:nvSpPr>
            <p:cNvPr id="269362" name="WordArt 4"/>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b="1" kern="10" dirty="0">
                  <a:effectLst>
                    <a:outerShdw blurRad="63500" dist="38099" dir="2700000" algn="ctr" rotWithShape="0">
                      <a:srgbClr val="C0C0C0">
                        <a:alpha val="79999"/>
                      </a:srgbClr>
                    </a:outerShdw>
                  </a:effectLst>
                  <a:latin typeface="Franklin Gothic Medium"/>
                  <a:ea typeface="Franklin Gothic Medium"/>
                  <a:cs typeface="Franklin Gothic Medium"/>
                </a:rPr>
                <a:t>利未人家谱</a:t>
              </a:r>
            </a:p>
          </p:txBody>
        </p:sp>
      </p:grpSp>
      <p:sp>
        <p:nvSpPr>
          <p:cNvPr id="269316"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r>
              <a:rPr lang="zh-CN" altLang="en-US" sz="1800" b="1" dirty="0">
                <a:latin typeface="Century Gothic" charset="0"/>
              </a:rPr>
              <a:t>利未</a:t>
            </a:r>
            <a:endParaRPr lang="en-US" sz="1800" b="1" dirty="0">
              <a:latin typeface="Century Gothic" charset="0"/>
            </a:endParaRPr>
          </a:p>
        </p:txBody>
      </p:sp>
      <p:sp>
        <p:nvSpPr>
          <p:cNvPr id="269317"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r>
              <a:rPr lang="zh-CN" altLang="en-US" sz="1800" b="1" dirty="0">
                <a:latin typeface="Century Gothic" charset="0"/>
              </a:rPr>
              <a:t>革顺</a:t>
            </a:r>
            <a:endParaRPr lang="en-US" sz="1800" b="1" dirty="0">
              <a:latin typeface="Century Gothic" charset="0"/>
            </a:endParaRPr>
          </a:p>
        </p:txBody>
      </p:sp>
      <p:sp>
        <p:nvSpPr>
          <p:cNvPr id="269318"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r>
              <a:rPr lang="zh-CN" altLang="en-US" sz="1800" b="1" dirty="0">
                <a:latin typeface="Arial" charset="0"/>
              </a:rPr>
              <a:t>哥辖 </a:t>
            </a:r>
          </a:p>
        </p:txBody>
      </p:sp>
      <p:sp>
        <p:nvSpPr>
          <p:cNvPr id="269319"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r>
              <a:rPr lang="zh-CN" altLang="en-US" sz="1800" b="1" dirty="0">
                <a:latin typeface="Century Gothic" charset="0"/>
              </a:rPr>
              <a:t>米拉利</a:t>
            </a:r>
          </a:p>
        </p:txBody>
      </p:sp>
      <p:sp>
        <p:nvSpPr>
          <p:cNvPr id="269320"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r>
              <a:rPr lang="zh-CN" altLang="en-US" sz="1800" b="1" dirty="0">
                <a:latin typeface="Arial" charset="0"/>
              </a:rPr>
              <a:t>米利暗 </a:t>
            </a:r>
          </a:p>
        </p:txBody>
      </p:sp>
      <p:sp>
        <p:nvSpPr>
          <p:cNvPr id="269321"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r>
              <a:rPr lang="zh-CN" altLang="en-US" sz="1800" b="1" dirty="0">
                <a:latin typeface="Arial" charset="0"/>
              </a:rPr>
              <a:t>摩西</a:t>
            </a:r>
          </a:p>
        </p:txBody>
      </p:sp>
      <p:sp>
        <p:nvSpPr>
          <p:cNvPr id="691211"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eaLnBrk="1" hangingPunct="1">
              <a:defRPr/>
            </a:pPr>
            <a:r>
              <a:rPr lang="zh-CN" altLang="en-US" sz="1800" b="1" dirty="0">
                <a:solidFill>
                  <a:srgbClr val="FFFFFF"/>
                </a:solidFill>
                <a:effectLst>
                  <a:outerShdw blurRad="38100" dist="38100" dir="2700000" algn="tl">
                    <a:srgbClr val="000000"/>
                  </a:outerShdw>
                </a:effectLst>
                <a:latin typeface="Arial" charset="0"/>
              </a:rPr>
              <a:t>亚伦</a:t>
            </a:r>
          </a:p>
        </p:txBody>
      </p:sp>
      <p:sp>
        <p:nvSpPr>
          <p:cNvPr id="269323"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eaLnBrk="1" hangingPunct="1"/>
            <a:r>
              <a:rPr lang="zh-CN" altLang="en-US" sz="1800" b="1" dirty="0">
                <a:latin typeface="Arial" charset="0"/>
              </a:rPr>
              <a:t>暗兰</a:t>
            </a:r>
          </a:p>
        </p:txBody>
      </p:sp>
      <p:sp>
        <p:nvSpPr>
          <p:cNvPr id="269324" name="AutoShape 13"/>
          <p:cNvSpPr>
            <a:spLocks noChangeArrowheads="1"/>
          </p:cNvSpPr>
          <p:nvPr/>
        </p:nvSpPr>
        <p:spPr bwMode="auto">
          <a:xfrm>
            <a:off x="11430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eaLnBrk="1" hangingPunct="1"/>
            <a:r>
              <a:rPr lang="zh-CN" altLang="en-US" sz="1800" b="1" dirty="0">
                <a:latin typeface="Arial" charset="0"/>
              </a:rPr>
              <a:t>拿答</a:t>
            </a:r>
            <a:r>
              <a:rPr lang="en-US" sz="1800" b="1" dirty="0">
                <a:latin typeface="Arial" charset="0"/>
              </a:rPr>
              <a:t> </a:t>
            </a:r>
          </a:p>
        </p:txBody>
      </p:sp>
      <p:sp>
        <p:nvSpPr>
          <p:cNvPr id="269325" name="AutoShape 14"/>
          <p:cNvSpPr>
            <a:spLocks noChangeArrowheads="1"/>
          </p:cNvSpPr>
          <p:nvPr/>
        </p:nvSpPr>
        <p:spPr bwMode="auto">
          <a:xfrm>
            <a:off x="2362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eaLnBrk="1" hangingPunct="1"/>
            <a:r>
              <a:rPr lang="zh-CN" altLang="en-US" sz="1800" b="1" dirty="0">
                <a:latin typeface="Arial" charset="0"/>
              </a:rPr>
              <a:t>亚比户</a:t>
            </a:r>
            <a:r>
              <a:rPr lang="en-US" sz="1800" b="1" dirty="0">
                <a:latin typeface="Arial" charset="0"/>
              </a:rPr>
              <a:t> </a:t>
            </a:r>
          </a:p>
        </p:txBody>
      </p:sp>
      <p:sp>
        <p:nvSpPr>
          <p:cNvPr id="691215"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eaLnBrk="1" hangingPunct="1">
              <a:defRPr/>
            </a:pPr>
            <a:r>
              <a:rPr lang="zh-CN" altLang="en-US" sz="1800" b="1" dirty="0">
                <a:solidFill>
                  <a:srgbClr val="FFFFFF"/>
                </a:solidFill>
                <a:effectLst>
                  <a:outerShdw blurRad="38100" dist="38100" dir="2700000" algn="tl">
                    <a:srgbClr val="000000"/>
                  </a:outerShdw>
                </a:effectLst>
                <a:latin typeface="Arial" charset="0"/>
              </a:rPr>
              <a:t>以利亚撒 </a:t>
            </a:r>
          </a:p>
        </p:txBody>
      </p:sp>
      <p:sp>
        <p:nvSpPr>
          <p:cNvPr id="269327" name="AutoShape 16"/>
          <p:cNvSpPr>
            <a:spLocks noChangeArrowheads="1"/>
          </p:cNvSpPr>
          <p:nvPr/>
        </p:nvSpPr>
        <p:spPr bwMode="auto">
          <a:xfrm>
            <a:off x="4648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eaLnBrk="1" hangingPunct="1"/>
            <a:r>
              <a:rPr lang="zh-CN" altLang="en-US" sz="1800" b="1" dirty="0">
                <a:latin typeface="Arial" charset="0"/>
              </a:rPr>
              <a:t>以他玛 </a:t>
            </a:r>
          </a:p>
        </p:txBody>
      </p:sp>
      <p:sp>
        <p:nvSpPr>
          <p:cNvPr id="269328" name="Line 17"/>
          <p:cNvSpPr>
            <a:spLocks noChangeShapeType="1"/>
          </p:cNvSpPr>
          <p:nvPr/>
        </p:nvSpPr>
        <p:spPr bwMode="auto">
          <a:xfrm>
            <a:off x="3429000" y="1828800"/>
            <a:ext cx="0" cy="45720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9329" name="Line 18"/>
          <p:cNvSpPr>
            <a:spLocks noChangeShapeType="1"/>
          </p:cNvSpPr>
          <p:nvPr/>
        </p:nvSpPr>
        <p:spPr bwMode="auto">
          <a:xfrm flipV="1">
            <a:off x="18288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9330" name="Line 19"/>
          <p:cNvSpPr>
            <a:spLocks noChangeShapeType="1"/>
          </p:cNvSpPr>
          <p:nvPr/>
        </p:nvSpPr>
        <p:spPr bwMode="auto">
          <a:xfrm>
            <a:off x="1828800" y="2057400"/>
            <a:ext cx="29718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9331" name="Line 20"/>
          <p:cNvSpPr>
            <a:spLocks noChangeShapeType="1"/>
          </p:cNvSpPr>
          <p:nvPr/>
        </p:nvSpPr>
        <p:spPr bwMode="auto">
          <a:xfrm>
            <a:off x="48006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cxnSp>
        <p:nvCxnSpPr>
          <p:cNvPr id="269332"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3"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4"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5"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269336" name="Line 25"/>
          <p:cNvSpPr>
            <a:spLocks noChangeShapeType="1"/>
          </p:cNvSpPr>
          <p:nvPr/>
        </p:nvSpPr>
        <p:spPr bwMode="auto">
          <a:xfrm>
            <a:off x="3429000" y="28956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9337" name="Line 26"/>
          <p:cNvSpPr>
            <a:spLocks noChangeShapeType="1"/>
          </p:cNvSpPr>
          <p:nvPr/>
        </p:nvSpPr>
        <p:spPr bwMode="auto">
          <a:xfrm>
            <a:off x="3429000" y="39624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9338" name="Line 27"/>
          <p:cNvSpPr>
            <a:spLocks noChangeShapeType="1"/>
          </p:cNvSpPr>
          <p:nvPr/>
        </p:nvSpPr>
        <p:spPr bwMode="auto">
          <a:xfrm flipV="1">
            <a:off x="22098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9339" name="Line 28"/>
          <p:cNvSpPr>
            <a:spLocks noChangeShapeType="1"/>
          </p:cNvSpPr>
          <p:nvPr/>
        </p:nvSpPr>
        <p:spPr bwMode="auto">
          <a:xfrm>
            <a:off x="2209800" y="4191000"/>
            <a:ext cx="2362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9340" name="Line 29"/>
          <p:cNvSpPr>
            <a:spLocks noChangeShapeType="1"/>
          </p:cNvSpPr>
          <p:nvPr/>
        </p:nvSpPr>
        <p:spPr bwMode="auto">
          <a:xfrm>
            <a:off x="45720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9341" name="Line 30"/>
          <p:cNvSpPr>
            <a:spLocks noChangeShapeType="1"/>
          </p:cNvSpPr>
          <p:nvPr/>
        </p:nvSpPr>
        <p:spPr bwMode="auto">
          <a:xfrm flipV="1">
            <a:off x="16002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9342" name="Line 31"/>
          <p:cNvSpPr>
            <a:spLocks noChangeShapeType="1"/>
          </p:cNvSpPr>
          <p:nvPr/>
        </p:nvSpPr>
        <p:spPr bwMode="auto">
          <a:xfrm>
            <a:off x="1600200" y="5181600"/>
            <a:ext cx="3505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9343" name="Line 32"/>
          <p:cNvSpPr>
            <a:spLocks noChangeShapeType="1"/>
          </p:cNvSpPr>
          <p:nvPr/>
        </p:nvSpPr>
        <p:spPr bwMode="auto">
          <a:xfrm>
            <a:off x="5105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9344" name="Line 33"/>
          <p:cNvSpPr>
            <a:spLocks noChangeShapeType="1"/>
          </p:cNvSpPr>
          <p:nvPr/>
        </p:nvSpPr>
        <p:spPr bwMode="auto">
          <a:xfrm>
            <a:off x="2819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9345" name="Line 34"/>
          <p:cNvSpPr>
            <a:spLocks noChangeShapeType="1"/>
          </p:cNvSpPr>
          <p:nvPr/>
        </p:nvSpPr>
        <p:spPr bwMode="auto">
          <a:xfrm>
            <a:off x="3962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9346" name="Line 35"/>
          <p:cNvSpPr>
            <a:spLocks noChangeShapeType="1"/>
          </p:cNvSpPr>
          <p:nvPr/>
        </p:nvSpPr>
        <p:spPr bwMode="auto">
          <a:xfrm>
            <a:off x="3429000" y="5029200"/>
            <a:ext cx="0" cy="1524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9347" name="Rectangle 36"/>
          <p:cNvSpPr>
            <a:spLocks noChangeArrowheads="1"/>
          </p:cNvSpPr>
          <p:nvPr/>
        </p:nvSpPr>
        <p:spPr bwMode="auto">
          <a:xfrm>
            <a:off x="6324600" y="2209800"/>
            <a:ext cx="2286000" cy="3048000"/>
          </a:xfrm>
          <a:prstGeom prst="rect">
            <a:avLst/>
          </a:prstGeom>
          <a:solidFill>
            <a:srgbClr val="FFFFFF"/>
          </a:solidFill>
          <a:ln w="9525">
            <a:solidFill>
              <a:schemeClr val="tx1"/>
            </a:solidFill>
            <a:miter lim="800000"/>
            <a:headEnd/>
            <a:tailEnd/>
          </a:ln>
        </p:spPr>
        <p:txBody>
          <a:bodyPr wrap="none" anchor="ctr"/>
          <a:lstStyle/>
          <a:p>
            <a:pPr algn="ctr" eaLnBrk="1" hangingPunct="1"/>
            <a:endParaRPr lang="en-US" sz="1800" b="1">
              <a:latin typeface="Arial" charset="0"/>
            </a:endParaRPr>
          </a:p>
        </p:txBody>
      </p:sp>
      <p:sp>
        <p:nvSpPr>
          <p:cNvPr id="269348"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eaLnBrk="1" hangingPunct="1"/>
            <a:endParaRPr lang="en-US" sz="1800" b="1">
              <a:latin typeface="Century Gothic" charset="0"/>
            </a:endParaRPr>
          </a:p>
        </p:txBody>
      </p:sp>
      <p:sp>
        <p:nvSpPr>
          <p:cNvPr id="269349" name="AutoShape 38"/>
          <p:cNvSpPr>
            <a:spLocks noChangeArrowheads="1"/>
          </p:cNvSpPr>
          <p:nvPr/>
        </p:nvSpPr>
        <p:spPr bwMode="auto">
          <a:xfrm>
            <a:off x="6553200" y="33528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eaLnBrk="1" hangingPunct="1"/>
            <a:endParaRPr lang="en-US" sz="1800" b="1">
              <a:latin typeface="Arial" charset="0"/>
            </a:endParaRPr>
          </a:p>
        </p:txBody>
      </p:sp>
      <p:sp>
        <p:nvSpPr>
          <p:cNvPr id="269350"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eaLnBrk="1" hangingPunct="1"/>
            <a:endParaRPr lang="en-US" sz="1800" b="1">
              <a:latin typeface="Arial" charset="0"/>
            </a:endParaRPr>
          </a:p>
        </p:txBody>
      </p:sp>
      <p:sp>
        <p:nvSpPr>
          <p:cNvPr id="269351" name="Text Box 40"/>
          <p:cNvSpPr txBox="1">
            <a:spLocks noChangeArrowheads="1"/>
          </p:cNvSpPr>
          <p:nvPr/>
        </p:nvSpPr>
        <p:spPr bwMode="auto">
          <a:xfrm>
            <a:off x="7316788" y="2667000"/>
            <a:ext cx="7232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eaLnBrk="1" hangingPunct="1"/>
            <a:r>
              <a:rPr lang="zh-CN" altLang="en-US" b="1" dirty="0">
                <a:latin typeface="Century Gothic" charset="0"/>
              </a:rPr>
              <a:t>利未人</a:t>
            </a:r>
            <a:endParaRPr lang="en-US" b="1" dirty="0">
              <a:latin typeface="Century Gothic" charset="0"/>
            </a:endParaRPr>
          </a:p>
        </p:txBody>
      </p:sp>
      <p:sp>
        <p:nvSpPr>
          <p:cNvPr id="269352" name="Text Box 41"/>
          <p:cNvSpPr txBox="1">
            <a:spLocks noChangeArrowheads="1"/>
          </p:cNvSpPr>
          <p:nvPr/>
        </p:nvSpPr>
        <p:spPr bwMode="auto">
          <a:xfrm>
            <a:off x="7310438" y="3352800"/>
            <a:ext cx="54373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eaLnBrk="1" hangingPunct="1"/>
            <a:r>
              <a:rPr lang="zh-CN" altLang="en-US" b="1" dirty="0">
                <a:latin typeface="Century Gothic" charset="0"/>
              </a:rPr>
              <a:t>祭司</a:t>
            </a:r>
          </a:p>
        </p:txBody>
      </p:sp>
      <p:sp>
        <p:nvSpPr>
          <p:cNvPr id="269353" name="Text Box 42"/>
          <p:cNvSpPr txBox="1">
            <a:spLocks noChangeArrowheads="1"/>
          </p:cNvSpPr>
          <p:nvPr/>
        </p:nvSpPr>
        <p:spPr bwMode="auto">
          <a:xfrm>
            <a:off x="7315200" y="4038600"/>
            <a:ext cx="7232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eaLnBrk="1" hangingPunct="1"/>
            <a:r>
              <a:rPr lang="zh-CN" altLang="en-US" b="1" dirty="0">
                <a:latin typeface="Century Gothic" charset="0"/>
              </a:rPr>
              <a:t>大祭司</a:t>
            </a:r>
          </a:p>
        </p:txBody>
      </p:sp>
      <p:sp>
        <p:nvSpPr>
          <p:cNvPr id="269354" name="Text Box 43"/>
          <p:cNvSpPr txBox="1">
            <a:spLocks noChangeArrowheads="1"/>
          </p:cNvSpPr>
          <p:nvPr/>
        </p:nvSpPr>
        <p:spPr bwMode="auto">
          <a:xfrm>
            <a:off x="7319963" y="4572000"/>
            <a:ext cx="82586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eaLnBrk="1" hangingPunct="1"/>
            <a:r>
              <a:rPr lang="zh-CN" altLang="en-US" sz="1000" b="1" dirty="0">
                <a:latin typeface="Century Gothic" charset="0"/>
              </a:rPr>
              <a:t>擅自献火祭</a:t>
            </a:r>
          </a:p>
          <a:p>
            <a:pPr algn="l" eaLnBrk="1" hangingPunct="1"/>
            <a:r>
              <a:rPr lang="zh-CN" altLang="en-US" sz="1000" b="1" dirty="0">
                <a:latin typeface="Century Gothic" charset="0"/>
              </a:rPr>
              <a:t>被神所杀</a:t>
            </a:r>
          </a:p>
        </p:txBody>
      </p:sp>
      <p:sp>
        <p:nvSpPr>
          <p:cNvPr id="269355" name="AutoShape 44"/>
          <p:cNvSpPr>
            <a:spLocks noChangeArrowheads="1"/>
          </p:cNvSpPr>
          <p:nvPr/>
        </p:nvSpPr>
        <p:spPr bwMode="auto">
          <a:xfrm>
            <a:off x="6553200" y="46482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eaLnBrk="1" hangingPunct="1"/>
            <a:endParaRPr lang="en-US" sz="1800" b="1">
              <a:latin typeface="Arial" charset="0"/>
            </a:endParaRPr>
          </a:p>
        </p:txBody>
      </p:sp>
      <p:sp>
        <p:nvSpPr>
          <p:cNvPr id="269356"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9357"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9358" name="TextBox 47"/>
          <p:cNvSpPr txBox="1">
            <a:spLocks noChangeArrowheads="1"/>
          </p:cNvSpPr>
          <p:nvPr/>
        </p:nvSpPr>
        <p:spPr bwMode="auto">
          <a:xfrm>
            <a:off x="8340725" y="6477000"/>
            <a:ext cx="6508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en-US" b="1"/>
              <a:t>Manna</a:t>
            </a:r>
          </a:p>
        </p:txBody>
      </p:sp>
      <p:sp>
        <p:nvSpPr>
          <p:cNvPr id="269359" name="TextBox 1"/>
          <p:cNvSpPr txBox="1">
            <a:spLocks noChangeArrowheads="1"/>
          </p:cNvSpPr>
          <p:nvPr/>
        </p:nvSpPr>
        <p:spPr bwMode="auto">
          <a:xfrm>
            <a:off x="6588125" y="6453188"/>
            <a:ext cx="23368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en-US">
                <a:solidFill>
                  <a:srgbClr val="FFFFFF"/>
                </a:solidFill>
              </a:rPr>
              <a:t>Adapted from Manna Bible Maps</a:t>
            </a:r>
          </a:p>
        </p:txBody>
      </p:sp>
      <p:sp>
        <p:nvSpPr>
          <p:cNvPr id="269360" name="Text Box 41"/>
          <p:cNvSpPr txBox="1">
            <a:spLocks noChangeArrowheads="1"/>
          </p:cNvSpPr>
          <p:nvPr/>
        </p:nvSpPr>
        <p:spPr bwMode="auto">
          <a:xfrm>
            <a:off x="8374063" y="128588"/>
            <a:ext cx="6127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l"/>
            <a:r>
              <a:rPr lang="en-US" sz="2000" b="1">
                <a:solidFill>
                  <a:srgbClr val="FFFFFF"/>
                </a:solidFill>
                <a:latin typeface="Arial" charset="0"/>
                <a:cs typeface="Arial" charset="0"/>
              </a:rPr>
              <a:t>125</a:t>
            </a:r>
          </a:p>
          <a:p>
            <a:pPr algn="l"/>
            <a:r>
              <a:rPr lang="en-US" sz="2000" b="1">
                <a:solidFill>
                  <a:srgbClr val="FFFFFF"/>
                </a:solidFill>
                <a:latin typeface="Arial" charset="0"/>
                <a:cs typeface="Arial" charset="0"/>
              </a:rPr>
              <a:t>202</a:t>
            </a:r>
          </a:p>
        </p:txBody>
      </p:sp>
    </p:spTree>
    <p:extLst>
      <p:ext uri="{BB962C8B-B14F-4D97-AF65-F5344CB8AC3E}">
        <p14:creationId xmlns:p14="http://schemas.microsoft.com/office/powerpoint/2010/main" val="31266334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51306" y="1855934"/>
            <a:ext cx="5002066" cy="50020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承认</a:t>
            </a:r>
            <a:r>
              <a:rPr lang="zh-CN" altLang="en-US" sz="4800" b="1" dirty="0">
                <a:effectLst>
                  <a:glow rad="127000">
                    <a:schemeClr val="tx1"/>
                  </a:glow>
                </a:effectLst>
                <a:latin typeface="Arial" charset="0"/>
                <a:ea typeface="ＭＳ Ｐゴシック" charset="0"/>
                <a:cs typeface="ＭＳ Ｐゴシック" charset="0"/>
              </a:rPr>
              <a:t>神是你所需的全部</a:t>
            </a:r>
            <a:r>
              <a:rPr lang="en-US" sz="48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利未记</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1–10</a:t>
            </a:r>
          </a:p>
        </p:txBody>
      </p:sp>
    </p:spTree>
    <p:extLst>
      <p:ext uri="{BB962C8B-B14F-4D97-AF65-F5344CB8AC3E}">
        <p14:creationId xmlns:p14="http://schemas.microsoft.com/office/powerpoint/2010/main" val="528980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730" y="-1"/>
            <a:ext cx="9136782" cy="685800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grpSp>
        <p:nvGrpSpPr>
          <p:cNvPr id="4" name="Group 3"/>
          <p:cNvGrpSpPr/>
          <p:nvPr/>
        </p:nvGrpSpPr>
        <p:grpSpPr>
          <a:xfrm>
            <a:off x="4974437" y="-963385"/>
            <a:ext cx="4853461" cy="7804050"/>
            <a:chOff x="409008" y="-1062725"/>
            <a:chExt cx="4853461" cy="7804050"/>
          </a:xfrm>
        </p:grpSpPr>
        <p:sp>
          <p:nvSpPr>
            <p:cNvPr id="3" name="Rectangle 2"/>
            <p:cNvSpPr/>
            <p:nvPr/>
          </p:nvSpPr>
          <p:spPr bwMode="auto">
            <a:xfrm rot="19342948">
              <a:off x="409008" y="-1062725"/>
              <a:ext cx="2736304" cy="414039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6" name="Rectangle 5"/>
            <p:cNvSpPr/>
            <p:nvPr/>
          </p:nvSpPr>
          <p:spPr bwMode="auto">
            <a:xfrm rot="19342948">
              <a:off x="2281215" y="-702686"/>
              <a:ext cx="2736304" cy="414039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Rectangle 6"/>
            <p:cNvSpPr/>
            <p:nvPr/>
          </p:nvSpPr>
          <p:spPr bwMode="auto">
            <a:xfrm>
              <a:off x="797973" y="3357095"/>
              <a:ext cx="3744416" cy="338423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7"/>
            <p:cNvSpPr/>
            <p:nvPr/>
          </p:nvSpPr>
          <p:spPr bwMode="auto">
            <a:xfrm>
              <a:off x="1518053" y="2348983"/>
              <a:ext cx="3744416" cy="270023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4405593" y="30881"/>
            <a:ext cx="4694677" cy="3384230"/>
          </a:xfrm>
          <a:effectLst/>
        </p:spPr>
        <p:txBody>
          <a:bodyPr/>
          <a:lstStyle/>
          <a:p>
            <a:pPr defTabSz="914400">
              <a:defRPr/>
            </a:pPr>
            <a:r>
              <a:rPr lang="zh-CN" altLang="en-US" sz="2800" b="1" dirty="0">
                <a:solidFill>
                  <a:schemeClr val="tx2"/>
                </a:solidFill>
                <a:effectLst>
                  <a:glow rad="127000">
                    <a:schemeClr val="bg1"/>
                  </a:glow>
                </a:effectLst>
                <a:latin typeface="Chalkduster"/>
                <a:ea typeface="ＭＳ Ｐゴシック" charset="0"/>
                <a:cs typeface="Chalkduster"/>
              </a:rPr>
              <a:t>“按着律法，几乎所有都是用</a:t>
            </a:r>
            <a:r>
              <a:rPr lang="zh-CN" altLang="en-US" sz="2800" b="1" dirty="0">
                <a:solidFill>
                  <a:srgbClr val="FF0000"/>
                </a:solidFill>
                <a:effectLst>
                  <a:glow rad="127000">
                    <a:schemeClr val="bg1"/>
                  </a:glow>
                </a:effectLst>
                <a:latin typeface="Chalkduster"/>
                <a:ea typeface="ＭＳ Ｐゴシック" charset="0"/>
                <a:cs typeface="Chalkduster"/>
              </a:rPr>
              <a:t>血</a:t>
            </a:r>
            <a:r>
              <a:rPr lang="zh-CN" altLang="en-US" sz="2800" b="1" dirty="0">
                <a:solidFill>
                  <a:schemeClr val="tx2"/>
                </a:solidFill>
                <a:effectLst>
                  <a:glow rad="127000">
                    <a:schemeClr val="bg1"/>
                  </a:glow>
                </a:effectLst>
                <a:latin typeface="Chalkduster"/>
                <a:ea typeface="ＭＳ Ｐゴシック" charset="0"/>
                <a:cs typeface="Chalkduster"/>
              </a:rPr>
              <a:t>洁净的，如果没有流</a:t>
            </a:r>
            <a:r>
              <a:rPr lang="zh-CN" altLang="en-US" sz="2800" b="1" dirty="0">
                <a:solidFill>
                  <a:srgbClr val="FF0000"/>
                </a:solidFill>
                <a:effectLst>
                  <a:glow rad="127000">
                    <a:schemeClr val="bg1"/>
                  </a:glow>
                </a:effectLst>
                <a:latin typeface="Chalkduster"/>
                <a:ea typeface="ＭＳ Ｐゴシック" charset="0"/>
                <a:cs typeface="Chalkduster"/>
              </a:rPr>
              <a:t>血</a:t>
            </a:r>
            <a:r>
              <a:rPr lang="zh-CN" altLang="en-US" sz="2800" b="1" dirty="0">
                <a:solidFill>
                  <a:schemeClr val="tx2"/>
                </a:solidFill>
                <a:effectLst>
                  <a:glow rad="127000">
                    <a:schemeClr val="bg1"/>
                  </a:glow>
                </a:effectLst>
                <a:latin typeface="Chalkduster"/>
                <a:ea typeface="ＭＳ Ｐゴシック" charset="0"/>
                <a:cs typeface="Chalkduster"/>
              </a:rPr>
              <a:t>，</a:t>
            </a:r>
            <a:br>
              <a:rPr lang="en-US" altLang="zh-CN" sz="2800" b="1" dirty="0">
                <a:solidFill>
                  <a:schemeClr val="tx2"/>
                </a:solidFill>
                <a:effectLst>
                  <a:glow rad="127000">
                    <a:schemeClr val="bg1"/>
                  </a:glow>
                </a:effectLst>
                <a:latin typeface="Chalkduster"/>
                <a:ea typeface="ＭＳ Ｐゴシック" charset="0"/>
                <a:cs typeface="Chalkduster"/>
              </a:rPr>
            </a:br>
            <a:r>
              <a:rPr lang="zh-CN" altLang="en-US" sz="2800" b="1" dirty="0">
                <a:solidFill>
                  <a:schemeClr val="tx2"/>
                </a:solidFill>
                <a:effectLst>
                  <a:glow rad="127000">
                    <a:schemeClr val="bg1"/>
                  </a:glow>
                </a:effectLst>
                <a:latin typeface="Chalkduster"/>
                <a:ea typeface="ＭＳ Ｐゴシック" charset="0"/>
                <a:cs typeface="Chalkduster"/>
              </a:rPr>
              <a:t>就没有赦免” </a:t>
            </a:r>
            <a:br>
              <a:rPr lang="en-US" altLang="zh-CN" sz="2800" b="1" dirty="0">
                <a:solidFill>
                  <a:schemeClr val="tx2"/>
                </a:solidFill>
                <a:effectLst>
                  <a:glow rad="127000">
                    <a:schemeClr val="bg1"/>
                  </a:glow>
                </a:effectLst>
                <a:latin typeface="Chalkduster"/>
                <a:ea typeface="ＭＳ Ｐゴシック" charset="0"/>
                <a:cs typeface="Chalkduster"/>
              </a:rPr>
            </a:br>
            <a:br>
              <a:rPr lang="en-US" altLang="zh-CN" sz="2800" b="1" dirty="0">
                <a:solidFill>
                  <a:schemeClr val="tx2"/>
                </a:solidFill>
                <a:effectLst>
                  <a:glow rad="127000">
                    <a:schemeClr val="bg1"/>
                  </a:glow>
                </a:effectLst>
                <a:latin typeface="Chalkduster"/>
                <a:ea typeface="ＭＳ Ｐゴシック" charset="0"/>
                <a:cs typeface="Chalkduster"/>
              </a:rPr>
            </a:br>
            <a:r>
              <a:rPr lang="en-US" altLang="zh-CN" sz="2800" b="1" dirty="0">
                <a:solidFill>
                  <a:schemeClr val="tx2"/>
                </a:solidFill>
                <a:effectLst>
                  <a:glow rad="127000">
                    <a:schemeClr val="bg1"/>
                  </a:glow>
                </a:effectLst>
                <a:latin typeface="Chalkduster"/>
                <a:ea typeface="ＭＳ Ｐゴシック" charset="0"/>
                <a:cs typeface="Chalkduster"/>
              </a:rPr>
              <a:t>(</a:t>
            </a:r>
            <a:r>
              <a:rPr lang="zh-CN" altLang="en-US" sz="2800" b="1" dirty="0">
                <a:solidFill>
                  <a:schemeClr val="tx2"/>
                </a:solidFill>
                <a:effectLst>
                  <a:glow rad="127000">
                    <a:schemeClr val="bg1"/>
                  </a:glow>
                </a:effectLst>
                <a:latin typeface="Chalkduster"/>
                <a:ea typeface="ＭＳ Ｐゴシック" charset="0"/>
                <a:cs typeface="Chalkduster"/>
              </a:rPr>
              <a:t>来 </a:t>
            </a:r>
            <a:r>
              <a:rPr lang="en-US" altLang="zh-CN" sz="2800" b="1" dirty="0">
                <a:solidFill>
                  <a:schemeClr val="tx2"/>
                </a:solidFill>
                <a:effectLst>
                  <a:glow rad="127000">
                    <a:schemeClr val="bg1"/>
                  </a:glow>
                </a:effectLst>
                <a:latin typeface="Chalkduster"/>
                <a:ea typeface="ＭＳ Ｐゴシック" charset="0"/>
                <a:cs typeface="Chalkduster"/>
              </a:rPr>
              <a:t>9:22) </a:t>
            </a:r>
          </a:p>
        </p:txBody>
      </p:sp>
      <p:sp>
        <p:nvSpPr>
          <p:cNvPr id="10" name="Rectangle 2">
            <a:extLst>
              <a:ext uri="{FF2B5EF4-FFF2-40B4-BE49-F238E27FC236}">
                <a16:creationId xmlns:a16="http://schemas.microsoft.com/office/drawing/2014/main" id="{6B152E1A-943F-2341-8EB7-B363B07CF7B4}"/>
              </a:ext>
            </a:extLst>
          </p:cNvPr>
          <p:cNvSpPr txBox="1">
            <a:spLocks noChangeArrowheads="1"/>
          </p:cNvSpPr>
          <p:nvPr/>
        </p:nvSpPr>
        <p:spPr bwMode="auto">
          <a:xfrm>
            <a:off x="5114441" y="3456435"/>
            <a:ext cx="4047822" cy="339381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800" b="1" i="0" u="none" strike="noStrike" kern="0" cap="none" spc="0" normalizeH="0" baseline="0" noProof="0" dirty="0">
              <a:ln>
                <a:noFill/>
              </a:ln>
              <a:solidFill>
                <a:srgbClr val="000000"/>
              </a:solidFill>
              <a:effectLst>
                <a:glow rad="127000">
                  <a:srgbClr val="FFFFFF"/>
                </a:glow>
              </a:effectLst>
              <a:uLnTx/>
              <a:uFillTx/>
              <a:latin typeface="Chalkduster"/>
              <a:ea typeface="ＭＳ Ｐゴシック" charset="0"/>
              <a:cs typeface="Chalkduster"/>
            </a:endParaRPr>
          </a:p>
        </p:txBody>
      </p:sp>
    </p:spTree>
    <p:extLst>
      <p:ext uri="{BB962C8B-B14F-4D97-AF65-F5344CB8AC3E}">
        <p14:creationId xmlns:p14="http://schemas.microsoft.com/office/powerpoint/2010/main" val="116322236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026"/>
          <p:cNvSpPr>
            <a:spLocks noGrp="1" noChangeArrowheads="1"/>
          </p:cNvSpPr>
          <p:nvPr>
            <p:ph type="ctrTitle"/>
          </p:nvPr>
        </p:nvSpPr>
        <p:spPr>
          <a:xfrm>
            <a:off x="0" y="0"/>
            <a:ext cx="4191000" cy="762000"/>
          </a:xfrm>
        </p:spPr>
        <p:txBody>
          <a:bodyPr/>
          <a:lstStyle/>
          <a:p>
            <a:pPr algn="l" eaLnBrk="1" hangingPunct="1"/>
            <a:r>
              <a:rPr kumimoji="0" lang="zh-CN" altLang="en-US" sz="3200" i="1" dirty="0">
                <a:latin typeface="Helvetica" charset="0"/>
                <a:ea typeface="Osaka" charset="0"/>
                <a:cs typeface="Osaka" charset="0"/>
              </a:rPr>
              <a:t>救恩</a:t>
            </a:r>
            <a:r>
              <a:rPr kumimoji="0" lang="en-US" altLang="zh-CN" sz="3200" i="1" dirty="0">
                <a:latin typeface="Helvetica" charset="0"/>
                <a:ea typeface="Osaka" charset="0"/>
                <a:cs typeface="Osaka" charset="0"/>
              </a:rPr>
              <a:t> </a:t>
            </a:r>
            <a:r>
              <a:rPr kumimoji="0" lang="zh-CN" altLang="en-US" sz="3200" i="1" dirty="0">
                <a:latin typeface="Helvetica" charset="0"/>
                <a:ea typeface="Osaka" charset="0"/>
                <a:cs typeface="Osaka" charset="0"/>
              </a:rPr>
              <a:t>（无论年龄）</a:t>
            </a:r>
            <a:r>
              <a:rPr kumimoji="0" lang="en-US" sz="3200" i="1" dirty="0">
                <a:latin typeface="Helvetica" charset="0"/>
                <a:ea typeface="Osaka" charset="0"/>
                <a:cs typeface="Osaka" charset="0"/>
              </a:rPr>
              <a:t>:</a:t>
            </a: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667000"/>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eaLnBrk="1" hangingPunct="1">
              <a:lnSpc>
                <a:spcPct val="110000"/>
              </a:lnSpc>
              <a:spcBef>
                <a:spcPct val="20000"/>
              </a:spcBef>
              <a:buClr>
                <a:srgbClr val="960000"/>
              </a:buClr>
              <a:buSzPct val="100000"/>
              <a:buFont typeface="Wingdings" charset="0"/>
              <a:buNone/>
            </a:pPr>
            <a:endParaRPr lang="en-US" sz="3200">
              <a:solidFill>
                <a:srgbClr val="FFFFFF"/>
              </a:solidFill>
              <a:latin typeface="Helvetica" charset="0"/>
              <a:ea typeface="Osaka" charset="0"/>
              <a:cs typeface="Osaka"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lgn="l" eaLnBrk="1" hangingPunct="1"/>
            <a:endParaRPr lang="en-US" sz="2400">
              <a:solidFill>
                <a:srgbClr val="FFFFFF"/>
              </a:solidFill>
              <a:latin typeface="Times New Roman" charset="0"/>
              <a:cs typeface="ＭＳ Ｐゴシック" charset="0"/>
            </a:endParaRPr>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lgn="l" eaLnBrk="1" hangingPunct="1"/>
            <a:endParaRPr lang="en-US" sz="2400">
              <a:solidFill>
                <a:srgbClr val="FFFFFF"/>
              </a:solidFill>
              <a:latin typeface="Times New Roman" charset="0"/>
              <a:cs typeface="ＭＳ Ｐゴシック"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algn="ctr" eaLnBrk="1" hangingPunct="1"/>
            <a:r>
              <a:rPr lang="zh-CN"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十字架的核心</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sp>
        <p:nvSpPr>
          <p:cNvPr id="314375" name="Rectangle 1034"/>
          <p:cNvSpPr>
            <a:spLocks noChangeArrowheads="1"/>
          </p:cNvSpPr>
          <p:nvPr/>
        </p:nvSpPr>
        <p:spPr bwMode="auto">
          <a:xfrm>
            <a:off x="76200" y="3810000"/>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eaLnBrk="1" hangingPunct="1">
              <a:lnSpc>
                <a:spcPct val="110000"/>
              </a:lnSpc>
              <a:spcBef>
                <a:spcPct val="20000"/>
              </a:spcBef>
              <a:buClr>
                <a:srgbClr val="960000"/>
              </a:buClr>
              <a:buSzPct val="100000"/>
              <a:buFont typeface="Wingdings" charset="0"/>
              <a:buNone/>
            </a:pPr>
            <a:r>
              <a:rPr lang="zh-CN" altLang="en-US" sz="3200" dirty="0">
                <a:solidFill>
                  <a:srgbClr val="FFFFFF"/>
                </a:solidFill>
                <a:latin typeface="Helvetica" charset="0"/>
                <a:ea typeface="Osaka" charset="0"/>
                <a:cs typeface="Osaka" charset="0"/>
              </a:rPr>
              <a:t>公元前</a:t>
            </a:r>
            <a:endParaRPr lang="en-US" altLang="zh-CN" sz="3200" dirty="0">
              <a:solidFill>
                <a:srgbClr val="FFFFFF"/>
              </a:solidFill>
              <a:latin typeface="Helvetica" charset="0"/>
              <a:ea typeface="Osaka" charset="0"/>
              <a:cs typeface="Osaka" charset="0"/>
            </a:endParaRPr>
          </a:p>
          <a:p>
            <a:pPr indent="101600" algn="ctr" eaLnBrk="1" hangingPunct="1">
              <a:lnSpc>
                <a:spcPct val="110000"/>
              </a:lnSpc>
              <a:spcBef>
                <a:spcPct val="20000"/>
              </a:spcBef>
              <a:buClr>
                <a:srgbClr val="960000"/>
              </a:buClr>
              <a:buSzPct val="100000"/>
              <a:buFont typeface="Wingdings" charset="0"/>
              <a:buNone/>
            </a:pPr>
            <a:r>
              <a:rPr lang="zh-CN" altLang="en-US" sz="3200" dirty="0">
                <a:solidFill>
                  <a:srgbClr val="FFFFFF"/>
                </a:solidFill>
                <a:latin typeface="Helvetica" charset="0"/>
                <a:ea typeface="Osaka" charset="0"/>
                <a:cs typeface="Osaka" charset="0"/>
              </a:rPr>
              <a:t>望向十字架</a:t>
            </a:r>
            <a:endParaRPr lang="en-US" sz="3200" dirty="0">
              <a:solidFill>
                <a:srgbClr val="FFFFFF"/>
              </a:solidFill>
              <a:latin typeface="Helvetica" charset="0"/>
              <a:ea typeface="Osaka" charset="0"/>
              <a:cs typeface="Osaka" charset="0"/>
            </a:endParaRPr>
          </a:p>
        </p:txBody>
      </p:sp>
      <p:sp>
        <p:nvSpPr>
          <p:cNvPr id="546827" name="Rectangle 1035"/>
          <p:cNvSpPr>
            <a:spLocks noChangeArrowheads="1"/>
          </p:cNvSpPr>
          <p:nvPr/>
        </p:nvSpPr>
        <p:spPr bwMode="auto">
          <a:xfrm>
            <a:off x="6477000" y="3810000"/>
            <a:ext cx="2667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eaLnBrk="1" hangingPunct="1">
              <a:lnSpc>
                <a:spcPct val="110000"/>
              </a:lnSpc>
              <a:spcBef>
                <a:spcPct val="20000"/>
              </a:spcBef>
              <a:buClr>
                <a:srgbClr val="960000"/>
              </a:buClr>
              <a:buSzPct val="100000"/>
              <a:buFont typeface="Wingdings" charset="0"/>
              <a:buNone/>
            </a:pPr>
            <a:r>
              <a:rPr lang="zh-CN" altLang="en-US" sz="3200" dirty="0">
                <a:solidFill>
                  <a:srgbClr val="FFFFFF"/>
                </a:solidFill>
                <a:latin typeface="Helvetica" charset="0"/>
                <a:ea typeface="Osaka" charset="0"/>
                <a:cs typeface="Osaka" charset="0"/>
              </a:rPr>
              <a:t>公元后</a:t>
            </a:r>
            <a:endParaRPr lang="en-US" altLang="zh-CN" sz="3200" dirty="0">
              <a:solidFill>
                <a:srgbClr val="FFFFFF"/>
              </a:solidFill>
              <a:latin typeface="Helvetica" charset="0"/>
              <a:ea typeface="Osaka" charset="0"/>
              <a:cs typeface="Osaka" charset="0"/>
            </a:endParaRPr>
          </a:p>
          <a:p>
            <a:pPr indent="101600" algn="ctr" eaLnBrk="1" hangingPunct="1">
              <a:lnSpc>
                <a:spcPct val="110000"/>
              </a:lnSpc>
              <a:spcBef>
                <a:spcPct val="20000"/>
              </a:spcBef>
              <a:buClr>
                <a:srgbClr val="960000"/>
              </a:buClr>
              <a:buSzPct val="100000"/>
              <a:buFont typeface="Wingdings" charset="0"/>
              <a:buNone/>
            </a:pPr>
            <a:r>
              <a:rPr lang="zh-CN" altLang="en-US" sz="3200" dirty="0">
                <a:solidFill>
                  <a:srgbClr val="FFFFFF"/>
                </a:solidFill>
                <a:latin typeface="Helvetica" charset="0"/>
                <a:ea typeface="Osaka" charset="0"/>
                <a:cs typeface="Osaka" charset="0"/>
              </a:rPr>
              <a:t>回顾十字架</a:t>
            </a:r>
            <a:endParaRPr lang="en-US" sz="3200" dirty="0">
              <a:solidFill>
                <a:srgbClr val="FFFFFF"/>
              </a:solidFill>
              <a:latin typeface="Helvetica" charset="0"/>
              <a:ea typeface="Osaka" charset="0"/>
              <a:cs typeface="Osaka" charset="0"/>
            </a:endParaRPr>
          </a:p>
        </p:txBody>
      </p:sp>
    </p:spTree>
    <p:extLst>
      <p:ext uri="{BB962C8B-B14F-4D97-AF65-F5344CB8AC3E}">
        <p14:creationId xmlns:p14="http://schemas.microsoft.com/office/powerpoint/2010/main" val="12468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0" fill="hold" grpId="0" nodeType="clickEffect">
                                  <p:stCondLst>
                                    <p:cond delay="0"/>
                                  </p:stCondLst>
                                  <p:childTnLst>
                                    <p:set>
                                      <p:cBhvr>
                                        <p:cTn id="20" dur="1" fill="hold">
                                          <p:stCondLst>
                                            <p:cond delay="0"/>
                                          </p:stCondLst>
                                        </p:cTn>
                                        <p:tgtEl>
                                          <p:spTgt spid="54682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6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animBg="1"/>
      <p:bldP spid="54682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1864" y="167483"/>
            <a:ext cx="9087787" cy="6467475"/>
            <a:chOff x="41864" y="167483"/>
            <a:chExt cx="9087787" cy="6467475"/>
          </a:xfrm>
        </p:grpSpPr>
        <p:pic>
          <p:nvPicPr>
            <p:cNvPr id="3" name="Picture 2"/>
            <p:cNvPicPr>
              <a:picLocks noChangeAspect="1"/>
            </p:cNvPicPr>
            <p:nvPr/>
          </p:nvPicPr>
          <p:blipFill>
            <a:blip r:embed="rId3"/>
            <a:stretch>
              <a:fillRect/>
            </a:stretch>
          </p:blipFill>
          <p:spPr>
            <a:xfrm>
              <a:off x="41864" y="167483"/>
              <a:ext cx="9087787" cy="6467475"/>
            </a:xfrm>
            <a:prstGeom prst="rect">
              <a:avLst/>
            </a:prstGeom>
          </p:spPr>
        </p:pic>
        <p:sp>
          <p:nvSpPr>
            <p:cNvPr id="2" name="Rectangle 1"/>
            <p:cNvSpPr/>
            <p:nvPr/>
          </p:nvSpPr>
          <p:spPr bwMode="auto">
            <a:xfrm>
              <a:off x="355159" y="2195421"/>
              <a:ext cx="8233232" cy="147437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9" name="Rectangle 8"/>
            <p:cNvSpPr/>
            <p:nvPr/>
          </p:nvSpPr>
          <p:spPr bwMode="auto">
            <a:xfrm>
              <a:off x="2862784" y="3863511"/>
              <a:ext cx="3088809" cy="581141"/>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noFill/>
          <a:ln>
            <a:noFill/>
          </a:ln>
          <a:effectLst/>
        </p:spPr>
        <p:txBody>
          <a:bodyPr vert="horz" wrap="square" lIns="91440" tIns="45720" rIns="91440" bIns="45720" numCol="1" anchor="ctr" anchorCtr="0" compatLnSpc="1">
            <a:prstTxWarp prst="textNoShape">
              <a:avLst/>
            </a:prstTxWarp>
          </a:bodyPr>
          <a:lstStyle/>
          <a:p>
            <a:pPr defTabSz="457200"/>
            <a:r>
              <a:rPr lang="zh-CN" altLang="en-US" sz="4800" b="1" kern="1200" dirty="0">
                <a:solidFill>
                  <a:srgbClr val="FFFFFF"/>
                </a:solidFill>
                <a:effectLst>
                  <a:glow rad="228600">
                    <a:schemeClr val="accent4">
                      <a:satMod val="175000"/>
                      <a:alpha val="77000"/>
                    </a:schemeClr>
                  </a:glow>
                </a:effectLst>
                <a:latin typeface="Arial" charset="0"/>
                <a:ea typeface="ＭＳ Ｐゴシック" charset="0"/>
              </a:rPr>
              <a:t>利未记 </a:t>
            </a:r>
            <a:r>
              <a:rPr lang="en-US" altLang="zh-CN" sz="4800" b="1" kern="1200" dirty="0">
                <a:solidFill>
                  <a:srgbClr val="FFFFFF"/>
                </a:solidFill>
                <a:effectLst>
                  <a:glow rad="228600">
                    <a:schemeClr val="accent4">
                      <a:satMod val="175000"/>
                      <a:alpha val="77000"/>
                    </a:schemeClr>
                  </a:glow>
                </a:effectLst>
                <a:latin typeface="Arial" charset="0"/>
                <a:ea typeface="ＭＳ Ｐゴシック" charset="0"/>
              </a:rPr>
              <a:t>1-10 </a:t>
            </a:r>
            <a:r>
              <a:rPr lang="zh-CN" altLang="en-US" sz="4800" b="1" kern="1200" dirty="0">
                <a:solidFill>
                  <a:srgbClr val="FFFFFF"/>
                </a:solidFill>
                <a:effectLst>
                  <a:glow rad="228600">
                    <a:schemeClr val="accent4">
                      <a:satMod val="175000"/>
                      <a:alpha val="77000"/>
                    </a:schemeClr>
                  </a:glow>
                </a:effectLst>
                <a:latin typeface="Arial" charset="0"/>
                <a:ea typeface="ＭＳ Ｐゴシック" charset="0"/>
              </a:rPr>
              <a:t>章的重点</a:t>
            </a:r>
            <a:endParaRPr lang="en-US" sz="4800" b="1" kern="1200" dirty="0">
              <a:solidFill>
                <a:srgbClr val="FFFFFF"/>
              </a:solidFill>
              <a:effectLst>
                <a:glow rad="228600">
                  <a:schemeClr val="accent4">
                    <a:satMod val="175000"/>
                    <a:alpha val="77000"/>
                  </a:schemeClr>
                </a:glow>
              </a:effectLst>
              <a:latin typeface="Arial" charset="0"/>
              <a:ea typeface="ＭＳ Ｐゴシック" charset="0"/>
            </a:endParaRPr>
          </a:p>
        </p:txBody>
      </p:sp>
      <p:sp>
        <p:nvSpPr>
          <p:cNvPr id="6"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solidFill>
                  <a:srgbClr val="FFFFFF"/>
                </a:solidFill>
                <a:latin typeface="Arial" charset="0"/>
                <a:ea typeface="ＭＳ Ｐゴシック" charset="0"/>
                <a:cs typeface="ＭＳ Ｐゴシック" charset="0"/>
              </a:rPr>
              <a:t>50</a:t>
            </a:r>
          </a:p>
        </p:txBody>
      </p:sp>
      <p:sp>
        <p:nvSpPr>
          <p:cNvPr id="7" name="Rectangle 6"/>
          <p:cNvSpPr>
            <a:spLocks/>
          </p:cNvSpPr>
          <p:nvPr/>
        </p:nvSpPr>
        <p:spPr bwMode="auto">
          <a:xfrm>
            <a:off x="363654" y="2353093"/>
            <a:ext cx="8231175" cy="111017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ctr" anchorCtr="0" compatLnSpc="1">
            <a:prstTxWarp prst="textNoShape">
              <a:avLst/>
            </a:prstTxWarp>
            <a:spAutoFit/>
          </a:bodyPr>
          <a:lstStyle/>
          <a:p>
            <a:pPr algn="ctr" defTabSz="914400" eaLnBrk="0" fontAlgn="base" hangingPunct="0">
              <a:spcBef>
                <a:spcPct val="0"/>
              </a:spcBef>
              <a:spcAft>
                <a:spcPct val="0"/>
              </a:spcAft>
            </a:pPr>
            <a:r>
              <a:rPr lang="zh-CN" altLang="en-US" sz="6600" dirty="0">
                <a:solidFill>
                  <a:schemeClr val="bg1"/>
                </a:solidFill>
                <a:latin typeface="Comic Sans MS" pitchFamily="-112" charset="0"/>
              </a:rPr>
              <a:t>耶稣把罪债全还清 </a:t>
            </a:r>
            <a:endParaRPr lang="en-US" sz="6600" dirty="0">
              <a:solidFill>
                <a:schemeClr val="bg1"/>
              </a:solidFill>
              <a:latin typeface="Comic Sans MS" pitchFamily="-112" charset="0"/>
            </a:endParaRPr>
          </a:p>
        </p:txBody>
      </p:sp>
      <p:sp>
        <p:nvSpPr>
          <p:cNvPr id="8" name="Rectangle 7"/>
          <p:cNvSpPr/>
          <p:nvPr/>
        </p:nvSpPr>
        <p:spPr bwMode="auto">
          <a:xfrm>
            <a:off x="2862784" y="3857695"/>
            <a:ext cx="3308406" cy="58695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zh-CN" altLang="en-US" sz="3200" dirty="0">
                <a:solidFill>
                  <a:schemeClr val="bg1"/>
                </a:solidFill>
                <a:latin typeface="Comic Sans MS" pitchFamily="-112" charset="0"/>
              </a:rPr>
              <a:t>以赛亚书</a:t>
            </a:r>
            <a:r>
              <a:rPr lang="en-US" altLang="zh-CN" sz="3200" dirty="0">
                <a:solidFill>
                  <a:schemeClr val="bg1"/>
                </a:solidFill>
                <a:latin typeface="Comic Sans MS" pitchFamily="-112" charset="0"/>
              </a:rPr>
              <a:t>53:5</a:t>
            </a:r>
            <a:endParaRPr lang="en-US" sz="3200" dirty="0">
              <a:solidFill>
                <a:schemeClr val="bg1"/>
              </a:solidFill>
              <a:latin typeface="Comic Sans MS" pitchFamily="-112" charset="0"/>
            </a:endParaRPr>
          </a:p>
        </p:txBody>
      </p:sp>
      <p:sp>
        <p:nvSpPr>
          <p:cNvPr id="10" name="文本框 9">
            <a:extLst>
              <a:ext uri="{FF2B5EF4-FFF2-40B4-BE49-F238E27FC236}">
                <a16:creationId xmlns:a16="http://schemas.microsoft.com/office/drawing/2014/main" id="{5AFE0DE7-7357-5222-1210-4E20D46BB320}"/>
              </a:ext>
            </a:extLst>
          </p:cNvPr>
          <p:cNvSpPr txBox="1"/>
          <p:nvPr/>
        </p:nvSpPr>
        <p:spPr>
          <a:xfrm>
            <a:off x="611560" y="5302175"/>
            <a:ext cx="7416824" cy="707886"/>
          </a:xfrm>
          <a:prstGeom prst="rect">
            <a:avLst/>
          </a:prstGeom>
          <a:noFill/>
        </p:spPr>
        <p:txBody>
          <a:bodyPr wrap="square">
            <a:spAutoFit/>
          </a:bodyPr>
          <a:lstStyle/>
          <a:p>
            <a:pPr algn="ctr"/>
            <a:r>
              <a:rPr lang="zh-CN" altLang="en-US" sz="4000" b="1" dirty="0">
                <a:solidFill>
                  <a:srgbClr val="FFFFFF"/>
                </a:solidFill>
                <a:effectLst>
                  <a:glow rad="127000">
                    <a:srgbClr val="000000"/>
                  </a:glow>
                </a:effectLst>
                <a:latin typeface="Arial" charset="0"/>
              </a:rPr>
              <a:t>耶稣是我们的赎罪祭和大祭司。</a:t>
            </a:r>
          </a:p>
        </p:txBody>
      </p:sp>
    </p:spTree>
    <p:extLst>
      <p:ext uri="{BB962C8B-B14F-4D97-AF65-F5344CB8AC3E}">
        <p14:creationId xmlns:p14="http://schemas.microsoft.com/office/powerpoint/2010/main" val="242296881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04664"/>
            <a:ext cx="9144000" cy="829727"/>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基督的血怎能赦免我们的罪呢？</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051720" y="2060848"/>
            <a:ext cx="5080000" cy="4254500"/>
          </a:xfrm>
          <a:prstGeom prst="rect">
            <a:avLst/>
          </a:prstGeom>
        </p:spPr>
      </p:pic>
      <p:sp>
        <p:nvSpPr>
          <p:cNvPr id="3" name="Rectangle 2">
            <a:extLst>
              <a:ext uri="{FF2B5EF4-FFF2-40B4-BE49-F238E27FC236}">
                <a16:creationId xmlns:a16="http://schemas.microsoft.com/office/drawing/2014/main" id="{43B4435D-98E4-2093-BFC2-5846C7187504}"/>
              </a:ext>
            </a:extLst>
          </p:cNvPr>
          <p:cNvSpPr txBox="1">
            <a:spLocks noChangeArrowheads="1"/>
          </p:cNvSpPr>
          <p:nvPr/>
        </p:nvSpPr>
        <p:spPr bwMode="auto">
          <a:xfrm rot="21270526">
            <a:off x="2657570" y="4713938"/>
            <a:ext cx="432048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b="1" kern="0" dirty="0">
                <a:effectLst>
                  <a:glow rad="127000">
                    <a:schemeClr val="tx1"/>
                  </a:glow>
                </a:effectLst>
                <a:latin typeface="Arial" charset="0"/>
                <a:ea typeface="ＭＳ Ｐゴシック" charset="0"/>
                <a:cs typeface="ＭＳ Ｐゴシック" charset="0"/>
              </a:rPr>
              <a:t>我赦免你了</a:t>
            </a:r>
            <a:endParaRPr lang="en-US"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3171556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300663"/>
            <a:ext cx="9144000" cy="1311299"/>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基督的血以两种方式赦免：</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2763" y="1281189"/>
            <a:ext cx="9144000" cy="13112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信靠基督的血使</a:t>
            </a:r>
            <a:r>
              <a:rPr lang="zh-CN" altLang="en-US" sz="3600" b="1" dirty="0">
                <a:solidFill>
                  <a:srgbClr val="FFFF00"/>
                </a:solidFill>
                <a:effectLst>
                  <a:glow rad="127000">
                    <a:srgbClr val="000000"/>
                  </a:glow>
                </a:effectLst>
                <a:latin typeface="Arial" charset="0"/>
                <a:ea typeface="ＭＳ Ｐゴシック" charset="0"/>
                <a:cs typeface="ＭＳ Ｐゴシック" charset="0"/>
              </a:rPr>
              <a:t>不信者</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与神建立</a:t>
            </a:r>
            <a:r>
              <a:rPr lang="zh-CN" altLang="en-US" sz="3600" b="1" dirty="0">
                <a:solidFill>
                  <a:srgbClr val="FFFF00"/>
                </a:solidFill>
                <a:effectLst>
                  <a:glow rad="127000">
                    <a:srgbClr val="000000"/>
                  </a:glow>
                </a:effectLst>
                <a:latin typeface="Arial" charset="0"/>
                <a:ea typeface="ＭＳ Ｐゴシック" charset="0"/>
                <a:cs typeface="ＭＳ Ｐゴシック" charset="0"/>
              </a:rPr>
              <a:t>关系</a:t>
            </a:r>
            <a:endParaRPr lang="en-US" sz="3600" b="1" dirty="0">
              <a:solidFill>
                <a:srgbClr val="FFFF00"/>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526" y="4069594"/>
            <a:ext cx="9144000" cy="13112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zh-CN" altLang="en-US" sz="3600" dirty="0"/>
              <a:t>承认我们的罪使</a:t>
            </a:r>
            <a:r>
              <a:rPr lang="zh-CN" altLang="en-US" sz="3600" b="1" dirty="0">
                <a:solidFill>
                  <a:srgbClr val="FFFF00"/>
                </a:solidFill>
                <a:effectLst>
                  <a:glow rad="127000">
                    <a:srgbClr val="000000"/>
                  </a:glow>
                </a:effectLst>
                <a:latin typeface="Arial" charset="0"/>
                <a:ea typeface="ＭＳ Ｐゴシック" charset="0"/>
                <a:cs typeface="ＭＳ Ｐゴシック" charset="0"/>
              </a:rPr>
              <a:t>信徒</a:t>
            </a:r>
            <a:r>
              <a:rPr lang="zh-CN" altLang="en-US" sz="3600" dirty="0"/>
              <a:t>与神的</a:t>
            </a:r>
            <a:r>
              <a:rPr lang="zh-CN" altLang="en-US" sz="3600" b="1" dirty="0">
                <a:solidFill>
                  <a:srgbClr val="FFFF00"/>
                </a:solidFill>
                <a:effectLst>
                  <a:glow rad="127000">
                    <a:srgbClr val="000000"/>
                  </a:glow>
                </a:effectLst>
                <a:latin typeface="Arial" charset="0"/>
                <a:ea typeface="ＭＳ Ｐゴシック" charset="0"/>
                <a:cs typeface="ＭＳ Ｐゴシック" charset="0"/>
              </a:rPr>
              <a:t>关系</a:t>
            </a:r>
            <a:r>
              <a:rPr lang="zh-CN" altLang="en-US" sz="3600" dirty="0"/>
              <a:t>恢复</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8617" y="2051067"/>
            <a:ext cx="9144000" cy="13112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6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承认基督为</a:t>
            </a:r>
            <a:r>
              <a:rPr lang="en-US" sz="3600" b="1" dirty="0" err="1">
                <a:solidFill>
                  <a:srgbClr val="FFFF00"/>
                </a:solidFill>
                <a:effectLst>
                  <a:glow rad="127000">
                    <a:srgbClr val="000000"/>
                  </a:glow>
                </a:effectLst>
                <a:latin typeface="Arial" charset="0"/>
                <a:ea typeface="ＭＳ Ｐゴシック" charset="0"/>
                <a:cs typeface="ＭＳ Ｐゴシック" charset="0"/>
              </a:rPr>
              <a:t>救主</a:t>
            </a:r>
            <a:r>
              <a:rPr lang="zh-CN" altLang="en-US" sz="3600" b="1" dirty="0">
                <a:solidFill>
                  <a:srgbClr val="FFFF00"/>
                </a:solidFill>
                <a:effectLst>
                  <a:glow rad="127000">
                    <a:srgbClr val="000000"/>
                  </a:glow>
                </a:effectLst>
                <a:latin typeface="Arial" charset="0"/>
                <a:ea typeface="ＭＳ Ｐゴシック" charset="0"/>
                <a:cs typeface="ＭＳ Ｐゴシック" charset="0"/>
              </a:rPr>
              <a:t> </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5526" y="4781997"/>
            <a:ext cx="9144000" cy="13112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承认耶稣是</a:t>
            </a:r>
            <a:r>
              <a:rPr lang="zh-CN" altLang="en-US" sz="3600" b="1" dirty="0">
                <a:solidFill>
                  <a:srgbClr val="FFFF00"/>
                </a:solidFill>
                <a:effectLst>
                  <a:glow rad="127000">
                    <a:srgbClr val="000000"/>
                  </a:glow>
                </a:effectLst>
                <a:latin typeface="Arial" charset="0"/>
                <a:ea typeface="ＭＳ Ｐゴシック" charset="0"/>
                <a:cs typeface="ＭＳ Ｐゴシック" charset="0"/>
              </a:rPr>
              <a:t>救主</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435514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圣洁</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250089" y="1535796"/>
            <a:ext cx="5780158" cy="351814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50000"/>
              </a:lnSpc>
              <a:spcBef>
                <a:spcPct val="0"/>
              </a:spcBef>
              <a:spcAft>
                <a:spcPct val="0"/>
              </a:spcAft>
              <a:buClrTx/>
              <a:buSzTx/>
              <a:buFontTx/>
              <a:buNone/>
              <a:tabLst/>
              <a:defRPr/>
            </a:pPr>
            <a:r>
              <a:rPr lang="zh-CN" altLang="en-US" sz="3600" dirty="0"/>
              <a:t>圣洁不是通往基督的道路，基督才是通往圣洁的道路</a:t>
            </a:r>
            <a:endParaRPr kumimoji="0" lang="en-US" sz="6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defTabSz="457200">
              <a:lnSpc>
                <a:spcPct val="150000"/>
              </a:lnSpc>
              <a:defRPr/>
            </a:pP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r>
              <a:rPr kumimoji="0" lang="zh-CN" altLang="en-US" sz="24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阿德里安</a:t>
            </a:r>
            <a:r>
              <a:rPr kumimoji="0" lang="en-US" altLang="zh-CN" sz="24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4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罗杰斯 </a:t>
            </a: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42076560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5217691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7"/>
            <a:ext cx="9144000" cy="1721607"/>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在我们认识神之后如何持续地享受神的</a:t>
            </a:r>
            <a:r>
              <a:rPr lang="zh-CN" altLang="en-US" b="1" dirty="0">
                <a:solidFill>
                  <a:srgbClr val="FFFF00"/>
                </a:solidFill>
                <a:effectLst>
                  <a:glow rad="127000">
                    <a:schemeClr val="tx1"/>
                  </a:glow>
                </a:effectLst>
                <a:latin typeface="Arial" charset="0"/>
                <a:ea typeface="ＭＳ Ｐゴシック" charset="0"/>
                <a:cs typeface="ＭＳ Ｐゴシック" charset="0"/>
              </a:rPr>
              <a:t>同在</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507138"/>
            <a:ext cx="9144000" cy="4350862"/>
          </a:xfrm>
          <a:prstGeom prst="rect">
            <a:avLst/>
          </a:prstGeom>
        </p:spPr>
      </p:pic>
      <p:sp>
        <p:nvSpPr>
          <p:cNvPr id="4"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利未记</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4212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圣灵</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300348"/>
            <a:ext cx="9144000" cy="5557652"/>
          </a:xfrm>
          <a:prstGeom prst="rect">
            <a:avLst/>
          </a:prstGeom>
        </p:spPr>
      </p:pic>
    </p:spTree>
    <p:extLst>
      <p:ext uri="{BB962C8B-B14F-4D97-AF65-F5344CB8AC3E}">
        <p14:creationId xmlns:p14="http://schemas.microsoft.com/office/powerpoint/2010/main" val="10177445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zh-CN" altLang="en-US">
                <a:solidFill>
                  <a:schemeClr val="tx1"/>
                </a:solidFill>
                <a:latin typeface="DFKai-SB" charset="0"/>
                <a:ea typeface="DFKai-SB" charset="0"/>
                <a:cs typeface="DFKai-SB" charset="0"/>
              </a:rPr>
              <a:t>论  点</a:t>
            </a:r>
          </a:p>
        </p:txBody>
      </p:sp>
      <p:sp>
        <p:nvSpPr>
          <p:cNvPr id="90115" name="Text Box 4"/>
          <p:cNvSpPr txBox="1">
            <a:spLocks noChangeArrowheads="1"/>
          </p:cNvSpPr>
          <p:nvPr/>
        </p:nvSpPr>
        <p:spPr bwMode="auto">
          <a:xfrm>
            <a:off x="8229600" y="22860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r>
              <a:rPr lang="en-US" altLang="zh-CN" sz="2400">
                <a:solidFill>
                  <a:schemeClr val="tx2"/>
                </a:solidFill>
                <a:latin typeface="Arial" charset="0"/>
                <a:ea typeface="SimSun" charset="0"/>
                <a:cs typeface="SimSun" charset="0"/>
              </a:rPr>
              <a:t>123</a:t>
            </a:r>
          </a:p>
        </p:txBody>
      </p:sp>
      <p:sp>
        <p:nvSpPr>
          <p:cNvPr id="90116" name="Rectangle 6"/>
          <p:cNvSpPr>
            <a:spLocks noChangeArrowheads="1"/>
          </p:cNvSpPr>
          <p:nvPr/>
        </p:nvSpPr>
        <p:spPr bwMode="auto">
          <a:xfrm>
            <a:off x="762000" y="1828800"/>
            <a:ext cx="7772400" cy="4114800"/>
          </a:xfrm>
          <a:prstGeom prst="rect">
            <a:avLst/>
          </a:prstGeom>
          <a:solidFill>
            <a:srgbClr val="000000"/>
          </a:solidFill>
          <a:ln w="9525">
            <a:solidFill>
              <a:srgbClr val="000000"/>
            </a:solidFill>
            <a:miter lim="800000"/>
            <a:headEnd/>
            <a:tailEnd/>
          </a:ln>
        </p:spPr>
        <p:txBody>
          <a:bodyPr lIns="92075" tIns="46038" rIns="92075" bIns="46038"/>
          <a:lstStyle/>
          <a:p>
            <a:pPr marL="609600" indent="-609600" algn="l">
              <a:spcBef>
                <a:spcPct val="20000"/>
              </a:spcBef>
            </a:pPr>
            <a:r>
              <a:rPr kumimoji="1" lang="zh-CN" altLang="en-US" sz="3200" b="1">
                <a:solidFill>
                  <a:schemeClr val="tx1"/>
                </a:solidFill>
                <a:latin typeface="微軟正黑體" charset="0"/>
                <a:ea typeface="微軟正黑體" charset="0"/>
                <a:cs typeface="微軟正黑體" charset="0"/>
              </a:rPr>
              <a:t>两种使以色列成为圣洁的方式 </a:t>
            </a:r>
            <a:r>
              <a:rPr kumimoji="1" lang="en-US" altLang="zh-CN" sz="3200" b="1">
                <a:solidFill>
                  <a:schemeClr val="tx1"/>
                </a:solidFill>
                <a:latin typeface="Times" charset="0"/>
                <a:ea typeface="SimSun" charset="0"/>
                <a:cs typeface="SimSun" charset="0"/>
              </a:rPr>
              <a:t>( 11:45 )</a:t>
            </a:r>
            <a:endParaRPr kumimoji="1" lang="zh-CN" altLang="en-US" sz="3200" b="1">
              <a:solidFill>
                <a:schemeClr val="tx1"/>
              </a:solidFill>
              <a:latin typeface="微軟正黑體" charset="0"/>
              <a:ea typeface="微軟正黑體" charset="0"/>
              <a:cs typeface="微軟正黑體" charset="0"/>
            </a:endParaRPr>
          </a:p>
          <a:p>
            <a:pPr marL="609600" indent="-609600" algn="l">
              <a:spcBef>
                <a:spcPct val="20000"/>
              </a:spcBef>
              <a:buFontTx/>
              <a:buAutoNum type="arabicPeriod"/>
            </a:pPr>
            <a:r>
              <a:rPr kumimoji="1" lang="zh-CN" altLang="en-US" sz="3200" b="1">
                <a:solidFill>
                  <a:schemeClr val="tx1"/>
                </a:solidFill>
                <a:latin typeface="微軟正黑體" charset="0"/>
                <a:ea typeface="微軟正黑體" charset="0"/>
                <a:cs typeface="微軟正黑體" charset="0"/>
              </a:rPr>
              <a:t> </a:t>
            </a:r>
            <a:r>
              <a:rPr kumimoji="1" lang="zh-CN" altLang="en-US" sz="3200" b="1">
                <a:solidFill>
                  <a:srgbClr val="FFFF00"/>
                </a:solidFill>
                <a:latin typeface="微軟正黑體" charset="0"/>
                <a:ea typeface="微軟正黑體" charset="0"/>
                <a:cs typeface="微軟正黑體" charset="0"/>
              </a:rPr>
              <a:t>献祭</a:t>
            </a:r>
            <a:r>
              <a:rPr kumimoji="1" lang="en-US" altLang="zh-CN" sz="3200" b="1">
                <a:solidFill>
                  <a:schemeClr val="tx1"/>
                </a:solidFill>
                <a:latin typeface="Times" charset="0"/>
                <a:ea typeface="SimSun" charset="0"/>
                <a:cs typeface="SimSun" charset="0"/>
              </a:rPr>
              <a:t> (1-10)</a:t>
            </a:r>
          </a:p>
          <a:p>
            <a:pPr marL="609600" indent="-609600" algn="l">
              <a:spcBef>
                <a:spcPct val="20000"/>
              </a:spcBef>
              <a:buFontTx/>
              <a:buAutoNum type="arabicPeriod"/>
            </a:pPr>
            <a:r>
              <a:rPr kumimoji="1" lang="zh-CN" altLang="en-US" sz="3200" b="1">
                <a:solidFill>
                  <a:schemeClr val="tx1"/>
                </a:solidFill>
                <a:latin typeface="微軟正黑體" charset="0"/>
                <a:ea typeface="微軟正黑體" charset="0"/>
                <a:cs typeface="微軟正黑體" charset="0"/>
              </a:rPr>
              <a:t> 与居住在四周的异教徒</a:t>
            </a:r>
            <a:r>
              <a:rPr kumimoji="1" lang="zh-CN" altLang="en-US" sz="3200" b="1">
                <a:solidFill>
                  <a:srgbClr val="FFFF00"/>
                </a:solidFill>
                <a:latin typeface="微軟正黑體" charset="0"/>
                <a:ea typeface="微軟正黑體" charset="0"/>
                <a:cs typeface="微軟正黑體" charset="0"/>
              </a:rPr>
              <a:t>分别</a:t>
            </a:r>
            <a:r>
              <a:rPr kumimoji="1" lang="zh-CN" altLang="en-US" sz="3200" b="1">
                <a:solidFill>
                  <a:schemeClr val="tx1"/>
                </a:solidFill>
                <a:latin typeface="微軟正黑體" charset="0"/>
                <a:ea typeface="微軟正黑體" charset="0"/>
                <a:cs typeface="微軟正黑體" charset="0"/>
              </a:rPr>
              <a:t>开来</a:t>
            </a:r>
            <a:r>
              <a:rPr kumimoji="1" lang="zh-CN" altLang="en-US" sz="3200" b="1">
                <a:solidFill>
                  <a:schemeClr val="tx1"/>
                </a:solidFill>
                <a:latin typeface="Times" charset="0"/>
                <a:ea typeface="SimSun" charset="0"/>
                <a:cs typeface="SimSun" charset="0"/>
              </a:rPr>
              <a:t> </a:t>
            </a:r>
          </a:p>
          <a:p>
            <a:pPr marL="609600" indent="-609600" algn="l">
              <a:spcBef>
                <a:spcPct val="20000"/>
              </a:spcBef>
            </a:pPr>
            <a:r>
              <a:rPr kumimoji="1" lang="en-US" altLang="zh-CN" sz="3200" b="1">
                <a:solidFill>
                  <a:schemeClr val="tx1"/>
                </a:solidFill>
                <a:latin typeface="Times" charset="0"/>
                <a:ea typeface="SimSun" charset="0"/>
                <a:cs typeface="SimSun" charset="0"/>
              </a:rPr>
              <a:t>       (11-27)</a:t>
            </a:r>
          </a:p>
        </p:txBody>
      </p:sp>
      <p:pic>
        <p:nvPicPr>
          <p:cNvPr id="90117" name="Picture 5" descr="Jesus as Ki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334000" y="3581400"/>
            <a:ext cx="32766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51306" y="1855934"/>
            <a:ext cx="5002066" cy="50020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承认</a:t>
            </a:r>
            <a:r>
              <a:rPr lang="zh-CN" altLang="en-US" sz="4800" b="1" dirty="0">
                <a:effectLst>
                  <a:glow rad="127000">
                    <a:schemeClr val="tx1"/>
                  </a:glow>
                </a:effectLst>
                <a:latin typeface="Arial" charset="0"/>
                <a:ea typeface="ＭＳ Ｐゴシック" charset="0"/>
                <a:cs typeface="ＭＳ Ｐゴシック" charset="0"/>
              </a:rPr>
              <a:t>神是你所需的全部</a:t>
            </a:r>
            <a:r>
              <a:rPr lang="en-US" sz="48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利未记</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1–10</a:t>
            </a:r>
          </a:p>
        </p:txBody>
      </p:sp>
    </p:spTree>
    <p:extLst>
      <p:ext uri="{BB962C8B-B14F-4D97-AF65-F5344CB8AC3E}">
        <p14:creationId xmlns:p14="http://schemas.microsoft.com/office/powerpoint/2010/main" val="3085310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4568746" cy="445980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操练</a:t>
            </a:r>
            <a:r>
              <a:rPr lang="zh-CN" altLang="en-US" sz="4800" b="1" dirty="0">
                <a:effectLst>
                  <a:glow rad="127000">
                    <a:schemeClr val="tx1"/>
                  </a:glow>
                </a:effectLst>
                <a:latin typeface="Arial" charset="0"/>
                <a:ea typeface="ＭＳ Ｐゴシック" charset="0"/>
                <a:cs typeface="ＭＳ Ｐゴシック" charset="0"/>
              </a:rPr>
              <a:t>圣洁的习惯。</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4568746" y="0"/>
            <a:ext cx="4590893" cy="6858000"/>
          </a:xfrm>
          <a:prstGeom prst="rect">
            <a:avLst/>
          </a:prstGeom>
        </p:spPr>
      </p:pic>
      <p:sp>
        <p:nvSpPr>
          <p:cNvPr id="5"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利未记</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11–27</a:t>
            </a:r>
          </a:p>
        </p:txBody>
      </p:sp>
    </p:spTree>
    <p:extLst>
      <p:ext uri="{BB962C8B-B14F-4D97-AF65-F5344CB8AC3E}">
        <p14:creationId xmlns:p14="http://schemas.microsoft.com/office/powerpoint/2010/main" val="41581653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117"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59253" y="0"/>
            <a:ext cx="91440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2"/>
          <p:cNvSpPr>
            <a:spLocks noGrp="1" noChangeArrowheads="1"/>
          </p:cNvSpPr>
          <p:nvPr>
            <p:ph type="title"/>
          </p:nvPr>
        </p:nvSpPr>
        <p:spPr>
          <a:xfrm>
            <a:off x="2819400" y="152400"/>
            <a:ext cx="3276600" cy="609600"/>
          </a:xfrm>
          <a:solidFill>
            <a:schemeClr val="hlink"/>
          </a:solidFill>
        </p:spPr>
        <p:txBody>
          <a:bodyPr/>
          <a:lstStyle/>
          <a:p>
            <a:r>
              <a:rPr lang="zh-CN" altLang="en-US" sz="4000">
                <a:solidFill>
                  <a:schemeClr val="tx1"/>
                </a:solidFill>
                <a:latin typeface="DFKai-SB" charset="0"/>
                <a:ea typeface="DFKai-SB" charset="0"/>
                <a:cs typeface="DFKai-SB" charset="0"/>
              </a:rPr>
              <a:t>利未记</a:t>
            </a:r>
          </a:p>
        </p:txBody>
      </p:sp>
      <p:sp>
        <p:nvSpPr>
          <p:cNvPr id="44036" name="Text Box 4"/>
          <p:cNvSpPr txBox="1">
            <a:spLocks noChangeArrowheads="1"/>
          </p:cNvSpPr>
          <p:nvPr/>
        </p:nvSpPr>
        <p:spPr bwMode="auto">
          <a:xfrm>
            <a:off x="8229600" y="22860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CBCBCB"/>
                </a:solidFill>
                <a:effectLst/>
                <a:uLnTx/>
                <a:uFillTx/>
                <a:latin typeface="Arial" charset="0"/>
                <a:ea typeface="SimSun" charset="0"/>
                <a:cs typeface="SimSun" charset="0"/>
              </a:rPr>
              <a:t>122</a:t>
            </a:r>
          </a:p>
        </p:txBody>
      </p:sp>
      <p:sp>
        <p:nvSpPr>
          <p:cNvPr id="44037" name="Line 5"/>
          <p:cNvSpPr>
            <a:spLocks noChangeShapeType="1"/>
          </p:cNvSpPr>
          <p:nvPr/>
        </p:nvSpPr>
        <p:spPr bwMode="auto">
          <a:xfrm flipV="1">
            <a:off x="0" y="5791200"/>
            <a:ext cx="4572000" cy="533400"/>
          </a:xfrm>
          <a:prstGeom prst="line">
            <a:avLst/>
          </a:prstGeom>
          <a:noFill/>
          <a:ln w="12700">
            <a:solidFill>
              <a:schemeClr val="folHlink"/>
            </a:solidFill>
            <a:round/>
            <a:headEnd/>
            <a:tailEnd/>
          </a:ln>
          <a:extLst>
            <a:ext uri="{909E8E84-426E-40dd-AFC4-6F175D3DCCD1}">
              <a14:hiddenFill xmlns:a14="http://schemas.microsoft.com/office/drawing/2010/main" xmlns="">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pSp>
        <p:nvGrpSpPr>
          <p:cNvPr id="44038" name="Group 116"/>
          <p:cNvGrpSpPr>
            <a:grpSpLocks/>
          </p:cNvGrpSpPr>
          <p:nvPr/>
        </p:nvGrpSpPr>
        <p:grpSpPr bwMode="auto">
          <a:xfrm>
            <a:off x="17463" y="762000"/>
            <a:ext cx="9126537" cy="6096000"/>
            <a:chOff x="11" y="480"/>
            <a:chExt cx="5749" cy="3504"/>
          </a:xfrm>
        </p:grpSpPr>
        <p:grpSp>
          <p:nvGrpSpPr>
            <p:cNvPr id="44039" name="Group 57"/>
            <p:cNvGrpSpPr>
              <a:grpSpLocks/>
            </p:cNvGrpSpPr>
            <p:nvPr/>
          </p:nvGrpSpPr>
          <p:grpSpPr bwMode="auto">
            <a:xfrm>
              <a:off x="11" y="480"/>
              <a:ext cx="5749" cy="363"/>
              <a:chOff x="0" y="0"/>
              <a:chExt cx="5778" cy="671"/>
            </a:xfrm>
          </p:grpSpPr>
          <p:sp>
            <p:nvSpPr>
              <p:cNvPr id="44112" name="Rectangle 6"/>
              <p:cNvSpPr>
                <a:spLocks noChangeArrowheads="1"/>
              </p:cNvSpPr>
              <p:nvPr/>
            </p:nvSpPr>
            <p:spPr bwMode="auto">
              <a:xfrm>
                <a:off x="32" y="0"/>
                <a:ext cx="5714" cy="671"/>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成圣：通过献祭与分别</a:t>
                </a:r>
              </a:p>
            </p:txBody>
          </p:sp>
          <p:sp>
            <p:nvSpPr>
              <p:cNvPr id="44113" name="Rectangle 56"/>
              <p:cNvSpPr>
                <a:spLocks noChangeArrowheads="1"/>
              </p:cNvSpPr>
              <p:nvPr/>
            </p:nvSpPr>
            <p:spPr bwMode="auto">
              <a:xfrm>
                <a:off x="0" y="0"/>
                <a:ext cx="5778"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40" name="Group 59"/>
            <p:cNvGrpSpPr>
              <a:grpSpLocks/>
            </p:cNvGrpSpPr>
            <p:nvPr/>
          </p:nvGrpSpPr>
          <p:grpSpPr bwMode="auto">
            <a:xfrm>
              <a:off x="11" y="843"/>
              <a:ext cx="5749" cy="342"/>
              <a:chOff x="0" y="671"/>
              <a:chExt cx="5778" cy="633"/>
            </a:xfrm>
          </p:grpSpPr>
          <p:sp>
            <p:nvSpPr>
              <p:cNvPr id="44110" name="Rectangle 7"/>
              <p:cNvSpPr>
                <a:spLocks noChangeArrowheads="1"/>
              </p:cNvSpPr>
              <p:nvPr/>
            </p:nvSpPr>
            <p:spPr bwMode="auto">
              <a:xfrm>
                <a:off x="32" y="671"/>
                <a:ext cx="571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DFKai-SB" charset="0"/>
                    <a:ea typeface="DFKai-SB" charset="0"/>
                    <a:cs typeface="DFKai-SB" charset="0"/>
                  </a:rPr>
                  <a:t>写作目的</a:t>
                </a:r>
                <a:r>
                  <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r>
                  <a:rPr kumimoji="0" lang="zh-CN" altLang="en-US" sz="2400" b="1"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为了让耶和华继续与以色列民同在</a:t>
                </a:r>
                <a:endParaRPr kumimoji="0" lang="zh-CN" altLang="en-US" sz="24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endParaRPr>
              </a:p>
            </p:txBody>
          </p:sp>
          <p:sp>
            <p:nvSpPr>
              <p:cNvPr id="44111" name="Rectangle 58"/>
              <p:cNvSpPr>
                <a:spLocks noChangeArrowheads="1"/>
              </p:cNvSpPr>
              <p:nvPr/>
            </p:nvSpPr>
            <p:spPr bwMode="auto">
              <a:xfrm>
                <a:off x="0" y="671"/>
                <a:ext cx="577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41" name="Group 61"/>
            <p:cNvGrpSpPr>
              <a:grpSpLocks/>
            </p:cNvGrpSpPr>
            <p:nvPr/>
          </p:nvGrpSpPr>
          <p:grpSpPr bwMode="auto">
            <a:xfrm>
              <a:off x="11" y="1185"/>
              <a:ext cx="5749" cy="343"/>
              <a:chOff x="0" y="1304"/>
              <a:chExt cx="5778" cy="633"/>
            </a:xfrm>
          </p:grpSpPr>
          <p:sp>
            <p:nvSpPr>
              <p:cNvPr id="44108" name="Rectangle 8"/>
              <p:cNvSpPr>
                <a:spLocks noChangeArrowheads="1"/>
              </p:cNvSpPr>
              <p:nvPr/>
            </p:nvSpPr>
            <p:spPr bwMode="auto">
              <a:xfrm>
                <a:off x="32" y="1304"/>
                <a:ext cx="571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r>
                  <a:rPr kumimoji="0" lang="zh-CN" altLang="en-US" sz="2400" b="0" i="0" u="none" strike="noStrike" kern="1200" cap="none" spc="0" normalizeH="0" baseline="0" noProof="0" dirty="0">
                    <a:ln>
                      <a:noFill/>
                    </a:ln>
                    <a:solidFill>
                      <a:srgbClr val="FFFFFF"/>
                    </a:solidFill>
                    <a:effectLst/>
                    <a:uLnTx/>
                    <a:uFillTx/>
                    <a:latin typeface="DFKai-SB" charset="0"/>
                    <a:ea typeface="DFKai-SB" charset="0"/>
                    <a:cs typeface="DFKai-SB" charset="0"/>
                  </a:rPr>
                  <a:t>写作地点</a:t>
                </a:r>
                <a:r>
                  <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r>
                  <a:rPr kumimoji="0" lang="zh-CN" altLang="en-US" sz="2400" b="1"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西奈山</a:t>
                </a:r>
                <a:endParaRPr kumimoji="0" lang="en-US" sz="2400" b="1"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endParaRPr>
              </a:p>
            </p:txBody>
          </p:sp>
          <p:sp>
            <p:nvSpPr>
              <p:cNvPr id="44109" name="Rectangle 60"/>
              <p:cNvSpPr>
                <a:spLocks noChangeArrowheads="1"/>
              </p:cNvSpPr>
              <p:nvPr/>
            </p:nvSpPr>
            <p:spPr bwMode="auto">
              <a:xfrm>
                <a:off x="0" y="1304"/>
                <a:ext cx="577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42" name="Group 63"/>
            <p:cNvGrpSpPr>
              <a:grpSpLocks/>
            </p:cNvGrpSpPr>
            <p:nvPr/>
          </p:nvGrpSpPr>
          <p:grpSpPr bwMode="auto">
            <a:xfrm>
              <a:off x="11" y="1528"/>
              <a:ext cx="5749" cy="342"/>
              <a:chOff x="0" y="1937"/>
              <a:chExt cx="5778" cy="633"/>
            </a:xfrm>
          </p:grpSpPr>
          <p:sp>
            <p:nvSpPr>
              <p:cNvPr id="44106" name="Rectangle 9"/>
              <p:cNvSpPr>
                <a:spLocks noChangeArrowheads="1"/>
              </p:cNvSpPr>
              <p:nvPr/>
            </p:nvSpPr>
            <p:spPr bwMode="auto">
              <a:xfrm>
                <a:off x="32" y="1937"/>
                <a:ext cx="571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r>
                  <a:rPr kumimoji="0" lang="zh-CN" altLang="en-US" sz="2400" b="0" i="0" u="none" strike="noStrike" kern="1200" cap="none" spc="0" normalizeH="0" baseline="0" noProof="0" dirty="0">
                    <a:ln>
                      <a:noFill/>
                    </a:ln>
                    <a:solidFill>
                      <a:srgbClr val="FFFFFF"/>
                    </a:solidFill>
                    <a:effectLst/>
                    <a:uLnTx/>
                    <a:uFillTx/>
                    <a:latin typeface="DFKai-SB" charset="0"/>
                    <a:ea typeface="DFKai-SB" charset="0"/>
                    <a:cs typeface="DFKai-SB" charset="0"/>
                  </a:rPr>
                  <a:t>叙述跨度</a:t>
                </a:r>
                <a:r>
                  <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r>
                  <a:rPr kumimoji="0" lang="zh-CN" altLang="en-US" sz="2400" b="1"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一个月</a:t>
                </a:r>
                <a:endParaRPr kumimoji="0" lang="en-US" sz="2400" b="1"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endParaRPr>
              </a:p>
            </p:txBody>
          </p:sp>
          <p:sp>
            <p:nvSpPr>
              <p:cNvPr id="44107" name="Rectangle 62"/>
              <p:cNvSpPr>
                <a:spLocks noChangeArrowheads="1"/>
              </p:cNvSpPr>
              <p:nvPr/>
            </p:nvSpPr>
            <p:spPr bwMode="auto">
              <a:xfrm>
                <a:off x="0" y="1937"/>
                <a:ext cx="577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43" name="Group 65"/>
            <p:cNvGrpSpPr>
              <a:grpSpLocks/>
            </p:cNvGrpSpPr>
            <p:nvPr/>
          </p:nvGrpSpPr>
          <p:grpSpPr bwMode="auto">
            <a:xfrm>
              <a:off x="11" y="1870"/>
              <a:ext cx="2803" cy="229"/>
              <a:chOff x="0" y="2570"/>
              <a:chExt cx="2817" cy="422"/>
            </a:xfrm>
          </p:grpSpPr>
          <p:sp>
            <p:nvSpPr>
              <p:cNvPr id="44104" name="Rectangle 10"/>
              <p:cNvSpPr>
                <a:spLocks noChangeArrowheads="1"/>
              </p:cNvSpPr>
              <p:nvPr/>
            </p:nvSpPr>
            <p:spPr bwMode="auto">
              <a:xfrm>
                <a:off x="32" y="2570"/>
                <a:ext cx="2753"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DFKai-SB" charset="0"/>
                    <a:ea typeface="DFKai-SB" charset="0"/>
                    <a:cs typeface="DFKai-SB" charset="0"/>
                  </a:rPr>
                  <a:t>第</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cs typeface="SimSun" charset="0"/>
                  </a:rPr>
                  <a:t> </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1—10 </a:t>
                </a:r>
                <a:r>
                  <a:rPr kumimoji="0" lang="zh-CN" altLang="en-US" sz="2400" b="0" i="0" u="none" strike="noStrike" kern="1200" cap="none" spc="0" normalizeH="0" baseline="0" noProof="0">
                    <a:ln>
                      <a:noFill/>
                    </a:ln>
                    <a:solidFill>
                      <a:srgbClr val="FFFFFF"/>
                    </a:solidFill>
                    <a:effectLst/>
                    <a:uLnTx/>
                    <a:uFillTx/>
                    <a:latin typeface="DFKai-SB" charset="0"/>
                    <a:ea typeface="DFKai-SB" charset="0"/>
                    <a:cs typeface="DFKai-SB" charset="0"/>
                  </a:rPr>
                  <a:t>章</a:t>
                </a:r>
                <a:endParaRPr kumimoji="0" lang="en-US" sz="2400" b="0" i="0" u="none" strike="noStrike" kern="1200" cap="none" spc="0" normalizeH="0" baseline="0" noProof="0">
                  <a:ln>
                    <a:noFill/>
                  </a:ln>
                  <a:solidFill>
                    <a:srgbClr val="FFFFFF"/>
                  </a:solidFill>
                  <a:effectLst/>
                  <a:uLnTx/>
                  <a:uFillTx/>
                  <a:latin typeface="DFKai-SB" charset="0"/>
                  <a:ea typeface="DFKai-SB" charset="0"/>
                  <a:cs typeface="DFKai-SB" charset="0"/>
                </a:endParaRPr>
              </a:p>
            </p:txBody>
          </p:sp>
          <p:sp>
            <p:nvSpPr>
              <p:cNvPr id="44105" name="Rectangle 64"/>
              <p:cNvSpPr>
                <a:spLocks noChangeArrowheads="1"/>
              </p:cNvSpPr>
              <p:nvPr/>
            </p:nvSpPr>
            <p:spPr bwMode="auto">
              <a:xfrm>
                <a:off x="0" y="2570"/>
                <a:ext cx="2817"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44" name="Group 67"/>
            <p:cNvGrpSpPr>
              <a:grpSpLocks/>
            </p:cNvGrpSpPr>
            <p:nvPr/>
          </p:nvGrpSpPr>
          <p:grpSpPr bwMode="auto">
            <a:xfrm>
              <a:off x="2814" y="1870"/>
              <a:ext cx="2946" cy="229"/>
              <a:chOff x="2817" y="2570"/>
              <a:chExt cx="2961" cy="422"/>
            </a:xfrm>
          </p:grpSpPr>
          <p:sp>
            <p:nvSpPr>
              <p:cNvPr id="44102" name="Rectangle 11"/>
              <p:cNvSpPr>
                <a:spLocks noChangeArrowheads="1"/>
              </p:cNvSpPr>
              <p:nvPr/>
            </p:nvSpPr>
            <p:spPr bwMode="auto">
              <a:xfrm>
                <a:off x="2849" y="2570"/>
                <a:ext cx="2897"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DFKai-SB" charset="0"/>
                    <a:ea typeface="DFKai-SB" charset="0"/>
                    <a:cs typeface="DFKai-SB" charset="0"/>
                  </a:rPr>
                  <a:t>第</a:t>
                </a:r>
                <a:r>
                  <a:rPr kumimoji="0" lang="zh-CN" altLang="en-US" sz="2400" b="1" i="0" u="none" strike="noStrike" kern="1200" cap="none" spc="0" normalizeH="0" baseline="0" noProof="0">
                    <a:ln>
                      <a:noFill/>
                    </a:ln>
                    <a:solidFill>
                      <a:srgbClr val="FFFFFF"/>
                    </a:solidFill>
                    <a:effectLst/>
                    <a:uLnTx/>
                    <a:uFillTx/>
                    <a:latin typeface="Arial Narrow" charset="0"/>
                    <a:ea typeface="SimSun" charset="0"/>
                    <a:cs typeface="SimSun" charset="0"/>
                  </a:rPr>
                  <a:t> </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11—27 </a:t>
                </a:r>
                <a:r>
                  <a:rPr kumimoji="0" lang="zh-CN" altLang="en-US" sz="2400" b="0" i="0" u="none" strike="noStrike" kern="1200" cap="none" spc="0" normalizeH="0" baseline="0" noProof="0">
                    <a:ln>
                      <a:noFill/>
                    </a:ln>
                    <a:solidFill>
                      <a:srgbClr val="FFFFFF"/>
                    </a:solidFill>
                    <a:effectLst/>
                    <a:uLnTx/>
                    <a:uFillTx/>
                    <a:latin typeface="DFKai-SB" charset="0"/>
                    <a:ea typeface="DFKai-SB" charset="0"/>
                    <a:cs typeface="DFKai-SB" charset="0"/>
                  </a:rPr>
                  <a:t>章</a:t>
                </a:r>
                <a:endParaRPr kumimoji="0" lang="en-US" sz="2400" b="0" i="0" u="none" strike="noStrike" kern="1200" cap="none" spc="0" normalizeH="0" baseline="0" noProof="0">
                  <a:ln>
                    <a:noFill/>
                  </a:ln>
                  <a:solidFill>
                    <a:srgbClr val="FFFFFF"/>
                  </a:solidFill>
                  <a:effectLst/>
                  <a:uLnTx/>
                  <a:uFillTx/>
                  <a:latin typeface="DFKai-SB" charset="0"/>
                  <a:ea typeface="DFKai-SB" charset="0"/>
                  <a:cs typeface="DFKai-SB" charset="0"/>
                </a:endParaRPr>
              </a:p>
            </p:txBody>
          </p:sp>
          <p:sp>
            <p:nvSpPr>
              <p:cNvPr id="44103" name="Rectangle 66"/>
              <p:cNvSpPr>
                <a:spLocks noChangeArrowheads="1"/>
              </p:cNvSpPr>
              <p:nvPr/>
            </p:nvSpPr>
            <p:spPr bwMode="auto">
              <a:xfrm>
                <a:off x="2817" y="2570"/>
                <a:ext cx="2961"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45" name="Group 69"/>
            <p:cNvGrpSpPr>
              <a:grpSpLocks/>
            </p:cNvGrpSpPr>
            <p:nvPr/>
          </p:nvGrpSpPr>
          <p:grpSpPr bwMode="auto">
            <a:xfrm>
              <a:off x="11" y="2099"/>
              <a:ext cx="2803" cy="228"/>
              <a:chOff x="0" y="2992"/>
              <a:chExt cx="2817" cy="422"/>
            </a:xfrm>
          </p:grpSpPr>
          <p:sp>
            <p:nvSpPr>
              <p:cNvPr id="44100" name="Rectangle 12"/>
              <p:cNvSpPr>
                <a:spLocks noChangeArrowheads="1"/>
              </p:cNvSpPr>
              <p:nvPr/>
            </p:nvSpPr>
            <p:spPr bwMode="auto">
              <a:xfrm>
                <a:off x="32" y="2992"/>
                <a:ext cx="2753"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献祭</a:t>
                </a:r>
              </a:p>
            </p:txBody>
          </p:sp>
          <p:sp>
            <p:nvSpPr>
              <p:cNvPr id="44101" name="Rectangle 68"/>
              <p:cNvSpPr>
                <a:spLocks noChangeArrowheads="1"/>
              </p:cNvSpPr>
              <p:nvPr/>
            </p:nvSpPr>
            <p:spPr bwMode="auto">
              <a:xfrm>
                <a:off x="0" y="2992"/>
                <a:ext cx="2817"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46" name="Group 71"/>
            <p:cNvGrpSpPr>
              <a:grpSpLocks/>
            </p:cNvGrpSpPr>
            <p:nvPr/>
          </p:nvGrpSpPr>
          <p:grpSpPr bwMode="auto">
            <a:xfrm>
              <a:off x="2814" y="2099"/>
              <a:ext cx="2946" cy="228"/>
              <a:chOff x="2817" y="2992"/>
              <a:chExt cx="2961" cy="422"/>
            </a:xfrm>
          </p:grpSpPr>
          <p:sp>
            <p:nvSpPr>
              <p:cNvPr id="44098" name="Rectangle 13"/>
              <p:cNvSpPr>
                <a:spLocks noChangeArrowheads="1"/>
              </p:cNvSpPr>
              <p:nvPr/>
            </p:nvSpPr>
            <p:spPr bwMode="auto">
              <a:xfrm>
                <a:off x="2849" y="2992"/>
                <a:ext cx="2897"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微軟正黑體" charset="0"/>
                    <a:ea typeface="微軟正黑體" charset="0"/>
                    <a:cs typeface="微軟正黑體" charset="0"/>
                  </a:rPr>
                  <a:t>分别</a:t>
                </a:r>
                <a:endParaRPr kumimoji="0" lang="en-US" sz="2400" b="0" i="0" u="none" strike="noStrike" kern="1200" cap="none" spc="0" normalizeH="0" baseline="0" noProof="0">
                  <a:ln>
                    <a:noFill/>
                  </a:ln>
                  <a:solidFill>
                    <a:srgbClr val="FFFFFF"/>
                  </a:solidFill>
                  <a:effectLst/>
                  <a:uLnTx/>
                  <a:uFillTx/>
                  <a:latin typeface="微軟正黑體" charset="0"/>
                  <a:ea typeface="微軟正黑體" charset="0"/>
                  <a:cs typeface="微軟正黑體" charset="0"/>
                </a:endParaRPr>
              </a:p>
            </p:txBody>
          </p:sp>
          <p:sp>
            <p:nvSpPr>
              <p:cNvPr id="44099" name="Rectangle 70"/>
              <p:cNvSpPr>
                <a:spLocks noChangeArrowheads="1"/>
              </p:cNvSpPr>
              <p:nvPr/>
            </p:nvSpPr>
            <p:spPr bwMode="auto">
              <a:xfrm>
                <a:off x="2817" y="2992"/>
                <a:ext cx="2961"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47" name="Group 73"/>
            <p:cNvGrpSpPr>
              <a:grpSpLocks/>
            </p:cNvGrpSpPr>
            <p:nvPr/>
          </p:nvGrpSpPr>
          <p:grpSpPr bwMode="auto">
            <a:xfrm>
              <a:off x="11" y="2327"/>
              <a:ext cx="2803" cy="228"/>
              <a:chOff x="0" y="3414"/>
              <a:chExt cx="2817" cy="422"/>
            </a:xfrm>
          </p:grpSpPr>
          <p:sp>
            <p:nvSpPr>
              <p:cNvPr id="44096" name="Rectangle 14"/>
              <p:cNvSpPr>
                <a:spLocks noChangeArrowheads="1"/>
              </p:cNvSpPr>
              <p:nvPr/>
            </p:nvSpPr>
            <p:spPr bwMode="auto">
              <a:xfrm>
                <a:off x="32" y="3414"/>
                <a:ext cx="2753"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崇拜圣洁的神</a:t>
                </a:r>
                <a:endParaRPr kumimoji="0" lang="en-US" sz="24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endParaRPr>
              </a:p>
            </p:txBody>
          </p:sp>
          <p:sp>
            <p:nvSpPr>
              <p:cNvPr id="44097" name="Rectangle 72"/>
              <p:cNvSpPr>
                <a:spLocks noChangeArrowheads="1"/>
              </p:cNvSpPr>
              <p:nvPr/>
            </p:nvSpPr>
            <p:spPr bwMode="auto">
              <a:xfrm>
                <a:off x="0" y="3414"/>
                <a:ext cx="2817"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48" name="Group 75"/>
            <p:cNvGrpSpPr>
              <a:grpSpLocks/>
            </p:cNvGrpSpPr>
            <p:nvPr/>
          </p:nvGrpSpPr>
          <p:grpSpPr bwMode="auto">
            <a:xfrm>
              <a:off x="2814" y="2327"/>
              <a:ext cx="2946" cy="228"/>
              <a:chOff x="2817" y="3414"/>
              <a:chExt cx="2961" cy="422"/>
            </a:xfrm>
          </p:grpSpPr>
          <p:sp>
            <p:nvSpPr>
              <p:cNvPr id="44094" name="Rectangle 15"/>
              <p:cNvSpPr>
                <a:spLocks noChangeArrowheads="1"/>
              </p:cNvSpPr>
              <p:nvPr/>
            </p:nvSpPr>
            <p:spPr bwMode="auto">
              <a:xfrm>
                <a:off x="2849" y="3414"/>
                <a:ext cx="2897"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与圣洁的神同行</a:t>
                </a:r>
                <a:endParaRPr kumimoji="0" lang="en-US" sz="24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endParaRPr>
              </a:p>
            </p:txBody>
          </p:sp>
          <p:sp>
            <p:nvSpPr>
              <p:cNvPr id="44095" name="Rectangle 74"/>
              <p:cNvSpPr>
                <a:spLocks noChangeArrowheads="1"/>
              </p:cNvSpPr>
              <p:nvPr/>
            </p:nvSpPr>
            <p:spPr bwMode="auto">
              <a:xfrm>
                <a:off x="2817" y="3414"/>
                <a:ext cx="2961"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49" name="Group 77"/>
            <p:cNvGrpSpPr>
              <a:grpSpLocks/>
            </p:cNvGrpSpPr>
            <p:nvPr/>
          </p:nvGrpSpPr>
          <p:grpSpPr bwMode="auto">
            <a:xfrm>
              <a:off x="11" y="2555"/>
              <a:ext cx="2803" cy="229"/>
              <a:chOff x="0" y="3836"/>
              <a:chExt cx="2817" cy="422"/>
            </a:xfrm>
          </p:grpSpPr>
          <p:sp>
            <p:nvSpPr>
              <p:cNvPr id="44092" name="Rectangle 16"/>
              <p:cNvSpPr>
                <a:spLocks noChangeArrowheads="1"/>
              </p:cNvSpPr>
              <p:nvPr/>
            </p:nvSpPr>
            <p:spPr bwMode="auto">
              <a:xfrm>
                <a:off x="32" y="3836"/>
                <a:ext cx="2753"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守持与神的团契</a:t>
                </a:r>
                <a:endParaRPr kumimoji="0" lang="en-US" sz="24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endParaRPr>
              </a:p>
            </p:txBody>
          </p:sp>
          <p:sp>
            <p:nvSpPr>
              <p:cNvPr id="44093" name="Rectangle 76"/>
              <p:cNvSpPr>
                <a:spLocks noChangeArrowheads="1"/>
              </p:cNvSpPr>
              <p:nvPr/>
            </p:nvSpPr>
            <p:spPr bwMode="auto">
              <a:xfrm>
                <a:off x="0" y="3836"/>
                <a:ext cx="2817"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50" name="Group 79"/>
            <p:cNvGrpSpPr>
              <a:grpSpLocks/>
            </p:cNvGrpSpPr>
            <p:nvPr/>
          </p:nvGrpSpPr>
          <p:grpSpPr bwMode="auto">
            <a:xfrm>
              <a:off x="2814" y="2555"/>
              <a:ext cx="2946" cy="229"/>
              <a:chOff x="2817" y="3836"/>
              <a:chExt cx="2961" cy="422"/>
            </a:xfrm>
          </p:grpSpPr>
          <p:sp>
            <p:nvSpPr>
              <p:cNvPr id="44090" name="Rectangle 17"/>
              <p:cNvSpPr>
                <a:spLocks noChangeArrowheads="1"/>
              </p:cNvSpPr>
              <p:nvPr/>
            </p:nvSpPr>
            <p:spPr bwMode="auto">
              <a:xfrm>
                <a:off x="2849" y="3836"/>
                <a:ext cx="2897"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延续与神的团契</a:t>
                </a:r>
                <a:endParaRPr kumimoji="0" lang="en-US" sz="24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endParaRPr>
              </a:p>
            </p:txBody>
          </p:sp>
          <p:sp>
            <p:nvSpPr>
              <p:cNvPr id="44091" name="Rectangle 78"/>
              <p:cNvSpPr>
                <a:spLocks noChangeArrowheads="1"/>
              </p:cNvSpPr>
              <p:nvPr/>
            </p:nvSpPr>
            <p:spPr bwMode="auto">
              <a:xfrm>
                <a:off x="2817" y="3836"/>
                <a:ext cx="2961"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51" name="Group 81"/>
            <p:cNvGrpSpPr>
              <a:grpSpLocks/>
            </p:cNvGrpSpPr>
            <p:nvPr/>
          </p:nvGrpSpPr>
          <p:grpSpPr bwMode="auto">
            <a:xfrm>
              <a:off x="11" y="2784"/>
              <a:ext cx="2803" cy="228"/>
              <a:chOff x="0" y="4258"/>
              <a:chExt cx="2817" cy="422"/>
            </a:xfrm>
          </p:grpSpPr>
          <p:sp>
            <p:nvSpPr>
              <p:cNvPr id="44088" name="Rectangle 18"/>
              <p:cNvSpPr>
                <a:spLocks noChangeArrowheads="1"/>
              </p:cNvSpPr>
              <p:nvPr/>
            </p:nvSpPr>
            <p:spPr bwMode="auto">
              <a:xfrm>
                <a:off x="32" y="4258"/>
                <a:ext cx="2753"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接近神</a:t>
                </a:r>
                <a:endParaRPr kumimoji="0" lang="en-US" sz="24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endParaRPr>
              </a:p>
            </p:txBody>
          </p:sp>
          <p:sp>
            <p:nvSpPr>
              <p:cNvPr id="44089" name="Rectangle 80"/>
              <p:cNvSpPr>
                <a:spLocks noChangeArrowheads="1"/>
              </p:cNvSpPr>
              <p:nvPr/>
            </p:nvSpPr>
            <p:spPr bwMode="auto">
              <a:xfrm>
                <a:off x="0" y="4258"/>
                <a:ext cx="2817"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52" name="Group 83"/>
            <p:cNvGrpSpPr>
              <a:grpSpLocks/>
            </p:cNvGrpSpPr>
            <p:nvPr/>
          </p:nvGrpSpPr>
          <p:grpSpPr bwMode="auto">
            <a:xfrm>
              <a:off x="2814" y="2784"/>
              <a:ext cx="2946" cy="228"/>
              <a:chOff x="2817" y="4258"/>
              <a:chExt cx="2961" cy="422"/>
            </a:xfrm>
          </p:grpSpPr>
          <p:sp>
            <p:nvSpPr>
              <p:cNvPr id="44086" name="Rectangle 19"/>
              <p:cNvSpPr>
                <a:spLocks noChangeArrowheads="1"/>
              </p:cNvSpPr>
              <p:nvPr/>
            </p:nvSpPr>
            <p:spPr bwMode="auto">
              <a:xfrm>
                <a:off x="2849" y="4258"/>
                <a:ext cx="2897"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取悦神</a:t>
                </a:r>
                <a:endParaRPr kumimoji="0" lang="en-US" sz="24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endParaRPr>
              </a:p>
            </p:txBody>
          </p:sp>
          <p:sp>
            <p:nvSpPr>
              <p:cNvPr id="44087" name="Rectangle 82"/>
              <p:cNvSpPr>
                <a:spLocks noChangeArrowheads="1"/>
              </p:cNvSpPr>
              <p:nvPr/>
            </p:nvSpPr>
            <p:spPr bwMode="auto">
              <a:xfrm>
                <a:off x="2817" y="4258"/>
                <a:ext cx="2961"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53" name="Group 85"/>
            <p:cNvGrpSpPr>
              <a:grpSpLocks/>
            </p:cNvGrpSpPr>
            <p:nvPr/>
          </p:nvGrpSpPr>
          <p:grpSpPr bwMode="auto">
            <a:xfrm>
              <a:off x="11" y="3012"/>
              <a:ext cx="1388" cy="342"/>
              <a:chOff x="0" y="4680"/>
              <a:chExt cx="1395" cy="633"/>
            </a:xfrm>
          </p:grpSpPr>
          <p:sp>
            <p:nvSpPr>
              <p:cNvPr id="44084" name="Rectangle 20"/>
              <p:cNvSpPr>
                <a:spLocks noChangeArrowheads="1"/>
              </p:cNvSpPr>
              <p:nvPr/>
            </p:nvSpPr>
            <p:spPr bwMode="auto">
              <a:xfrm>
                <a:off x="32" y="4680"/>
                <a:ext cx="133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完美的献祭</a:t>
                </a:r>
                <a:endParaRPr kumimoji="0" lang="en-US" altLang="zh-CN" sz="2000" b="1"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Narrow" charset="0"/>
                    <a:ea typeface="SimSun" charset="0"/>
                    <a:cs typeface="SimSun" charset="0"/>
                  </a:rPr>
                  <a:t>(1—7)</a:t>
                </a:r>
                <a:endParaRPr kumimoji="0" lang="en-US" altLang="zh-CN" sz="20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44085" name="Rectangle 84"/>
              <p:cNvSpPr>
                <a:spLocks noChangeArrowheads="1"/>
              </p:cNvSpPr>
              <p:nvPr/>
            </p:nvSpPr>
            <p:spPr bwMode="auto">
              <a:xfrm>
                <a:off x="0" y="4680"/>
                <a:ext cx="139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54" name="Group 87"/>
            <p:cNvGrpSpPr>
              <a:grpSpLocks/>
            </p:cNvGrpSpPr>
            <p:nvPr/>
          </p:nvGrpSpPr>
          <p:grpSpPr bwMode="auto">
            <a:xfrm>
              <a:off x="1399" y="3012"/>
              <a:ext cx="1415" cy="342"/>
              <a:chOff x="1395" y="4680"/>
              <a:chExt cx="1422" cy="633"/>
            </a:xfrm>
          </p:grpSpPr>
          <p:sp>
            <p:nvSpPr>
              <p:cNvPr id="44082" name="Rectangle 21"/>
              <p:cNvSpPr>
                <a:spLocks noChangeArrowheads="1"/>
              </p:cNvSpPr>
              <p:nvPr/>
            </p:nvSpPr>
            <p:spPr bwMode="auto">
              <a:xfrm>
                <a:off x="1427" y="4680"/>
                <a:ext cx="135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r>
                  <a:rPr kumimoji="0" lang="zh-CN" altLang="en-US" sz="2000" b="1"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完美的祭司</a:t>
                </a:r>
                <a:endParaRPr kumimoji="0" lang="en-US" sz="2000" b="1"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Narrow" charset="0"/>
                    <a:ea typeface="SimSun" charset="0"/>
                    <a:cs typeface="SimSun" charset="0"/>
                  </a:rPr>
                  <a:t>(8—10)</a:t>
                </a:r>
                <a:endParaRPr kumimoji="0" lang="en-US" altLang="zh-CN" sz="20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44083" name="Rectangle 86"/>
              <p:cNvSpPr>
                <a:spLocks noChangeArrowheads="1"/>
              </p:cNvSpPr>
              <p:nvPr/>
            </p:nvSpPr>
            <p:spPr bwMode="auto">
              <a:xfrm>
                <a:off x="1395" y="4680"/>
                <a:ext cx="142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55" name="Group 89"/>
            <p:cNvGrpSpPr>
              <a:grpSpLocks/>
            </p:cNvGrpSpPr>
            <p:nvPr/>
          </p:nvGrpSpPr>
          <p:grpSpPr bwMode="auto">
            <a:xfrm>
              <a:off x="2814" y="3012"/>
              <a:ext cx="2946" cy="342"/>
              <a:chOff x="2817" y="4680"/>
              <a:chExt cx="2961" cy="633"/>
            </a:xfrm>
          </p:grpSpPr>
          <p:sp>
            <p:nvSpPr>
              <p:cNvPr id="44080" name="Rectangle 22"/>
              <p:cNvSpPr>
                <a:spLocks noChangeArrowheads="1"/>
              </p:cNvSpPr>
              <p:nvPr/>
            </p:nvSpPr>
            <p:spPr bwMode="auto">
              <a:xfrm>
                <a:off x="2849" y="4680"/>
                <a:ext cx="289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成圣的律例</a:t>
                </a:r>
                <a:r>
                  <a:rPr kumimoji="0" lang="en-US" altLang="zh-CN" sz="2000" b="1"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a:t>
                </a:r>
                <a:endParaRPr kumimoji="0" lang="en-US" sz="2000" b="1"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Narrow" charset="0"/>
                    <a:ea typeface="SimSun" charset="0"/>
                    <a:cs typeface="SimSun" charset="0"/>
                  </a:rPr>
                  <a:t>(11—27)</a:t>
                </a:r>
                <a:endParaRPr kumimoji="0" lang="en-US" altLang="zh-CN" sz="2000" b="0" i="0" u="none" strike="noStrike" kern="1200" cap="none" spc="0" normalizeH="0" baseline="0" noProof="0" dirty="0">
                  <a:ln>
                    <a:noFill/>
                  </a:ln>
                  <a:solidFill>
                    <a:srgbClr val="FFFFFF"/>
                  </a:solidFill>
                  <a:effectLst/>
                  <a:uLnTx/>
                  <a:uFillTx/>
                  <a:latin typeface="Arial Narrow" charset="0"/>
                  <a:ea typeface="SimSun" charset="0"/>
                  <a:cs typeface="SimSun" charset="0"/>
                </a:endParaRPr>
              </a:p>
            </p:txBody>
          </p:sp>
          <p:sp>
            <p:nvSpPr>
              <p:cNvPr id="44081" name="Rectangle 88"/>
              <p:cNvSpPr>
                <a:spLocks noChangeArrowheads="1"/>
              </p:cNvSpPr>
              <p:nvPr/>
            </p:nvSpPr>
            <p:spPr bwMode="auto">
              <a:xfrm>
                <a:off x="2817" y="4680"/>
                <a:ext cx="296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56" name="Group 99"/>
            <p:cNvGrpSpPr>
              <a:grpSpLocks/>
            </p:cNvGrpSpPr>
            <p:nvPr/>
          </p:nvGrpSpPr>
          <p:grpSpPr bwMode="auto">
            <a:xfrm>
              <a:off x="11" y="3672"/>
              <a:ext cx="761" cy="312"/>
              <a:chOff x="0" y="6522"/>
              <a:chExt cx="765" cy="576"/>
            </a:xfrm>
          </p:grpSpPr>
          <p:sp>
            <p:nvSpPr>
              <p:cNvPr id="44078" name="Rectangle 35"/>
              <p:cNvSpPr>
                <a:spLocks noChangeArrowheads="1"/>
              </p:cNvSpPr>
              <p:nvPr/>
            </p:nvSpPr>
            <p:spPr bwMode="auto">
              <a:xfrm>
                <a:off x="32" y="6522"/>
                <a:ext cx="701"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洁净</a:t>
                </a:r>
                <a:endParaRPr kumimoji="0" lang="en-US" altLang="zh-CN" sz="16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cs typeface="SimSun" charset="0"/>
                  </a:rPr>
                  <a:t>(11—15)</a:t>
                </a:r>
              </a:p>
            </p:txBody>
          </p:sp>
          <p:sp>
            <p:nvSpPr>
              <p:cNvPr id="44079" name="Rectangle 98"/>
              <p:cNvSpPr>
                <a:spLocks noChangeArrowheads="1"/>
              </p:cNvSpPr>
              <p:nvPr/>
            </p:nvSpPr>
            <p:spPr bwMode="auto">
              <a:xfrm>
                <a:off x="0" y="6522"/>
                <a:ext cx="765"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57" name="Group 101"/>
            <p:cNvGrpSpPr>
              <a:grpSpLocks/>
            </p:cNvGrpSpPr>
            <p:nvPr/>
          </p:nvGrpSpPr>
          <p:grpSpPr bwMode="auto">
            <a:xfrm>
              <a:off x="772" y="3672"/>
              <a:ext cx="842" cy="312"/>
              <a:chOff x="765" y="6522"/>
              <a:chExt cx="846" cy="576"/>
            </a:xfrm>
          </p:grpSpPr>
          <p:sp>
            <p:nvSpPr>
              <p:cNvPr id="44076" name="Rectangle 36"/>
              <p:cNvSpPr>
                <a:spLocks noChangeArrowheads="1"/>
              </p:cNvSpPr>
              <p:nvPr/>
            </p:nvSpPr>
            <p:spPr bwMode="auto">
              <a:xfrm>
                <a:off x="797" y="6522"/>
                <a:ext cx="782"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无意所犯的罪</a:t>
                </a: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cs typeface="SimSun" charset="0"/>
                  </a:rPr>
                  <a:t>(16)</a:t>
                </a:r>
              </a:p>
            </p:txBody>
          </p:sp>
          <p:sp>
            <p:nvSpPr>
              <p:cNvPr id="44077" name="Rectangle 100"/>
              <p:cNvSpPr>
                <a:spLocks noChangeArrowheads="1"/>
              </p:cNvSpPr>
              <p:nvPr/>
            </p:nvSpPr>
            <p:spPr bwMode="auto">
              <a:xfrm>
                <a:off x="765" y="6522"/>
                <a:ext cx="846"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58" name="Group 103"/>
            <p:cNvGrpSpPr>
              <a:grpSpLocks/>
            </p:cNvGrpSpPr>
            <p:nvPr/>
          </p:nvGrpSpPr>
          <p:grpSpPr bwMode="auto">
            <a:xfrm>
              <a:off x="1614" y="3672"/>
              <a:ext cx="797" cy="312"/>
              <a:chOff x="1611" y="6522"/>
              <a:chExt cx="801" cy="576"/>
            </a:xfrm>
          </p:grpSpPr>
          <p:sp>
            <p:nvSpPr>
              <p:cNvPr id="44074" name="Rectangle 37"/>
              <p:cNvSpPr>
                <a:spLocks noChangeArrowheads="1"/>
              </p:cNvSpPr>
              <p:nvPr/>
            </p:nvSpPr>
            <p:spPr bwMode="auto">
              <a:xfrm>
                <a:off x="1643" y="6522"/>
                <a:ext cx="737"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会幕</a:t>
                </a:r>
                <a:r>
                  <a:rPr kumimoji="0" lang="zh-CN" altLang="en-US" sz="1800" b="0" i="0" u="none" strike="noStrike" kern="1200" cap="none" spc="0" normalizeH="0" baseline="0" noProof="0" dirty="0">
                    <a:ln>
                      <a:noFill/>
                    </a:ln>
                    <a:solidFill>
                      <a:srgbClr val="FFFFFF"/>
                    </a:solidFill>
                    <a:effectLst/>
                    <a:uLnTx/>
                    <a:uFillTx/>
                    <a:latin typeface="Arial Narrow" charset="0"/>
                    <a:ea typeface="SimSun" charset="0"/>
                    <a:cs typeface="SimSun" charset="0"/>
                  </a:rPr>
                  <a:t> </a:t>
                </a: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cs typeface="SimSun" charset="0"/>
                  </a:rPr>
                  <a:t>(17)</a:t>
                </a:r>
              </a:p>
            </p:txBody>
          </p:sp>
          <p:sp>
            <p:nvSpPr>
              <p:cNvPr id="44075" name="Rectangle 102"/>
              <p:cNvSpPr>
                <a:spLocks noChangeArrowheads="1"/>
              </p:cNvSpPr>
              <p:nvPr/>
            </p:nvSpPr>
            <p:spPr bwMode="auto">
              <a:xfrm>
                <a:off x="1611" y="6522"/>
                <a:ext cx="801"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59" name="Group 105"/>
            <p:cNvGrpSpPr>
              <a:grpSpLocks/>
            </p:cNvGrpSpPr>
            <p:nvPr/>
          </p:nvGrpSpPr>
          <p:grpSpPr bwMode="auto">
            <a:xfrm>
              <a:off x="2411" y="3672"/>
              <a:ext cx="672" cy="312"/>
              <a:chOff x="2412" y="6522"/>
              <a:chExt cx="675" cy="576"/>
            </a:xfrm>
          </p:grpSpPr>
          <p:sp>
            <p:nvSpPr>
              <p:cNvPr id="44072" name="Rectangle 38"/>
              <p:cNvSpPr>
                <a:spLocks noChangeArrowheads="1"/>
              </p:cNvSpPr>
              <p:nvPr/>
            </p:nvSpPr>
            <p:spPr bwMode="auto">
              <a:xfrm>
                <a:off x="2444" y="6522"/>
                <a:ext cx="611"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犯罪</a:t>
                </a:r>
                <a:endParaRPr kumimoji="0" lang="en-US" sz="16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cs typeface="SimSun" charset="0"/>
                  </a:rPr>
                  <a:t>(18—20)</a:t>
                </a:r>
              </a:p>
            </p:txBody>
          </p:sp>
          <p:sp>
            <p:nvSpPr>
              <p:cNvPr id="44073" name="Rectangle 104"/>
              <p:cNvSpPr>
                <a:spLocks noChangeArrowheads="1"/>
              </p:cNvSpPr>
              <p:nvPr/>
            </p:nvSpPr>
            <p:spPr bwMode="auto">
              <a:xfrm>
                <a:off x="2412" y="6522"/>
                <a:ext cx="675"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60" name="Group 107"/>
            <p:cNvGrpSpPr>
              <a:grpSpLocks/>
            </p:cNvGrpSpPr>
            <p:nvPr/>
          </p:nvGrpSpPr>
          <p:grpSpPr bwMode="auto">
            <a:xfrm>
              <a:off x="3083" y="3672"/>
              <a:ext cx="680" cy="312"/>
              <a:chOff x="3087" y="6522"/>
              <a:chExt cx="684" cy="576"/>
            </a:xfrm>
          </p:grpSpPr>
          <p:sp>
            <p:nvSpPr>
              <p:cNvPr id="44070" name="Rectangle 39"/>
              <p:cNvSpPr>
                <a:spLocks noChangeArrowheads="1"/>
              </p:cNvSpPr>
              <p:nvPr/>
            </p:nvSpPr>
            <p:spPr bwMode="auto">
              <a:xfrm>
                <a:off x="3119" y="6522"/>
                <a:ext cx="620"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祭司</a:t>
                </a:r>
                <a:endParaRPr kumimoji="0" lang="en-US" sz="16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cs typeface="SimSun" charset="0"/>
                  </a:rPr>
                  <a:t>(21—22)</a:t>
                </a:r>
              </a:p>
            </p:txBody>
          </p:sp>
          <p:sp>
            <p:nvSpPr>
              <p:cNvPr id="44071" name="Rectangle 106"/>
              <p:cNvSpPr>
                <a:spLocks noChangeArrowheads="1"/>
              </p:cNvSpPr>
              <p:nvPr/>
            </p:nvSpPr>
            <p:spPr bwMode="auto">
              <a:xfrm>
                <a:off x="3087" y="6522"/>
                <a:ext cx="684"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61" name="Group 109"/>
            <p:cNvGrpSpPr>
              <a:grpSpLocks/>
            </p:cNvGrpSpPr>
            <p:nvPr/>
          </p:nvGrpSpPr>
          <p:grpSpPr bwMode="auto">
            <a:xfrm>
              <a:off x="3763" y="3672"/>
              <a:ext cx="663" cy="312"/>
              <a:chOff x="3771" y="6522"/>
              <a:chExt cx="666" cy="576"/>
            </a:xfrm>
          </p:grpSpPr>
          <p:sp>
            <p:nvSpPr>
              <p:cNvPr id="44068" name="Rectangle 40"/>
              <p:cNvSpPr>
                <a:spLocks noChangeArrowheads="1"/>
              </p:cNvSpPr>
              <p:nvPr/>
            </p:nvSpPr>
            <p:spPr bwMode="auto">
              <a:xfrm>
                <a:off x="3803" y="6522"/>
                <a:ext cx="602"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崇拜</a:t>
                </a:r>
                <a:endParaRPr kumimoji="0" lang="en-US" sz="16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cs typeface="SimSun" charset="0"/>
                  </a:rPr>
                  <a:t>(23—24)</a:t>
                </a:r>
              </a:p>
            </p:txBody>
          </p:sp>
          <p:sp>
            <p:nvSpPr>
              <p:cNvPr id="44069" name="Rectangle 108"/>
              <p:cNvSpPr>
                <a:spLocks noChangeArrowheads="1"/>
              </p:cNvSpPr>
              <p:nvPr/>
            </p:nvSpPr>
            <p:spPr bwMode="auto">
              <a:xfrm>
                <a:off x="3771" y="6522"/>
                <a:ext cx="666"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62" name="Group 111"/>
            <p:cNvGrpSpPr>
              <a:grpSpLocks/>
            </p:cNvGrpSpPr>
            <p:nvPr/>
          </p:nvGrpSpPr>
          <p:grpSpPr bwMode="auto">
            <a:xfrm>
              <a:off x="4426" y="3672"/>
              <a:ext cx="609" cy="312"/>
              <a:chOff x="4437" y="6522"/>
              <a:chExt cx="612" cy="576"/>
            </a:xfrm>
          </p:grpSpPr>
          <p:sp>
            <p:nvSpPr>
              <p:cNvPr id="44066" name="Rectangle 41"/>
              <p:cNvSpPr>
                <a:spLocks noChangeArrowheads="1"/>
              </p:cNvSpPr>
              <p:nvPr/>
            </p:nvSpPr>
            <p:spPr bwMode="auto">
              <a:xfrm>
                <a:off x="4469" y="6522"/>
                <a:ext cx="54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迦南</a:t>
                </a:r>
                <a:endParaRPr kumimoji="0" lang="en-US" sz="16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cs typeface="SimSun" charset="0"/>
                  </a:rPr>
                  <a:t>(25—26)</a:t>
                </a:r>
              </a:p>
            </p:txBody>
          </p:sp>
          <p:sp>
            <p:nvSpPr>
              <p:cNvPr id="44067" name="Rectangle 110"/>
              <p:cNvSpPr>
                <a:spLocks noChangeArrowheads="1"/>
              </p:cNvSpPr>
              <p:nvPr/>
            </p:nvSpPr>
            <p:spPr bwMode="auto">
              <a:xfrm>
                <a:off x="4437" y="6522"/>
                <a:ext cx="612"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nvGrpSpPr>
            <p:cNvPr id="44063" name="Group 113"/>
            <p:cNvGrpSpPr>
              <a:grpSpLocks/>
            </p:cNvGrpSpPr>
            <p:nvPr/>
          </p:nvGrpSpPr>
          <p:grpSpPr bwMode="auto">
            <a:xfrm>
              <a:off x="5035" y="3672"/>
              <a:ext cx="725" cy="312"/>
              <a:chOff x="5049" y="6522"/>
              <a:chExt cx="729" cy="576"/>
            </a:xfrm>
          </p:grpSpPr>
          <p:sp>
            <p:nvSpPr>
              <p:cNvPr id="44064" name="Rectangle 42"/>
              <p:cNvSpPr>
                <a:spLocks noChangeArrowheads="1"/>
              </p:cNvSpPr>
              <p:nvPr/>
            </p:nvSpPr>
            <p:spPr bwMode="auto">
              <a:xfrm>
                <a:off x="5081" y="6522"/>
                <a:ext cx="665"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rPr>
                  <a:t>誓言</a:t>
                </a:r>
                <a:endParaRPr kumimoji="0" lang="en-US" sz="1600" b="0" i="0" u="none" strike="noStrike" kern="1200" cap="none" spc="0" normalizeH="0" baseline="0" noProof="0" dirty="0">
                  <a:ln>
                    <a:noFill/>
                  </a:ln>
                  <a:solidFill>
                    <a:srgbClr val="FFFFFF"/>
                  </a:solidFill>
                  <a:effectLst/>
                  <a:uLnTx/>
                  <a:uFillTx/>
                  <a:latin typeface="微軟正黑體" charset="0"/>
                  <a:ea typeface="微軟正黑體" charset="0"/>
                  <a:cs typeface="微軟正黑體"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Narrow" charset="0"/>
                    <a:ea typeface="SimSun" charset="0"/>
                    <a:cs typeface="SimSun" charset="0"/>
                  </a:rPr>
                  <a:t>(27)</a:t>
                </a:r>
              </a:p>
            </p:txBody>
          </p:sp>
          <p:sp>
            <p:nvSpPr>
              <p:cNvPr id="44065" name="Rectangle 112"/>
              <p:cNvSpPr>
                <a:spLocks noChangeArrowheads="1"/>
              </p:cNvSpPr>
              <p:nvPr/>
            </p:nvSpPr>
            <p:spPr bwMode="auto">
              <a:xfrm>
                <a:off x="5049" y="6522"/>
                <a:ext cx="729" cy="57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grpSp>
      </p:grpSp>
    </p:spTree>
    <p:extLst>
      <p:ext uri="{BB962C8B-B14F-4D97-AF65-F5344CB8AC3E}">
        <p14:creationId xmlns:p14="http://schemas.microsoft.com/office/powerpoint/2010/main" val="25134428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2"/>
          <p:cNvSpPr>
            <a:spLocks noGrp="1" noChangeArrowheads="1"/>
          </p:cNvSpPr>
          <p:nvPr>
            <p:ph type="title" idx="4294967295"/>
          </p:nvPr>
        </p:nvSpPr>
        <p:spPr/>
        <p:txBody>
          <a:bodyPr/>
          <a:lstStyle/>
          <a:p>
            <a:pPr eaLnBrk="1" hangingPunct="1"/>
            <a:r>
              <a:rPr lang="en-US" altLang="zh-CN">
                <a:latin typeface="Times New Roman" charset="0"/>
                <a:ea typeface="ＭＳ Ｐゴシック" charset="0"/>
                <a:cs typeface="ＭＳ Ｐゴシック" charset="0"/>
              </a:rPr>
              <a:t>Leviticus 11-16 Chart</a:t>
            </a:r>
          </a:p>
        </p:txBody>
      </p:sp>
      <p:sp>
        <p:nvSpPr>
          <p:cNvPr id="91139" name="Rectangle 2"/>
          <p:cNvSpPr>
            <a:spLocks noChangeArrowheads="1"/>
          </p:cNvSpPr>
          <p:nvPr/>
        </p:nvSpPr>
        <p:spPr bwMode="auto">
          <a:xfrm>
            <a:off x="-76200" y="17463"/>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zh-CN" altLang="en-US">
              <a:ea typeface="SimSun" charset="0"/>
              <a:cs typeface="SimSun" charset="0"/>
            </a:endParaRPr>
          </a:p>
        </p:txBody>
      </p:sp>
      <p:sp>
        <p:nvSpPr>
          <p:cNvPr id="158723" name="Rectangle 3"/>
          <p:cNvSpPr>
            <a:spLocks noChangeArrowheads="1"/>
          </p:cNvSpPr>
          <p:nvPr/>
        </p:nvSpPr>
        <p:spPr bwMode="auto">
          <a:xfrm>
            <a:off x="533400" y="5605463"/>
            <a:ext cx="7086600" cy="644525"/>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zh-CN" altLang="en-US">
              <a:ea typeface="SimSun" charset="0"/>
              <a:cs typeface="SimSun" charset="0"/>
            </a:endParaRPr>
          </a:p>
        </p:txBody>
      </p:sp>
      <p:sp>
        <p:nvSpPr>
          <p:cNvPr id="158724" name="Text Box 4"/>
          <p:cNvSpPr txBox="1">
            <a:spLocks noChangeArrowheads="1"/>
          </p:cNvSpPr>
          <p:nvPr/>
        </p:nvSpPr>
        <p:spPr bwMode="auto">
          <a:xfrm>
            <a:off x="1835150" y="509588"/>
            <a:ext cx="1223963" cy="107791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pPr>
            <a:r>
              <a:rPr lang="zh-CN" altLang="en-US" sz="3200" b="1">
                <a:solidFill>
                  <a:schemeClr val="bg1"/>
                </a:solidFill>
                <a:latin typeface="微軟正黑體" charset="0"/>
                <a:ea typeface="微軟正黑體" charset="0"/>
                <a:cs typeface="微軟正黑體" charset="0"/>
              </a:rPr>
              <a:t>祭物</a:t>
            </a:r>
            <a:r>
              <a:rPr lang="zh-CN" altLang="en-US" sz="3200" b="1">
                <a:solidFill>
                  <a:schemeClr val="bg1"/>
                </a:solidFill>
                <a:latin typeface="Times New Roman" charset="0"/>
                <a:ea typeface="SimSun" charset="0"/>
                <a:cs typeface="SimSun" charset="0"/>
              </a:rPr>
              <a:t> </a:t>
            </a:r>
            <a:r>
              <a:rPr lang="en-US" altLang="zh-CN" sz="3200" b="1">
                <a:solidFill>
                  <a:schemeClr val="bg1"/>
                </a:solidFill>
                <a:latin typeface="Times New Roman" charset="0"/>
                <a:ea typeface="SimSun" charset="0"/>
                <a:cs typeface="SimSun" charset="0"/>
              </a:rPr>
              <a:t>1-7</a:t>
            </a:r>
          </a:p>
        </p:txBody>
      </p:sp>
      <p:sp>
        <p:nvSpPr>
          <p:cNvPr id="158725" name="Line 5"/>
          <p:cNvSpPr>
            <a:spLocks noChangeShapeType="1"/>
          </p:cNvSpPr>
          <p:nvPr/>
        </p:nvSpPr>
        <p:spPr bwMode="auto">
          <a:xfrm flipV="1">
            <a:off x="3352800" y="533400"/>
            <a:ext cx="0"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grpSp>
        <p:nvGrpSpPr>
          <p:cNvPr id="91143" name="Group 6"/>
          <p:cNvGrpSpPr>
            <a:grpSpLocks/>
          </p:cNvGrpSpPr>
          <p:nvPr/>
        </p:nvGrpSpPr>
        <p:grpSpPr bwMode="auto">
          <a:xfrm>
            <a:off x="3819525" y="4905375"/>
            <a:ext cx="76200" cy="1371600"/>
            <a:chOff x="2352" y="3120"/>
            <a:chExt cx="48" cy="864"/>
          </a:xfrm>
        </p:grpSpPr>
        <p:sp>
          <p:nvSpPr>
            <p:cNvPr id="158727" name="Line 7"/>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grpSp>
          <p:nvGrpSpPr>
            <p:cNvPr id="91176" name="Group 8"/>
            <p:cNvGrpSpPr>
              <a:grpSpLocks/>
            </p:cNvGrpSpPr>
            <p:nvPr/>
          </p:nvGrpSpPr>
          <p:grpSpPr bwMode="auto">
            <a:xfrm>
              <a:off x="2352" y="3120"/>
              <a:ext cx="48" cy="432"/>
              <a:chOff x="2016" y="3120"/>
              <a:chExt cx="0" cy="864"/>
            </a:xfrm>
          </p:grpSpPr>
          <p:sp>
            <p:nvSpPr>
              <p:cNvPr id="158729" name="Line 9"/>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8730" name="Line 10"/>
              <p:cNvSpPr>
                <a:spLocks noChangeShapeType="1"/>
              </p:cNvSpPr>
              <p:nvPr/>
            </p:nvSpPr>
            <p:spPr bwMode="auto">
              <a:xfrm>
                <a:off x="2016" y="3552"/>
                <a:ext cx="0" cy="432"/>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grpSp>
      </p:grpSp>
      <p:sp>
        <p:nvSpPr>
          <p:cNvPr id="158731" name="Line 11"/>
          <p:cNvSpPr>
            <a:spLocks noChangeShapeType="1"/>
          </p:cNvSpPr>
          <p:nvPr/>
        </p:nvSpPr>
        <p:spPr bwMode="auto">
          <a:xfrm flipV="1">
            <a:off x="6246813" y="533400"/>
            <a:ext cx="1587"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8732" name="Text Box 12"/>
          <p:cNvSpPr txBox="1">
            <a:spLocks noChangeArrowheads="1"/>
          </p:cNvSpPr>
          <p:nvPr/>
        </p:nvSpPr>
        <p:spPr bwMode="auto">
          <a:xfrm>
            <a:off x="1219200" y="4953000"/>
            <a:ext cx="1895475"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pPr>
            <a:r>
              <a:rPr lang="zh-CN" altLang="en-US" sz="3200" b="1">
                <a:solidFill>
                  <a:schemeClr val="bg1"/>
                </a:solidFill>
                <a:latin typeface="微軟正黑體" charset="0"/>
                <a:ea typeface="微軟正黑體" charset="0"/>
                <a:cs typeface="微軟正黑體" charset="0"/>
              </a:rPr>
              <a:t>献祭</a:t>
            </a:r>
            <a:endParaRPr lang="en-US" sz="3200" b="1">
              <a:solidFill>
                <a:schemeClr val="bg1"/>
              </a:solidFill>
              <a:latin typeface="微軟正黑體" charset="0"/>
              <a:ea typeface="微軟正黑體" charset="0"/>
              <a:cs typeface="微軟正黑體" charset="0"/>
            </a:endParaRPr>
          </a:p>
        </p:txBody>
      </p:sp>
      <p:sp>
        <p:nvSpPr>
          <p:cNvPr id="158733" name="Text Box 13"/>
          <p:cNvSpPr txBox="1">
            <a:spLocks noChangeArrowheads="1"/>
          </p:cNvSpPr>
          <p:nvPr/>
        </p:nvSpPr>
        <p:spPr bwMode="auto">
          <a:xfrm>
            <a:off x="4495800" y="4953000"/>
            <a:ext cx="2379663"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pPr>
            <a:r>
              <a:rPr lang="zh-CN" altLang="en-US" sz="3200" b="1">
                <a:solidFill>
                  <a:schemeClr val="bg1"/>
                </a:solidFill>
                <a:latin typeface="微軟正黑體" charset="0"/>
                <a:ea typeface="微軟正黑體" charset="0"/>
                <a:cs typeface="微軟正黑體" charset="0"/>
              </a:rPr>
              <a:t>分别</a:t>
            </a:r>
            <a:endParaRPr lang="en-US" sz="3200" b="1">
              <a:solidFill>
                <a:schemeClr val="bg1"/>
              </a:solidFill>
              <a:latin typeface="微軟正黑體" charset="0"/>
              <a:ea typeface="微軟正黑體" charset="0"/>
              <a:cs typeface="微軟正黑體" charset="0"/>
            </a:endParaRPr>
          </a:p>
        </p:txBody>
      </p:sp>
      <p:sp>
        <p:nvSpPr>
          <p:cNvPr id="158734" name="Text Box 14"/>
          <p:cNvSpPr txBox="1">
            <a:spLocks noChangeArrowheads="1"/>
          </p:cNvSpPr>
          <p:nvPr/>
        </p:nvSpPr>
        <p:spPr bwMode="auto">
          <a:xfrm rot="-4487607">
            <a:off x="-634206" y="2659856"/>
            <a:ext cx="39497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pPr>
            <a:r>
              <a:rPr lang="zh-CN" altLang="en-US" sz="3200" b="1">
                <a:solidFill>
                  <a:schemeClr val="bg1"/>
                </a:solidFill>
                <a:latin typeface="微軟正黑體" charset="0"/>
                <a:ea typeface="微軟正黑體" charset="0"/>
                <a:cs typeface="微軟正黑體" charset="0"/>
              </a:rPr>
              <a:t>敬拜 </a:t>
            </a:r>
            <a:r>
              <a:rPr lang="en-US" altLang="zh-CN" sz="3200" b="1">
                <a:solidFill>
                  <a:schemeClr val="bg1"/>
                </a:solidFill>
                <a:latin typeface="Times New Roman" charset="0"/>
                <a:ea typeface="SimSun" charset="0"/>
                <a:cs typeface="SimSun" charset="0"/>
              </a:rPr>
              <a:t>1-3</a:t>
            </a:r>
          </a:p>
        </p:txBody>
      </p:sp>
      <p:sp>
        <p:nvSpPr>
          <p:cNvPr id="158735" name="Text Box 15"/>
          <p:cNvSpPr txBox="1">
            <a:spLocks noChangeArrowheads="1"/>
          </p:cNvSpPr>
          <p:nvPr/>
        </p:nvSpPr>
        <p:spPr bwMode="auto">
          <a:xfrm rot="-4517303">
            <a:off x="10319" y="2786857"/>
            <a:ext cx="3819525"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pPr>
            <a:r>
              <a:rPr lang="zh-CN" altLang="en-US" sz="3200" b="1">
                <a:solidFill>
                  <a:schemeClr val="bg1"/>
                </a:solidFill>
                <a:latin typeface="微軟正黑體" charset="0"/>
                <a:ea typeface="微軟正黑體" charset="0"/>
                <a:cs typeface="微軟正黑體" charset="0"/>
              </a:rPr>
              <a:t>恢复 </a:t>
            </a:r>
            <a:r>
              <a:rPr lang="en-US" altLang="zh-CN" sz="3200" b="1">
                <a:solidFill>
                  <a:schemeClr val="bg1"/>
                </a:solidFill>
                <a:latin typeface="Times New Roman" charset="0"/>
                <a:ea typeface="SimSun" charset="0"/>
                <a:cs typeface="SimSun" charset="0"/>
              </a:rPr>
              <a:t>4-6:7</a:t>
            </a:r>
          </a:p>
        </p:txBody>
      </p:sp>
      <p:sp>
        <p:nvSpPr>
          <p:cNvPr id="158736" name="Text Box 16"/>
          <p:cNvSpPr txBox="1">
            <a:spLocks noChangeArrowheads="1"/>
          </p:cNvSpPr>
          <p:nvPr/>
        </p:nvSpPr>
        <p:spPr bwMode="auto">
          <a:xfrm rot="-4491384">
            <a:off x="520701" y="2546350"/>
            <a:ext cx="4195762"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pPr>
            <a:r>
              <a:rPr lang="zh-CN" altLang="en-US" sz="3200" b="1">
                <a:solidFill>
                  <a:schemeClr val="bg1"/>
                </a:solidFill>
                <a:latin typeface="微軟正黑體" charset="0"/>
                <a:ea typeface="微軟正黑體" charset="0"/>
                <a:cs typeface="微軟正黑體" charset="0"/>
              </a:rPr>
              <a:t>指引 </a:t>
            </a:r>
            <a:r>
              <a:rPr lang="en-US" altLang="zh-CN" sz="3200" b="1">
                <a:solidFill>
                  <a:schemeClr val="bg1"/>
                </a:solidFill>
                <a:latin typeface="Times New Roman" charset="0"/>
                <a:ea typeface="SimSun" charset="0"/>
                <a:cs typeface="SimSun" charset="0"/>
              </a:rPr>
              <a:t>6:8-7:38</a:t>
            </a:r>
          </a:p>
        </p:txBody>
      </p:sp>
      <p:sp>
        <p:nvSpPr>
          <p:cNvPr id="158737" name="Text Box 17"/>
          <p:cNvSpPr txBox="1">
            <a:spLocks noChangeArrowheads="1"/>
          </p:cNvSpPr>
          <p:nvPr/>
        </p:nvSpPr>
        <p:spPr bwMode="auto">
          <a:xfrm rot="-4503617">
            <a:off x="1844675" y="3159125"/>
            <a:ext cx="3963988"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pPr>
            <a:r>
              <a:rPr lang="zh-CN" altLang="en-US" sz="3200" b="1">
                <a:solidFill>
                  <a:schemeClr val="bg1"/>
                </a:solidFill>
                <a:latin typeface="微軟正黑體" charset="0"/>
                <a:ea typeface="微軟正黑體" charset="0"/>
                <a:cs typeface="微軟正黑體" charset="0"/>
              </a:rPr>
              <a:t>被污 </a:t>
            </a:r>
            <a:r>
              <a:rPr lang="en-US" altLang="zh-CN" sz="3200" b="1">
                <a:solidFill>
                  <a:schemeClr val="bg1"/>
                </a:solidFill>
                <a:latin typeface="Times New Roman" charset="0"/>
                <a:ea typeface="SimSun" charset="0"/>
                <a:cs typeface="SimSun" charset="0"/>
              </a:rPr>
              <a:t>10</a:t>
            </a:r>
          </a:p>
        </p:txBody>
      </p:sp>
      <p:sp>
        <p:nvSpPr>
          <p:cNvPr id="158738" name="Line 18"/>
          <p:cNvSpPr>
            <a:spLocks noChangeShapeType="1"/>
          </p:cNvSpPr>
          <p:nvPr/>
        </p:nvSpPr>
        <p:spPr bwMode="auto">
          <a:xfrm flipH="1">
            <a:off x="533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8739" name="Line 19"/>
          <p:cNvSpPr>
            <a:spLocks noChangeShapeType="1"/>
          </p:cNvSpPr>
          <p:nvPr/>
        </p:nvSpPr>
        <p:spPr bwMode="auto">
          <a:xfrm flipH="1">
            <a:off x="1143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8740" name="Line 20"/>
          <p:cNvSpPr>
            <a:spLocks noChangeShapeType="1"/>
          </p:cNvSpPr>
          <p:nvPr/>
        </p:nvSpPr>
        <p:spPr bwMode="auto">
          <a:xfrm flipH="1">
            <a:off x="17526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8741" name="Line 21"/>
          <p:cNvSpPr>
            <a:spLocks noChangeShapeType="1"/>
          </p:cNvSpPr>
          <p:nvPr/>
        </p:nvSpPr>
        <p:spPr bwMode="auto">
          <a:xfrm flipH="1">
            <a:off x="2438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8742" name="Line 22"/>
          <p:cNvSpPr>
            <a:spLocks noChangeShapeType="1"/>
          </p:cNvSpPr>
          <p:nvPr/>
        </p:nvSpPr>
        <p:spPr bwMode="auto">
          <a:xfrm flipH="1">
            <a:off x="48768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8743" name="Line 23"/>
          <p:cNvSpPr>
            <a:spLocks noChangeShapeType="1"/>
          </p:cNvSpPr>
          <p:nvPr/>
        </p:nvSpPr>
        <p:spPr bwMode="auto">
          <a:xfrm flipH="1">
            <a:off x="3048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8744" name="Line 24"/>
          <p:cNvSpPr>
            <a:spLocks noChangeShapeType="1"/>
          </p:cNvSpPr>
          <p:nvPr/>
        </p:nvSpPr>
        <p:spPr bwMode="auto">
          <a:xfrm flipH="1">
            <a:off x="3810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8745" name="Line 25"/>
          <p:cNvSpPr>
            <a:spLocks noChangeShapeType="1"/>
          </p:cNvSpPr>
          <p:nvPr/>
        </p:nvSpPr>
        <p:spPr bwMode="auto">
          <a:xfrm flipH="1">
            <a:off x="43434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8746" name="Line 26"/>
          <p:cNvSpPr>
            <a:spLocks noChangeShapeType="1"/>
          </p:cNvSpPr>
          <p:nvPr/>
        </p:nvSpPr>
        <p:spPr bwMode="auto">
          <a:xfrm flipH="1">
            <a:off x="5334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8747" name="Line 27"/>
          <p:cNvSpPr>
            <a:spLocks noChangeShapeType="1"/>
          </p:cNvSpPr>
          <p:nvPr/>
        </p:nvSpPr>
        <p:spPr bwMode="auto">
          <a:xfrm flipH="1">
            <a:off x="6096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8748" name="Line 28"/>
          <p:cNvSpPr>
            <a:spLocks noChangeShapeType="1"/>
          </p:cNvSpPr>
          <p:nvPr/>
        </p:nvSpPr>
        <p:spPr bwMode="auto">
          <a:xfrm flipH="1">
            <a:off x="6858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8749" name="Line 29"/>
          <p:cNvSpPr>
            <a:spLocks noChangeShapeType="1"/>
          </p:cNvSpPr>
          <p:nvPr/>
        </p:nvSpPr>
        <p:spPr bwMode="auto">
          <a:xfrm flipH="1">
            <a:off x="7620000" y="1447800"/>
            <a:ext cx="914400" cy="3521075"/>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8750" name="Text Box 30"/>
          <p:cNvSpPr txBox="1">
            <a:spLocks noChangeArrowheads="1"/>
          </p:cNvSpPr>
          <p:nvPr/>
        </p:nvSpPr>
        <p:spPr bwMode="auto">
          <a:xfrm rot="-4503617">
            <a:off x="3020219" y="3632994"/>
            <a:ext cx="2701925"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pPr>
            <a:r>
              <a:rPr lang="zh-CN" altLang="en-US" sz="3200" b="1">
                <a:solidFill>
                  <a:schemeClr val="bg1"/>
                </a:solidFill>
                <a:latin typeface="微軟正黑體" charset="0"/>
                <a:ea typeface="微軟正黑體" charset="0"/>
                <a:cs typeface="微軟正黑體" charset="0"/>
              </a:rPr>
              <a:t>食物</a:t>
            </a:r>
            <a:r>
              <a:rPr lang="zh-CN" altLang="en-US" sz="3200" b="1">
                <a:solidFill>
                  <a:schemeClr val="bg1"/>
                </a:solidFill>
                <a:latin typeface="Times New Roman" charset="0"/>
                <a:ea typeface="SimSun" charset="0"/>
                <a:cs typeface="SimSun" charset="0"/>
              </a:rPr>
              <a:t> </a:t>
            </a:r>
            <a:r>
              <a:rPr lang="en-US" altLang="zh-CN" sz="3200" b="1">
                <a:solidFill>
                  <a:schemeClr val="bg1"/>
                </a:solidFill>
                <a:latin typeface="Times New Roman" charset="0"/>
                <a:ea typeface="SimSun" charset="0"/>
                <a:cs typeface="SimSun" charset="0"/>
              </a:rPr>
              <a:t>11</a:t>
            </a:r>
          </a:p>
        </p:txBody>
      </p:sp>
      <p:sp>
        <p:nvSpPr>
          <p:cNvPr id="158751" name="Text Box 31"/>
          <p:cNvSpPr txBox="1">
            <a:spLocks noChangeArrowheads="1"/>
          </p:cNvSpPr>
          <p:nvPr/>
        </p:nvSpPr>
        <p:spPr bwMode="auto">
          <a:xfrm rot="-4503617">
            <a:off x="3621882" y="3096419"/>
            <a:ext cx="385445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pPr>
            <a:r>
              <a:rPr lang="zh-CN" altLang="en-US" sz="3200" b="1">
                <a:solidFill>
                  <a:schemeClr val="bg1"/>
                </a:solidFill>
                <a:latin typeface="微軟正黑體" charset="0"/>
                <a:ea typeface="微軟正黑體" charset="0"/>
                <a:cs typeface="微軟正黑體" charset="0"/>
              </a:rPr>
              <a:t>赎罪</a:t>
            </a:r>
            <a:r>
              <a:rPr lang="en-US" sz="3200" b="1">
                <a:solidFill>
                  <a:schemeClr val="bg1"/>
                </a:solidFill>
                <a:latin typeface="微軟正黑體" charset="0"/>
                <a:ea typeface="微軟正黑體" charset="0"/>
                <a:cs typeface="微軟正黑體" charset="0"/>
              </a:rPr>
              <a:t> </a:t>
            </a:r>
            <a:r>
              <a:rPr lang="en-US" altLang="zh-CN" sz="3200" b="1">
                <a:solidFill>
                  <a:schemeClr val="bg1"/>
                </a:solidFill>
                <a:latin typeface="Times New Roman" charset="0"/>
                <a:ea typeface="SimSun" charset="0"/>
                <a:cs typeface="SimSun" charset="0"/>
              </a:rPr>
              <a:t>16</a:t>
            </a:r>
          </a:p>
        </p:txBody>
      </p:sp>
      <p:sp>
        <p:nvSpPr>
          <p:cNvPr id="158752" name="Rectangle 32"/>
          <p:cNvSpPr>
            <a:spLocks noChangeArrowheads="1"/>
          </p:cNvSpPr>
          <p:nvPr/>
        </p:nvSpPr>
        <p:spPr bwMode="auto">
          <a:xfrm>
            <a:off x="533400" y="4953000"/>
            <a:ext cx="7086600" cy="644525"/>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zh-CN" altLang="en-US">
              <a:ea typeface="SimSun" charset="0"/>
              <a:cs typeface="SimSun" charset="0"/>
            </a:endParaRPr>
          </a:p>
        </p:txBody>
      </p:sp>
      <p:sp>
        <p:nvSpPr>
          <p:cNvPr id="158753" name="Rectangle 33"/>
          <p:cNvSpPr>
            <a:spLocks noChangeArrowheads="1"/>
          </p:cNvSpPr>
          <p:nvPr/>
        </p:nvSpPr>
        <p:spPr bwMode="auto">
          <a:xfrm>
            <a:off x="1447800" y="533400"/>
            <a:ext cx="7086600" cy="938213"/>
          </a:xfrm>
          <a:prstGeom prst="rect">
            <a:avLst/>
          </a:prstGeom>
          <a:noFill/>
          <a:ln w="57150">
            <a:solidFill>
              <a:schemeClr val="bg1"/>
            </a:solidFill>
            <a:miter lim="800000"/>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zh-CN" altLang="en-US">
              <a:ea typeface="SimSun" charset="0"/>
              <a:cs typeface="SimSun" charset="0"/>
            </a:endParaRPr>
          </a:p>
        </p:txBody>
      </p:sp>
      <p:sp>
        <p:nvSpPr>
          <p:cNvPr id="158754" name="Text Box 34"/>
          <p:cNvSpPr txBox="1">
            <a:spLocks noChangeArrowheads="1"/>
          </p:cNvSpPr>
          <p:nvPr/>
        </p:nvSpPr>
        <p:spPr bwMode="auto">
          <a:xfrm>
            <a:off x="838200" y="5638800"/>
            <a:ext cx="2654300"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pPr>
            <a:r>
              <a:rPr lang="zh-CN" altLang="en-US" sz="3200" b="1">
                <a:solidFill>
                  <a:schemeClr val="bg1"/>
                </a:solidFill>
                <a:latin typeface="微軟正黑體" charset="0"/>
                <a:ea typeface="微軟正黑體" charset="0"/>
                <a:cs typeface="微軟正黑體" charset="0"/>
              </a:rPr>
              <a:t>敬拜</a:t>
            </a:r>
            <a:endParaRPr lang="en-US" sz="3200" b="1">
              <a:solidFill>
                <a:schemeClr val="bg1"/>
              </a:solidFill>
              <a:latin typeface="微軟正黑體" charset="0"/>
              <a:ea typeface="微軟正黑體" charset="0"/>
              <a:cs typeface="微軟正黑體" charset="0"/>
            </a:endParaRPr>
          </a:p>
        </p:txBody>
      </p:sp>
      <p:sp>
        <p:nvSpPr>
          <p:cNvPr id="158755" name="Text Box 35"/>
          <p:cNvSpPr txBox="1">
            <a:spLocks noChangeArrowheads="1"/>
          </p:cNvSpPr>
          <p:nvPr/>
        </p:nvSpPr>
        <p:spPr bwMode="auto">
          <a:xfrm>
            <a:off x="4643438" y="5634038"/>
            <a:ext cx="2138362"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pPr>
            <a:r>
              <a:rPr lang="zh-CN" altLang="en-US" sz="3200" b="1">
                <a:solidFill>
                  <a:schemeClr val="bg1"/>
                </a:solidFill>
                <a:latin typeface="微軟正黑體" charset="0"/>
                <a:ea typeface="微軟正黑體" charset="0"/>
                <a:cs typeface="微軟正黑體" charset="0"/>
              </a:rPr>
              <a:t>生活</a:t>
            </a:r>
            <a:endParaRPr lang="en-US" sz="3200" b="1">
              <a:solidFill>
                <a:schemeClr val="bg1"/>
              </a:solidFill>
              <a:latin typeface="微軟正黑體" charset="0"/>
              <a:ea typeface="微軟正黑體" charset="0"/>
              <a:cs typeface="微軟正黑體" charset="0"/>
            </a:endParaRPr>
          </a:p>
        </p:txBody>
      </p:sp>
      <p:sp>
        <p:nvSpPr>
          <p:cNvPr id="158756" name="Text Box 36"/>
          <p:cNvSpPr txBox="1">
            <a:spLocks noChangeArrowheads="1"/>
          </p:cNvSpPr>
          <p:nvPr/>
        </p:nvSpPr>
        <p:spPr bwMode="auto">
          <a:xfrm>
            <a:off x="3492500" y="492125"/>
            <a:ext cx="1223963" cy="10779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pPr>
            <a:r>
              <a:rPr lang="zh-CN" altLang="en-US" sz="3200" b="1">
                <a:solidFill>
                  <a:schemeClr val="bg1"/>
                </a:solidFill>
                <a:latin typeface="微軟正黑體" charset="0"/>
                <a:ea typeface="微軟正黑體" charset="0"/>
                <a:cs typeface="微軟正黑體" charset="0"/>
              </a:rPr>
              <a:t>祭司</a:t>
            </a:r>
            <a:r>
              <a:rPr lang="en-US" altLang="zh-CN" sz="3200" b="1">
                <a:solidFill>
                  <a:schemeClr val="bg1"/>
                </a:solidFill>
                <a:latin typeface="Times New Roman" charset="0"/>
                <a:ea typeface="SimSun" charset="0"/>
                <a:cs typeface="SimSun" charset="0"/>
              </a:rPr>
              <a:t>8-10</a:t>
            </a:r>
          </a:p>
        </p:txBody>
      </p:sp>
      <p:sp>
        <p:nvSpPr>
          <p:cNvPr id="158757" name="Line 37"/>
          <p:cNvSpPr>
            <a:spLocks noChangeShapeType="1"/>
          </p:cNvSpPr>
          <p:nvPr/>
        </p:nvSpPr>
        <p:spPr bwMode="auto">
          <a:xfrm flipV="1">
            <a:off x="4724400" y="533400"/>
            <a:ext cx="1588" cy="914400"/>
          </a:xfrm>
          <a:prstGeom prst="line">
            <a:avLst/>
          </a:prstGeom>
          <a:noFill/>
          <a:ln w="57150">
            <a:solidFill>
              <a:schemeClr val="bg1"/>
            </a:solidFill>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noFill/>
              </a14:hiddenFill>
            </a:ext>
          </a:extLst>
        </p:spPr>
        <p:txBody>
          <a:bodyPr/>
          <a:lstStyle/>
          <a:p>
            <a:endParaRPr lang="en-US"/>
          </a:p>
        </p:txBody>
      </p:sp>
      <p:sp>
        <p:nvSpPr>
          <p:cNvPr id="158758" name="Text Box 38"/>
          <p:cNvSpPr txBox="1">
            <a:spLocks noChangeArrowheads="1"/>
          </p:cNvSpPr>
          <p:nvPr/>
        </p:nvSpPr>
        <p:spPr bwMode="auto">
          <a:xfrm rot="-8003">
            <a:off x="4572000" y="495300"/>
            <a:ext cx="1828800" cy="10668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eaLnBrk="1" hangingPunct="1">
              <a:spcBef>
                <a:spcPct val="50000"/>
              </a:spcBef>
            </a:pPr>
            <a:r>
              <a:rPr lang="zh-CN" altLang="en-US" sz="3200" b="1">
                <a:solidFill>
                  <a:schemeClr val="bg1"/>
                </a:solidFill>
                <a:latin typeface="微軟正黑體" charset="0"/>
                <a:ea typeface="微軟正黑體" charset="0"/>
                <a:cs typeface="微軟正黑體" charset="0"/>
              </a:rPr>
              <a:t>洁净</a:t>
            </a:r>
            <a:r>
              <a:rPr lang="zh-CN" altLang="en-US" sz="3200" b="1">
                <a:solidFill>
                  <a:schemeClr val="bg1"/>
                </a:solidFill>
                <a:latin typeface="Times New Roman" charset="0"/>
                <a:ea typeface="SimSun" charset="0"/>
                <a:cs typeface="SimSun" charset="0"/>
              </a:rPr>
              <a:t>        </a:t>
            </a:r>
            <a:r>
              <a:rPr lang="en-US" altLang="zh-CN" sz="3200" b="1">
                <a:solidFill>
                  <a:schemeClr val="bg1"/>
                </a:solidFill>
                <a:latin typeface="Times New Roman" charset="0"/>
                <a:ea typeface="SimSun" charset="0"/>
                <a:cs typeface="SimSun" charset="0"/>
              </a:rPr>
              <a:t>11-16</a:t>
            </a:r>
          </a:p>
        </p:txBody>
      </p:sp>
      <p:sp>
        <p:nvSpPr>
          <p:cNvPr id="158759" name="Text Box 39"/>
          <p:cNvSpPr txBox="1">
            <a:spLocks noChangeArrowheads="1"/>
          </p:cNvSpPr>
          <p:nvPr/>
        </p:nvSpPr>
        <p:spPr bwMode="auto">
          <a:xfrm rot="-4478454">
            <a:off x="1142207" y="3215481"/>
            <a:ext cx="3841750"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pPr>
            <a:r>
              <a:rPr lang="zh-CN" altLang="en-US" sz="3200" b="1">
                <a:solidFill>
                  <a:schemeClr val="bg1"/>
                </a:solidFill>
                <a:latin typeface="微軟正黑體" charset="0"/>
                <a:ea typeface="微軟正黑體" charset="0"/>
                <a:cs typeface="微軟正黑體" charset="0"/>
              </a:rPr>
              <a:t>膏立 </a:t>
            </a:r>
            <a:r>
              <a:rPr lang="en-US" altLang="zh-CN" sz="3200" b="1">
                <a:solidFill>
                  <a:schemeClr val="bg1"/>
                </a:solidFill>
                <a:latin typeface="Times New Roman" charset="0"/>
                <a:ea typeface="SimSun" charset="0"/>
                <a:cs typeface="SimSun" charset="0"/>
              </a:rPr>
              <a:t>8-9</a:t>
            </a:r>
          </a:p>
        </p:txBody>
      </p:sp>
      <p:sp>
        <p:nvSpPr>
          <p:cNvPr id="158760" name="Text Box 40"/>
          <p:cNvSpPr txBox="1">
            <a:spLocks noChangeArrowheads="1"/>
          </p:cNvSpPr>
          <p:nvPr/>
        </p:nvSpPr>
        <p:spPr bwMode="auto">
          <a:xfrm rot="-4503617">
            <a:off x="3530600" y="3629025"/>
            <a:ext cx="2700338" cy="579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1400">
                <a:solidFill>
                  <a:srgbClr val="000000"/>
                </a:solidFill>
                <a:latin typeface="Arial Narrow" charset="0"/>
                <a:ea typeface="ＭＳ Ｐゴシック" charset="0"/>
                <a:cs typeface="Times New Roman" charset="0"/>
              </a:defRPr>
            </a:lvl1pPr>
            <a:lvl2pPr>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lvl="1" algn="l" eaLnBrk="1" hangingPunct="1">
              <a:spcBef>
                <a:spcPct val="50000"/>
              </a:spcBef>
            </a:pPr>
            <a:r>
              <a:rPr lang="zh-CN" altLang="en-US" sz="3200" b="1">
                <a:solidFill>
                  <a:schemeClr val="bg1"/>
                </a:solidFill>
                <a:latin typeface="微軟正黑體" charset="0"/>
                <a:ea typeface="微軟正黑體" charset="0"/>
                <a:cs typeface="微軟正黑體" charset="0"/>
              </a:rPr>
              <a:t>身体</a:t>
            </a:r>
            <a:r>
              <a:rPr lang="zh-CN" altLang="en-US" sz="3200" b="1">
                <a:solidFill>
                  <a:schemeClr val="bg1"/>
                </a:solidFill>
                <a:latin typeface="Times New Roman" charset="0"/>
                <a:ea typeface="SimSun" charset="0"/>
                <a:cs typeface="SimSun" charset="0"/>
              </a:rPr>
              <a:t> </a:t>
            </a:r>
            <a:r>
              <a:rPr lang="en-US" altLang="zh-CN" sz="3200" b="1">
                <a:solidFill>
                  <a:schemeClr val="bg1"/>
                </a:solidFill>
                <a:latin typeface="Times New Roman" charset="0"/>
                <a:ea typeface="SimSun" charset="0"/>
                <a:cs typeface="SimSun" charset="0"/>
              </a:rPr>
              <a:t>12-15</a:t>
            </a:r>
          </a:p>
        </p:txBody>
      </p:sp>
      <p:sp>
        <p:nvSpPr>
          <p:cNvPr id="91174" name="Text Box 41"/>
          <p:cNvSpPr txBox="1">
            <a:spLocks noChangeArrowheads="1"/>
          </p:cNvSpPr>
          <p:nvPr/>
        </p:nvSpPr>
        <p:spPr bwMode="auto">
          <a:xfrm>
            <a:off x="8374063"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r>
              <a:rPr lang="en-US" altLang="zh-CN" sz="2400" b="1">
                <a:solidFill>
                  <a:srgbClr val="FFFFFF"/>
                </a:solidFill>
                <a:latin typeface="Arial" charset="0"/>
                <a:ea typeface="SimSun" charset="0"/>
                <a:cs typeface="SimSun" charset="0"/>
              </a:rPr>
              <a:t>124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58758"/>
                                        </p:tgtEl>
                                        <p:attrNameLst>
                                          <p:attrName>style.visibility</p:attrName>
                                        </p:attrNameLst>
                                      </p:cBhvr>
                                      <p:to>
                                        <p:strVal val="visible"/>
                                      </p:to>
                                    </p:set>
                                    <p:animEffect transition="in" filter="dissolve">
                                      <p:cBhvr>
                                        <p:cTn id="7" dur="500"/>
                                        <p:tgtEl>
                                          <p:spTgt spid="158758"/>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58733"/>
                                        </p:tgtEl>
                                        <p:attrNameLst>
                                          <p:attrName>style.visibility</p:attrName>
                                        </p:attrNameLst>
                                      </p:cBhvr>
                                      <p:to>
                                        <p:strVal val="visible"/>
                                      </p:to>
                                    </p:set>
                                    <p:animEffect transition="in" filter="dissolve">
                                      <p:cBhvr>
                                        <p:cTn id="11" dur="500"/>
                                        <p:tgtEl>
                                          <p:spTgt spid="158733"/>
                                        </p:tgtEl>
                                      </p:cBhvr>
                                    </p:animEffect>
                                  </p:childTnLst>
                                </p:cTn>
                              </p:par>
                            </p:childTnLst>
                          </p:cTn>
                        </p:par>
                        <p:par>
                          <p:cTn id="12" fill="hold" nodeType="afterGroup">
                            <p:stCondLst>
                              <p:cond delay="5000"/>
                            </p:stCondLst>
                            <p:childTnLst>
                              <p:par>
                                <p:cTn id="13" presetID="9" presetClass="entr" presetSubtype="0" fill="hold" grpId="0" nodeType="afterEffect">
                                  <p:stCondLst>
                                    <p:cond delay="4000"/>
                                  </p:stCondLst>
                                  <p:childTnLst>
                                    <p:set>
                                      <p:cBhvr>
                                        <p:cTn id="14" dur="1" fill="hold">
                                          <p:stCondLst>
                                            <p:cond delay="0"/>
                                          </p:stCondLst>
                                        </p:cTn>
                                        <p:tgtEl>
                                          <p:spTgt spid="158755"/>
                                        </p:tgtEl>
                                        <p:attrNameLst>
                                          <p:attrName>style.visibility</p:attrName>
                                        </p:attrNameLst>
                                      </p:cBhvr>
                                      <p:to>
                                        <p:strVal val="visible"/>
                                      </p:to>
                                    </p:set>
                                    <p:animEffect transition="in" filter="dissolve">
                                      <p:cBhvr>
                                        <p:cTn id="15" dur="500"/>
                                        <p:tgtEl>
                                          <p:spTgt spid="158755"/>
                                        </p:tgtEl>
                                      </p:cBhvr>
                                    </p:animEffect>
                                  </p:childTnLst>
                                </p:cTn>
                              </p:par>
                            </p:childTnLst>
                          </p:cTn>
                        </p:par>
                        <p:par>
                          <p:cTn id="16" fill="hold" nodeType="afterGroup">
                            <p:stCondLst>
                              <p:cond delay="9500"/>
                            </p:stCondLst>
                            <p:childTnLst>
                              <p:par>
                                <p:cTn id="17" presetID="9" presetClass="entr" presetSubtype="0" fill="hold" grpId="0" nodeType="afterEffect">
                                  <p:stCondLst>
                                    <p:cond delay="8000"/>
                                  </p:stCondLst>
                                  <p:childTnLst>
                                    <p:set>
                                      <p:cBhvr>
                                        <p:cTn id="18" dur="1" fill="hold">
                                          <p:stCondLst>
                                            <p:cond delay="0"/>
                                          </p:stCondLst>
                                        </p:cTn>
                                        <p:tgtEl>
                                          <p:spTgt spid="158750"/>
                                        </p:tgtEl>
                                        <p:attrNameLst>
                                          <p:attrName>style.visibility</p:attrName>
                                        </p:attrNameLst>
                                      </p:cBhvr>
                                      <p:to>
                                        <p:strVal val="visible"/>
                                      </p:to>
                                    </p:set>
                                    <p:animEffect transition="in" filter="dissolve">
                                      <p:cBhvr>
                                        <p:cTn id="19" dur="500"/>
                                        <p:tgtEl>
                                          <p:spTgt spid="158750"/>
                                        </p:tgtEl>
                                      </p:cBhvr>
                                    </p:animEffect>
                                  </p:childTnLst>
                                </p:cTn>
                              </p:par>
                            </p:childTnLst>
                          </p:cTn>
                        </p:par>
                        <p:par>
                          <p:cTn id="20" fill="hold" nodeType="afterGroup">
                            <p:stCondLst>
                              <p:cond delay="18000"/>
                            </p:stCondLst>
                            <p:childTnLst>
                              <p:par>
                                <p:cTn id="21" presetID="9" presetClass="entr" presetSubtype="0" fill="hold" grpId="0" nodeType="afterEffect">
                                  <p:stCondLst>
                                    <p:cond delay="2000"/>
                                  </p:stCondLst>
                                  <p:childTnLst>
                                    <p:set>
                                      <p:cBhvr>
                                        <p:cTn id="22" dur="1" fill="hold">
                                          <p:stCondLst>
                                            <p:cond delay="0"/>
                                          </p:stCondLst>
                                        </p:cTn>
                                        <p:tgtEl>
                                          <p:spTgt spid="158760"/>
                                        </p:tgtEl>
                                        <p:attrNameLst>
                                          <p:attrName>style.visibility</p:attrName>
                                        </p:attrNameLst>
                                      </p:cBhvr>
                                      <p:to>
                                        <p:strVal val="visible"/>
                                      </p:to>
                                    </p:set>
                                    <p:animEffect transition="in" filter="dissolve">
                                      <p:cBhvr>
                                        <p:cTn id="23" dur="500"/>
                                        <p:tgtEl>
                                          <p:spTgt spid="158760"/>
                                        </p:tgtEl>
                                      </p:cBhvr>
                                    </p:animEffect>
                                  </p:childTnLst>
                                </p:cTn>
                              </p:par>
                            </p:childTnLst>
                          </p:cTn>
                        </p:par>
                        <p:par>
                          <p:cTn id="24" fill="hold" nodeType="afterGroup">
                            <p:stCondLst>
                              <p:cond delay="20500"/>
                            </p:stCondLst>
                            <p:childTnLst>
                              <p:par>
                                <p:cTn id="25" presetID="9" presetClass="entr" presetSubtype="0" fill="hold" grpId="0" nodeType="afterEffect">
                                  <p:stCondLst>
                                    <p:cond delay="2000"/>
                                  </p:stCondLst>
                                  <p:childTnLst>
                                    <p:set>
                                      <p:cBhvr>
                                        <p:cTn id="26" dur="1" fill="hold">
                                          <p:stCondLst>
                                            <p:cond delay="0"/>
                                          </p:stCondLst>
                                        </p:cTn>
                                        <p:tgtEl>
                                          <p:spTgt spid="158751"/>
                                        </p:tgtEl>
                                        <p:attrNameLst>
                                          <p:attrName>style.visibility</p:attrName>
                                        </p:attrNameLst>
                                      </p:cBhvr>
                                      <p:to>
                                        <p:strVal val="visible"/>
                                      </p:to>
                                    </p:set>
                                    <p:animEffect transition="in" filter="dissolve">
                                      <p:cBhvr>
                                        <p:cTn id="27" dur="500"/>
                                        <p:tgtEl>
                                          <p:spTgt spid="158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33" grpId="0" autoUpdateAnimBg="0"/>
      <p:bldP spid="158750" grpId="0" autoUpdateAnimBg="0"/>
      <p:bldP spid="158751" grpId="0" autoUpdateAnimBg="0"/>
      <p:bldP spid="158755" grpId="0" autoUpdateAnimBg="0"/>
      <p:bldP spid="158758" grpId="0" autoUpdateAnimBg="0"/>
      <p:bldP spid="158760"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Israel 007"/>
          <p:cNvPicPr>
            <a:picLocks noChangeAspect="1" noChangeArrowheads="1"/>
          </p:cNvPicPr>
          <p:nvPr/>
        </p:nvPicPr>
        <p:blipFill>
          <a:blip r:embed="rId3" cstate="screen">
            <a:lum bright="-4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48" name="Text Box 4"/>
          <p:cNvSpPr txBox="1">
            <a:spLocks noChangeArrowheads="1"/>
          </p:cNvSpPr>
          <p:nvPr/>
        </p:nvSpPr>
        <p:spPr bwMode="auto">
          <a:xfrm>
            <a:off x="457200" y="1355725"/>
            <a:ext cx="8153400" cy="3444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buFontTx/>
              <a:buChar char="•"/>
            </a:pPr>
            <a:r>
              <a:rPr lang="zh-CN" altLang="en-US" sz="4000" b="1">
                <a:solidFill>
                  <a:schemeClr val="bg1"/>
                </a:solidFill>
                <a:effectLst>
                  <a:outerShdw blurRad="38100" dist="38100" dir="2700000" algn="tl">
                    <a:srgbClr val="808080"/>
                  </a:outerShdw>
                </a:effectLst>
                <a:latin typeface="微軟正黑體" charset="0"/>
                <a:ea typeface="微軟正黑體" charset="0"/>
                <a:cs typeface="Arial" charset="0"/>
              </a:rPr>
              <a:t>洁净</a:t>
            </a:r>
            <a:r>
              <a:rPr lang="zh-CN" altLang="en-US" sz="4000" b="1">
                <a:solidFill>
                  <a:schemeClr val="bg1"/>
                </a:solidFill>
                <a:effectLst>
                  <a:outerShdw blurRad="38100" dist="38100" dir="2700000" algn="tl">
                    <a:srgbClr val="808080"/>
                  </a:outerShdw>
                </a:effectLst>
                <a:latin typeface="Arial" charset="0"/>
                <a:ea typeface="微軟正黑體" charset="0"/>
                <a:cs typeface="Arial" charset="0"/>
              </a:rPr>
              <a:t> </a:t>
            </a:r>
            <a:r>
              <a:rPr lang="en-US" altLang="zh-CN" sz="4000" b="1">
                <a:solidFill>
                  <a:schemeClr val="bg1"/>
                </a:solidFill>
                <a:effectLst>
                  <a:outerShdw blurRad="38100" dist="38100" dir="2700000" algn="tl">
                    <a:srgbClr val="808080"/>
                  </a:outerShdw>
                </a:effectLst>
                <a:latin typeface="Arial" charset="0"/>
                <a:ea typeface="微軟正黑體" charset="0"/>
                <a:cs typeface="Arial" charset="0"/>
              </a:rPr>
              <a:t>= </a:t>
            </a:r>
            <a:r>
              <a:rPr lang="zh-CN" altLang="en-US" sz="4000" b="1">
                <a:solidFill>
                  <a:schemeClr val="bg1"/>
                </a:solidFill>
                <a:effectLst>
                  <a:outerShdw blurRad="38100" dist="38100" dir="2700000" algn="tl">
                    <a:srgbClr val="808080"/>
                  </a:outerShdw>
                </a:effectLst>
                <a:latin typeface="微軟正黑體" charset="0"/>
                <a:ea typeface="微軟正黑體" charset="0"/>
                <a:cs typeface="Arial" charset="0"/>
              </a:rPr>
              <a:t>生命</a:t>
            </a:r>
            <a:r>
              <a:rPr lang="en-US" altLang="zh-CN" sz="4000" b="1">
                <a:solidFill>
                  <a:schemeClr val="bg1"/>
                </a:solidFill>
                <a:effectLst>
                  <a:outerShdw blurRad="38100" dist="38100" dir="2700000" algn="tl">
                    <a:srgbClr val="808080"/>
                  </a:outerShdw>
                </a:effectLst>
                <a:latin typeface="微軟正黑體" charset="0"/>
                <a:ea typeface="微軟正黑體" charset="0"/>
                <a:cs typeface="Arial" charset="0"/>
              </a:rPr>
              <a:t>, </a:t>
            </a:r>
            <a:r>
              <a:rPr lang="zh-CN" altLang="en-US" sz="4000" b="1">
                <a:solidFill>
                  <a:schemeClr val="bg1"/>
                </a:solidFill>
                <a:effectLst>
                  <a:outerShdw blurRad="38100" dist="38100" dir="2700000" algn="tl">
                    <a:srgbClr val="808080"/>
                  </a:outerShdw>
                </a:effectLst>
                <a:latin typeface="微軟正黑體" charset="0"/>
                <a:ea typeface="微軟正黑體" charset="0"/>
                <a:cs typeface="Arial" charset="0"/>
              </a:rPr>
              <a:t>健康</a:t>
            </a:r>
            <a:r>
              <a:rPr lang="en-US" altLang="zh-CN" sz="4000" b="1">
                <a:solidFill>
                  <a:schemeClr val="bg1"/>
                </a:solidFill>
                <a:effectLst>
                  <a:outerShdw blurRad="38100" dist="38100" dir="2700000" algn="tl">
                    <a:srgbClr val="808080"/>
                  </a:outerShdw>
                </a:effectLst>
                <a:latin typeface="微軟正黑體" charset="0"/>
                <a:ea typeface="微軟正黑體" charset="0"/>
                <a:cs typeface="Arial" charset="0"/>
              </a:rPr>
              <a:t>, </a:t>
            </a:r>
            <a:r>
              <a:rPr lang="zh-CN" altLang="en-US" sz="4000" b="1">
                <a:solidFill>
                  <a:schemeClr val="bg1"/>
                </a:solidFill>
                <a:effectLst>
                  <a:outerShdw blurRad="38100" dist="38100" dir="2700000" algn="tl">
                    <a:srgbClr val="808080"/>
                  </a:outerShdw>
                </a:effectLst>
                <a:latin typeface="微軟正黑體" charset="0"/>
                <a:ea typeface="微軟正黑體" charset="0"/>
                <a:cs typeface="Arial" charset="0"/>
              </a:rPr>
              <a:t>圣洁</a:t>
            </a:r>
          </a:p>
          <a:p>
            <a:pPr algn="l" eaLnBrk="1" hangingPunct="1">
              <a:spcBef>
                <a:spcPct val="50000"/>
              </a:spcBef>
              <a:buFontTx/>
              <a:buChar char="•"/>
            </a:pPr>
            <a:r>
              <a:rPr lang="zh-CN" altLang="en-US" sz="4000" b="1">
                <a:solidFill>
                  <a:schemeClr val="bg1"/>
                </a:solidFill>
                <a:effectLst>
                  <a:outerShdw blurRad="38100" dist="38100" dir="2700000" algn="tl">
                    <a:srgbClr val="808080"/>
                  </a:outerShdw>
                </a:effectLst>
                <a:latin typeface="微軟正黑體" charset="0"/>
                <a:ea typeface="微軟正黑體" charset="0"/>
                <a:cs typeface="Arial" charset="0"/>
              </a:rPr>
              <a:t>不洁净</a:t>
            </a:r>
            <a:r>
              <a:rPr lang="zh-CN" altLang="en-US" sz="4000" b="1">
                <a:solidFill>
                  <a:schemeClr val="bg1"/>
                </a:solidFill>
                <a:effectLst>
                  <a:outerShdw blurRad="38100" dist="38100" dir="2700000" algn="tl">
                    <a:srgbClr val="808080"/>
                  </a:outerShdw>
                </a:effectLst>
                <a:latin typeface="Arial" charset="0"/>
                <a:ea typeface="SimSun" charset="0"/>
                <a:cs typeface="Arial" charset="0"/>
              </a:rPr>
              <a:t> </a:t>
            </a:r>
            <a:r>
              <a:rPr lang="en-US" altLang="zh-CN" sz="4000" b="1">
                <a:solidFill>
                  <a:schemeClr val="bg1"/>
                </a:solidFill>
                <a:effectLst>
                  <a:outerShdw blurRad="38100" dist="38100" dir="2700000" algn="tl">
                    <a:srgbClr val="808080"/>
                  </a:outerShdw>
                </a:effectLst>
                <a:latin typeface="Arial" charset="0"/>
                <a:ea typeface="SimSun" charset="0"/>
                <a:cs typeface="Arial" charset="0"/>
              </a:rPr>
              <a:t>= </a:t>
            </a:r>
            <a:r>
              <a:rPr lang="zh-CN" altLang="en-US" sz="4000" b="1">
                <a:solidFill>
                  <a:schemeClr val="bg1"/>
                </a:solidFill>
                <a:effectLst>
                  <a:outerShdw blurRad="38100" dist="38100" dir="2700000" algn="tl">
                    <a:srgbClr val="808080"/>
                  </a:outerShdw>
                </a:effectLst>
                <a:latin typeface="微軟正黑體" charset="0"/>
                <a:ea typeface="微軟正黑體" charset="0"/>
                <a:cs typeface="微軟正黑體" charset="0"/>
              </a:rPr>
              <a:t>死亡</a:t>
            </a:r>
            <a:r>
              <a:rPr lang="en-US" sz="4000" b="1">
                <a:solidFill>
                  <a:schemeClr val="bg1"/>
                </a:solidFill>
                <a:effectLst>
                  <a:outerShdw blurRad="38100" dist="38100" dir="2700000" algn="tl">
                    <a:srgbClr val="808080"/>
                  </a:outerShdw>
                </a:effectLst>
                <a:latin typeface="微軟正黑體" charset="0"/>
                <a:ea typeface="微軟正黑體" charset="0"/>
                <a:cs typeface="微軟正黑體" charset="0"/>
              </a:rPr>
              <a:t>, </a:t>
            </a:r>
            <a:r>
              <a:rPr lang="zh-CN" altLang="en-US" sz="4000" b="1">
                <a:solidFill>
                  <a:schemeClr val="bg1"/>
                </a:solidFill>
                <a:effectLst>
                  <a:outerShdw blurRad="38100" dist="38100" dir="2700000" algn="tl">
                    <a:srgbClr val="808080"/>
                  </a:outerShdw>
                </a:effectLst>
                <a:latin typeface="微軟正黑體" charset="0"/>
                <a:ea typeface="微軟正黑體" charset="0"/>
                <a:cs typeface="微軟正黑體" charset="0"/>
              </a:rPr>
              <a:t>疾病</a:t>
            </a:r>
            <a:r>
              <a:rPr lang="en-US" sz="4000" b="1">
                <a:solidFill>
                  <a:schemeClr val="bg1"/>
                </a:solidFill>
                <a:effectLst>
                  <a:outerShdw blurRad="38100" dist="38100" dir="2700000" algn="tl">
                    <a:srgbClr val="808080"/>
                  </a:outerShdw>
                </a:effectLst>
                <a:latin typeface="微軟正黑體" charset="0"/>
                <a:ea typeface="微軟正黑體" charset="0"/>
                <a:cs typeface="微軟正黑體" charset="0"/>
              </a:rPr>
              <a:t>, </a:t>
            </a:r>
            <a:r>
              <a:rPr lang="zh-CN" altLang="en-US" sz="4000" b="1">
                <a:solidFill>
                  <a:schemeClr val="bg1"/>
                </a:solidFill>
                <a:effectLst>
                  <a:outerShdw blurRad="38100" dist="38100" dir="2700000" algn="tl">
                    <a:srgbClr val="808080"/>
                  </a:outerShdw>
                </a:effectLst>
                <a:latin typeface="微軟正黑體" charset="0"/>
                <a:ea typeface="微軟正黑體" charset="0"/>
                <a:cs typeface="微軟正黑體" charset="0"/>
              </a:rPr>
              <a:t>亵渎</a:t>
            </a:r>
            <a:endParaRPr lang="en-US" sz="4000" b="1">
              <a:solidFill>
                <a:schemeClr val="bg1"/>
              </a:solidFill>
              <a:effectLst>
                <a:outerShdw blurRad="38100" dist="38100" dir="2700000" algn="tl">
                  <a:srgbClr val="808080"/>
                </a:outerShdw>
              </a:effectLst>
              <a:latin typeface="微軟正黑體" charset="0"/>
              <a:ea typeface="微軟正黑體" charset="0"/>
              <a:cs typeface="微軟正黑體" charset="0"/>
            </a:endParaRPr>
          </a:p>
          <a:p>
            <a:pPr algn="l" eaLnBrk="1" hangingPunct="1">
              <a:spcBef>
                <a:spcPct val="50000"/>
              </a:spcBef>
              <a:buFontTx/>
              <a:buChar char="•"/>
            </a:pPr>
            <a:r>
              <a:rPr lang="zh-CN" altLang="en-US" sz="4000" b="1">
                <a:solidFill>
                  <a:schemeClr val="bg1"/>
                </a:solidFill>
                <a:effectLst>
                  <a:outerShdw blurRad="38100" dist="38100" dir="2700000" algn="tl">
                    <a:srgbClr val="808080"/>
                  </a:outerShdw>
                </a:effectLst>
                <a:latin typeface="微軟正黑體" charset="0"/>
                <a:ea typeface="微軟正黑體" charset="0"/>
                <a:cs typeface="微軟正黑體" charset="0"/>
              </a:rPr>
              <a:t>分别与特殊地位</a:t>
            </a:r>
            <a:endParaRPr lang="en-US" sz="4000" b="1">
              <a:solidFill>
                <a:schemeClr val="bg1"/>
              </a:solidFill>
              <a:effectLst>
                <a:outerShdw blurRad="38100" dist="38100" dir="2700000" algn="tl">
                  <a:srgbClr val="808080"/>
                </a:outerShdw>
              </a:effectLst>
              <a:latin typeface="微軟正黑體" charset="0"/>
              <a:ea typeface="微軟正黑體" charset="0"/>
              <a:cs typeface="微軟正黑體" charset="0"/>
            </a:endParaRPr>
          </a:p>
          <a:p>
            <a:pPr algn="l" eaLnBrk="1" hangingPunct="1">
              <a:spcBef>
                <a:spcPct val="50000"/>
              </a:spcBef>
              <a:buFontTx/>
              <a:buChar char="•"/>
            </a:pPr>
            <a:endParaRPr lang="zh-CN" altLang="en-US" sz="4000" b="1" u="sng">
              <a:solidFill>
                <a:schemeClr val="bg1"/>
              </a:solidFill>
              <a:latin typeface="Times New Roman" charset="0"/>
              <a:ea typeface="SimSun" charset="0"/>
              <a:cs typeface="SimSun" charset="0"/>
            </a:endParaRPr>
          </a:p>
        </p:txBody>
      </p:sp>
      <p:sp>
        <p:nvSpPr>
          <p:cNvPr id="159749" name="Rectangle 5"/>
          <p:cNvSpPr>
            <a:spLocks noGrp="1" noChangeArrowheads="1"/>
          </p:cNvSpPr>
          <p:nvPr>
            <p:ph type="title" idx="4294967295"/>
          </p:nvPr>
        </p:nvSpPr>
        <p:spPr>
          <a:xfrm>
            <a:off x="685800" y="457200"/>
            <a:ext cx="7772400" cy="701675"/>
          </a:xfrm>
          <a:solidFill>
            <a:schemeClr val="tx1"/>
          </a:solidFill>
          <a:effectLst>
            <a:outerShdw blurRad="63500" dist="38099" dir="2700000" algn="ctr" rotWithShape="0">
              <a:schemeClr val="tx1">
                <a:alpha val="74997"/>
              </a:schemeClr>
            </a:outerShdw>
          </a:effectLst>
        </p:spPr>
        <p:txBody>
          <a:bodyPr anchor="t">
            <a:spAutoFit/>
          </a:bodyPr>
          <a:lstStyle/>
          <a:p>
            <a:pPr algn="l" eaLnBrk="1" hangingPunct="1">
              <a:spcBef>
                <a:spcPct val="50000"/>
              </a:spcBef>
            </a:pPr>
            <a:r>
              <a:rPr lang="zh-CN" altLang="en-US" sz="4000">
                <a:solidFill>
                  <a:schemeClr val="bg1"/>
                </a:solidFill>
                <a:effectLst>
                  <a:outerShdw blurRad="38100" dist="38100" dir="2700000" algn="tl">
                    <a:srgbClr val="000000"/>
                  </a:outerShdw>
                </a:effectLst>
                <a:latin typeface="DFKai-SB" charset="0"/>
                <a:ea typeface="DFKai-SB" charset="0"/>
                <a:cs typeface="Arial" charset="0"/>
              </a:rPr>
              <a:t>洁净与不洁净 </a:t>
            </a:r>
            <a:r>
              <a:rPr lang="en-US" altLang="zh-CN" sz="4000">
                <a:solidFill>
                  <a:schemeClr val="bg1"/>
                </a:solidFill>
                <a:latin typeface="Times New Roman" charset="0"/>
                <a:ea typeface="DFKai-SB" charset="0"/>
                <a:cs typeface="Arial" charset="0"/>
              </a:rPr>
              <a:t>(</a:t>
            </a:r>
            <a:r>
              <a:rPr lang="zh-CN" altLang="en-US" sz="4000">
                <a:solidFill>
                  <a:schemeClr val="bg1"/>
                </a:solidFill>
                <a:effectLst>
                  <a:outerShdw blurRad="38100" dist="38100" dir="2700000" algn="tl">
                    <a:srgbClr val="000000"/>
                  </a:outerShdw>
                </a:effectLst>
                <a:latin typeface="DFKai-SB" charset="0"/>
                <a:ea typeface="DFKai-SB" charset="0"/>
                <a:cs typeface="Arial" charset="0"/>
              </a:rPr>
              <a:t>利未记第</a:t>
            </a:r>
            <a:r>
              <a:rPr lang="en-US" altLang="zh-CN" sz="4000">
                <a:solidFill>
                  <a:schemeClr val="bg1"/>
                </a:solidFill>
                <a:latin typeface="Times New Roman" charset="0"/>
                <a:ea typeface="ＭＳ Ｐゴシック" charset="0"/>
                <a:cs typeface="ＭＳ Ｐゴシック" charset="0"/>
              </a:rPr>
              <a:t>11</a:t>
            </a:r>
            <a:r>
              <a:rPr lang="zh-CN" altLang="en-US" sz="4000">
                <a:solidFill>
                  <a:schemeClr val="bg1"/>
                </a:solidFill>
                <a:effectLst>
                  <a:outerShdw blurRad="38100" dist="38100" dir="2700000" algn="tl">
                    <a:srgbClr val="000000"/>
                  </a:outerShdw>
                </a:effectLst>
                <a:latin typeface="DFKai-SB" charset="0"/>
                <a:ea typeface="DFKai-SB" charset="0"/>
                <a:cs typeface="DFKai-SB" charset="0"/>
              </a:rPr>
              <a:t>章</a:t>
            </a:r>
            <a:r>
              <a:rPr lang="en-US" altLang="zh-CN" sz="4000">
                <a:solidFill>
                  <a:schemeClr val="bg1"/>
                </a:solidFill>
                <a:latin typeface="Times New Roman" charset="0"/>
                <a:ea typeface="ＭＳ Ｐゴシック" charset="0"/>
                <a:cs typeface="ＭＳ Ｐゴシック" charset="0"/>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59748">
                                            <p:txEl>
                                              <p:pRg st="0" end="0"/>
                                            </p:txEl>
                                          </p:spTgt>
                                        </p:tgtEl>
                                        <p:attrNameLst>
                                          <p:attrName>style.visibility</p:attrName>
                                        </p:attrNameLst>
                                      </p:cBhvr>
                                      <p:to>
                                        <p:strVal val="visible"/>
                                      </p:to>
                                    </p:set>
                                    <p:animEffect transition="in" filter="dissolve">
                                      <p:cBhvr>
                                        <p:cTn id="7" dur="75"/>
                                        <p:tgtEl>
                                          <p:spTgt spid="159748">
                                            <p:txEl>
                                              <p:pRg st="0" end="0"/>
                                            </p:txEl>
                                          </p:spTgt>
                                        </p:tgtEl>
                                      </p:cBhvr>
                                    </p:animEffect>
                                  </p:childTnLst>
                                </p:cTn>
                              </p:par>
                            </p:childTnLst>
                          </p:cTn>
                        </p:par>
                        <p:par>
                          <p:cTn id="8" fill="hold" nodeType="afterGroup">
                            <p:stCondLst>
                              <p:cond delay="282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59748">
                                            <p:txEl>
                                              <p:pRg st="1" end="1"/>
                                            </p:txEl>
                                          </p:spTgt>
                                        </p:tgtEl>
                                        <p:attrNameLst>
                                          <p:attrName>style.visibility</p:attrName>
                                        </p:attrNameLst>
                                      </p:cBhvr>
                                      <p:to>
                                        <p:strVal val="visible"/>
                                      </p:to>
                                    </p:set>
                                    <p:animEffect transition="in" filter="dissolve">
                                      <p:cBhvr>
                                        <p:cTn id="11" dur="75"/>
                                        <p:tgtEl>
                                          <p:spTgt spid="159748">
                                            <p:txEl>
                                              <p:pRg st="1" end="1"/>
                                            </p:txEl>
                                          </p:spTgt>
                                        </p:tgtEl>
                                      </p:cBhvr>
                                    </p:animEffect>
                                  </p:childTnLst>
                                </p:cTn>
                              </p:par>
                            </p:childTnLst>
                          </p:cTn>
                        </p:par>
                        <p:par>
                          <p:cTn id="12" fill="hold" nodeType="afterGroup">
                            <p:stCondLst>
                              <p:cond delay="5725"/>
                            </p:stCondLst>
                            <p:childTnLst>
                              <p:par>
                                <p:cTn id="13" presetID="1" presetClass="entr" presetSubtype="0" fill="hold" nodeType="afterEffect">
                                  <p:stCondLst>
                                    <p:cond delay="2000"/>
                                  </p:stCondLst>
                                  <p:iterate type="lt">
                                    <p:tmAbs val="100"/>
                                  </p:iterate>
                                  <p:childTnLst>
                                    <p:set>
                                      <p:cBhvr>
                                        <p:cTn id="14" dur="1" fill="hold">
                                          <p:stCondLst>
                                            <p:cond delay="0"/>
                                          </p:stCondLst>
                                        </p:cTn>
                                        <p:tgtEl>
                                          <p:spTgt spid="1597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8" grpId="0" build="p" autoUpdateAnimBg="0" advAuto="200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9010" name="Rectangle 2"/>
          <p:cNvSpPr>
            <a:spLocks noGrp="1" noChangeArrowheads="1"/>
          </p:cNvSpPr>
          <p:nvPr>
            <p:ph type="title" idx="4294967295"/>
          </p:nvPr>
        </p:nvSpPr>
        <p:spPr>
          <a:xfrm>
            <a:off x="611436" y="646138"/>
            <a:ext cx="9001125" cy="982662"/>
          </a:xfrm>
          <a:noFill/>
        </p:spPr>
        <p:txBody>
          <a:bodyPr/>
          <a:lstStyle/>
          <a:p>
            <a:pPr algn="l" eaLnBrk="1" hangingPunct="1">
              <a:defRPr/>
            </a:pPr>
            <a:r>
              <a:rPr lang="zh-CN" altLang="en-US" sz="5400" b="1" dirty="0">
                <a:solidFill>
                  <a:srgbClr val="FFFF00"/>
                </a:solidFill>
                <a:effectLst>
                  <a:outerShdw blurRad="38100" dist="38100" dir="2700000" algn="tl">
                    <a:srgbClr val="000000"/>
                  </a:outerShdw>
                </a:effectLst>
                <a:ea typeface="SimHei" charset="0"/>
                <a:cs typeface="SimHei" charset="0"/>
              </a:rPr>
              <a:t>什么食物？</a:t>
            </a:r>
            <a:endParaRPr lang="en-US" altLang="zh-CN" sz="5400" b="1" dirty="0">
              <a:solidFill>
                <a:srgbClr val="FFFF00"/>
              </a:solidFill>
              <a:effectLst>
                <a:outerShdw blurRad="38100" dist="38100" dir="2700000" algn="tl">
                  <a:srgbClr val="000000"/>
                </a:outerShdw>
              </a:effectLst>
              <a:ea typeface="SimHei" charset="0"/>
              <a:cs typeface="SimHei" charset="0"/>
            </a:endParaRPr>
          </a:p>
        </p:txBody>
      </p:sp>
      <p:pic>
        <p:nvPicPr>
          <p:cNvPr id="299014" name="Picture 6" descr="Camel"/>
          <p:cNvPicPr>
            <a:picLocks noGrp="1" noChangeAspect="1" noChangeArrowheads="1"/>
          </p:cNvPicPr>
          <p:nvPr>
            <p:ph sz="half" idx="4294967295"/>
          </p:nvPr>
        </p:nvPicPr>
        <p:blipFill>
          <a:blip r:embed="rId5" cstate="print"/>
          <a:srcRect/>
          <a:stretch>
            <a:fillRect/>
          </a:stretch>
        </p:blipFill>
        <p:spPr>
          <a:xfrm>
            <a:off x="3810000" y="3302001"/>
            <a:ext cx="5334000" cy="3556000"/>
          </a:xfrm>
        </p:spPr>
      </p:pic>
      <p:sp>
        <p:nvSpPr>
          <p:cNvPr id="299013" name="Rectangle 5"/>
          <p:cNvSpPr>
            <a:spLocks noChangeArrowheads="1"/>
          </p:cNvSpPr>
          <p:nvPr/>
        </p:nvSpPr>
        <p:spPr bwMode="auto">
          <a:xfrm rot="-1868869">
            <a:off x="914416" y="1466297"/>
            <a:ext cx="6264275" cy="3176108"/>
          </a:xfrm>
          <a:prstGeom prst="rect">
            <a:avLst/>
          </a:prstGeom>
          <a:noFill/>
          <a:ln w="9525">
            <a:noFill/>
            <a:miter lim="800000"/>
            <a:headEnd/>
            <a:tailEnd/>
          </a:ln>
          <a:effectLst/>
        </p:spPr>
        <p:txBody>
          <a:bodyPr lIns="91358" tIns="45679" rIns="91358" bIns="45679">
            <a:spAutoFit/>
          </a:bodyPr>
          <a:lstStyle/>
          <a:p>
            <a:pPr algn="l">
              <a:defRPr/>
            </a:pPr>
            <a:r>
              <a:rPr lang="zh-CN" altLang="en-US" sz="4000" b="1" dirty="0">
                <a:solidFill>
                  <a:srgbClr val="FFFFFF"/>
                </a:solidFill>
                <a:latin typeface="SimHei" charset="0"/>
                <a:ea typeface="SimHei" charset="0"/>
                <a:cs typeface="SimHei" charset="0"/>
              </a:rPr>
              <a:t>骆驼</a:t>
            </a:r>
            <a:r>
              <a:rPr lang="en-US" altLang="zh-CN" sz="4000" b="1" dirty="0">
                <a:solidFill>
                  <a:srgbClr val="FFFFFF"/>
                </a:solidFill>
                <a:latin typeface="SimHei" charset="0"/>
                <a:ea typeface="SimHei" charset="0"/>
                <a:cs typeface="SimHei" charset="0"/>
              </a:rPr>
              <a:t>, </a:t>
            </a:r>
            <a:r>
              <a:rPr lang="zh-CN" altLang="en-US" sz="4000" b="1" dirty="0">
                <a:solidFill>
                  <a:srgbClr val="FFFFFF"/>
                </a:solidFill>
                <a:latin typeface="SimHei" charset="0"/>
                <a:ea typeface="SimHei" charset="0"/>
                <a:cs typeface="SimHei" charset="0"/>
              </a:rPr>
              <a:t>兔子</a:t>
            </a:r>
            <a:r>
              <a:rPr lang="en-US" altLang="zh-CN" sz="4000" b="1" dirty="0">
                <a:solidFill>
                  <a:srgbClr val="FFFFFF"/>
                </a:solidFill>
                <a:latin typeface="SimHei" charset="0"/>
                <a:ea typeface="SimHei" charset="0"/>
                <a:cs typeface="SimHei" charset="0"/>
              </a:rPr>
              <a:t>, </a:t>
            </a:r>
            <a:r>
              <a:rPr lang="zh-CN" altLang="en-US" sz="4000" b="1" dirty="0">
                <a:solidFill>
                  <a:srgbClr val="FFFFFF"/>
                </a:solidFill>
                <a:latin typeface="SimHei" charset="0"/>
                <a:ea typeface="SimHei" charset="0"/>
                <a:cs typeface="SimHei" charset="0"/>
              </a:rPr>
              <a:t>咸肉</a:t>
            </a:r>
            <a:r>
              <a:rPr lang="en-US" altLang="zh-CN" sz="4000" b="1" dirty="0">
                <a:solidFill>
                  <a:srgbClr val="FFFFFF"/>
                </a:solidFill>
                <a:latin typeface="SimHei" charset="0"/>
                <a:ea typeface="SimHei" charset="0"/>
                <a:cs typeface="SimHei" charset="0"/>
              </a:rPr>
              <a:t>, </a:t>
            </a:r>
            <a:r>
              <a:rPr lang="zh-CN" altLang="en-US" sz="4000" b="1" dirty="0">
                <a:solidFill>
                  <a:srgbClr val="FFFFFF"/>
                </a:solidFill>
                <a:latin typeface="SimHei" charset="0"/>
                <a:ea typeface="SimHei" charset="0"/>
                <a:cs typeface="SimHei" charset="0"/>
              </a:rPr>
              <a:t>火腿</a:t>
            </a:r>
            <a:r>
              <a:rPr lang="en-US" altLang="zh-CN" sz="4000" b="1" dirty="0">
                <a:solidFill>
                  <a:srgbClr val="FFFFFF"/>
                </a:solidFill>
                <a:latin typeface="SimHei" charset="0"/>
                <a:ea typeface="SimHei" charset="0"/>
                <a:cs typeface="SimHei" charset="0"/>
              </a:rPr>
              <a:t>, </a:t>
            </a:r>
            <a:r>
              <a:rPr lang="zh-CN" altLang="en-US" sz="4000" b="1" dirty="0">
                <a:solidFill>
                  <a:srgbClr val="FFFFFF"/>
                </a:solidFill>
                <a:latin typeface="SimHei" charset="0"/>
                <a:ea typeface="SimHei" charset="0"/>
                <a:cs typeface="SimHei" charset="0"/>
              </a:rPr>
              <a:t>蛇</a:t>
            </a:r>
            <a:r>
              <a:rPr lang="en-US" altLang="zh-CN" sz="4000" b="1" dirty="0">
                <a:solidFill>
                  <a:srgbClr val="FFFFFF"/>
                </a:solidFill>
                <a:latin typeface="SimHei" charset="0"/>
                <a:ea typeface="SimHei" charset="0"/>
                <a:cs typeface="SimHei" charset="0"/>
              </a:rPr>
              <a:t>, </a:t>
            </a:r>
            <a:r>
              <a:rPr lang="zh-CN" altLang="en-US" sz="4000" b="1" dirty="0">
                <a:solidFill>
                  <a:srgbClr val="FFFFFF"/>
                </a:solidFill>
                <a:latin typeface="SimHei" charset="0"/>
                <a:ea typeface="SimHei" charset="0"/>
                <a:cs typeface="SimHei" charset="0"/>
              </a:rPr>
              <a:t>还有鹰</a:t>
            </a:r>
            <a:r>
              <a:rPr lang="en-US" altLang="zh-CN" sz="4000" b="1" dirty="0">
                <a:solidFill>
                  <a:srgbClr val="FFFFFF"/>
                </a:solidFill>
                <a:latin typeface="SimHei" charset="0"/>
                <a:ea typeface="SimHei" charset="0"/>
                <a:cs typeface="SimHei" charset="0"/>
              </a:rPr>
              <a:t>, </a:t>
            </a:r>
            <a:r>
              <a:rPr lang="zh-CN" altLang="en-US" sz="4000" b="1" dirty="0">
                <a:solidFill>
                  <a:srgbClr val="FFFFFF"/>
                </a:solidFill>
                <a:latin typeface="SimHei" charset="0"/>
                <a:ea typeface="SimHei" charset="0"/>
                <a:cs typeface="SimHei" charset="0"/>
              </a:rPr>
              <a:t>秃鹰</a:t>
            </a:r>
            <a:r>
              <a:rPr lang="en-US" altLang="zh-CN" sz="4000" b="1" dirty="0">
                <a:solidFill>
                  <a:srgbClr val="FFFFFF"/>
                </a:solidFill>
                <a:latin typeface="SimHei" charset="0"/>
                <a:ea typeface="SimHei" charset="0"/>
                <a:cs typeface="SimHei" charset="0"/>
              </a:rPr>
              <a:t>, </a:t>
            </a:r>
            <a:r>
              <a:rPr lang="zh-CN" altLang="en-US" sz="4000" b="1" dirty="0">
                <a:solidFill>
                  <a:srgbClr val="FFFFFF"/>
                </a:solidFill>
                <a:latin typeface="SimHei" charset="0"/>
                <a:ea typeface="SimHei" charset="0"/>
                <a:cs typeface="SimHei" charset="0"/>
              </a:rPr>
              <a:t>渡鸦</a:t>
            </a:r>
            <a:r>
              <a:rPr lang="en-US" altLang="zh-CN" sz="4000" b="1" dirty="0">
                <a:solidFill>
                  <a:srgbClr val="FFFFFF"/>
                </a:solidFill>
                <a:latin typeface="SimHei" charset="0"/>
                <a:ea typeface="SimHei" charset="0"/>
                <a:cs typeface="SimHei" charset="0"/>
              </a:rPr>
              <a:t>, </a:t>
            </a:r>
            <a:r>
              <a:rPr lang="zh-CN" altLang="en-US" sz="4000" b="1" dirty="0">
                <a:solidFill>
                  <a:srgbClr val="FFFFFF"/>
                </a:solidFill>
                <a:latin typeface="SimHei" charset="0"/>
                <a:ea typeface="SimHei" charset="0"/>
                <a:cs typeface="SimHei" charset="0"/>
              </a:rPr>
              <a:t>一些鸢和猫头鹰</a:t>
            </a:r>
            <a:r>
              <a:rPr lang="en-US" altLang="zh-CN" sz="4000" b="1" dirty="0">
                <a:solidFill>
                  <a:srgbClr val="FFFFFF"/>
                </a:solidFill>
                <a:latin typeface="SimHei" charset="0"/>
                <a:ea typeface="SimHei" charset="0"/>
                <a:cs typeface="SimHei" charset="0"/>
              </a:rPr>
              <a:t>, </a:t>
            </a:r>
            <a:r>
              <a:rPr lang="zh-CN" altLang="en-US" sz="4000" b="1" dirty="0">
                <a:solidFill>
                  <a:srgbClr val="FFFFFF"/>
                </a:solidFill>
                <a:latin typeface="SimHei" charset="0"/>
                <a:ea typeface="SimHei" charset="0"/>
                <a:cs typeface="SimHei" charset="0"/>
              </a:rPr>
              <a:t>海鸥</a:t>
            </a:r>
            <a:r>
              <a:rPr lang="en-US" altLang="zh-CN" sz="4000" b="1" dirty="0">
                <a:solidFill>
                  <a:srgbClr val="FFFFFF"/>
                </a:solidFill>
                <a:latin typeface="SimHei" charset="0"/>
                <a:ea typeface="SimHei" charset="0"/>
                <a:cs typeface="SimHei" charset="0"/>
              </a:rPr>
              <a:t>, </a:t>
            </a:r>
            <a:r>
              <a:rPr lang="zh-CN" altLang="en-US" sz="4000" b="1" dirty="0">
                <a:solidFill>
                  <a:srgbClr val="FFFFFF"/>
                </a:solidFill>
                <a:latin typeface="SimHei" charset="0"/>
                <a:ea typeface="SimHei" charset="0"/>
                <a:cs typeface="SimHei" charset="0"/>
              </a:rPr>
              <a:t>任何一种隼</a:t>
            </a:r>
            <a:r>
              <a:rPr lang="en-US" altLang="zh-CN" sz="4000" b="1" dirty="0">
                <a:solidFill>
                  <a:srgbClr val="FFFFFF"/>
                </a:solidFill>
                <a:latin typeface="SimHei" charset="0"/>
                <a:ea typeface="SimHei" charset="0"/>
                <a:cs typeface="SimHei" charset="0"/>
              </a:rPr>
              <a:t>,</a:t>
            </a:r>
            <a:r>
              <a:rPr lang="zh-CN" altLang="en-US" sz="4000" b="1" dirty="0">
                <a:solidFill>
                  <a:srgbClr val="FFFFFF"/>
                </a:solidFill>
                <a:latin typeface="SimHei" charset="0"/>
                <a:ea typeface="SimHei" charset="0"/>
                <a:cs typeface="SimHei" charset="0"/>
              </a:rPr>
              <a:t>鹳</a:t>
            </a:r>
            <a:r>
              <a:rPr lang="en-US" altLang="zh-CN" sz="4000" b="1" dirty="0">
                <a:solidFill>
                  <a:srgbClr val="FFFFFF"/>
                </a:solidFill>
                <a:latin typeface="SimHei" charset="0"/>
                <a:ea typeface="SimHei" charset="0"/>
                <a:cs typeface="SimHei" charset="0"/>
              </a:rPr>
              <a:t> , </a:t>
            </a:r>
            <a:r>
              <a:rPr lang="zh-CN" altLang="en-US" sz="4000" b="1" dirty="0">
                <a:solidFill>
                  <a:srgbClr val="FFFFFF"/>
                </a:solidFill>
                <a:latin typeface="SimHei" charset="0"/>
                <a:ea typeface="SimHei" charset="0"/>
                <a:cs typeface="SimHei" charset="0"/>
              </a:rPr>
              <a:t>任何一种苍鹭</a:t>
            </a:r>
            <a:r>
              <a:rPr lang="en-US" altLang="zh-CN" sz="4000" b="1" dirty="0">
                <a:solidFill>
                  <a:srgbClr val="FFFFFF"/>
                </a:solidFill>
                <a:latin typeface="SimHei" charset="0"/>
                <a:ea typeface="SimHei" charset="0"/>
                <a:cs typeface="SimHei" charset="0"/>
              </a:rPr>
              <a:t>, </a:t>
            </a:r>
            <a:r>
              <a:rPr lang="zh-CN" altLang="en-US" sz="4000" b="1" dirty="0">
                <a:solidFill>
                  <a:srgbClr val="FFFFFF"/>
                </a:solidFill>
                <a:latin typeface="SimHei" charset="0"/>
                <a:ea typeface="SimHei" charset="0"/>
                <a:cs typeface="SimHei" charset="0"/>
              </a:rPr>
              <a:t>还有蝙蝠。</a:t>
            </a:r>
            <a:endParaRPr lang="en-US" altLang="zh-CN" sz="4000" b="1" dirty="0">
              <a:solidFill>
                <a:srgbClr val="FFFFFF"/>
              </a:solidFill>
              <a:latin typeface="SimHei" charset="0"/>
              <a:ea typeface="SimHei" charset="0"/>
              <a:cs typeface="SimHei" charset="0"/>
            </a:endParaRPr>
          </a:p>
        </p:txBody>
      </p:sp>
      <p:sp>
        <p:nvSpPr>
          <p:cNvPr id="313350" name="TextBox 5"/>
          <p:cNvSpPr txBox="1">
            <a:spLocks noChangeArrowheads="1"/>
          </p:cNvSpPr>
          <p:nvPr/>
        </p:nvSpPr>
        <p:spPr bwMode="auto">
          <a:xfrm>
            <a:off x="539751" y="6305946"/>
            <a:ext cx="2075533" cy="579526"/>
          </a:xfrm>
          <a:prstGeom prst="rect">
            <a:avLst/>
          </a:prstGeom>
          <a:noFill/>
          <a:ln w="9525">
            <a:noFill/>
            <a:miter lim="800000"/>
            <a:headEnd/>
            <a:tailEnd/>
          </a:ln>
        </p:spPr>
        <p:txBody>
          <a:bodyPr wrap="none" lIns="91358" tIns="45679" rIns="91358" bIns="45679">
            <a:spAutoFit/>
          </a:bodyPr>
          <a:lstStyle/>
          <a:p>
            <a:pPr algn="l" eaLnBrk="1" hangingPunct="1">
              <a:spcBef>
                <a:spcPct val="20000"/>
              </a:spcBef>
              <a:buClr>
                <a:srgbClr val="FF9933"/>
              </a:buClr>
            </a:pPr>
            <a:r>
              <a:rPr lang="zh-CN" altLang="en-US" sz="3200" b="1" dirty="0">
                <a:effectLst>
                  <a:outerShdw blurRad="38100" dist="38100" dir="2700000" algn="tl">
                    <a:srgbClr val="FFFFFF"/>
                  </a:outerShdw>
                </a:effectLst>
                <a:latin typeface="SimHei" pitchFamily="49" charset="-122"/>
                <a:ea typeface="SimHei" pitchFamily="49" charset="-122"/>
                <a:cs typeface="+mn-cs"/>
              </a:rPr>
              <a:t>利未记 </a:t>
            </a:r>
            <a:r>
              <a:rPr lang="en-US" altLang="zh-CN" sz="3200" b="1" dirty="0">
                <a:effectLst>
                  <a:outerShdw blurRad="38100" dist="38100" dir="2700000" algn="tl">
                    <a:srgbClr val="FFFFFF"/>
                  </a:outerShdw>
                </a:effectLst>
                <a:latin typeface="SimHei" pitchFamily="49" charset="-122"/>
                <a:ea typeface="SimHei" pitchFamily="49" charset="-122"/>
                <a:cs typeface="+mn-cs"/>
              </a:rPr>
              <a:t>11</a:t>
            </a:r>
          </a:p>
        </p:txBody>
      </p:sp>
    </p:spTree>
    <p:extLst>
      <p:ext uri="{BB962C8B-B14F-4D97-AF65-F5344CB8AC3E}">
        <p14:creationId xmlns:p14="http://schemas.microsoft.com/office/powerpoint/2010/main" val="3822452524"/>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99010"/>
                                        </p:tgtEl>
                                        <p:attrNameLst>
                                          <p:attrName>style.visibility</p:attrName>
                                        </p:attrNameLst>
                                      </p:cBhvr>
                                      <p:to>
                                        <p:strVal val="visible"/>
                                      </p:to>
                                    </p:set>
                                    <p:animEffect transition="in" filter="fade">
                                      <p:cBhvr>
                                        <p:cTn id="7" dur="770" decel="100000"/>
                                        <p:tgtEl>
                                          <p:spTgt spid="299010"/>
                                        </p:tgtEl>
                                      </p:cBhvr>
                                    </p:animEffect>
                                    <p:animScale>
                                      <p:cBhvr>
                                        <p:cTn id="8" dur="770" decel="100000"/>
                                        <p:tgtEl>
                                          <p:spTgt spid="299010"/>
                                        </p:tgtEl>
                                      </p:cBhvr>
                                      <p:from x="10000" y="10000"/>
                                      <p:to x="200000" y="450000"/>
                                    </p:animScale>
                                    <p:animScale>
                                      <p:cBhvr>
                                        <p:cTn id="9" dur="1230" accel="100000" fill="hold">
                                          <p:stCondLst>
                                            <p:cond delay="770"/>
                                          </p:stCondLst>
                                        </p:cTn>
                                        <p:tgtEl>
                                          <p:spTgt spid="299010"/>
                                        </p:tgtEl>
                                      </p:cBhvr>
                                      <p:from x="200000" y="450000"/>
                                      <p:to x="100000" y="100000"/>
                                    </p:animScale>
                                    <p:set>
                                      <p:cBhvr>
                                        <p:cTn id="10" dur="770" fill="hold"/>
                                        <p:tgtEl>
                                          <p:spTgt spid="299010"/>
                                        </p:tgtEl>
                                        <p:attrNameLst>
                                          <p:attrName>ppt_x</p:attrName>
                                        </p:attrNameLst>
                                      </p:cBhvr>
                                      <p:to>
                                        <p:strVal val="(0.5)"/>
                                      </p:to>
                                    </p:set>
                                    <p:anim from="(0.5)" to="(#ppt_x)" calcmode="lin" valueType="num">
                                      <p:cBhvr>
                                        <p:cTn id="11" dur="1230" accel="100000" fill="hold">
                                          <p:stCondLst>
                                            <p:cond delay="770"/>
                                          </p:stCondLst>
                                        </p:cTn>
                                        <p:tgtEl>
                                          <p:spTgt spid="299010"/>
                                        </p:tgtEl>
                                        <p:attrNameLst>
                                          <p:attrName>ppt_x</p:attrName>
                                        </p:attrNameLst>
                                      </p:cBhvr>
                                    </p:anim>
                                    <p:set>
                                      <p:cBhvr>
                                        <p:cTn id="12" dur="770" fill="hold"/>
                                        <p:tgtEl>
                                          <p:spTgt spid="299010"/>
                                        </p:tgtEl>
                                        <p:attrNameLst>
                                          <p:attrName>ppt_y</p:attrName>
                                        </p:attrNameLst>
                                      </p:cBhvr>
                                      <p:to>
                                        <p:strVal val="(#ppt_y+0.4)"/>
                                      </p:to>
                                    </p:set>
                                    <p:anim from="(#ppt_y+0.4)" to="(#ppt_y)" calcmode="lin" valueType="num">
                                      <p:cBhvr>
                                        <p:cTn id="13" dur="1230" accel="100000" fill="hold">
                                          <p:stCondLst>
                                            <p:cond delay="770"/>
                                          </p:stCondLst>
                                        </p:cTn>
                                        <p:tgtEl>
                                          <p:spTgt spid="299010"/>
                                        </p:tgtEl>
                                        <p:attrNameLst>
                                          <p:attrName>ppt_y</p:attrName>
                                        </p:attrNameLst>
                                      </p:cBhvr>
                                    </p:anim>
                                  </p:childTnLst>
                                </p:cTn>
                              </p:par>
                            </p:childTnLst>
                          </p:cTn>
                        </p:par>
                        <p:par>
                          <p:cTn id="14" fill="hold" nodeType="afterGroup">
                            <p:stCondLst>
                              <p:cond delay="2000"/>
                            </p:stCondLst>
                            <p:childTnLst>
                              <p:par>
                                <p:cTn id="15" presetID="15" presetClass="entr" presetSubtype="0" fill="hold" nodeType="afterEffect">
                                  <p:stCondLst>
                                    <p:cond delay="0"/>
                                  </p:stCondLst>
                                  <p:childTnLst>
                                    <p:set>
                                      <p:cBhvr>
                                        <p:cTn id="16" dur="1" fill="hold">
                                          <p:stCondLst>
                                            <p:cond delay="0"/>
                                          </p:stCondLst>
                                        </p:cTn>
                                        <p:tgtEl>
                                          <p:spTgt spid="299014"/>
                                        </p:tgtEl>
                                        <p:attrNameLst>
                                          <p:attrName>style.visibility</p:attrName>
                                        </p:attrNameLst>
                                      </p:cBhvr>
                                      <p:to>
                                        <p:strVal val="visible"/>
                                      </p:to>
                                    </p:set>
                                    <p:anim calcmode="lin" valueType="num">
                                      <p:cBhvr>
                                        <p:cTn id="17" dur="1000" fill="hold"/>
                                        <p:tgtEl>
                                          <p:spTgt spid="299014"/>
                                        </p:tgtEl>
                                        <p:attrNameLst>
                                          <p:attrName>ppt_w</p:attrName>
                                        </p:attrNameLst>
                                      </p:cBhvr>
                                      <p:tavLst>
                                        <p:tav tm="0">
                                          <p:val>
                                            <p:fltVal val="0"/>
                                          </p:val>
                                        </p:tav>
                                        <p:tav tm="100000">
                                          <p:val>
                                            <p:strVal val="#ppt_w"/>
                                          </p:val>
                                        </p:tav>
                                      </p:tavLst>
                                    </p:anim>
                                    <p:anim calcmode="lin" valueType="num">
                                      <p:cBhvr>
                                        <p:cTn id="18" dur="1000" fill="hold"/>
                                        <p:tgtEl>
                                          <p:spTgt spid="299014"/>
                                        </p:tgtEl>
                                        <p:attrNameLst>
                                          <p:attrName>ppt_h</p:attrName>
                                        </p:attrNameLst>
                                      </p:cBhvr>
                                      <p:tavLst>
                                        <p:tav tm="0">
                                          <p:val>
                                            <p:fltVal val="0"/>
                                          </p:val>
                                        </p:tav>
                                        <p:tav tm="100000">
                                          <p:val>
                                            <p:strVal val="#ppt_h"/>
                                          </p:val>
                                        </p:tav>
                                      </p:tavLst>
                                    </p:anim>
                                    <p:anim calcmode="lin" valueType="num">
                                      <p:cBhvr>
                                        <p:cTn id="19" dur="1000" fill="hold"/>
                                        <p:tgtEl>
                                          <p:spTgt spid="29901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99014"/>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3000"/>
                            </p:stCondLst>
                            <p:childTnLst>
                              <p:par>
                                <p:cTn id="22" presetID="22" presetClass="entr" presetSubtype="4" fill="hold" nodeType="afterEffect">
                                  <p:stCondLst>
                                    <p:cond delay="0"/>
                                  </p:stCondLst>
                                  <p:childTnLst>
                                    <p:set>
                                      <p:cBhvr>
                                        <p:cTn id="23" dur="1" fill="hold">
                                          <p:stCondLst>
                                            <p:cond delay="0"/>
                                          </p:stCondLst>
                                        </p:cTn>
                                        <p:tgtEl>
                                          <p:spTgt spid="299013">
                                            <p:txEl>
                                              <p:pRg st="0" end="0"/>
                                            </p:txEl>
                                          </p:spTgt>
                                        </p:tgtEl>
                                        <p:attrNameLst>
                                          <p:attrName>style.visibility</p:attrName>
                                        </p:attrNameLst>
                                      </p:cBhvr>
                                      <p:to>
                                        <p:strVal val="visible"/>
                                      </p:to>
                                    </p:set>
                                    <p:animEffect transition="in" filter="wipe(down)">
                                      <p:cBhvr>
                                        <p:cTn id="24" dur="500"/>
                                        <p:tgtEl>
                                          <p:spTgt spid="2990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Anim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30402" name="Rectangle 4"/>
          <p:cNvSpPr>
            <a:spLocks noGrp="1" noChangeArrowheads="1"/>
          </p:cNvSpPr>
          <p:nvPr>
            <p:ph type="title" idx="4294967295"/>
          </p:nvPr>
        </p:nvSpPr>
        <p:spPr>
          <a:xfrm>
            <a:off x="4086351" y="0"/>
            <a:ext cx="701675" cy="6858000"/>
          </a:xfrm>
          <a:solidFill>
            <a:srgbClr val="FF0000"/>
          </a:solidFill>
        </p:spPr>
        <p:txBody>
          <a:bodyPr anchor="t"/>
          <a:lstStyle/>
          <a:p>
            <a:pPr algn="ctr" eaLnBrk="1" hangingPunct="1">
              <a:spcBef>
                <a:spcPct val="50000"/>
              </a:spcBef>
            </a:pPr>
            <a:r>
              <a:rPr lang="zh-CN" altLang="en-US" sz="3600" b="1">
                <a:solidFill>
                  <a:srgbClr val="FFFFFF"/>
                </a:solidFill>
                <a:latin typeface="SimSun" pitchFamily="2" charset="-122"/>
              </a:rPr>
              <a:t>站起来</a:t>
            </a:r>
            <a:r>
              <a:rPr lang="en-US" altLang="zh-CN" sz="3600" b="1">
                <a:solidFill>
                  <a:srgbClr val="FFFFFF"/>
                </a:solidFill>
                <a:latin typeface="SimSun" pitchFamily="2" charset="-122"/>
              </a:rPr>
              <a:t> </a:t>
            </a:r>
            <a:r>
              <a:rPr lang="zh-CN" altLang="en-US" sz="3600" b="1">
                <a:solidFill>
                  <a:srgbClr val="FFFFFF"/>
                </a:solidFill>
                <a:latin typeface="SimSun" pitchFamily="2" charset="-122"/>
              </a:rPr>
              <a:t>彼</a:t>
            </a:r>
            <a:br>
              <a:rPr lang="zh-CN" altLang="en-US" sz="3600" b="1">
                <a:solidFill>
                  <a:srgbClr val="FFFFFF"/>
                </a:solidFill>
                <a:latin typeface="SimSun" pitchFamily="2" charset="-122"/>
              </a:rPr>
            </a:br>
            <a:r>
              <a:rPr lang="zh-CN" altLang="en-US" sz="3600" b="1">
                <a:solidFill>
                  <a:srgbClr val="FFFFFF"/>
                </a:solidFill>
                <a:latin typeface="SimSun" pitchFamily="2" charset="-122"/>
              </a:rPr>
              <a:t>得</a:t>
            </a:r>
            <a:br>
              <a:rPr lang="zh-CN" altLang="en-US" sz="3600" b="1">
                <a:solidFill>
                  <a:srgbClr val="FFFFFF"/>
                </a:solidFill>
                <a:latin typeface="SimSun" pitchFamily="2" charset="-122"/>
              </a:rPr>
            </a:br>
            <a:r>
              <a:rPr lang="en-US" altLang="zh-CN" sz="3600" b="1">
                <a:solidFill>
                  <a:srgbClr val="FFFFFF"/>
                </a:solidFill>
                <a:latin typeface="SimSun" pitchFamily="2" charset="-122"/>
              </a:rPr>
              <a:t>! </a:t>
            </a:r>
            <a:r>
              <a:rPr lang="zh-CN" altLang="en-US" sz="3600" b="1">
                <a:solidFill>
                  <a:srgbClr val="FFFFFF"/>
                </a:solidFill>
                <a:latin typeface="SimSun" pitchFamily="2" charset="-122"/>
              </a:rPr>
              <a:t>杀掉并吃吧</a:t>
            </a:r>
            <a:br>
              <a:rPr lang="zh-CN" altLang="en-US" sz="3600" b="1">
                <a:solidFill>
                  <a:srgbClr val="FFFFFF"/>
                </a:solidFill>
                <a:latin typeface="SimSun" pitchFamily="2" charset="-122"/>
              </a:rPr>
            </a:br>
            <a:r>
              <a:rPr lang="en-US" altLang="zh-CN" sz="3600" b="1">
                <a:solidFill>
                  <a:srgbClr val="FFFFFF"/>
                </a:solidFill>
                <a:latin typeface="SimSun" pitchFamily="2" charset="-122"/>
              </a:rPr>
              <a:t>!</a:t>
            </a:r>
          </a:p>
        </p:txBody>
      </p:sp>
      <p:sp>
        <p:nvSpPr>
          <p:cNvPr id="230403" name="Rectangle 3"/>
          <p:cNvSpPr txBox="1">
            <a:spLocks noChangeArrowheads="1"/>
          </p:cNvSpPr>
          <p:nvPr/>
        </p:nvSpPr>
        <p:spPr bwMode="auto">
          <a:xfrm>
            <a:off x="539552" y="-152400"/>
            <a:ext cx="3935412" cy="1905000"/>
          </a:xfrm>
          <a:prstGeom prst="rect">
            <a:avLst/>
          </a:prstGeom>
          <a:noFill/>
          <a:ln w="9525">
            <a:noFill/>
            <a:miter lim="800000"/>
            <a:headEnd/>
            <a:tailEnd/>
          </a:ln>
          <a:effectLst/>
        </p:spPr>
        <p:txBody>
          <a:bodyPr lIns="91358" tIns="45679" rIns="91358" bIns="45679" anchor="ctr"/>
          <a:lstStyle/>
          <a:p>
            <a:pPr algn="l" eaLnBrk="1" hangingPunct="1"/>
            <a:r>
              <a:rPr lang="zh-CN" altLang="en-US" sz="4800" b="1" dirty="0">
                <a:effectLst>
                  <a:glow rad="165100">
                    <a:prstClr val="white"/>
                  </a:glow>
                </a:effectLst>
                <a:latin typeface="SimSun" pitchFamily="2" charset="-122"/>
                <a:ea typeface="SimSun" pitchFamily="2" charset="-122"/>
                <a:cs typeface="+mn-cs"/>
              </a:rPr>
              <a:t>彼得的预备</a:t>
            </a:r>
            <a:r>
              <a:rPr lang="en-US" altLang="zh-CN" sz="4800" b="1" dirty="0">
                <a:effectLst>
                  <a:glow rad="165100">
                    <a:prstClr val="white"/>
                  </a:glow>
                </a:effectLst>
                <a:latin typeface="SimSun" pitchFamily="2" charset="-122"/>
                <a:ea typeface="SimSun" pitchFamily="2" charset="-122"/>
                <a:cs typeface="+mn-cs"/>
              </a:rPr>
              <a:t>: </a:t>
            </a:r>
            <a:r>
              <a:rPr lang="zh-CN" altLang="en-US" sz="4800" b="1" dirty="0">
                <a:effectLst>
                  <a:glow rad="165100">
                    <a:prstClr val="white"/>
                  </a:glow>
                </a:effectLst>
                <a:latin typeface="SimSun" pitchFamily="2" charset="-122"/>
                <a:ea typeface="SimSun" pitchFamily="2" charset="-122"/>
                <a:cs typeface="+mn-cs"/>
              </a:rPr>
              <a:t>第三步</a:t>
            </a:r>
            <a:endParaRPr lang="en-US" sz="4800" b="1" dirty="0">
              <a:effectLst>
                <a:glow rad="165100">
                  <a:prstClr val="white"/>
                </a:glow>
              </a:effectLst>
              <a:latin typeface="SimSun" pitchFamily="2" charset="-122"/>
              <a:ea typeface="SimSun" pitchFamily="2" charset="-122"/>
              <a:cs typeface="+mn-cs"/>
            </a:endParaRPr>
          </a:p>
        </p:txBody>
      </p:sp>
      <p:sp>
        <p:nvSpPr>
          <p:cNvPr id="230404" name="Rectangle 2"/>
          <p:cNvSpPr txBox="1">
            <a:spLocks noChangeArrowheads="1"/>
          </p:cNvSpPr>
          <p:nvPr/>
        </p:nvSpPr>
        <p:spPr bwMode="auto">
          <a:xfrm>
            <a:off x="4643440" y="2495551"/>
            <a:ext cx="4249737" cy="5181600"/>
          </a:xfrm>
          <a:prstGeom prst="rect">
            <a:avLst/>
          </a:prstGeom>
          <a:noFill/>
          <a:ln w="9525">
            <a:noFill/>
            <a:miter lim="800000"/>
            <a:headEnd/>
            <a:tailEnd/>
          </a:ln>
          <a:effectLst/>
        </p:spPr>
        <p:txBody>
          <a:bodyPr lIns="91358" tIns="45679" rIns="91358" bIns="45679"/>
          <a:lstStyle/>
          <a:p>
            <a:pPr marL="342600" indent="-342600" algn="ctr" eaLnBrk="1" hangingPunct="1">
              <a:spcBef>
                <a:spcPct val="20000"/>
              </a:spcBef>
            </a:pPr>
            <a:r>
              <a:rPr lang="zh-CN" altLang="en-US" sz="3600" b="1" u="sng" dirty="0">
                <a:effectLst>
                  <a:glow rad="165100">
                    <a:prstClr val="white"/>
                  </a:glow>
                </a:effectLst>
                <a:latin typeface="SimHei" pitchFamily="49" charset="-122"/>
                <a:ea typeface="SimHei" pitchFamily="49" charset="-122"/>
                <a:cs typeface="+mn-cs"/>
              </a:rPr>
              <a:t>食用</a:t>
            </a:r>
            <a:r>
              <a:rPr lang="en-US" altLang="zh-CN" sz="3600" b="1" u="sng" dirty="0">
                <a:effectLst>
                  <a:glow rad="165100">
                    <a:prstClr val="white"/>
                  </a:glow>
                </a:effectLst>
                <a:latin typeface="SimHei" pitchFamily="49" charset="-122"/>
                <a:ea typeface="SimHei" pitchFamily="49" charset="-122"/>
                <a:cs typeface="+mn-cs"/>
              </a:rPr>
              <a:t>“</a:t>
            </a:r>
            <a:r>
              <a:rPr lang="zh-CN" altLang="en-US" sz="3600" b="1" u="sng" dirty="0">
                <a:effectLst>
                  <a:glow rad="165100">
                    <a:prstClr val="white"/>
                  </a:glow>
                </a:effectLst>
                <a:latin typeface="SimHei" pitchFamily="49" charset="-122"/>
                <a:ea typeface="SimHei" pitchFamily="49" charset="-122"/>
                <a:cs typeface="+mn-cs"/>
              </a:rPr>
              <a:t>不洁净的</a:t>
            </a:r>
            <a:r>
              <a:rPr lang="en-US" altLang="zh-CN" sz="3600" b="1" u="sng" dirty="0">
                <a:effectLst>
                  <a:glow rad="165100">
                    <a:prstClr val="white"/>
                  </a:glow>
                </a:effectLst>
                <a:latin typeface="SimHei" pitchFamily="49" charset="-122"/>
                <a:ea typeface="SimHei" pitchFamily="49" charset="-122"/>
                <a:cs typeface="+mn-cs"/>
              </a:rPr>
              <a:t>”</a:t>
            </a:r>
            <a:r>
              <a:rPr lang="zh-CN" altLang="en-US" sz="3600" b="1" u="sng" dirty="0">
                <a:effectLst>
                  <a:glow rad="165100">
                    <a:prstClr val="white"/>
                  </a:glow>
                </a:effectLst>
                <a:latin typeface="SimHei" pitchFamily="49" charset="-122"/>
                <a:ea typeface="SimHei" pitchFamily="49" charset="-122"/>
                <a:cs typeface="+mn-cs"/>
              </a:rPr>
              <a:t>食物</a:t>
            </a:r>
            <a:r>
              <a:rPr lang="en-US" altLang="zh-CN" sz="3600" b="1" u="sng" dirty="0">
                <a:effectLst>
                  <a:glow rad="165100">
                    <a:prstClr val="white"/>
                  </a:glow>
                </a:effectLst>
                <a:latin typeface="SimHei" pitchFamily="49" charset="-122"/>
                <a:ea typeface="SimHei" pitchFamily="49" charset="-122"/>
                <a:cs typeface="+mn-cs"/>
              </a:rPr>
              <a:t> (10:8-16)</a:t>
            </a:r>
            <a:endParaRPr lang="en-US" altLang="zh-CN" sz="3200" b="1" dirty="0">
              <a:effectLst>
                <a:glow rad="165100">
                  <a:prstClr val="white"/>
                </a:glow>
              </a:effectLst>
              <a:latin typeface="SimHei" pitchFamily="49" charset="-122"/>
              <a:ea typeface="SimHei" pitchFamily="49" charset="-122"/>
              <a:cs typeface="+mn-cs"/>
            </a:endParaRPr>
          </a:p>
          <a:p>
            <a:pPr marL="342600" indent="-342600" algn="ctr" eaLnBrk="1" hangingPunct="1">
              <a:spcBef>
                <a:spcPct val="20000"/>
              </a:spcBef>
            </a:pPr>
            <a:r>
              <a:rPr lang="en-US" altLang="zh-CN" sz="3600" b="1" dirty="0">
                <a:effectLst>
                  <a:glow rad="165100">
                    <a:prstClr val="white"/>
                  </a:glow>
                </a:effectLst>
                <a:latin typeface="SimHei" pitchFamily="49" charset="-122"/>
                <a:ea typeface="SimHei" pitchFamily="49" charset="-122"/>
                <a:cs typeface="+mn-cs"/>
              </a:rPr>
              <a:t>	</a:t>
            </a:r>
            <a:r>
              <a:rPr lang="zh-CN" altLang="en-US" sz="3600" b="1" dirty="0">
                <a:effectLst>
                  <a:glow rad="165100">
                    <a:prstClr val="white"/>
                  </a:glow>
                </a:effectLst>
                <a:latin typeface="SimHei" pitchFamily="49" charset="-122"/>
                <a:ea typeface="SimHei" pitchFamily="49" charset="-122"/>
                <a:cs typeface="+mn-cs"/>
              </a:rPr>
              <a:t>大布</a:t>
            </a:r>
            <a:r>
              <a:rPr lang="en-US" altLang="zh-CN" sz="3600" b="1" dirty="0">
                <a:effectLst>
                  <a:glow rad="165100">
                    <a:prstClr val="white"/>
                  </a:glow>
                </a:effectLst>
                <a:latin typeface="SimHei" pitchFamily="49" charset="-122"/>
                <a:ea typeface="SimHei" pitchFamily="49" charset="-122"/>
                <a:cs typeface="+mn-cs"/>
              </a:rPr>
              <a:t>“</a:t>
            </a:r>
            <a:r>
              <a:rPr lang="zh-CN" altLang="en-US" sz="3600" b="1" dirty="0">
                <a:effectLst>
                  <a:glow rad="165100">
                    <a:prstClr val="white"/>
                  </a:glow>
                </a:effectLst>
                <a:latin typeface="SimHei" pitchFamily="49" charset="-122"/>
                <a:ea typeface="SimHei" pitchFamily="49" charset="-122"/>
                <a:cs typeface="+mn-cs"/>
              </a:rPr>
              <a:t>里面有地上各样四足的走兽和昆虫，并天上的飞鸟”</a:t>
            </a:r>
            <a:r>
              <a:rPr lang="en-US" altLang="zh-CN" sz="3600" b="1" dirty="0">
                <a:effectLst>
                  <a:glow rad="165100">
                    <a:prstClr val="white"/>
                  </a:glow>
                </a:effectLst>
                <a:latin typeface="SimHei" pitchFamily="49" charset="-122"/>
                <a:ea typeface="SimHei" pitchFamily="49" charset="-122"/>
                <a:cs typeface="+mn-cs"/>
              </a:rPr>
              <a:t>(10:12) </a:t>
            </a:r>
          </a:p>
        </p:txBody>
      </p:sp>
    </p:spTree>
    <p:extLst>
      <p:ext uri="{BB962C8B-B14F-4D97-AF65-F5344CB8AC3E}">
        <p14:creationId xmlns:p14="http://schemas.microsoft.com/office/powerpoint/2010/main" val="3935135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Israel 007"/>
          <p:cNvPicPr>
            <a:picLocks noChangeAspect="1" noChangeArrowheads="1"/>
          </p:cNvPicPr>
          <p:nvPr/>
        </p:nvPicPr>
        <p:blipFill>
          <a:blip r:embed="rId3" cstate="screen">
            <a:lum bright="-4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48" name="Text Box 4"/>
          <p:cNvSpPr txBox="1">
            <a:spLocks noChangeArrowheads="1"/>
          </p:cNvSpPr>
          <p:nvPr/>
        </p:nvSpPr>
        <p:spPr bwMode="auto">
          <a:xfrm>
            <a:off x="457200" y="1355725"/>
            <a:ext cx="8153400" cy="34448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eaLnBrk="1" hangingPunct="1">
              <a:spcBef>
                <a:spcPct val="50000"/>
              </a:spcBef>
              <a:buFontTx/>
              <a:buChar char="•"/>
            </a:pPr>
            <a:r>
              <a:rPr lang="zh-CN" altLang="en-US" sz="4000" b="1">
                <a:solidFill>
                  <a:srgbClr val="FFFFFF"/>
                </a:solidFill>
                <a:effectLst>
                  <a:outerShdw blurRad="38100" dist="38100" dir="2700000" algn="tl">
                    <a:srgbClr val="808080"/>
                  </a:outerShdw>
                </a:effectLst>
                <a:latin typeface="微軟正黑體" charset="0"/>
                <a:ea typeface="微軟正黑體" charset="0"/>
                <a:cs typeface="Arial" charset="0"/>
              </a:rPr>
              <a:t>洁净</a:t>
            </a:r>
            <a:r>
              <a:rPr lang="zh-CN" altLang="en-US" sz="4000" b="1">
                <a:solidFill>
                  <a:srgbClr val="FFFFFF"/>
                </a:solidFill>
                <a:effectLst>
                  <a:outerShdw blurRad="38100" dist="38100" dir="2700000" algn="tl">
                    <a:srgbClr val="808080"/>
                  </a:outerShdw>
                </a:effectLst>
                <a:latin typeface="Arial" charset="0"/>
                <a:ea typeface="微軟正黑體" charset="0"/>
                <a:cs typeface="Arial" charset="0"/>
              </a:rPr>
              <a:t> </a:t>
            </a:r>
            <a:r>
              <a:rPr lang="en-US" altLang="zh-CN" sz="4000" b="1">
                <a:solidFill>
                  <a:srgbClr val="FFFFFF"/>
                </a:solidFill>
                <a:effectLst>
                  <a:outerShdw blurRad="38100" dist="38100" dir="2700000" algn="tl">
                    <a:srgbClr val="808080"/>
                  </a:outerShdw>
                </a:effectLst>
                <a:latin typeface="Arial" charset="0"/>
                <a:ea typeface="微軟正黑體" charset="0"/>
                <a:cs typeface="Arial" charset="0"/>
              </a:rPr>
              <a:t>= </a:t>
            </a:r>
            <a:r>
              <a:rPr lang="zh-CN" altLang="en-US" sz="4000" b="1">
                <a:solidFill>
                  <a:srgbClr val="FFFFFF"/>
                </a:solidFill>
                <a:effectLst>
                  <a:outerShdw blurRad="38100" dist="38100" dir="2700000" algn="tl">
                    <a:srgbClr val="808080"/>
                  </a:outerShdw>
                </a:effectLst>
                <a:latin typeface="微軟正黑體" charset="0"/>
                <a:ea typeface="微軟正黑體" charset="0"/>
                <a:cs typeface="Arial" charset="0"/>
              </a:rPr>
              <a:t>生命</a:t>
            </a:r>
            <a:r>
              <a:rPr lang="en-US" altLang="zh-CN" sz="4000" b="1">
                <a:solidFill>
                  <a:srgbClr val="FFFFFF"/>
                </a:solidFill>
                <a:effectLst>
                  <a:outerShdw blurRad="38100" dist="38100" dir="2700000" algn="tl">
                    <a:srgbClr val="808080"/>
                  </a:outerShdw>
                </a:effectLst>
                <a:latin typeface="微軟正黑體" charset="0"/>
                <a:ea typeface="微軟正黑體" charset="0"/>
                <a:cs typeface="Arial" charset="0"/>
              </a:rPr>
              <a:t>, </a:t>
            </a:r>
            <a:r>
              <a:rPr lang="zh-CN" altLang="en-US" sz="4000" b="1">
                <a:solidFill>
                  <a:srgbClr val="FFFFFF"/>
                </a:solidFill>
                <a:effectLst>
                  <a:outerShdw blurRad="38100" dist="38100" dir="2700000" algn="tl">
                    <a:srgbClr val="808080"/>
                  </a:outerShdw>
                </a:effectLst>
                <a:latin typeface="微軟正黑體" charset="0"/>
                <a:ea typeface="微軟正黑體" charset="0"/>
                <a:cs typeface="Arial" charset="0"/>
              </a:rPr>
              <a:t>健康</a:t>
            </a:r>
            <a:r>
              <a:rPr lang="en-US" altLang="zh-CN" sz="4000" b="1">
                <a:solidFill>
                  <a:srgbClr val="FFFFFF"/>
                </a:solidFill>
                <a:effectLst>
                  <a:outerShdw blurRad="38100" dist="38100" dir="2700000" algn="tl">
                    <a:srgbClr val="808080"/>
                  </a:outerShdw>
                </a:effectLst>
                <a:latin typeface="微軟正黑體" charset="0"/>
                <a:ea typeface="微軟正黑體" charset="0"/>
                <a:cs typeface="Arial" charset="0"/>
              </a:rPr>
              <a:t>, </a:t>
            </a:r>
            <a:r>
              <a:rPr lang="zh-CN" altLang="en-US" sz="4000" b="1">
                <a:solidFill>
                  <a:srgbClr val="FFFFFF"/>
                </a:solidFill>
                <a:effectLst>
                  <a:outerShdw blurRad="38100" dist="38100" dir="2700000" algn="tl">
                    <a:srgbClr val="808080"/>
                  </a:outerShdw>
                </a:effectLst>
                <a:latin typeface="微軟正黑體" charset="0"/>
                <a:ea typeface="微軟正黑體" charset="0"/>
                <a:cs typeface="Arial" charset="0"/>
              </a:rPr>
              <a:t>圣洁</a:t>
            </a:r>
          </a:p>
          <a:p>
            <a:pPr algn="l" eaLnBrk="1" hangingPunct="1">
              <a:spcBef>
                <a:spcPct val="50000"/>
              </a:spcBef>
              <a:buFontTx/>
              <a:buChar char="•"/>
            </a:pPr>
            <a:r>
              <a:rPr lang="zh-CN" altLang="en-US" sz="4000" b="1">
                <a:solidFill>
                  <a:srgbClr val="FFFFFF"/>
                </a:solidFill>
                <a:effectLst>
                  <a:outerShdw blurRad="38100" dist="38100" dir="2700000" algn="tl">
                    <a:srgbClr val="808080"/>
                  </a:outerShdw>
                </a:effectLst>
                <a:latin typeface="微軟正黑體" charset="0"/>
                <a:ea typeface="微軟正黑體" charset="0"/>
                <a:cs typeface="Arial" charset="0"/>
              </a:rPr>
              <a:t>不洁净</a:t>
            </a:r>
            <a:r>
              <a:rPr lang="zh-CN" altLang="en-US" sz="4000" b="1">
                <a:solidFill>
                  <a:srgbClr val="FFFFFF"/>
                </a:solidFill>
                <a:effectLst>
                  <a:outerShdw blurRad="38100" dist="38100" dir="2700000" algn="tl">
                    <a:srgbClr val="808080"/>
                  </a:outerShdw>
                </a:effectLst>
                <a:latin typeface="Arial" charset="0"/>
                <a:ea typeface="SimSun" charset="0"/>
                <a:cs typeface="Arial" charset="0"/>
              </a:rPr>
              <a:t> </a:t>
            </a:r>
            <a:r>
              <a:rPr lang="en-US" altLang="zh-CN" sz="4000" b="1">
                <a:solidFill>
                  <a:srgbClr val="FFFFFF"/>
                </a:solidFill>
                <a:effectLst>
                  <a:outerShdw blurRad="38100" dist="38100" dir="2700000" algn="tl">
                    <a:srgbClr val="808080"/>
                  </a:outerShdw>
                </a:effectLst>
                <a:latin typeface="Arial" charset="0"/>
                <a:ea typeface="SimSun" charset="0"/>
                <a:cs typeface="Arial" charset="0"/>
              </a:rPr>
              <a:t>= </a:t>
            </a:r>
            <a:r>
              <a:rPr lang="zh-CN" altLang="en-US" sz="4000" b="1">
                <a:solidFill>
                  <a:srgbClr val="FFFFFF"/>
                </a:solidFill>
                <a:effectLst>
                  <a:outerShdw blurRad="38100" dist="38100" dir="2700000" algn="tl">
                    <a:srgbClr val="808080"/>
                  </a:outerShdw>
                </a:effectLst>
                <a:latin typeface="微軟正黑體" charset="0"/>
                <a:ea typeface="微軟正黑體" charset="0"/>
                <a:cs typeface="微軟正黑體" charset="0"/>
              </a:rPr>
              <a:t>死亡</a:t>
            </a:r>
            <a:r>
              <a:rPr lang="en-US" sz="4000" b="1">
                <a:solidFill>
                  <a:srgbClr val="FFFFFF"/>
                </a:solidFill>
                <a:effectLst>
                  <a:outerShdw blurRad="38100" dist="38100" dir="2700000" algn="tl">
                    <a:srgbClr val="808080"/>
                  </a:outerShdw>
                </a:effectLst>
                <a:latin typeface="微軟正黑體" charset="0"/>
                <a:ea typeface="微軟正黑體" charset="0"/>
                <a:cs typeface="微軟正黑體" charset="0"/>
              </a:rPr>
              <a:t>, </a:t>
            </a:r>
            <a:r>
              <a:rPr lang="zh-CN" altLang="en-US" sz="4000" b="1">
                <a:solidFill>
                  <a:srgbClr val="FFFFFF"/>
                </a:solidFill>
                <a:effectLst>
                  <a:outerShdw blurRad="38100" dist="38100" dir="2700000" algn="tl">
                    <a:srgbClr val="808080"/>
                  </a:outerShdw>
                </a:effectLst>
                <a:latin typeface="微軟正黑體" charset="0"/>
                <a:ea typeface="微軟正黑體" charset="0"/>
                <a:cs typeface="微軟正黑體" charset="0"/>
              </a:rPr>
              <a:t>疾病</a:t>
            </a:r>
            <a:r>
              <a:rPr lang="en-US" sz="4000" b="1">
                <a:solidFill>
                  <a:srgbClr val="FFFFFF"/>
                </a:solidFill>
                <a:effectLst>
                  <a:outerShdw blurRad="38100" dist="38100" dir="2700000" algn="tl">
                    <a:srgbClr val="808080"/>
                  </a:outerShdw>
                </a:effectLst>
                <a:latin typeface="微軟正黑體" charset="0"/>
                <a:ea typeface="微軟正黑體" charset="0"/>
                <a:cs typeface="微軟正黑體" charset="0"/>
              </a:rPr>
              <a:t>, </a:t>
            </a:r>
            <a:r>
              <a:rPr lang="zh-CN" altLang="en-US" sz="4000" b="1">
                <a:solidFill>
                  <a:srgbClr val="FFFFFF"/>
                </a:solidFill>
                <a:effectLst>
                  <a:outerShdw blurRad="38100" dist="38100" dir="2700000" algn="tl">
                    <a:srgbClr val="808080"/>
                  </a:outerShdw>
                </a:effectLst>
                <a:latin typeface="微軟正黑體" charset="0"/>
                <a:ea typeface="微軟正黑體" charset="0"/>
                <a:cs typeface="微軟正黑體" charset="0"/>
              </a:rPr>
              <a:t>亵渎</a:t>
            </a:r>
            <a:endParaRPr lang="en-US" sz="4000" b="1">
              <a:solidFill>
                <a:srgbClr val="FFFFFF"/>
              </a:solidFill>
              <a:effectLst>
                <a:outerShdw blurRad="38100" dist="38100" dir="2700000" algn="tl">
                  <a:srgbClr val="808080"/>
                </a:outerShdw>
              </a:effectLst>
              <a:latin typeface="微軟正黑體" charset="0"/>
              <a:ea typeface="微軟正黑體" charset="0"/>
              <a:cs typeface="微軟正黑體" charset="0"/>
            </a:endParaRPr>
          </a:p>
          <a:p>
            <a:pPr algn="l" eaLnBrk="1" hangingPunct="1">
              <a:spcBef>
                <a:spcPct val="50000"/>
              </a:spcBef>
              <a:buFontTx/>
              <a:buChar char="•"/>
            </a:pPr>
            <a:r>
              <a:rPr lang="zh-CN" altLang="en-US" sz="4000" b="1">
                <a:solidFill>
                  <a:srgbClr val="FFFFFF"/>
                </a:solidFill>
                <a:effectLst>
                  <a:outerShdw blurRad="38100" dist="38100" dir="2700000" algn="tl">
                    <a:srgbClr val="808080"/>
                  </a:outerShdw>
                </a:effectLst>
                <a:latin typeface="微軟正黑體" charset="0"/>
                <a:ea typeface="微軟正黑體" charset="0"/>
                <a:cs typeface="微軟正黑體" charset="0"/>
              </a:rPr>
              <a:t>分别与特殊地位</a:t>
            </a:r>
            <a:endParaRPr lang="en-US" sz="4000" b="1">
              <a:solidFill>
                <a:srgbClr val="FFFFFF"/>
              </a:solidFill>
              <a:effectLst>
                <a:outerShdw blurRad="38100" dist="38100" dir="2700000" algn="tl">
                  <a:srgbClr val="808080"/>
                </a:outerShdw>
              </a:effectLst>
              <a:latin typeface="微軟正黑體" charset="0"/>
              <a:ea typeface="微軟正黑體" charset="0"/>
              <a:cs typeface="微軟正黑體" charset="0"/>
            </a:endParaRPr>
          </a:p>
          <a:p>
            <a:pPr algn="l" eaLnBrk="1" hangingPunct="1">
              <a:spcBef>
                <a:spcPct val="50000"/>
              </a:spcBef>
              <a:buFontTx/>
              <a:buChar char="•"/>
            </a:pPr>
            <a:endParaRPr lang="zh-CN" altLang="en-US" sz="4000" b="1" u="sng">
              <a:solidFill>
                <a:srgbClr val="FFFFFF"/>
              </a:solidFill>
              <a:latin typeface="Times New Roman" charset="0"/>
              <a:ea typeface="SimSun" charset="0"/>
              <a:cs typeface="SimSun" charset="0"/>
            </a:endParaRPr>
          </a:p>
        </p:txBody>
      </p:sp>
      <p:sp>
        <p:nvSpPr>
          <p:cNvPr id="159749" name="Rectangle 5"/>
          <p:cNvSpPr>
            <a:spLocks noGrp="1" noChangeArrowheads="1"/>
          </p:cNvSpPr>
          <p:nvPr>
            <p:ph type="title" idx="4294967295"/>
          </p:nvPr>
        </p:nvSpPr>
        <p:spPr>
          <a:xfrm>
            <a:off x="685800" y="457200"/>
            <a:ext cx="7772400" cy="701675"/>
          </a:xfrm>
          <a:solidFill>
            <a:schemeClr val="tx1"/>
          </a:solidFill>
          <a:effectLst>
            <a:outerShdw blurRad="63500" dist="38099" dir="2700000" algn="ctr" rotWithShape="0">
              <a:schemeClr val="tx1">
                <a:alpha val="74997"/>
              </a:schemeClr>
            </a:outerShdw>
          </a:effectLst>
        </p:spPr>
        <p:txBody>
          <a:bodyPr anchor="t">
            <a:spAutoFit/>
          </a:bodyPr>
          <a:lstStyle/>
          <a:p>
            <a:pPr algn="l" eaLnBrk="1" hangingPunct="1">
              <a:spcBef>
                <a:spcPct val="50000"/>
              </a:spcBef>
            </a:pPr>
            <a:r>
              <a:rPr lang="zh-CN" altLang="en-US" sz="4000">
                <a:solidFill>
                  <a:schemeClr val="bg1"/>
                </a:solidFill>
                <a:effectLst>
                  <a:outerShdw blurRad="38100" dist="38100" dir="2700000" algn="tl">
                    <a:srgbClr val="000000"/>
                  </a:outerShdw>
                </a:effectLst>
                <a:latin typeface="DFKai-SB" charset="0"/>
                <a:ea typeface="DFKai-SB" charset="0"/>
                <a:cs typeface="Arial" charset="0"/>
              </a:rPr>
              <a:t>洁净与不洁净 </a:t>
            </a:r>
            <a:r>
              <a:rPr lang="en-US" altLang="zh-CN" sz="4000">
                <a:solidFill>
                  <a:schemeClr val="bg1"/>
                </a:solidFill>
                <a:latin typeface="Times New Roman" charset="0"/>
                <a:ea typeface="DFKai-SB" charset="0"/>
                <a:cs typeface="Arial" charset="0"/>
              </a:rPr>
              <a:t>(</a:t>
            </a:r>
            <a:r>
              <a:rPr lang="zh-CN" altLang="en-US" sz="4000">
                <a:solidFill>
                  <a:schemeClr val="bg1"/>
                </a:solidFill>
                <a:effectLst>
                  <a:outerShdw blurRad="38100" dist="38100" dir="2700000" algn="tl">
                    <a:srgbClr val="000000"/>
                  </a:outerShdw>
                </a:effectLst>
                <a:latin typeface="DFKai-SB" charset="0"/>
                <a:ea typeface="DFKai-SB" charset="0"/>
                <a:cs typeface="Arial" charset="0"/>
              </a:rPr>
              <a:t>利未记第</a:t>
            </a:r>
            <a:r>
              <a:rPr lang="en-US" altLang="zh-CN" sz="4000">
                <a:solidFill>
                  <a:schemeClr val="bg1"/>
                </a:solidFill>
                <a:latin typeface="Times New Roman" charset="0"/>
                <a:ea typeface="ＭＳ Ｐゴシック" charset="0"/>
                <a:cs typeface="ＭＳ Ｐゴシック" charset="0"/>
              </a:rPr>
              <a:t>11</a:t>
            </a:r>
            <a:r>
              <a:rPr lang="zh-CN" altLang="en-US" sz="4000">
                <a:solidFill>
                  <a:schemeClr val="bg1"/>
                </a:solidFill>
                <a:effectLst>
                  <a:outerShdw blurRad="38100" dist="38100" dir="2700000" algn="tl">
                    <a:srgbClr val="000000"/>
                  </a:outerShdw>
                </a:effectLst>
                <a:latin typeface="DFKai-SB" charset="0"/>
                <a:ea typeface="DFKai-SB" charset="0"/>
                <a:cs typeface="DFKai-SB" charset="0"/>
              </a:rPr>
              <a:t>章</a:t>
            </a:r>
            <a:r>
              <a:rPr lang="en-US" altLang="zh-CN" sz="4000">
                <a:solidFill>
                  <a:schemeClr val="bg1"/>
                </a:solidFill>
                <a:latin typeface="Times New Roman" charset="0"/>
                <a:ea typeface="ＭＳ Ｐゴシック" charset="0"/>
                <a:cs typeface="ＭＳ Ｐゴシック" charset="0"/>
              </a:rPr>
              <a:t>)</a:t>
            </a:r>
          </a:p>
        </p:txBody>
      </p:sp>
    </p:spTree>
    <p:extLst>
      <p:ext uri="{BB962C8B-B14F-4D97-AF65-F5344CB8AC3E}">
        <p14:creationId xmlns:p14="http://schemas.microsoft.com/office/powerpoint/2010/main" val="32877831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59748">
                                            <p:txEl>
                                              <p:pRg st="0" end="0"/>
                                            </p:txEl>
                                          </p:spTgt>
                                        </p:tgtEl>
                                        <p:attrNameLst>
                                          <p:attrName>style.visibility</p:attrName>
                                        </p:attrNameLst>
                                      </p:cBhvr>
                                      <p:to>
                                        <p:strVal val="visible"/>
                                      </p:to>
                                    </p:set>
                                    <p:animEffect transition="in" filter="dissolve">
                                      <p:cBhvr>
                                        <p:cTn id="7" dur="75"/>
                                        <p:tgtEl>
                                          <p:spTgt spid="159748">
                                            <p:txEl>
                                              <p:pRg st="0" end="0"/>
                                            </p:txEl>
                                          </p:spTgt>
                                        </p:tgtEl>
                                      </p:cBhvr>
                                    </p:animEffect>
                                  </p:childTnLst>
                                </p:cTn>
                              </p:par>
                            </p:childTnLst>
                          </p:cTn>
                        </p:par>
                        <p:par>
                          <p:cTn id="8" fill="hold" nodeType="afterGroup">
                            <p:stCondLst>
                              <p:cond delay="282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59748">
                                            <p:txEl>
                                              <p:pRg st="1" end="1"/>
                                            </p:txEl>
                                          </p:spTgt>
                                        </p:tgtEl>
                                        <p:attrNameLst>
                                          <p:attrName>style.visibility</p:attrName>
                                        </p:attrNameLst>
                                      </p:cBhvr>
                                      <p:to>
                                        <p:strVal val="visible"/>
                                      </p:to>
                                    </p:set>
                                    <p:animEffect transition="in" filter="dissolve">
                                      <p:cBhvr>
                                        <p:cTn id="11" dur="75"/>
                                        <p:tgtEl>
                                          <p:spTgt spid="159748">
                                            <p:txEl>
                                              <p:pRg st="1" end="1"/>
                                            </p:txEl>
                                          </p:spTgt>
                                        </p:tgtEl>
                                      </p:cBhvr>
                                    </p:animEffect>
                                  </p:childTnLst>
                                </p:cTn>
                              </p:par>
                            </p:childTnLst>
                          </p:cTn>
                        </p:par>
                        <p:par>
                          <p:cTn id="12" fill="hold" nodeType="afterGroup">
                            <p:stCondLst>
                              <p:cond delay="5725"/>
                            </p:stCondLst>
                            <p:childTnLst>
                              <p:par>
                                <p:cTn id="13" presetID="1" presetClass="entr" presetSubtype="0" fill="hold" nodeType="afterEffect">
                                  <p:stCondLst>
                                    <p:cond delay="2000"/>
                                  </p:stCondLst>
                                  <p:iterate type="lt">
                                    <p:tmAbs val="100"/>
                                  </p:iterate>
                                  <p:childTnLst>
                                    <p:set>
                                      <p:cBhvr>
                                        <p:cTn id="14" dur="1" fill="hold">
                                          <p:stCondLst>
                                            <p:cond delay="0"/>
                                          </p:stCondLst>
                                        </p:cTn>
                                        <p:tgtEl>
                                          <p:spTgt spid="1597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8" grpId="0" build="p" autoUpdateAnimBg="0" advAuto="200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zh-CN">
                <a:latin typeface="Times New Roman" charset="0"/>
                <a:ea typeface="ＭＳ Ｐゴシック" charset="0"/>
                <a:cs typeface="ＭＳ Ｐゴシック" charset="0"/>
              </a:rPr>
              <a:t>Lamb</a:t>
            </a:r>
          </a:p>
        </p:txBody>
      </p:sp>
      <p:sp>
        <p:nvSpPr>
          <p:cNvPr id="93188" name="Rectangle 3"/>
          <p:cNvSpPr>
            <a:spLocks noGrp="1" noChangeArrowheads="1"/>
          </p:cNvSpPr>
          <p:nvPr>
            <p:ph idx="1"/>
          </p:nvPr>
        </p:nvSpPr>
        <p:spPr/>
        <p:txBody>
          <a:bodyPr/>
          <a:lstStyle/>
          <a:p>
            <a:endParaRPr lang="zh-CN" altLang="en-US">
              <a:latin typeface="Times New Roman" charset="0"/>
              <a:ea typeface="ＭＳ Ｐゴシック" charset="0"/>
              <a:cs typeface="ＭＳ Ｐゴシック" charset="0"/>
            </a:endParaRPr>
          </a:p>
        </p:txBody>
      </p:sp>
      <p:pic>
        <p:nvPicPr>
          <p:cNvPr id="93187" name="Picture 5" descr="la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0"/>
            <a:ext cx="5880100" cy="736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6468"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6468"/>
                                        </p:tgtEl>
                                        <p:attrNameLst>
                                          <p:attrName>style.visibility</p:attrName>
                                        </p:attrNameLst>
                                      </p:cBhvr>
                                      <p:to>
                                        <p:strVal val="visible"/>
                                      </p:to>
                                    </p:set>
                                    <p:animEffect transition="in" filter="dissolve">
                                      <p:cBhvr>
                                        <p:cTn id="7" dur="500"/>
                                        <p:tgtEl>
                                          <p:spTgt spid="446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ctrTitle"/>
          </p:nvPr>
        </p:nvSpPr>
        <p:spPr>
          <a:xfrm>
            <a:off x="5257800" y="5105400"/>
            <a:ext cx="3657600" cy="1219200"/>
          </a:xfrm>
        </p:spPr>
        <p:txBody>
          <a:bodyPr/>
          <a:lstStyle/>
          <a:p>
            <a:pPr eaLnBrk="1" hangingPunct="1"/>
            <a:r>
              <a:rPr lang="en-US" dirty="0" err="1">
                <a:solidFill>
                  <a:srgbClr val="FFFFFF"/>
                </a:solidFill>
                <a:latin typeface="Arial" charset="0"/>
                <a:ea typeface="ＭＳ Ｐゴシック" charset="0"/>
                <a:cs typeface="Arial" charset="0"/>
              </a:rPr>
              <a:t>圣灵保惠师</a:t>
            </a:r>
            <a:endParaRPr lang="en-US" dirty="0">
              <a:solidFill>
                <a:srgbClr val="FFFFFF"/>
              </a:solidFill>
              <a:latin typeface="Arial" charset="0"/>
              <a:ea typeface="ＭＳ Ｐゴシック" charset="0"/>
              <a:cs typeface="Arial" charset="0"/>
            </a:endParaRPr>
          </a:p>
        </p:txBody>
      </p:sp>
      <p:pic>
        <p:nvPicPr>
          <p:cNvPr id="142339" name="Picture 2" descr="John14_15-1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4775"/>
            <a:ext cx="5486400" cy="675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395284" y="319612"/>
            <a:ext cx="8368736" cy="2010195"/>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defTabSz="457200" eaLnBrk="1" hangingPunct="1">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你 们 若 爱 我 ， 就 必 遵 守 我 的 命 令 。</a:t>
            </a:r>
          </a:p>
          <a:p>
            <a:pPr defTabSz="457200" eaLnBrk="1" hangingPunct="1">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我 要 求 父 ， 父 就 另 外 赐 给 你 们 一 位 保 惠 师 （ 或 作 ： 训 慰 师 ； 下 同 ） ， 叫 他 永 远 与 你 们 同 在。</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sz="2000" dirty="0" err="1">
                <a:solidFill>
                  <a:srgbClr val="FFFFFF"/>
                </a:solidFill>
                <a:latin typeface="Arial" charset="0"/>
                <a:ea typeface="ＭＳ Ｐゴシック" charset="0"/>
                <a:cs typeface="Arial" charset="0"/>
              </a:rPr>
              <a:t>约翰福音</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14:15-16</a:t>
            </a:r>
          </a:p>
        </p:txBody>
      </p:sp>
    </p:spTree>
    <p:extLst>
      <p:ext uri="{BB962C8B-B14F-4D97-AF65-F5344CB8AC3E}">
        <p14:creationId xmlns:p14="http://schemas.microsoft.com/office/powerpoint/2010/main" val="1543588650"/>
      </p:ext>
    </p:extLst>
  </p:cSld>
  <p:clrMapOvr>
    <a:masterClrMapping/>
  </p:clrMapOvr>
  <p:transition spd="med">
    <p:randomBar dir="vert"/>
  </p:transition>
</p:sld>
</file>

<file path=ppt/slides/slide90.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663300"/>
            </a:gs>
            <a:gs pos="100000">
              <a:srgbClr val="2F1800"/>
            </a:gs>
          </a:gsLst>
          <a:path path="shape">
            <a:fillToRect l="50000" t="50000" r="50000" b="50000"/>
          </a:path>
        </a:gra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228600" y="152400"/>
            <a:ext cx="7772400" cy="457200"/>
          </a:xfrm>
          <a:solidFill>
            <a:schemeClr val="bg2"/>
          </a:solidFill>
        </p:spPr>
        <p:txBody>
          <a:bodyPr/>
          <a:lstStyle/>
          <a:p>
            <a:r>
              <a:rPr lang="zh-CN" altLang="en-US" sz="2800" b="1">
                <a:solidFill>
                  <a:schemeClr val="tx1"/>
                </a:solidFill>
                <a:latin typeface="DFKai-SB" charset="0"/>
                <a:ea typeface="DFKai-SB" charset="0"/>
                <a:cs typeface="Arial" charset="0"/>
              </a:rPr>
              <a:t>为什么不可吃猪肉</a:t>
            </a:r>
            <a:r>
              <a:rPr lang="en-US" altLang="zh-CN" sz="2800" b="1">
                <a:solidFill>
                  <a:schemeClr val="tx1"/>
                </a:solidFill>
                <a:latin typeface="DFKai-SB" charset="0"/>
                <a:ea typeface="DFKai-SB" charset="0"/>
                <a:cs typeface="Arial" charset="0"/>
              </a:rPr>
              <a:t>? (</a:t>
            </a:r>
            <a:r>
              <a:rPr lang="zh-CN" altLang="en-US" sz="2800" b="1">
                <a:solidFill>
                  <a:schemeClr val="tx1"/>
                </a:solidFill>
                <a:latin typeface="DFKai-SB" charset="0"/>
                <a:ea typeface="DFKai-SB" charset="0"/>
                <a:cs typeface="Arial" charset="0"/>
              </a:rPr>
              <a:t>以及其它有关律法的问题</a:t>
            </a:r>
            <a:r>
              <a:rPr lang="en-US" altLang="zh-CN" sz="2800" b="1">
                <a:solidFill>
                  <a:schemeClr val="tx1"/>
                </a:solidFill>
                <a:latin typeface="DFKai-SB" charset="0"/>
                <a:ea typeface="DFKai-SB" charset="0"/>
                <a:cs typeface="Arial" charset="0"/>
              </a:rPr>
              <a:t>)</a:t>
            </a:r>
            <a:r>
              <a:rPr lang="en-US" altLang="zh-CN" sz="2800" b="1">
                <a:solidFill>
                  <a:schemeClr val="tx1"/>
                </a:solidFill>
                <a:latin typeface="Times New Roman" charset="0"/>
                <a:ea typeface="Geneva" charset="0"/>
                <a:cs typeface="Arial" charset="0"/>
              </a:rPr>
              <a:t> </a:t>
            </a:r>
            <a:r>
              <a:rPr lang="en-US" altLang="zh-CN" sz="2800" b="1">
                <a:solidFill>
                  <a:schemeClr val="tx1"/>
                </a:solidFill>
                <a:latin typeface="Arial" charset="0"/>
                <a:ea typeface="ＭＳ Ｐゴシック" charset="0"/>
                <a:cs typeface="Arial" charset="0"/>
              </a:rPr>
              <a:t> </a:t>
            </a:r>
          </a:p>
        </p:txBody>
      </p:sp>
      <p:graphicFrame>
        <p:nvGraphicFramePr>
          <p:cNvPr id="94233" name="Group 25"/>
          <p:cNvGraphicFramePr>
            <a:graphicFrameLocks noGrp="1"/>
          </p:cNvGraphicFramePr>
          <p:nvPr/>
        </p:nvGraphicFramePr>
        <p:xfrm>
          <a:off x="0" y="762000"/>
          <a:ext cx="9067800" cy="5151120"/>
        </p:xfrm>
        <a:graphic>
          <a:graphicData uri="http://schemas.openxmlformats.org/drawingml/2006/table">
            <a:tbl>
              <a:tblPr/>
              <a:tblGrid>
                <a:gridCol w="1143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5257800">
                  <a:extLst>
                    <a:ext uri="{9D8B030D-6E8A-4147-A177-3AD203B41FA5}">
                      <a16:colId xmlns:a16="http://schemas.microsoft.com/office/drawing/2014/main" val="20002"/>
                    </a:ext>
                  </a:extLst>
                </a:gridCol>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问题</a:t>
                      </a:r>
                    </a:p>
                  </a:txBody>
                  <a:tcP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律法命令</a:t>
                      </a:r>
                    </a:p>
                  </a:txBody>
                  <a:tcP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理由</a:t>
                      </a:r>
                    </a:p>
                  </a:txBody>
                  <a:tcP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微軟正黑體" charset="0"/>
                          <a:ea typeface="微軟正黑體" charset="0"/>
                          <a:cs typeface="Arial" charset="0"/>
                        </a:rPr>
                        <a:t>为什么不可吃猪肉、腌肉、或火腿？</a:t>
                      </a:r>
                    </a:p>
                  </a:txBody>
                  <a:tcP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微軟正黑體" charset="0"/>
                          <a:ea typeface="微軟正黑體" charset="0"/>
                          <a:cs typeface="Arial" charset="0"/>
                        </a:rPr>
                        <a:t>“猪，因为它分蹄有趾却不反刍，你们应以为不洁净。” </a:t>
                      </a:r>
                      <a:r>
                        <a:rPr kumimoji="0" lang="en-US" altLang="zh-CN" sz="2000" b="1" i="0" u="none" strike="noStrike" cap="none" normalizeH="0" baseline="0">
                          <a:ln>
                            <a:noFill/>
                          </a:ln>
                          <a:solidFill>
                            <a:schemeClr val="tx1"/>
                          </a:solidFill>
                          <a:effectLst/>
                          <a:latin typeface="微軟正黑體" charset="0"/>
                          <a:ea typeface="微軟正黑體" charset="0"/>
                          <a:cs typeface="Arial" charset="0"/>
                        </a:rPr>
                        <a:t>(</a:t>
                      </a:r>
                      <a:r>
                        <a:rPr kumimoji="0" lang="zh-CN" altLang="en-US" sz="2000" b="1" i="0" u="none" strike="noStrike" cap="none" normalizeH="0" baseline="0">
                          <a:ln>
                            <a:noFill/>
                          </a:ln>
                          <a:solidFill>
                            <a:schemeClr val="tx1"/>
                          </a:solidFill>
                          <a:effectLst/>
                          <a:latin typeface="微軟正黑體" charset="0"/>
                          <a:ea typeface="微軟正黑體" charset="0"/>
                          <a:cs typeface="Arial" charset="0"/>
                        </a:rPr>
                        <a:t>利</a:t>
                      </a:r>
                      <a:r>
                        <a:rPr kumimoji="0" lang="en-US" altLang="zh-CN" sz="2000" b="1" i="0" u="none" strike="noStrike" cap="none" normalizeH="0" baseline="0">
                          <a:ln>
                            <a:noFill/>
                          </a:ln>
                          <a:solidFill>
                            <a:schemeClr val="tx1"/>
                          </a:solidFill>
                          <a:effectLst/>
                          <a:latin typeface="微軟正黑體" charset="0"/>
                          <a:ea typeface="微軟正黑體" charset="0"/>
                          <a:cs typeface="Arial" charset="0"/>
                        </a:rPr>
                        <a:t>11:7-8)</a:t>
                      </a:r>
                    </a:p>
                  </a:txBody>
                  <a:tcP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282575"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微軟正黑體" charset="0"/>
                          <a:ea typeface="微軟正黑體" charset="0"/>
                          <a:cs typeface="Arial" charset="0"/>
                        </a:rPr>
                        <a:t>禁止的食物</a:t>
                      </a:r>
                      <a:r>
                        <a:rPr kumimoji="0" lang="en-US" altLang="zh-CN" sz="2000" b="1" i="0" u="none" strike="noStrike" cap="none" normalizeH="0" baseline="0">
                          <a:ln>
                            <a:noFill/>
                          </a:ln>
                          <a:solidFill>
                            <a:schemeClr val="tx1"/>
                          </a:solidFill>
                          <a:effectLst/>
                          <a:latin typeface="微軟正黑體" charset="0"/>
                          <a:ea typeface="微軟正黑體" charset="0"/>
                          <a:cs typeface="Arial" charset="0"/>
                        </a:rPr>
                        <a:t>:</a:t>
                      </a:r>
                    </a:p>
                    <a:p>
                      <a:pPr marL="282575"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微軟正黑體" charset="0"/>
                          <a:ea typeface="微軟正黑體" charset="0"/>
                          <a:cs typeface="Arial" charset="0"/>
                        </a:rPr>
                        <a:t>(1) </a:t>
                      </a:r>
                      <a:r>
                        <a:rPr kumimoji="0" lang="zh-CN" altLang="en-US" sz="2000" b="1" i="0" u="none" strike="noStrike" cap="none" normalizeH="0" baseline="0">
                          <a:ln>
                            <a:noFill/>
                          </a:ln>
                          <a:solidFill>
                            <a:schemeClr val="tx1"/>
                          </a:solidFill>
                          <a:effectLst/>
                          <a:latin typeface="微軟正黑體" charset="0"/>
                          <a:ea typeface="微軟正黑體" charset="0"/>
                          <a:cs typeface="Arial" charset="0"/>
                        </a:rPr>
                        <a:t>带有疾病</a:t>
                      </a:r>
                    </a:p>
                    <a:p>
                      <a:pPr marL="282575"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微軟正黑體" charset="0"/>
                          <a:ea typeface="微軟正黑體" charset="0"/>
                          <a:cs typeface="Arial" charset="0"/>
                        </a:rPr>
                        <a:t>(2) </a:t>
                      </a:r>
                      <a:r>
                        <a:rPr kumimoji="0" lang="zh-CN" altLang="en-US" sz="2000" b="1" i="0" u="none" strike="noStrike" cap="none" normalizeH="0" baseline="0">
                          <a:ln>
                            <a:noFill/>
                          </a:ln>
                          <a:solidFill>
                            <a:schemeClr val="tx1"/>
                          </a:solidFill>
                          <a:effectLst/>
                          <a:latin typeface="微軟正黑體" charset="0"/>
                          <a:ea typeface="微軟正黑體" charset="0"/>
                          <a:cs typeface="Arial" charset="0"/>
                        </a:rPr>
                        <a:t>养起来不划算 </a:t>
                      </a:r>
                    </a:p>
                    <a:p>
                      <a:pPr marL="282575"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微軟正黑體" charset="0"/>
                          <a:ea typeface="微軟正黑體" charset="0"/>
                          <a:cs typeface="Arial" charset="0"/>
                        </a:rPr>
                        <a:t>(3) </a:t>
                      </a:r>
                      <a:r>
                        <a:rPr kumimoji="0" lang="zh-CN" altLang="en-US" sz="2000" b="1" i="0" u="none" strike="noStrike" cap="none" normalizeH="0" baseline="0">
                          <a:ln>
                            <a:noFill/>
                          </a:ln>
                          <a:solidFill>
                            <a:schemeClr val="tx1"/>
                          </a:solidFill>
                          <a:effectLst/>
                          <a:latin typeface="微軟正黑體" charset="0"/>
                          <a:ea typeface="微軟正黑體" charset="0"/>
                          <a:cs typeface="Times New Roman" charset="0"/>
                        </a:rPr>
                        <a:t>异教徒在仪式上常用做牲祭的动物</a:t>
                      </a:r>
                      <a:r>
                        <a:rPr kumimoji="0" lang="en-US" altLang="zh-CN" sz="2000" b="1" i="0" u="none" strike="noStrike" cap="none" normalizeH="0" baseline="0">
                          <a:ln>
                            <a:noFill/>
                          </a:ln>
                          <a:solidFill>
                            <a:schemeClr val="tx1"/>
                          </a:solidFill>
                          <a:effectLst/>
                          <a:latin typeface="微軟正黑體" charset="0"/>
                          <a:ea typeface="微軟正黑體" charset="0"/>
                          <a:cs typeface="Times New Roman" charset="0"/>
                        </a:rPr>
                        <a:t> </a:t>
                      </a:r>
                    </a:p>
                    <a:p>
                      <a:pPr marL="282575"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微軟正黑體" charset="0"/>
                          <a:ea typeface="微軟正黑體" charset="0"/>
                          <a:cs typeface="Times New Roman" charset="0"/>
                        </a:rPr>
                        <a:t>食物的律例让以色列人尽可能的远离容易引起过敏的肉类。而以色列人主要的肉食羊肉，是所有肉类中最少导致过敏的</a:t>
                      </a:r>
                      <a:br>
                        <a:rPr kumimoji="0" lang="zh-CN" altLang="en-US" sz="2000" b="1" i="0" u="none" strike="noStrike" cap="none" normalizeH="0" baseline="0">
                          <a:ln>
                            <a:noFill/>
                          </a:ln>
                          <a:solidFill>
                            <a:schemeClr val="tx1"/>
                          </a:solidFill>
                          <a:effectLst/>
                          <a:latin typeface="Arial" charset="0"/>
                          <a:ea typeface="SimSun" charset="0"/>
                          <a:cs typeface="Arial" charset="0"/>
                        </a:rPr>
                      </a:br>
                      <a:r>
                        <a:rPr kumimoji="0" lang="en-US" altLang="zh-CN" sz="2000" b="1" i="0" u="none" strike="noStrike" cap="none" normalizeH="0" baseline="0">
                          <a:ln>
                            <a:noFill/>
                          </a:ln>
                          <a:solidFill>
                            <a:schemeClr val="tx1"/>
                          </a:solidFill>
                          <a:effectLst/>
                          <a:latin typeface="Arial" charset="0"/>
                          <a:ea typeface="SimSun" charset="0"/>
                          <a:cs typeface="Arial" charset="0"/>
                        </a:rPr>
                        <a:t>(Fee &amp; Stuart, 145)</a:t>
                      </a:r>
                    </a:p>
                    <a:p>
                      <a:pPr marL="282575" marR="0" lvl="0" indent="0" algn="ctr"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Arial" charset="0"/>
                        <a:ea typeface="SimSun" charset="0"/>
                        <a:cs typeface="Arial" charset="0"/>
                      </a:endParaRPr>
                    </a:p>
                  </a:txBody>
                  <a:tcP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charset="0"/>
                          <a:ea typeface="SimSun" charset="0"/>
                          <a:cs typeface="Arial" charset="0"/>
                        </a:rPr>
                        <a:t>为什么要求割礼？</a:t>
                      </a:r>
                    </a:p>
                  </a:txBody>
                  <a:tcP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微軟正黑體" charset="0"/>
                          <a:ea typeface="微軟正黑體" charset="0"/>
                          <a:cs typeface="Arial" charset="0"/>
                        </a:rPr>
                        <a:t>“你们都要割去身上的包皮，这就是我与你们立约的记号” </a:t>
                      </a:r>
                      <a:r>
                        <a:rPr kumimoji="0" lang="en-US" altLang="zh-CN" sz="2000" b="1" i="0" u="none" strike="noStrike" cap="none" normalizeH="0" baseline="0">
                          <a:ln>
                            <a:noFill/>
                          </a:ln>
                          <a:solidFill>
                            <a:schemeClr val="tx1"/>
                          </a:solidFill>
                          <a:effectLst/>
                          <a:latin typeface="微軟正黑體" charset="0"/>
                          <a:ea typeface="微軟正黑體" charset="0"/>
                          <a:cs typeface="Arial" charset="0"/>
                        </a:rPr>
                        <a:t>(</a:t>
                      </a:r>
                      <a:r>
                        <a:rPr kumimoji="0" lang="zh-CN" altLang="en-US" sz="2000" b="1" i="0" u="none" strike="noStrike" cap="none" normalizeH="0" baseline="0">
                          <a:ln>
                            <a:noFill/>
                          </a:ln>
                          <a:solidFill>
                            <a:schemeClr val="tx1"/>
                          </a:solidFill>
                          <a:effectLst/>
                          <a:latin typeface="微軟正黑體" charset="0"/>
                          <a:ea typeface="微軟正黑體" charset="0"/>
                          <a:cs typeface="Arial" charset="0"/>
                        </a:rPr>
                        <a:t>创 </a:t>
                      </a:r>
                      <a:r>
                        <a:rPr kumimoji="0" lang="en-US" altLang="zh-CN" sz="2000" b="1" i="0" u="none" strike="noStrike" cap="none" normalizeH="0" baseline="0">
                          <a:ln>
                            <a:noFill/>
                          </a:ln>
                          <a:solidFill>
                            <a:schemeClr val="tx1"/>
                          </a:solidFill>
                          <a:effectLst/>
                          <a:latin typeface="微軟正黑體" charset="0"/>
                          <a:ea typeface="微軟正黑體" charset="0"/>
                          <a:cs typeface="Arial" charset="0"/>
                        </a:rPr>
                        <a:t>17:11)</a:t>
                      </a:r>
                    </a:p>
                  </a:txBody>
                  <a:tcPr horzOverflow="overflow">
                    <a:lnL>
                      <a:noFill/>
                    </a:lnL>
                    <a:lnR>
                      <a:noFill/>
                    </a:lnR>
                    <a:lnT>
                      <a:noFill/>
                    </a:lnT>
                    <a:lnB>
                      <a:noFill/>
                    </a:lnB>
                    <a:lnTlToBr>
                      <a:noFill/>
                    </a:lnTlToBr>
                    <a:lnBlToTr>
                      <a:noFill/>
                    </a:lnBlToTr>
                    <a:noFill/>
                  </a:tcPr>
                </a:tc>
                <a:tc>
                  <a:txBody>
                    <a:bodyPr/>
                    <a:lstStyle/>
                    <a:p>
                      <a:pPr marL="282575" marR="0" lvl="0" indent="-282575" algn="l" defTabSz="457200" rtl="0" eaLnBrk="1" fontAlgn="base" latinLnBrk="0" hangingPunct="1">
                        <a:lnSpc>
                          <a:spcPct val="100000"/>
                        </a:lnSpc>
                        <a:spcBef>
                          <a:spcPct val="0"/>
                        </a:spcBef>
                        <a:spcAft>
                          <a:spcPct val="0"/>
                        </a:spcAft>
                        <a:buClrTx/>
                        <a:buSzTx/>
                        <a:buFontTx/>
                        <a:buChar char="•"/>
                        <a:tabLst/>
                      </a:pPr>
                      <a:r>
                        <a:rPr kumimoji="0" lang="zh-CN" altLang="en-US" sz="2000" b="1" i="0" u="none" strike="noStrike" cap="none" normalizeH="0" baseline="0">
                          <a:ln>
                            <a:noFill/>
                          </a:ln>
                          <a:solidFill>
                            <a:schemeClr val="tx1"/>
                          </a:solidFill>
                          <a:effectLst/>
                          <a:latin typeface="微軟正黑體" charset="0"/>
                          <a:ea typeface="微軟正黑體" charset="0"/>
                          <a:cs typeface="Arial" charset="0"/>
                        </a:rPr>
                        <a:t>犹太妇女得子宫癌的机率远小于嫁给不受割礼的男人的妇女。</a:t>
                      </a:r>
                    </a:p>
                    <a:p>
                      <a:pPr marL="282575" marR="0" lvl="0" indent="-282575" algn="l" defTabSz="457200" rtl="0" eaLnBrk="1" fontAlgn="base" latinLnBrk="0" hangingPunct="1">
                        <a:lnSpc>
                          <a:spcPct val="100000"/>
                        </a:lnSpc>
                        <a:spcBef>
                          <a:spcPct val="0"/>
                        </a:spcBef>
                        <a:spcAft>
                          <a:spcPct val="0"/>
                        </a:spcAft>
                        <a:buClrTx/>
                        <a:buSzTx/>
                        <a:buFontTx/>
                        <a:buChar char="•"/>
                        <a:tabLst/>
                      </a:pPr>
                      <a:r>
                        <a:rPr kumimoji="0" lang="zh-CN" altLang="en-US" sz="2000" b="1" i="0" u="none" strike="noStrike" cap="none" normalizeH="0" baseline="0">
                          <a:ln>
                            <a:noFill/>
                          </a:ln>
                          <a:solidFill>
                            <a:schemeClr val="tx1"/>
                          </a:solidFill>
                          <a:effectLst/>
                          <a:latin typeface="微軟正黑體" charset="0"/>
                          <a:ea typeface="微軟正黑體" charset="0"/>
                          <a:cs typeface="Arial" charset="0"/>
                        </a:rPr>
                        <a:t>未受割礼的男子可能将致癌病菌带至女性子宫</a:t>
                      </a:r>
                    </a:p>
                    <a:p>
                      <a:pPr marL="282575" marR="0" lvl="0" indent="-282575" algn="l" defTabSz="457200" rtl="0" eaLnBrk="1" fontAlgn="base" latinLnBrk="0" hangingPunct="1">
                        <a:lnSpc>
                          <a:spcPct val="100000"/>
                        </a:lnSpc>
                        <a:spcBef>
                          <a:spcPct val="0"/>
                        </a:spcBef>
                        <a:spcAft>
                          <a:spcPct val="0"/>
                        </a:spcAft>
                        <a:buClrTx/>
                        <a:buSzTx/>
                        <a:buFontTx/>
                        <a:buChar char="•"/>
                        <a:tabLst/>
                      </a:pPr>
                      <a:r>
                        <a:rPr kumimoji="0" lang="zh-CN" altLang="en-US" sz="2000" b="1" i="0" u="none" strike="noStrike" cap="none" normalizeH="0" baseline="0">
                          <a:ln>
                            <a:noFill/>
                          </a:ln>
                          <a:solidFill>
                            <a:schemeClr val="tx1"/>
                          </a:solidFill>
                          <a:effectLst/>
                          <a:latin typeface="微軟正黑體" charset="0"/>
                          <a:ea typeface="微軟正黑體" charset="0"/>
                          <a:cs typeface="Arial" charset="0"/>
                        </a:rPr>
                        <a:t>新生儿在第八天有最高水平的维生素</a:t>
                      </a:r>
                      <a:r>
                        <a:rPr kumimoji="0" lang="en-US" altLang="zh-CN" sz="2000" b="1" i="0" u="none" strike="noStrike" cap="none" normalizeH="0" baseline="0">
                          <a:ln>
                            <a:noFill/>
                          </a:ln>
                          <a:solidFill>
                            <a:schemeClr val="tx1"/>
                          </a:solidFill>
                          <a:effectLst/>
                          <a:latin typeface="微軟正黑體" charset="0"/>
                          <a:ea typeface="微軟正黑體" charset="0"/>
                          <a:cs typeface="Arial" charset="0"/>
                        </a:rPr>
                        <a:t>K</a:t>
                      </a:r>
                      <a:r>
                        <a:rPr kumimoji="0" lang="zh-CN" altLang="en-US" sz="2000" b="1" i="0" u="none" strike="noStrike" cap="none" normalizeH="0" baseline="0">
                          <a:ln>
                            <a:noFill/>
                          </a:ln>
                          <a:solidFill>
                            <a:schemeClr val="tx1"/>
                          </a:solidFill>
                          <a:effectLst/>
                          <a:latin typeface="微軟正黑體" charset="0"/>
                          <a:ea typeface="微軟正黑體" charset="0"/>
                          <a:cs typeface="Arial" charset="0"/>
                        </a:rPr>
                        <a:t>和凝结血液的凝血素</a:t>
                      </a:r>
                      <a:r>
                        <a:rPr kumimoji="0" lang="zh-CN" altLang="en-US" sz="2000" b="1" i="0" u="none" strike="noStrike" cap="none" normalizeH="0" baseline="0">
                          <a:ln>
                            <a:noFill/>
                          </a:ln>
                          <a:solidFill>
                            <a:schemeClr val="tx1"/>
                          </a:solidFill>
                          <a:effectLst/>
                          <a:latin typeface="微軟正黑體" charset="0"/>
                          <a:ea typeface="微軟正黑體" charset="0"/>
                          <a:cs typeface="Arial" charset="0"/>
                          <a:sym typeface="MS LineDraw" charset="0"/>
                        </a:rPr>
                        <a:t>。</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 name="Text Box 4"/>
          <p:cNvSpPr txBox="1">
            <a:spLocks noChangeArrowheads="1"/>
          </p:cNvSpPr>
          <p:nvPr/>
        </p:nvSpPr>
        <p:spPr bwMode="auto">
          <a:xfrm>
            <a:off x="8451850" y="0"/>
            <a:ext cx="692150" cy="457200"/>
          </a:xfrm>
          <a:prstGeom prst="rect">
            <a:avLst/>
          </a:prstGeom>
          <a:noFill/>
          <a:ln w="12700" cap="sq">
            <a:noFill/>
            <a:miter lim="800000"/>
            <a:headEnd type="none" w="sm" len="sm"/>
            <a:tailEnd type="none" w="sm" len="sm"/>
          </a:ln>
          <a:effectLst>
            <a:outerShdw dist="38100" dir="2700000" rotWithShape="0">
              <a:srgbClr val="808080">
                <a:alpha val="42999"/>
              </a:srgbClr>
            </a:outerShdw>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r>
              <a:rPr lang="en-US" altLang="zh-CN" sz="2400" b="1">
                <a:solidFill>
                  <a:schemeClr val="tx1"/>
                </a:solidFill>
                <a:effectLst>
                  <a:outerShdw blurRad="38100" dist="38100" dir="2700000" algn="tl">
                    <a:srgbClr val="000000"/>
                  </a:outerShdw>
                </a:effectLst>
                <a:latin typeface="Arial" charset="0"/>
                <a:ea typeface="Times New Roman" charset="0"/>
                <a:cs typeface="Arial" charset="0"/>
              </a:rPr>
              <a:t>131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1234537495"/>
      </p:ext>
    </p:extLst>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663300"/>
            </a:gs>
            <a:gs pos="100000">
              <a:srgbClr val="2F1800"/>
            </a:gs>
          </a:gsLst>
          <a:path path="shape">
            <a:fillToRect l="50000" t="50000" r="50000" b="50000"/>
          </a:path>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28600" y="152400"/>
            <a:ext cx="7772400" cy="457200"/>
          </a:xfrm>
          <a:solidFill>
            <a:schemeClr val="bg2"/>
          </a:solidFill>
        </p:spPr>
        <p:txBody>
          <a:bodyPr/>
          <a:lstStyle/>
          <a:p>
            <a:pPr eaLnBrk="1" hangingPunct="1"/>
            <a:r>
              <a:rPr lang="zh-CN" altLang="en-US" sz="2800" b="1">
                <a:solidFill>
                  <a:schemeClr val="tx1"/>
                </a:solidFill>
                <a:latin typeface="DFKai-SB" charset="0"/>
                <a:ea typeface="DFKai-SB" charset="0"/>
                <a:cs typeface="Arial" charset="0"/>
              </a:rPr>
              <a:t>为什么不可吃猪肉</a:t>
            </a:r>
            <a:r>
              <a:rPr lang="en-US" altLang="zh-CN" sz="2800" b="1">
                <a:solidFill>
                  <a:schemeClr val="tx1"/>
                </a:solidFill>
                <a:latin typeface="DFKai-SB" charset="0"/>
                <a:ea typeface="DFKai-SB" charset="0"/>
                <a:cs typeface="Arial" charset="0"/>
              </a:rPr>
              <a:t>? (</a:t>
            </a:r>
            <a:r>
              <a:rPr lang="zh-CN" altLang="en-US" sz="2800" b="1">
                <a:solidFill>
                  <a:schemeClr val="tx1"/>
                </a:solidFill>
                <a:latin typeface="DFKai-SB" charset="0"/>
                <a:ea typeface="DFKai-SB" charset="0"/>
                <a:cs typeface="Arial" charset="0"/>
              </a:rPr>
              <a:t>以及其它有关律法的问题</a:t>
            </a:r>
            <a:r>
              <a:rPr lang="en-US" altLang="zh-CN" sz="2800" b="1">
                <a:solidFill>
                  <a:schemeClr val="tx1"/>
                </a:solidFill>
                <a:latin typeface="DFKai-SB" charset="0"/>
                <a:ea typeface="DFKai-SB" charset="0"/>
                <a:cs typeface="Arial" charset="0"/>
              </a:rPr>
              <a:t>)</a:t>
            </a:r>
            <a:r>
              <a:rPr lang="en-US" altLang="zh-CN" sz="2800" b="1">
                <a:solidFill>
                  <a:schemeClr val="tx1"/>
                </a:solidFill>
                <a:latin typeface="Times New Roman" charset="0"/>
                <a:ea typeface="Geneva" charset="0"/>
                <a:cs typeface="Arial" charset="0"/>
              </a:rPr>
              <a:t> </a:t>
            </a:r>
          </a:p>
        </p:txBody>
      </p:sp>
      <p:graphicFrame>
        <p:nvGraphicFramePr>
          <p:cNvPr id="95253" name="Group 21"/>
          <p:cNvGraphicFramePr>
            <a:graphicFrameLocks noGrp="1"/>
          </p:cNvGraphicFramePr>
          <p:nvPr/>
        </p:nvGraphicFramePr>
        <p:xfrm>
          <a:off x="0" y="792163"/>
          <a:ext cx="9067800" cy="4541520"/>
        </p:xfrm>
        <a:graphic>
          <a:graphicData uri="http://schemas.openxmlformats.org/drawingml/2006/table">
            <a:tbl>
              <a:tblPr/>
              <a:tblGrid>
                <a:gridCol w="1295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4572000">
                  <a:extLst>
                    <a:ext uri="{9D8B030D-6E8A-4147-A177-3AD203B41FA5}">
                      <a16:colId xmlns:a16="http://schemas.microsoft.com/office/drawing/2014/main" val="20002"/>
                    </a:ext>
                  </a:extLst>
                </a:gridCol>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问题</a:t>
                      </a:r>
                    </a:p>
                  </a:txBody>
                  <a:tcP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律法命令</a:t>
                      </a:r>
                    </a:p>
                  </a:txBody>
                  <a:tcP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理由</a:t>
                      </a:r>
                    </a:p>
                  </a:txBody>
                  <a:tcP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混合的肉类和牛奶有什么问题</a:t>
                      </a: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p>
                  </a:txBody>
                  <a:tcP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不可用山羊羔母的奶煮山羊羔” </a:t>
                      </a: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申</a:t>
                      </a: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 14:21)</a:t>
                      </a:r>
                    </a:p>
                  </a:txBody>
                  <a:tcP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1</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）避免出现迦南人在生殖崇拜中的一些习俗</a:t>
                      </a:r>
                      <a:endParaRPr kumimoji="0" lang="en-US" altLang="zh-CN"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2</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）奶制品和肉类同食时，钙质较不易被吸收。缺钙会导致牙齿和骨骼疏松</a:t>
                      </a:r>
                      <a:endParaRPr kumimoji="0" lang="en-US" altLang="zh-CN"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Arial" charset="0"/>
                        <a:ea typeface="微軟正黑體" charset="0"/>
                        <a:cs typeface="Arial" charset="0"/>
                      </a:endParaRPr>
                    </a:p>
                  </a:txBody>
                  <a:tcP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麻风病人的心中已经十分痛苦，为什么还要隔离他们</a:t>
                      </a: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p>
                  </a:txBody>
                  <a:tcP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祭师要查看皮肉上的病，如果患处的毛已经变白</a:t>
                      </a: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祭师就要把患者隔离七天</a:t>
                      </a: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 </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就要独居住在营外”</a:t>
                      </a: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利</a:t>
                      </a: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 13:3-4, 46)</a:t>
                      </a:r>
                    </a:p>
                  </a:txBody>
                  <a:tcP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在第六和第十四世纪之间麻风病导致数百万欧洲人死亡。一些人给出了不正确的处理方式，结果没有能停止疫病的传播。在医生接近放弃的时候，教会使用圣经所建议的隔离的方式，最终这个可怕的瘟疫得到制止。</a:t>
                      </a:r>
                      <a:endPar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sym typeface="MS LineDraw"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 name="Text Box 4"/>
          <p:cNvSpPr txBox="1">
            <a:spLocks noChangeArrowheads="1"/>
          </p:cNvSpPr>
          <p:nvPr/>
        </p:nvSpPr>
        <p:spPr bwMode="auto">
          <a:xfrm>
            <a:off x="8451850" y="0"/>
            <a:ext cx="692150" cy="457200"/>
          </a:xfrm>
          <a:prstGeom prst="rect">
            <a:avLst/>
          </a:prstGeom>
          <a:noFill/>
          <a:ln w="12700" cap="sq">
            <a:noFill/>
            <a:miter lim="800000"/>
            <a:headEnd type="none" w="sm" len="sm"/>
            <a:tailEnd type="none" w="sm" len="sm"/>
          </a:ln>
          <a:effectLst>
            <a:outerShdw dist="38100" dir="2700000" rotWithShape="0">
              <a:srgbClr val="808080">
                <a:alpha val="42999"/>
              </a:srgbClr>
            </a:outerShdw>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r>
              <a:rPr lang="en-US" altLang="zh-CN" sz="2400" b="1">
                <a:solidFill>
                  <a:schemeClr val="tx1"/>
                </a:solidFill>
                <a:effectLst>
                  <a:outerShdw blurRad="38100" dist="38100" dir="2700000" algn="tl">
                    <a:srgbClr val="000000"/>
                  </a:outerShdw>
                </a:effectLst>
                <a:latin typeface="Arial" charset="0"/>
                <a:ea typeface="Times New Roman" charset="0"/>
                <a:cs typeface="Arial" charset="0"/>
              </a:rPr>
              <a:t>131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1" name="Group 2"/>
          <p:cNvGrpSpPr>
            <a:grpSpLocks/>
          </p:cNvGrpSpPr>
          <p:nvPr/>
        </p:nvGrpSpPr>
        <p:grpSpPr bwMode="auto">
          <a:xfrm>
            <a:off x="-14288" y="765175"/>
            <a:ext cx="9123363" cy="6072188"/>
            <a:chOff x="-14288" y="765175"/>
            <a:chExt cx="9123363" cy="6072188"/>
          </a:xfrm>
        </p:grpSpPr>
        <p:pic>
          <p:nvPicPr>
            <p:cNvPr id="389127" name="Picture 2" descr="vitamin K circumcision prothro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765175"/>
              <a:ext cx="9123363" cy="607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28" name="Rectangle 1"/>
            <p:cNvSpPr>
              <a:spLocks noChangeArrowheads="1"/>
            </p:cNvSpPr>
            <p:nvPr/>
          </p:nvSpPr>
          <p:spPr bwMode="auto">
            <a:xfrm rot="-687230">
              <a:off x="5436096" y="3855211"/>
              <a:ext cx="2160240" cy="432048"/>
            </a:xfrm>
            <a:prstGeom prst="rect">
              <a:avLst/>
            </a:prstGeom>
            <a:solidFill>
              <a:srgbClr val="FFFFFF"/>
            </a:solidFill>
            <a:ln w="9525">
              <a:solidFill>
                <a:schemeClr val="tx1"/>
              </a:solidFill>
              <a:round/>
              <a:headEnd/>
              <a:tailEnd/>
            </a:ln>
          </p:spPr>
          <p:txBody>
            <a:bodyPr/>
            <a:lstStyle/>
            <a:p>
              <a:pPr algn="l"/>
              <a:endParaRPr lang="en-US" sz="2400">
                <a:solidFill>
                  <a:srgbClr val="FFFFFF"/>
                </a:solidFill>
                <a:latin typeface="BONES" charset="0"/>
                <a:cs typeface="ＭＳ Ｐゴシック" charset="0"/>
              </a:endParaRPr>
            </a:p>
          </p:txBody>
        </p:sp>
        <p:sp>
          <p:nvSpPr>
            <p:cNvPr id="389129" name="Rectangle 8"/>
            <p:cNvSpPr>
              <a:spLocks noChangeArrowheads="1"/>
            </p:cNvSpPr>
            <p:nvPr/>
          </p:nvSpPr>
          <p:spPr bwMode="auto">
            <a:xfrm>
              <a:off x="6660232" y="3717032"/>
              <a:ext cx="2160240" cy="432048"/>
            </a:xfrm>
            <a:prstGeom prst="rect">
              <a:avLst/>
            </a:prstGeom>
            <a:solidFill>
              <a:srgbClr val="FFFFFF"/>
            </a:solidFill>
            <a:ln w="9525">
              <a:solidFill>
                <a:schemeClr val="tx1"/>
              </a:solidFill>
              <a:round/>
              <a:headEnd/>
              <a:tailEnd/>
            </a:ln>
          </p:spPr>
          <p:txBody>
            <a:bodyPr/>
            <a:lstStyle/>
            <a:p>
              <a:pPr algn="l"/>
              <a:endParaRPr lang="en-US" sz="2400">
                <a:solidFill>
                  <a:srgbClr val="FFFFFF"/>
                </a:solidFill>
                <a:latin typeface="BONES" charset="0"/>
                <a:cs typeface="ＭＳ Ｐゴシック" charset="0"/>
              </a:endParaRPr>
            </a:p>
          </p:txBody>
        </p:sp>
      </p:grpSp>
      <p:sp>
        <p:nvSpPr>
          <p:cNvPr id="389122" name="Title 1"/>
          <p:cNvSpPr>
            <a:spLocks noGrp="1"/>
          </p:cNvSpPr>
          <p:nvPr>
            <p:ph type="title"/>
          </p:nvPr>
        </p:nvSpPr>
        <p:spPr>
          <a:xfrm>
            <a:off x="0" y="44450"/>
            <a:ext cx="9144000" cy="793750"/>
          </a:xfrm>
        </p:spPr>
        <p:txBody>
          <a:bodyPr/>
          <a:lstStyle/>
          <a:p>
            <a:r>
              <a:rPr lang="zh-CN" altLang="en-US" sz="3200" b="1" dirty="0">
                <a:latin typeface="华文宋体"/>
                <a:ea typeface="华文宋体"/>
                <a:cs typeface="华文宋体"/>
              </a:rPr>
              <a:t>割礼</a:t>
            </a:r>
            <a:r>
              <a:rPr lang="en-US" sz="3200" b="1" dirty="0">
                <a:latin typeface="华文宋体"/>
                <a:ea typeface="华文宋体"/>
                <a:cs typeface="华文宋体"/>
              </a:rPr>
              <a:t>, </a:t>
            </a:r>
            <a:r>
              <a:rPr lang="zh-CN" altLang="en-US" sz="3200" b="1" dirty="0">
                <a:latin typeface="华文宋体"/>
                <a:ea typeface="华文宋体"/>
                <a:cs typeface="华文宋体"/>
              </a:rPr>
              <a:t>维生素</a:t>
            </a:r>
            <a:r>
              <a:rPr lang="en-US" altLang="zh-CN" sz="3200" b="1" dirty="0">
                <a:latin typeface="华文宋体"/>
                <a:ea typeface="华文宋体"/>
                <a:cs typeface="华文宋体"/>
              </a:rPr>
              <a:t> K</a:t>
            </a:r>
            <a:r>
              <a:rPr lang="zh-CN" altLang="en-US" sz="3200" b="1" dirty="0">
                <a:latin typeface="华文宋体"/>
                <a:ea typeface="华文宋体"/>
                <a:cs typeface="华文宋体"/>
              </a:rPr>
              <a:t>，以及凝血酶原</a:t>
            </a:r>
            <a:endParaRPr lang="en-US" sz="3200" b="1" dirty="0">
              <a:latin typeface="华文宋体"/>
              <a:ea typeface="华文宋体"/>
              <a:cs typeface="华文宋体"/>
            </a:endParaRPr>
          </a:p>
        </p:txBody>
      </p:sp>
      <p:sp>
        <p:nvSpPr>
          <p:cNvPr id="389123" name="Title 1"/>
          <p:cNvSpPr txBox="1">
            <a:spLocks/>
          </p:cNvSpPr>
          <p:nvPr/>
        </p:nvSpPr>
        <p:spPr bwMode="auto">
          <a:xfrm rot="-5400000">
            <a:off x="-2642394" y="3513932"/>
            <a:ext cx="5788025" cy="4333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b="1" dirty="0">
                <a:solidFill>
                  <a:srgbClr val="000000"/>
                </a:solidFill>
                <a:latin typeface="Arial Black" charset="0"/>
              </a:rPr>
              <a:t>凝血酶原</a:t>
            </a:r>
            <a:r>
              <a:rPr lang="en-US" sz="2800" b="1" dirty="0">
                <a:solidFill>
                  <a:srgbClr val="000000"/>
                </a:solidFill>
                <a:latin typeface="Arial Black" charset="0"/>
              </a:rPr>
              <a:t> (</a:t>
            </a:r>
            <a:r>
              <a:rPr lang="zh-CN" altLang="en-US" sz="2800" b="1" dirty="0">
                <a:solidFill>
                  <a:srgbClr val="000000"/>
                </a:solidFill>
                <a:latin typeface="Arial Black" charset="0"/>
              </a:rPr>
              <a:t>正常</a:t>
            </a:r>
            <a:r>
              <a:rPr lang="en-US" altLang="zh-CN" sz="2800" b="1" dirty="0">
                <a:solidFill>
                  <a:srgbClr val="000000"/>
                </a:solidFill>
                <a:latin typeface="Arial Black" charset="0"/>
              </a:rPr>
              <a:t> </a:t>
            </a:r>
            <a:r>
              <a:rPr lang="en-US" sz="2800" b="1" dirty="0">
                <a:solidFill>
                  <a:srgbClr val="000000"/>
                </a:solidFill>
                <a:latin typeface="Arial Black" charset="0"/>
              </a:rPr>
              <a:t>%</a:t>
            </a:r>
            <a:r>
              <a:rPr lang="en-US" sz="2800" dirty="0">
                <a:solidFill>
                  <a:srgbClr val="000000"/>
                </a:solidFill>
                <a:latin typeface="Arial Black" charset="0"/>
              </a:rPr>
              <a:t>)</a:t>
            </a:r>
          </a:p>
        </p:txBody>
      </p:sp>
      <p:sp>
        <p:nvSpPr>
          <p:cNvPr id="389124" name="Title 1"/>
          <p:cNvSpPr txBox="1">
            <a:spLocks/>
          </p:cNvSpPr>
          <p:nvPr/>
        </p:nvSpPr>
        <p:spPr bwMode="auto">
          <a:xfrm>
            <a:off x="2268538" y="6237288"/>
            <a:ext cx="5786437" cy="57626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dirty="0">
                <a:solidFill>
                  <a:srgbClr val="000000"/>
                </a:solidFill>
                <a:latin typeface="Arial Black" charset="0"/>
              </a:rPr>
              <a:t>数日</a:t>
            </a:r>
            <a:endParaRPr lang="en-US" sz="2800" dirty="0">
              <a:solidFill>
                <a:srgbClr val="000000"/>
              </a:solidFill>
              <a:latin typeface="Arial Black" charset="0"/>
            </a:endParaRPr>
          </a:p>
        </p:txBody>
      </p:sp>
      <p:sp>
        <p:nvSpPr>
          <p:cNvPr id="389125" name="Title 1"/>
          <p:cNvSpPr txBox="1">
            <a:spLocks/>
          </p:cNvSpPr>
          <p:nvPr/>
        </p:nvSpPr>
        <p:spPr bwMode="auto">
          <a:xfrm rot="-2487565">
            <a:off x="3773488" y="2317750"/>
            <a:ext cx="4070350" cy="6524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dirty="0">
                <a:solidFill>
                  <a:srgbClr val="000000"/>
                </a:solidFill>
                <a:latin typeface="华文宋体"/>
                <a:ea typeface="华文宋体"/>
                <a:cs typeface="华文宋体"/>
              </a:rPr>
              <a:t>可用的凝血酶原</a:t>
            </a:r>
            <a:endParaRPr lang="en-US" b="1" dirty="0">
              <a:solidFill>
                <a:srgbClr val="000000"/>
              </a:solidFill>
              <a:latin typeface="华文宋体"/>
              <a:ea typeface="华文宋体"/>
              <a:cs typeface="华文宋体"/>
            </a:endParaRPr>
          </a:p>
        </p:txBody>
      </p:sp>
      <p:sp>
        <p:nvSpPr>
          <p:cNvPr id="389126" name="Title 1"/>
          <p:cNvSpPr txBox="1">
            <a:spLocks/>
          </p:cNvSpPr>
          <p:nvPr/>
        </p:nvSpPr>
        <p:spPr bwMode="auto">
          <a:xfrm rot="-718602">
            <a:off x="3921125" y="3787775"/>
            <a:ext cx="5392738"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dirty="0">
                <a:solidFill>
                  <a:srgbClr val="000000"/>
                </a:solidFill>
                <a:latin typeface="华文宋体"/>
                <a:ea typeface="华文宋体"/>
                <a:cs typeface="华文宋体"/>
              </a:rPr>
              <a:t>凝血酶原浓度</a:t>
            </a:r>
            <a:endParaRPr lang="en-US" b="1" dirty="0">
              <a:solidFill>
                <a:srgbClr val="000000"/>
              </a:solidFill>
              <a:latin typeface="华文宋体"/>
              <a:ea typeface="华文宋体"/>
              <a:cs typeface="华文宋体"/>
            </a:endParaRPr>
          </a:p>
        </p:txBody>
      </p:sp>
    </p:spTree>
    <p:extLst>
      <p:ext uri="{BB962C8B-B14F-4D97-AF65-F5344CB8AC3E}">
        <p14:creationId xmlns:p14="http://schemas.microsoft.com/office/powerpoint/2010/main" val="17844137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nvPr>
        </p:nvSpPr>
        <p:spPr>
          <a:xfrm>
            <a:off x="144463" y="44450"/>
            <a:ext cx="4283075" cy="3455988"/>
          </a:xfrm>
        </p:spPr>
        <p:txBody>
          <a:bodyPr/>
          <a:lstStyle/>
          <a:p>
            <a:r>
              <a:rPr lang="ru-RU" sz="2400" b="1" dirty="0">
                <a:latin typeface="Arial" charset="0"/>
                <a:ea typeface="ＭＳ Ｐゴシック" charset="0"/>
                <a:cs typeface="Arial" charset="0"/>
              </a:rPr>
              <a:t>“</a:t>
            </a:r>
            <a:r>
              <a:rPr lang="zh-CN" altLang="en-US" sz="2400" b="1" dirty="0">
                <a:latin typeface="Arial" charset="0"/>
                <a:ea typeface="ＭＳ Ｐゴシック" charset="0"/>
                <a:cs typeface="Arial" charset="0"/>
              </a:rPr>
              <a:t>基督释放了我们，为了要使我们得自由。所以你们要站立得稳，不要再被奴役的轭控制。</a:t>
            </a:r>
            <a:r>
              <a:rPr lang="ru-RU" sz="2400" b="1" dirty="0">
                <a:latin typeface="Arial" charset="0"/>
                <a:ea typeface="ＭＳ Ｐゴシック" charset="0"/>
                <a:cs typeface="Arial" charset="0"/>
              </a:rPr>
              <a:t>”</a:t>
            </a:r>
            <a:r>
              <a:rPr lang="en-US" sz="2400" b="1" dirty="0">
                <a:latin typeface="Arial" charset="0"/>
                <a:ea typeface="ＭＳ Ｐゴシック" charset="0"/>
                <a:cs typeface="Arial" charset="0"/>
              </a:rPr>
              <a:t> </a:t>
            </a:r>
            <a:r>
              <a:rPr lang="en-US" altLang="ja-JP" sz="2400" b="1" dirty="0">
                <a:latin typeface="Arial" charset="0"/>
                <a:ea typeface="ＭＳ Ｐゴシック" charset="0"/>
                <a:cs typeface="Arial" charset="0"/>
              </a:rPr>
              <a:t> (</a:t>
            </a:r>
            <a:r>
              <a:rPr lang="zh-CN" altLang="en-US" sz="2400" b="1" dirty="0">
                <a:latin typeface="Arial" charset="0"/>
                <a:ea typeface="ＭＳ Ｐゴシック" charset="0"/>
                <a:cs typeface="Arial" charset="0"/>
              </a:rPr>
              <a:t>加</a:t>
            </a:r>
            <a:r>
              <a:rPr lang="en-US" altLang="ja-JP" sz="2400" b="1" dirty="0">
                <a:latin typeface="Arial" charset="0"/>
                <a:ea typeface="ＭＳ Ｐゴシック" charset="0"/>
                <a:cs typeface="Arial" charset="0"/>
              </a:rPr>
              <a:t> 5:1 CNVS).</a:t>
            </a:r>
            <a:endParaRPr lang="en-US" sz="2400" b="1" dirty="0">
              <a:latin typeface="Arial" charset="0"/>
              <a:ea typeface="ＭＳ Ｐゴシック" charset="0"/>
              <a:cs typeface="Arial" charset="0"/>
            </a:endParaRPr>
          </a:p>
        </p:txBody>
      </p:sp>
      <p:sp>
        <p:nvSpPr>
          <p:cNvPr id="3" name="Title 1"/>
          <p:cNvSpPr txBox="1">
            <a:spLocks/>
          </p:cNvSpPr>
          <p:nvPr/>
        </p:nvSpPr>
        <p:spPr bwMode="auto">
          <a:xfrm>
            <a:off x="0" y="3500438"/>
            <a:ext cx="9144000"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sz="2800" b="1" dirty="0">
                <a:solidFill>
                  <a:srgbClr val="E3EBF1"/>
                </a:solidFill>
                <a:latin typeface="Arial" charset="0"/>
                <a:cs typeface="Arial" charset="0"/>
              </a:rPr>
              <a:t>"</a:t>
            </a:r>
            <a:r>
              <a:rPr lang="zh-CN" altLang="en-US" sz="2800" b="1" dirty="0">
                <a:solidFill>
                  <a:srgbClr val="E3EBF1"/>
                </a:solidFill>
                <a:latin typeface="Arial" charset="0"/>
                <a:cs typeface="Arial" charset="0"/>
              </a:rPr>
              <a:t>我保罗现在告诉你们，如果你们受割礼，基督对你们就毫无益处了。 </a:t>
            </a:r>
            <a:r>
              <a:rPr lang="en-US" altLang="zh-CN" sz="2800" b="1" baseline="30000" dirty="0">
                <a:solidFill>
                  <a:srgbClr val="E3EBF1"/>
                </a:solidFill>
                <a:latin typeface="Arial" charset="0"/>
                <a:cs typeface="Arial" charset="0"/>
              </a:rPr>
              <a:t>3 </a:t>
            </a:r>
            <a:r>
              <a:rPr lang="zh-CN" altLang="en-US" sz="2800" b="1" dirty="0">
                <a:solidFill>
                  <a:srgbClr val="E3EBF1"/>
                </a:solidFill>
                <a:latin typeface="Arial" charset="0"/>
                <a:cs typeface="Arial" charset="0"/>
              </a:rPr>
              <a:t>我再对所有受割礼的人郑重声明：他有责任遵行全部的律法。 </a:t>
            </a:r>
            <a:r>
              <a:rPr lang="en-US" altLang="zh-CN" sz="2800" b="1" baseline="30000" dirty="0">
                <a:solidFill>
                  <a:srgbClr val="E3EBF1"/>
                </a:solidFill>
                <a:latin typeface="Arial" charset="0"/>
                <a:cs typeface="Arial" charset="0"/>
              </a:rPr>
              <a:t>4</a:t>
            </a:r>
            <a:r>
              <a:rPr lang="en-US" altLang="zh-CN" sz="2800" b="1" dirty="0">
                <a:solidFill>
                  <a:srgbClr val="E3EBF1"/>
                </a:solidFill>
                <a:latin typeface="Arial" charset="0"/>
                <a:cs typeface="Arial" charset="0"/>
              </a:rPr>
              <a:t> </a:t>
            </a:r>
            <a:r>
              <a:rPr lang="zh-CN" altLang="en-US" sz="2800" b="1" dirty="0">
                <a:solidFill>
                  <a:srgbClr val="E3EBF1"/>
                </a:solidFill>
                <a:latin typeface="Arial" charset="0"/>
                <a:cs typeface="Arial" charset="0"/>
              </a:rPr>
              <a:t>你们这些靠律法称义的人，是和基督隔绝，从恩典中坠落了。</a:t>
            </a:r>
            <a:r>
              <a:rPr lang="ru-RU" altLang="ja-JP" sz="2800" b="1" dirty="0">
                <a:solidFill>
                  <a:srgbClr val="E3EBF1"/>
                </a:solidFill>
                <a:latin typeface="Arial" charset="0"/>
                <a:cs typeface="Arial" charset="0"/>
              </a:rPr>
              <a:t>"</a:t>
            </a:r>
            <a:r>
              <a:rPr lang="en-US" altLang="ja-JP" sz="2800" b="1" dirty="0">
                <a:solidFill>
                  <a:srgbClr val="E3EBF1"/>
                </a:solidFill>
                <a:latin typeface="Arial" charset="0"/>
                <a:cs typeface="Arial" charset="0"/>
              </a:rPr>
              <a:t> </a:t>
            </a:r>
          </a:p>
          <a:p>
            <a:pPr algn="ctr"/>
            <a:r>
              <a:rPr lang="en-US" altLang="ja-JP" b="1" dirty="0">
                <a:solidFill>
                  <a:srgbClr val="E3EBF1"/>
                </a:solidFill>
                <a:latin typeface="Arial" charset="0"/>
                <a:cs typeface="Arial" charset="0"/>
              </a:rPr>
              <a:t>(5:2-4 CNVS).</a:t>
            </a:r>
            <a:endParaRPr lang="en-US" b="1" dirty="0">
              <a:solidFill>
                <a:srgbClr val="E3EBF1"/>
              </a:solidFill>
              <a:latin typeface="Arial" charset="0"/>
              <a:cs typeface="Arial" charset="0"/>
            </a:endParaRPr>
          </a:p>
        </p:txBody>
      </p:sp>
      <p:pic>
        <p:nvPicPr>
          <p:cNvPr id="4" name="Picture 3" descr="circumcis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72000" y="476250"/>
            <a:ext cx="4157663" cy="295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04104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16274412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150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latin typeface="Times New Roman" charset="0"/>
            </a:endParaRPr>
          </a:p>
        </p:txBody>
      </p:sp>
      <p:sp>
        <p:nvSpPr>
          <p:cNvPr id="900098" name="Rectangle 2"/>
          <p:cNvSpPr>
            <a:spLocks noGrp="1" noChangeArrowheads="1"/>
          </p:cNvSpPr>
          <p:nvPr>
            <p:ph type="ctrTitle"/>
          </p:nvPr>
        </p:nvSpPr>
        <p:spPr>
          <a:xfrm>
            <a:off x="-13405" y="6009406"/>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上帝有怜悯之心吗？</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059832" y="0"/>
            <a:ext cx="6084168" cy="5949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50000"/>
              </a:lnSpc>
              <a:defRPr/>
            </a:pPr>
            <a:r>
              <a:rPr lang="ru-RU" sz="3200" b="1" dirty="0">
                <a:solidFill>
                  <a:srgbClr val="FFFFFF"/>
                </a:solidFill>
                <a:effectLst>
                  <a:glow rad="127000">
                    <a:srgbClr val="000000"/>
                  </a:glow>
                </a:effectLst>
                <a:latin typeface="Arial" charset="0"/>
                <a:ea typeface="ＭＳ Ｐゴシック" charset="0"/>
              </a:rPr>
              <a:t>“</a:t>
            </a:r>
            <a:r>
              <a:rPr lang="zh-CN" altLang="en-US" sz="3200" b="1" dirty="0">
                <a:solidFill>
                  <a:srgbClr val="FFFFFF"/>
                </a:solidFill>
                <a:effectLst>
                  <a:glow rad="127000">
                    <a:srgbClr val="000000"/>
                  </a:glow>
                </a:effectLst>
                <a:latin typeface="Arial" charset="0"/>
                <a:ea typeface="ＭＳ Ｐゴシック" charset="0"/>
              </a:rPr>
              <a:t>「</a:t>
            </a:r>
            <a:r>
              <a:rPr lang="en-US" altLang="zh-CN" sz="3200" b="1" dirty="0">
                <a:solidFill>
                  <a:srgbClr val="FFFFFF"/>
                </a:solidFill>
                <a:effectLst>
                  <a:glow rad="127000">
                    <a:srgbClr val="000000"/>
                  </a:glow>
                </a:effectLst>
                <a:latin typeface="Arial" charset="0"/>
                <a:ea typeface="ＭＳ Ｐゴシック" charset="0"/>
              </a:rPr>
              <a:t>45</a:t>
            </a:r>
            <a:r>
              <a:rPr lang="zh-CN" altLang="en-US" sz="3200" b="1" dirty="0">
                <a:solidFill>
                  <a:srgbClr val="FFFFFF"/>
                </a:solidFill>
                <a:effectLst>
                  <a:glow rad="127000">
                    <a:srgbClr val="000000"/>
                  </a:glow>
                </a:effectLst>
                <a:latin typeface="Arial" charset="0"/>
                <a:ea typeface="ＭＳ Ｐゴシック" charset="0"/>
              </a:rPr>
              <a:t>身上有长大麻风灾病的，他的衣服要撕裂，也要蓬头散发，蒙着上唇，喊叫说：</a:t>
            </a:r>
            <a:r>
              <a:rPr lang="en-US" altLang="zh-CN" sz="3200" b="1" dirty="0">
                <a:solidFill>
                  <a:srgbClr val="FFFFFF"/>
                </a:solidFill>
                <a:effectLst>
                  <a:glow rad="127000">
                    <a:srgbClr val="000000"/>
                  </a:glow>
                </a:effectLst>
                <a:latin typeface="Arial" charset="0"/>
                <a:ea typeface="ＭＳ Ｐゴシック" charset="0"/>
              </a:rPr>
              <a:t>『</a:t>
            </a:r>
            <a:r>
              <a:rPr lang="zh-CN" altLang="en-US" sz="3200" b="1" dirty="0">
                <a:solidFill>
                  <a:srgbClr val="FFFFFF"/>
                </a:solidFill>
                <a:effectLst>
                  <a:glow rad="127000">
                    <a:srgbClr val="000000"/>
                  </a:glow>
                </a:effectLst>
                <a:latin typeface="Arial" charset="0"/>
                <a:ea typeface="ＭＳ Ｐゴシック" charset="0"/>
              </a:rPr>
              <a:t>不洁净了！不洁净了！</a:t>
            </a:r>
            <a:r>
              <a:rPr lang="en-US" altLang="zh-CN" sz="3200" b="1" dirty="0">
                <a:solidFill>
                  <a:srgbClr val="FFFFFF"/>
                </a:solidFill>
                <a:effectLst>
                  <a:glow rad="127000">
                    <a:srgbClr val="000000"/>
                  </a:glow>
                </a:effectLst>
                <a:latin typeface="Arial" charset="0"/>
                <a:ea typeface="ＭＳ Ｐゴシック" charset="0"/>
              </a:rPr>
              <a:t>』 </a:t>
            </a:r>
            <a:r>
              <a:rPr lang="zh-CN" altLang="en-US" sz="3200" b="1" dirty="0">
                <a:solidFill>
                  <a:srgbClr val="FFFFFF"/>
                </a:solidFill>
                <a:effectLst>
                  <a:glow rad="127000">
                    <a:srgbClr val="000000"/>
                  </a:glow>
                </a:effectLst>
                <a:latin typeface="Arial" charset="0"/>
                <a:ea typeface="ＭＳ Ｐゴシック" charset="0"/>
              </a:rPr>
              <a:t> </a:t>
            </a:r>
            <a:r>
              <a:rPr lang="en-US" altLang="zh-CN" sz="3200" b="1" dirty="0">
                <a:solidFill>
                  <a:srgbClr val="FFFFFF"/>
                </a:solidFill>
                <a:effectLst>
                  <a:glow rad="127000">
                    <a:srgbClr val="000000"/>
                  </a:glow>
                </a:effectLst>
                <a:latin typeface="Arial" charset="0"/>
                <a:ea typeface="ＭＳ Ｐゴシック" charset="0"/>
              </a:rPr>
              <a:t>46</a:t>
            </a:r>
            <a:r>
              <a:rPr lang="zh-CN" altLang="en-US" sz="3200" b="1" dirty="0">
                <a:solidFill>
                  <a:srgbClr val="FFFFFF"/>
                </a:solidFill>
                <a:effectLst>
                  <a:glow rad="127000">
                    <a:srgbClr val="000000"/>
                  </a:glow>
                </a:effectLst>
                <a:latin typeface="Arial" charset="0"/>
                <a:ea typeface="ＭＳ Ｐゴシック" charset="0"/>
              </a:rPr>
              <a:t>灾病在他身上的日子，他便是不洁净；他既是不洁净，就要独居营外。」</a:t>
            </a:r>
            <a:r>
              <a:rPr lang="ru-RU" sz="3200" b="1" dirty="0">
                <a:solidFill>
                  <a:srgbClr val="FFFFFF"/>
                </a:solidFill>
                <a:effectLst>
                  <a:glow rad="127000">
                    <a:srgbClr val="000000"/>
                  </a:glow>
                </a:effectLst>
                <a:latin typeface="Arial" charset="0"/>
                <a:ea typeface="ＭＳ Ｐゴシック" charset="0"/>
              </a:rPr>
              <a:t>"</a:t>
            </a:r>
            <a:r>
              <a:rPr lang="en-US" sz="3200" b="1" dirty="0">
                <a:solidFill>
                  <a:srgbClr val="FFFFFF"/>
                </a:solidFill>
                <a:effectLst>
                  <a:glow rad="127000">
                    <a:srgbClr val="000000"/>
                  </a:glow>
                </a:effectLst>
                <a:latin typeface="Arial" charset="0"/>
                <a:ea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err="1">
                <a:solidFill>
                  <a:srgbClr val="FFFFFF"/>
                </a:solidFill>
                <a:effectLst>
                  <a:glow rad="127000">
                    <a:srgbClr val="000000"/>
                  </a:glow>
                </a:effectLst>
                <a:latin typeface="Arial" charset="0"/>
                <a:ea typeface="ＭＳ Ｐゴシック" charset="0"/>
                <a:cs typeface="ＭＳ Ｐゴシック" charset="0"/>
              </a:rPr>
              <a:t>利未记</a:t>
            </a:r>
            <a:r>
              <a:rPr lang="en-US" sz="3200" b="1" dirty="0">
                <a:solidFill>
                  <a:srgbClr val="FFFFFF"/>
                </a:solidFill>
                <a:effectLst>
                  <a:glow rad="127000">
                    <a:srgbClr val="000000"/>
                  </a:glow>
                </a:effectLst>
                <a:latin typeface="Arial" charset="0"/>
                <a:ea typeface="ＭＳ Ｐゴシック" charset="0"/>
                <a:cs typeface="ＭＳ Ｐゴシック" charset="0"/>
              </a:rPr>
              <a:t> 13:45-46).</a:t>
            </a:r>
          </a:p>
        </p:txBody>
      </p:sp>
    </p:spTree>
    <p:extLst>
      <p:ext uri="{BB962C8B-B14F-4D97-AF65-F5344CB8AC3E}">
        <p14:creationId xmlns:p14="http://schemas.microsoft.com/office/powerpoint/2010/main" val="291855404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latin typeface="Times New Roman" charset="0"/>
            </a:endParaRPr>
          </a:p>
        </p:txBody>
      </p:sp>
      <p:sp>
        <p:nvSpPr>
          <p:cNvPr id="900098" name="Rectangle 2"/>
          <p:cNvSpPr>
            <a:spLocks noGrp="1" noChangeArrowheads="1"/>
          </p:cNvSpPr>
          <p:nvPr>
            <p:ph type="ctrTitle"/>
          </p:nvPr>
        </p:nvSpPr>
        <p:spPr>
          <a:xfrm>
            <a:off x="15920" y="349787"/>
            <a:ext cx="9144000" cy="930944"/>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如何才能使麻风病人脱离困境？</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2434" y="1700808"/>
            <a:ext cx="9097364" cy="5112568"/>
          </a:xfrm>
          <a:prstGeom prst="rect">
            <a:avLst/>
          </a:prstGeom>
        </p:spPr>
      </p:pic>
    </p:spTree>
    <p:extLst>
      <p:ext uri="{BB962C8B-B14F-4D97-AF65-F5344CB8AC3E}">
        <p14:creationId xmlns:p14="http://schemas.microsoft.com/office/powerpoint/2010/main" val="409866457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bg>
      <p:bgPr shadeToTitle="1">
        <a:gradFill rotWithShape="0">
          <a:gsLst>
            <a:gs pos="0">
              <a:srgbClr val="663300"/>
            </a:gs>
            <a:gs pos="100000">
              <a:srgbClr val="2F1800"/>
            </a:gs>
          </a:gsLst>
          <a:path path="shape">
            <a:fillToRect l="50000" t="50000" r="50000" b="50000"/>
          </a:path>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28600" y="152400"/>
            <a:ext cx="7772400" cy="457200"/>
          </a:xfrm>
          <a:solidFill>
            <a:schemeClr val="bg2"/>
          </a:solidFill>
        </p:spPr>
        <p:txBody>
          <a:bodyPr/>
          <a:lstStyle/>
          <a:p>
            <a:pPr eaLnBrk="1" hangingPunct="1"/>
            <a:r>
              <a:rPr lang="zh-CN" altLang="en-US" sz="2800" b="1">
                <a:solidFill>
                  <a:schemeClr val="tx1"/>
                </a:solidFill>
                <a:latin typeface="DFKai-SB" charset="0"/>
                <a:ea typeface="DFKai-SB" charset="0"/>
                <a:cs typeface="Arial" charset="0"/>
              </a:rPr>
              <a:t>为什么不可吃猪肉</a:t>
            </a:r>
            <a:r>
              <a:rPr lang="en-US" altLang="zh-CN" sz="2800" b="1">
                <a:solidFill>
                  <a:schemeClr val="tx1"/>
                </a:solidFill>
                <a:latin typeface="DFKai-SB" charset="0"/>
                <a:ea typeface="DFKai-SB" charset="0"/>
                <a:cs typeface="Arial" charset="0"/>
              </a:rPr>
              <a:t>? (</a:t>
            </a:r>
            <a:r>
              <a:rPr lang="zh-CN" altLang="en-US" sz="2800" b="1">
                <a:solidFill>
                  <a:schemeClr val="tx1"/>
                </a:solidFill>
                <a:latin typeface="DFKai-SB" charset="0"/>
                <a:ea typeface="DFKai-SB" charset="0"/>
                <a:cs typeface="Arial" charset="0"/>
              </a:rPr>
              <a:t>以及其它有关律法的问题</a:t>
            </a:r>
            <a:r>
              <a:rPr lang="en-US" altLang="zh-CN" sz="2800" b="1">
                <a:solidFill>
                  <a:schemeClr val="tx1"/>
                </a:solidFill>
                <a:latin typeface="DFKai-SB" charset="0"/>
                <a:ea typeface="DFKai-SB" charset="0"/>
                <a:cs typeface="Arial" charset="0"/>
              </a:rPr>
              <a:t>)</a:t>
            </a:r>
            <a:r>
              <a:rPr lang="en-US" altLang="zh-CN" sz="2800" b="1">
                <a:solidFill>
                  <a:schemeClr val="tx1"/>
                </a:solidFill>
                <a:latin typeface="Times New Roman" charset="0"/>
                <a:ea typeface="Geneva" charset="0"/>
                <a:cs typeface="Arial" charset="0"/>
              </a:rPr>
              <a:t> </a:t>
            </a:r>
          </a:p>
        </p:txBody>
      </p:sp>
      <p:graphicFrame>
        <p:nvGraphicFramePr>
          <p:cNvPr id="95253" name="Group 21"/>
          <p:cNvGraphicFramePr>
            <a:graphicFrameLocks noGrp="1"/>
          </p:cNvGraphicFramePr>
          <p:nvPr/>
        </p:nvGraphicFramePr>
        <p:xfrm>
          <a:off x="0" y="792163"/>
          <a:ext cx="9067800" cy="4541520"/>
        </p:xfrm>
        <a:graphic>
          <a:graphicData uri="http://schemas.openxmlformats.org/drawingml/2006/table">
            <a:tbl>
              <a:tblPr/>
              <a:tblGrid>
                <a:gridCol w="1295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4572000">
                  <a:extLst>
                    <a:ext uri="{9D8B030D-6E8A-4147-A177-3AD203B41FA5}">
                      <a16:colId xmlns:a16="http://schemas.microsoft.com/office/drawing/2014/main" val="20002"/>
                    </a:ext>
                  </a:extLst>
                </a:gridCol>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问题</a:t>
                      </a:r>
                    </a:p>
                  </a:txBody>
                  <a:tcP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律法命令</a:t>
                      </a:r>
                    </a:p>
                  </a:txBody>
                  <a:tcP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理由</a:t>
                      </a:r>
                    </a:p>
                  </a:txBody>
                  <a:tcPr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混合的肉类和牛奶有什么问题</a:t>
                      </a: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p>
                  </a:txBody>
                  <a:tcP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不可用山羊羔母的奶煮山羊羔” </a:t>
                      </a: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申</a:t>
                      </a: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 14:21)</a:t>
                      </a:r>
                    </a:p>
                  </a:txBody>
                  <a:tcP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1</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）避免出现迦南人在生殖崇拜中的一些习俗</a:t>
                      </a:r>
                      <a:endParaRPr kumimoji="0" lang="en-US" altLang="zh-CN"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2</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）奶制品和肉类同食时，钙质较不易被吸收。缺钙会导致牙齿和骨骼疏松</a:t>
                      </a:r>
                      <a:endParaRPr kumimoji="0" lang="en-US" altLang="zh-CN"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zh-CN" altLang="en-US" sz="2000" b="1" i="0" u="none" strike="noStrike" cap="none" normalizeH="0" baseline="0">
                        <a:ln>
                          <a:noFill/>
                        </a:ln>
                        <a:solidFill>
                          <a:schemeClr val="tx1"/>
                        </a:solidFill>
                        <a:effectLst/>
                        <a:latin typeface="Arial" charset="0"/>
                        <a:ea typeface="微軟正黑體" charset="0"/>
                        <a:cs typeface="Arial" charset="0"/>
                      </a:endParaRPr>
                    </a:p>
                  </a:txBody>
                  <a:tcPr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麻风病人的心中已经十分痛苦，为什么还要隔离他们</a:t>
                      </a: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p>
                  </a:txBody>
                  <a:tcP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祭师要查看皮肉上的病，如果患处的毛已经变白</a:t>
                      </a: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祭师就要把患者隔离七天</a:t>
                      </a: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 </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就要独居住在营外”</a:t>
                      </a: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a:t>
                      </a: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利</a:t>
                      </a:r>
                      <a:r>
                        <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 13:3-4, 46)</a:t>
                      </a:r>
                    </a:p>
                  </a:txBody>
                  <a:tcP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rPr>
                        <a:t>在第六和第十四世纪之间麻风病导致数百万欧洲人死亡。一些人给出了不正确的处理方式，结果没有能停止疫病的传播。在医生接近放弃的时候，教会使用圣经所建议的隔离的方式，最终这个可怕的瘟疫得到制止。</a:t>
                      </a:r>
                      <a:endParaRPr kumimoji="0" lang="en-US" sz="2000" b="1" i="0" u="none" strike="noStrike" cap="none" normalizeH="0" baseline="0">
                        <a:ln>
                          <a:noFill/>
                        </a:ln>
                        <a:solidFill>
                          <a:srgbClr val="FFFFFF"/>
                        </a:solidFill>
                        <a:effectLst>
                          <a:outerShdw blurRad="38100" dist="38100" dir="2700000" algn="tl">
                            <a:srgbClr val="000000"/>
                          </a:outerShdw>
                        </a:effectLst>
                        <a:latin typeface="微軟正黑體" charset="0"/>
                        <a:ea typeface="微軟正黑體" charset="0"/>
                        <a:cs typeface="Arial" charset="0"/>
                        <a:sym typeface="MS LineDraw"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 name="Text Box 4"/>
          <p:cNvSpPr txBox="1">
            <a:spLocks noChangeArrowheads="1"/>
          </p:cNvSpPr>
          <p:nvPr/>
        </p:nvSpPr>
        <p:spPr bwMode="auto">
          <a:xfrm>
            <a:off x="8451850" y="0"/>
            <a:ext cx="692150" cy="457200"/>
          </a:xfrm>
          <a:prstGeom prst="rect">
            <a:avLst/>
          </a:prstGeom>
          <a:noFill/>
          <a:ln w="12700" cap="sq">
            <a:noFill/>
            <a:miter lim="800000"/>
            <a:headEnd type="none" w="sm" len="sm"/>
            <a:tailEnd type="none" w="sm" len="sm"/>
          </a:ln>
          <a:effectLst>
            <a:outerShdw dist="38100" dir="2700000" rotWithShape="0">
              <a:srgbClr val="808080">
                <a:alpha val="42999"/>
              </a:srgbClr>
            </a:outerShdw>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l"/>
            <a:r>
              <a:rPr lang="en-US" altLang="zh-CN" sz="2400" b="1">
                <a:solidFill>
                  <a:srgbClr val="FFFFFF"/>
                </a:solidFill>
                <a:effectLst>
                  <a:outerShdw blurRad="38100" dist="38100" dir="2700000" algn="tl">
                    <a:srgbClr val="000000"/>
                  </a:outerShdw>
                </a:effectLst>
                <a:latin typeface="Arial" charset="0"/>
                <a:ea typeface="Times New Roman" charset="0"/>
                <a:cs typeface="Arial" charset="0"/>
              </a:rPr>
              <a:t>131</a:t>
            </a:r>
          </a:p>
        </p:txBody>
      </p:sp>
    </p:spTree>
    <p:extLst>
      <p:ext uri="{BB962C8B-B14F-4D97-AF65-F5344CB8AC3E}">
        <p14:creationId xmlns:p14="http://schemas.microsoft.com/office/powerpoint/2010/main" val="27225638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latin typeface="Arial"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利未记</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3898009581"/>
      </p:ext>
    </p:extLst>
  </p:cSld>
  <p:clrMapOvr>
    <a:masterClrMapping/>
  </p:clrMapOvr>
</p:sld>
</file>

<file path=ppt/theme/_rels/theme48.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ontemporary">
  <a:themeElements>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1_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1_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1_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0_Contemporary">
  <a:themeElements>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1_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1_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1_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1_Contemporary">
  <a:themeElements>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1_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1_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1_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1_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3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9.xml><?xml version="1.0" encoding="utf-8"?>
<a:theme xmlns:a="http://schemas.openxmlformats.org/drawingml/2006/main" name="1_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5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7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0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4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3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2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6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4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5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1AAC876-5F61-F14C-8CDA-0B00C0A2A6AA}">
  <we:reference id="wa200005566" version="3.0.0.2" store="en-US"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2004:Templates:Presentations:Designs:Circuit</Template>
  <TotalTime>15979</TotalTime>
  <Words>6767</Words>
  <Application>Microsoft Macintosh PowerPoint</Application>
  <PresentationFormat>On-screen Show (4:3)</PresentationFormat>
  <Paragraphs>905</Paragraphs>
  <Slides>143</Slides>
  <Notes>106</Notes>
  <HiddenSlides>0</HiddenSlides>
  <MMClips>0</MMClips>
  <ScaleCrop>false</ScaleCrop>
  <HeadingPairs>
    <vt:vector size="6" baseType="variant">
      <vt:variant>
        <vt:lpstr>Fonts Used</vt:lpstr>
      </vt:variant>
      <vt:variant>
        <vt:i4>34</vt:i4>
      </vt:variant>
      <vt:variant>
        <vt:lpstr>Theme</vt:lpstr>
      </vt:variant>
      <vt:variant>
        <vt:i4>68</vt:i4>
      </vt:variant>
      <vt:variant>
        <vt:lpstr>Slide Titles</vt:lpstr>
      </vt:variant>
      <vt:variant>
        <vt:i4>143</vt:i4>
      </vt:variant>
    </vt:vector>
  </HeadingPairs>
  <TitlesOfParts>
    <vt:vector size="245" baseType="lpstr">
      <vt:lpstr>BONES</vt:lpstr>
      <vt:lpstr>標楷體</vt:lpstr>
      <vt:lpstr>標楷體</vt:lpstr>
      <vt:lpstr>Firecat Medium</vt:lpstr>
      <vt:lpstr>Inter</vt:lpstr>
      <vt:lpstr>Kai</vt:lpstr>
      <vt:lpstr>微軟正黑體</vt:lpstr>
      <vt:lpstr>ＭＳ Ｐゴシック</vt:lpstr>
      <vt:lpstr>ＭＳ Ｐゴシック</vt:lpstr>
      <vt:lpstr>Osaka</vt:lpstr>
      <vt:lpstr>SimSun</vt:lpstr>
      <vt:lpstr>华文宋体</vt:lpstr>
      <vt:lpstr>华文细黑</vt:lpstr>
      <vt:lpstr>Apple Chancery</vt:lpstr>
      <vt:lpstr>Arial</vt:lpstr>
      <vt:lpstr>Arial Black</vt:lpstr>
      <vt:lpstr>Arial Narrow</vt:lpstr>
      <vt:lpstr>Calibri</vt:lpstr>
      <vt:lpstr>Century Gothic</vt:lpstr>
      <vt:lpstr>Chalkduster</vt:lpstr>
      <vt:lpstr>Comic Sans MS</vt:lpstr>
      <vt:lpstr>Constantia</vt:lpstr>
      <vt:lpstr>Franklin Gothic Medium</vt:lpstr>
      <vt:lpstr>Garamond</vt:lpstr>
      <vt:lpstr>Geneva</vt:lpstr>
      <vt:lpstr>Helvetica</vt:lpstr>
      <vt:lpstr>Impact</vt:lpstr>
      <vt:lpstr>Monotype Sorts</vt:lpstr>
      <vt:lpstr>SimHei</vt:lpstr>
      <vt:lpstr>Tahoma</vt:lpstr>
      <vt:lpstr>Times</vt:lpstr>
      <vt:lpstr>Times New Roman</vt:lpstr>
      <vt:lpstr>Wingdings</vt:lpstr>
      <vt:lpstr>Wingdings 2</vt:lpstr>
      <vt:lpstr>Stream</vt:lpstr>
      <vt:lpstr>1_Contemporary</vt:lpstr>
      <vt:lpstr>Balance</vt:lpstr>
      <vt:lpstr>Default Design</vt:lpstr>
      <vt:lpstr>3_Default Design</vt:lpstr>
      <vt:lpstr>49_Blank Presentation</vt:lpstr>
      <vt:lpstr>Blank Presentation</vt:lpstr>
      <vt:lpstr>50_Blank Presentation</vt:lpstr>
      <vt:lpstr>6_Contemporary</vt:lpstr>
      <vt:lpstr>4_Default Design</vt:lpstr>
      <vt:lpstr>1_Blank Presentation</vt:lpstr>
      <vt:lpstr>2_Blank Presentation</vt:lpstr>
      <vt:lpstr>4_Blank Presentation</vt:lpstr>
      <vt:lpstr>53_Blank Presentation</vt:lpstr>
      <vt:lpstr>5_Blank Presentation</vt:lpstr>
      <vt:lpstr>54_Blank Presentation</vt:lpstr>
      <vt:lpstr>6_Blank Presentation</vt:lpstr>
      <vt:lpstr>8_Blank Presentation</vt:lpstr>
      <vt:lpstr>8_Contemporary</vt:lpstr>
      <vt:lpstr>9_Blank Presentation</vt:lpstr>
      <vt:lpstr>11_Default Design</vt:lpstr>
      <vt:lpstr>10_Blank Presentation</vt:lpstr>
      <vt:lpstr>9_Contemporary</vt:lpstr>
      <vt:lpstr>11_Blank Presentation</vt:lpstr>
      <vt:lpstr>12_Default Design</vt:lpstr>
      <vt:lpstr>12_Blank Presentation</vt:lpstr>
      <vt:lpstr>13_Default Design</vt:lpstr>
      <vt:lpstr>13_Blank Presentation</vt:lpstr>
      <vt:lpstr>14_Blank Presentation</vt:lpstr>
      <vt:lpstr>15_Blank Presentation</vt:lpstr>
      <vt:lpstr>10_Contemporary</vt:lpstr>
      <vt:lpstr>11_Contemporary</vt:lpstr>
      <vt:lpstr>55_Blank Presentation</vt:lpstr>
      <vt:lpstr>16_Blank Presentation</vt:lpstr>
      <vt:lpstr>18_Blank Presentation</vt:lpstr>
      <vt:lpstr>19_Blank Presentation</vt:lpstr>
      <vt:lpstr>20_Blank Presentation</vt:lpstr>
      <vt:lpstr>21_Blank Presentation</vt:lpstr>
      <vt:lpstr>22_Blank Presentation</vt:lpstr>
      <vt:lpstr>24_Blank Presentation</vt:lpstr>
      <vt:lpstr>25_Blank Presentation</vt:lpstr>
      <vt:lpstr>26_Blank Presentation</vt:lpstr>
      <vt:lpstr>1_Balance</vt:lpstr>
      <vt:lpstr>4_Balance</vt:lpstr>
      <vt:lpstr>29_Blank Presentation</vt:lpstr>
      <vt:lpstr>5_Orbit</vt:lpstr>
      <vt:lpstr>13_Contemporary</vt:lpstr>
      <vt:lpstr>Flow</vt:lpstr>
      <vt:lpstr>1_Warp</vt:lpstr>
      <vt:lpstr>2_Office Theme</vt:lpstr>
      <vt:lpstr>59_Blank Presentation</vt:lpstr>
      <vt:lpstr>Contemporary</vt:lpstr>
      <vt:lpstr>8_Default Design</vt:lpstr>
      <vt:lpstr>19_Default Design</vt:lpstr>
      <vt:lpstr>7_Contemporary</vt:lpstr>
      <vt:lpstr>3_Blank Presentation</vt:lpstr>
      <vt:lpstr>10_MEADOW</vt:lpstr>
      <vt:lpstr>2_untitled 1</vt:lpstr>
      <vt:lpstr>14_Contemporary</vt:lpstr>
      <vt:lpstr>Bar Code</vt:lpstr>
      <vt:lpstr>31_Blank Presentation</vt:lpstr>
      <vt:lpstr>32_Blank Presentation</vt:lpstr>
      <vt:lpstr>6_Balance</vt:lpstr>
      <vt:lpstr>51_Blank Presentation</vt:lpstr>
      <vt:lpstr>42_Blank Presentation</vt:lpstr>
      <vt:lpstr>15_Contemporary</vt:lpstr>
      <vt:lpstr>33_Blank Presentation</vt:lpstr>
      <vt:lpstr>27_Blank Presentation</vt:lpstr>
      <vt:lpstr>你们要分别为圣</vt:lpstr>
      <vt:lpstr>Holiness</vt:lpstr>
      <vt:lpstr>神圣，神圣，圣洁</vt:lpstr>
      <vt:lpstr>神圣圣洁意味着什么？</vt:lpstr>
      <vt:lpstr>圣洁</vt:lpstr>
      <vt:lpstr>100% 纯洁</vt:lpstr>
      <vt:lpstr>Holiness</vt:lpstr>
      <vt:lpstr>圣灵</vt:lpstr>
      <vt:lpstr>圣灵保惠师</vt:lpstr>
      <vt:lpstr>保惠师(约翰福音 14:16)</vt:lpstr>
      <vt:lpstr>内住的圣灵？</vt:lpstr>
      <vt:lpstr>Holiness</vt:lpstr>
      <vt:lpstr>圣洁</vt:lpstr>
      <vt:lpstr>属灵的果子</vt:lpstr>
      <vt:lpstr>圣洁</vt:lpstr>
      <vt:lpstr>在我们认识神之后如何持续地享受神的同在？</vt:lpstr>
      <vt:lpstr>出埃及 的 路线： 传统的看法</vt:lpstr>
      <vt:lpstr>西奈山</vt:lpstr>
      <vt:lpstr>Background</vt:lpstr>
      <vt:lpstr>中心思想</vt:lpstr>
      <vt:lpstr>Background</vt:lpstr>
      <vt:lpstr>利未记写作的处境</vt:lpstr>
      <vt:lpstr>利未记</vt:lpstr>
      <vt:lpstr>关键字</vt:lpstr>
      <vt:lpstr>在我们认识神之后如何持续地享受神的同在？</vt:lpstr>
      <vt:lpstr>I.承认神是你所需的全部. </vt:lpstr>
      <vt:lpstr>哪个最准确?</vt:lpstr>
      <vt:lpstr>旧约中的罪得赦免</vt:lpstr>
      <vt:lpstr>Slides on  利未记 1</vt:lpstr>
      <vt:lpstr>虽然我们身为领袖已被神洁净可是我们仍然还是会离弃神</vt:lpstr>
      <vt:lpstr>神为什么为以色列的软弱和罪过规定奉献物？</vt:lpstr>
      <vt:lpstr>神借奉献的血赦免了以色列人 (利未记 4:1 - 5：13; 6:24 - 30)。</vt:lpstr>
      <vt:lpstr>神为什么建立献祭 的体制？</vt:lpstr>
      <vt:lpstr>血的献祭在律法下能拯救 以色列人吗？</vt:lpstr>
      <vt:lpstr>牺牲宽恕罪过</vt:lpstr>
      <vt:lpstr>Slides on  利未记 2</vt:lpstr>
      <vt:lpstr>会幕 及 院子</vt:lpstr>
      <vt:lpstr>利未记第 1–5 中的献祭礼仪</vt:lpstr>
      <vt:lpstr>利未记第 1–5 中的献祭礼仪</vt:lpstr>
      <vt:lpstr>利未记第 1–5 中的献祭礼仪</vt:lpstr>
      <vt:lpstr>Slides on  利未记 3</vt:lpstr>
      <vt:lpstr>旧约里的献祭</vt:lpstr>
      <vt:lpstr>罗马书</vt:lpstr>
      <vt:lpstr>罗马书 12:2</vt:lpstr>
      <vt:lpstr>PowerPoint Presentation</vt:lpstr>
      <vt:lpstr>旧约里的献祭</vt:lpstr>
      <vt:lpstr>Slides on  利未记 4</vt:lpstr>
      <vt:lpstr>赎罪祭的血可以赦免无意的罪 （4:1–5:13；6:24-30）。</vt:lpstr>
      <vt:lpstr>Slides on  利未记 5</vt:lpstr>
      <vt:lpstr>赎愆祭的血和赔偿 赦免了无意的罪 （5:14–6:7；7:1-10）。</vt:lpstr>
      <vt:lpstr>Slides on  利未记 6</vt:lpstr>
      <vt:lpstr>利未记第 1-7 章中的献祭</vt:lpstr>
      <vt:lpstr>Slides on  利未记 7</vt:lpstr>
      <vt:lpstr>动物得拯救吗?</vt:lpstr>
      <vt:lpstr>神借着基督的宝血赦免了我们</vt:lpstr>
      <vt:lpstr>新约中的罪得赦免</vt:lpstr>
      <vt:lpstr>血 和 赦免</vt:lpstr>
      <vt:lpstr>圣洁</vt:lpstr>
      <vt:lpstr>Slides on  利未记 8</vt:lpstr>
      <vt:lpstr>Leviticus 8-10 Chart</vt:lpstr>
      <vt:lpstr>祭司职任的开始</vt:lpstr>
      <vt:lpstr>Slides on  利未记 9</vt:lpstr>
      <vt:lpstr> 膏立亚伦及其众子为祭司 </vt:lpstr>
      <vt:lpstr>对比利未人和祭司</vt:lpstr>
      <vt:lpstr>对比利未人和祭司</vt:lpstr>
      <vt:lpstr>Slides on  利未记 10</vt:lpstr>
      <vt:lpstr>拿答  和  亚比户</vt:lpstr>
      <vt:lpstr>拿答  和  亚比户</vt:lpstr>
      <vt:lpstr>拿答  和  亚比户</vt:lpstr>
      <vt:lpstr>Levi's Family Tree</vt:lpstr>
      <vt:lpstr>I.承认神是你所需的全部. </vt:lpstr>
      <vt:lpstr>“按着律法，几乎所有都是用血洁净的，如果没有流血， 就没有赦免”   (来 9:22) </vt:lpstr>
      <vt:lpstr>救恩 （无论年龄）:</vt:lpstr>
      <vt:lpstr>利未记 1-10 章的重点</vt:lpstr>
      <vt:lpstr>基督的血怎能赦免我们的罪呢？</vt:lpstr>
      <vt:lpstr>基督的血以两种方式赦免：</vt:lpstr>
      <vt:lpstr>圣洁</vt:lpstr>
      <vt:lpstr>Slides on  利未记 11</vt:lpstr>
      <vt:lpstr>在我们认识神之后如何持续地享受神的同在？</vt:lpstr>
      <vt:lpstr>论  点</vt:lpstr>
      <vt:lpstr>I.承认神是你所需的全部. </vt:lpstr>
      <vt:lpstr>II.操练圣洁的习惯。</vt:lpstr>
      <vt:lpstr>利未记</vt:lpstr>
      <vt:lpstr>Leviticus 11-16 Chart</vt:lpstr>
      <vt:lpstr>洁净与不洁净 (利未记第11章)</vt:lpstr>
      <vt:lpstr>什么食物？</vt:lpstr>
      <vt:lpstr>站起来 彼 得 ! 杀掉并吃吧 !</vt:lpstr>
      <vt:lpstr>洁净与不洁净 (利未记第11章)</vt:lpstr>
      <vt:lpstr>Lamb</vt:lpstr>
      <vt:lpstr>为什么不可吃猪肉? (以及其它有关律法的问题)  </vt:lpstr>
      <vt:lpstr>Slides on  利未记 12</vt:lpstr>
      <vt:lpstr>为什么不可吃猪肉? (以及其它有关律法的问题) </vt:lpstr>
      <vt:lpstr>割礼, 维生素 K，以及凝血酶原</vt:lpstr>
      <vt:lpstr>“基督释放了我们，为了要使我们得自由。所以你们要站立得稳，不要再被奴役的轭控制。”  (加 5:1 CNVS).</vt:lpstr>
      <vt:lpstr>Slides on  利未记 13</vt:lpstr>
      <vt:lpstr>上帝有怜悯之心吗？</vt:lpstr>
      <vt:lpstr>如何才能使麻风病人脱离困境？</vt:lpstr>
      <vt:lpstr>为什么不可吃猪肉? (以及其它有关律法的问题) </vt:lpstr>
      <vt:lpstr>Slides on  利未记 14</vt:lpstr>
      <vt:lpstr>为什么不可吃猪肉? (以及其它有关律法的问题) </vt:lpstr>
      <vt:lpstr>Slides on  利未记 16</vt:lpstr>
      <vt:lpstr>赎罪日:利未记第17章</vt:lpstr>
      <vt:lpstr>“然后把两只公山羊牵来，放在会幕门口，耶和华的面前； 8 亚伦要为这两只山羊抽签：一签归耶和华，另一签归阿撒泻勒（“阿撒泻勒”是希伯来文音译，这字原意不能确定）。” (利未记 16:7-8 CNVS). </vt:lpstr>
      <vt:lpstr>“亚伦要把那抽签归耶和华的山羊，献作赎罪祭。”  (利未记 16:9 CNVS). </vt:lpstr>
      <vt:lpstr>“然后他要宰杀那为人民作赎罪祭的公山羊，把血带进幔子里，弹羊血在施恩座的上面和施恩座的前面，好象弹公牛的血一样。”  (利未记16:15 CNVS). </vt:lpstr>
      <vt:lpstr>“那只山羊就担当他们的一切罪孽，把它们带到一个完全隔离的地；所以那人要把那只山羊送到旷野里去。”  (利未记16:22). </vt:lpstr>
      <vt:lpstr>“但基督已经来了，作了已经实现的美好事物的大祭司；他经过更大、更完备的会幕（不是人手所做的， 也就是不属于这被造的世界的）。”  (希伯来 9:11 CNVS). </vt:lpstr>
      <vt:lpstr>Slides on  利未记 17</vt:lpstr>
      <vt:lpstr>血?</vt:lpstr>
      <vt:lpstr>“生命是在血里”</vt:lpstr>
      <vt:lpstr>用祂的血为所有的一次献上!</vt:lpstr>
      <vt:lpstr>不再需要赎罪的祭</vt:lpstr>
      <vt:lpstr>罪已经被除去(不仅仅是遮盖)</vt:lpstr>
      <vt:lpstr>至圣所里的宝座?</vt:lpstr>
      <vt:lpstr>Slides on  利未记 18</vt:lpstr>
      <vt:lpstr>同性恋</vt:lpstr>
      <vt:lpstr>Slides on  利未记 19</vt:lpstr>
      <vt:lpstr>“基 督 释 放 了 我 们 ， 叫 我 们 得 以 自 由 。 所 以 要 站 立 得 稳 ， 不 要 再 被 奴 仆 的 轭 挟 制 。”  (加拉太书 5:1).</vt:lpstr>
      <vt:lpstr>利未记19:28 "不可为死人的缘故，割伤你们的身体，也不可在你们的身上刺花纹；我是耶和华。"</vt:lpstr>
      <vt:lpstr>Slides on  利未记 21</vt:lpstr>
      <vt:lpstr>利未记21章：必要条件</vt:lpstr>
      <vt:lpstr>Slides on  利未记 22</vt:lpstr>
      <vt:lpstr>独特性:</vt:lpstr>
      <vt:lpstr>Slides on  利未记 23</vt:lpstr>
      <vt:lpstr>圣经中的节期</vt:lpstr>
      <vt:lpstr>PowerPoint Presentation</vt:lpstr>
      <vt:lpstr>PowerPoint Presentation</vt:lpstr>
      <vt:lpstr>利未记23 节期</vt:lpstr>
      <vt:lpstr>Slides on  利未记 26</vt:lpstr>
      <vt:lpstr>场合</vt:lpstr>
      <vt:lpstr>Slides on  利未记 27</vt:lpstr>
      <vt:lpstr>我们的生活习性必须要反映出神的圣洁</vt:lpstr>
      <vt:lpstr>解读和传播法律文学</vt:lpstr>
      <vt:lpstr>阐述旧约法律的建议策略</vt:lpstr>
      <vt:lpstr>应   用</vt:lpstr>
      <vt:lpstr>在我们认识神之后如何持续地享受神的同在？</vt:lpstr>
      <vt:lpstr>中心思想</vt:lpstr>
      <vt:lpstr>I.承认神是你所需的全部. </vt:lpstr>
      <vt:lpstr>II.操练圣洁的习惯。</vt:lpstr>
      <vt:lpstr>圣洁</vt:lpstr>
      <vt:lpstr>你的生活中有哪些行为需要认罪并除去？ </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331</cp:revision>
  <dcterms:created xsi:type="dcterms:W3CDTF">2010-03-04T22:53:17Z</dcterms:created>
  <dcterms:modified xsi:type="dcterms:W3CDTF">2024-08-04T03:31:51Z</dcterms:modified>
</cp:coreProperties>
</file>