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7.xml" ContentType="application/vnd.openxmlformats-officedocument.themeOverride+xml"/>
  <Override PartName="/ppt/notesSlides/notesSlide51.xml" ContentType="application/vnd.openxmlformats-officedocument.presentationml.notesSl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3" r:id="rId2"/>
    <p:sldMasterId id="2147483800" r:id="rId3"/>
    <p:sldMasterId id="2147483836" r:id="rId4"/>
    <p:sldMasterId id="2147484763" r:id="rId5"/>
    <p:sldMasterId id="2147484777" r:id="rId6"/>
    <p:sldMasterId id="2147484813" r:id="rId7"/>
    <p:sldMasterId id="2147484827" r:id="rId8"/>
    <p:sldMasterId id="2147484876" r:id="rId9"/>
    <p:sldMasterId id="2147484911" r:id="rId10"/>
    <p:sldMasterId id="2147484923" r:id="rId11"/>
    <p:sldMasterId id="2147484935" r:id="rId12"/>
    <p:sldMasterId id="2147484959" r:id="rId13"/>
    <p:sldMasterId id="2147484972" r:id="rId14"/>
    <p:sldMasterId id="2147484985" r:id="rId15"/>
    <p:sldMasterId id="2147484997" r:id="rId16"/>
    <p:sldMasterId id="2147485009" r:id="rId17"/>
  </p:sldMasterIdLst>
  <p:notesMasterIdLst>
    <p:notesMasterId r:id="rId88"/>
  </p:notesMasterIdLst>
  <p:sldIdLst>
    <p:sldId id="1160" r:id="rId18"/>
    <p:sldId id="2489" r:id="rId19"/>
    <p:sldId id="513" r:id="rId20"/>
    <p:sldId id="795" r:id="rId21"/>
    <p:sldId id="1165" r:id="rId22"/>
    <p:sldId id="1166" r:id="rId23"/>
    <p:sldId id="1162" r:id="rId24"/>
    <p:sldId id="1164" r:id="rId25"/>
    <p:sldId id="1146" r:id="rId26"/>
    <p:sldId id="704" r:id="rId27"/>
    <p:sldId id="1181" r:id="rId28"/>
    <p:sldId id="1182" r:id="rId29"/>
    <p:sldId id="1184" r:id="rId30"/>
    <p:sldId id="1185" r:id="rId31"/>
    <p:sldId id="1188" r:id="rId32"/>
    <p:sldId id="1199" r:id="rId33"/>
    <p:sldId id="439" r:id="rId34"/>
    <p:sldId id="498" r:id="rId35"/>
    <p:sldId id="440" r:id="rId36"/>
    <p:sldId id="1197" r:id="rId37"/>
    <p:sldId id="1195" r:id="rId38"/>
    <p:sldId id="1163" r:id="rId39"/>
    <p:sldId id="527" r:id="rId40"/>
    <p:sldId id="528" r:id="rId41"/>
    <p:sldId id="529" r:id="rId42"/>
    <p:sldId id="530" r:id="rId43"/>
    <p:sldId id="2486" r:id="rId44"/>
    <p:sldId id="526" r:id="rId45"/>
    <p:sldId id="1177" r:id="rId46"/>
    <p:sldId id="429" r:id="rId47"/>
    <p:sldId id="1176" r:id="rId48"/>
    <p:sldId id="263" r:id="rId49"/>
    <p:sldId id="531" r:id="rId50"/>
    <p:sldId id="1198" r:id="rId51"/>
    <p:sldId id="2488" r:id="rId52"/>
    <p:sldId id="1200" r:id="rId53"/>
    <p:sldId id="834" r:id="rId54"/>
    <p:sldId id="562" r:id="rId55"/>
    <p:sldId id="536" r:id="rId56"/>
    <p:sldId id="537" r:id="rId57"/>
    <p:sldId id="538" r:id="rId58"/>
    <p:sldId id="421" r:id="rId59"/>
    <p:sldId id="838" r:id="rId60"/>
    <p:sldId id="286" r:id="rId61"/>
    <p:sldId id="2491" r:id="rId62"/>
    <p:sldId id="2493" r:id="rId63"/>
    <p:sldId id="371" r:id="rId64"/>
    <p:sldId id="1190" r:id="rId65"/>
    <p:sldId id="1191" r:id="rId66"/>
    <p:sldId id="542" r:id="rId67"/>
    <p:sldId id="683" r:id="rId68"/>
    <p:sldId id="506" r:id="rId69"/>
    <p:sldId id="507" r:id="rId70"/>
    <p:sldId id="504" r:id="rId71"/>
    <p:sldId id="843" r:id="rId72"/>
    <p:sldId id="550" r:id="rId73"/>
    <p:sldId id="1196" r:id="rId74"/>
    <p:sldId id="582" r:id="rId75"/>
    <p:sldId id="2490" r:id="rId76"/>
    <p:sldId id="430" r:id="rId77"/>
    <p:sldId id="2494" r:id="rId78"/>
    <p:sldId id="431" r:id="rId79"/>
    <p:sldId id="2492" r:id="rId80"/>
    <p:sldId id="1202" r:id="rId81"/>
    <p:sldId id="2485" r:id="rId82"/>
    <p:sldId id="1154" r:id="rId83"/>
    <p:sldId id="1170" r:id="rId84"/>
    <p:sldId id="1137" r:id="rId85"/>
    <p:sldId id="557" r:id="rId86"/>
    <p:sldId id="197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FF9300"/>
    <a:srgbClr val="A74000"/>
    <a:srgbClr val="BB383A"/>
    <a:srgbClr val="0972BF"/>
    <a:srgbClr val="01A0CD"/>
    <a:srgbClr val="418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autoAdjust="0"/>
    <p:restoredTop sz="76365" autoAdjust="0"/>
  </p:normalViewPr>
  <p:slideViewPr>
    <p:cSldViewPr snapToGrid="0" snapToObjects="1">
      <p:cViewPr varScale="1">
        <p:scale>
          <a:sx n="94" d="100"/>
          <a:sy n="94" d="100"/>
        </p:scale>
        <p:origin x="2136" y="19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110" d="100"/>
        <a:sy n="110" d="100"/>
      </p:scale>
      <p:origin x="0" y="26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081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They shed the Passover lamb’s blood and put it on their doorposts.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78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C9B671-86BD-DA4D-A0C2-BA4C90CDF5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Then God miraculously parted the Sea and led his people out of Egypt—a picture of salvation for the believers since each of those redeemed had been saved from death by the Passover lamb’s blood. In other words, they had a personal relationship with God.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158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Israel invited God’s presence at Mt. Sinai and God was pleased to dwell with them (Exodus 39:34).</a:t>
            </a:r>
            <a:r>
              <a:rPr lang="en-SG" dirty="0">
                <a:effectLst/>
                <a:latin typeface="Arial"/>
                <a:cs typeface="Arial"/>
              </a:rPr>
              <a:t> </a:t>
            </a:r>
          </a:p>
          <a:p>
            <a:r>
              <a:rPr lang="en-US" sz="1200" kern="1200" dirty="0">
                <a:solidFill>
                  <a:schemeClr val="tx1"/>
                </a:solidFill>
                <a:effectLst/>
                <a:latin typeface="Arial"/>
                <a:ea typeface="+mn-ea"/>
                <a:cs typeface="Arial"/>
              </a:rPr>
              <a:t>Despite God’s awesome holiness at Sinai, they had come into a relationship with God though the Passover lamb at the Exodus.</a:t>
            </a:r>
            <a:endParaRPr lang="en-US" dirty="0">
              <a:latin typeface="Arial"/>
              <a:cs typeface="Arial"/>
            </a:endParaRPr>
          </a:p>
        </p:txBody>
      </p:sp>
    </p:spTree>
    <p:extLst>
      <p:ext uri="{BB962C8B-B14F-4D97-AF65-F5344CB8AC3E}">
        <p14:creationId xmlns:p14="http://schemas.microsoft.com/office/powerpoint/2010/main" val="158532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Now they stand there at the tabernacle wondering how long this will last. </a:t>
            </a:r>
            <a:r>
              <a:rPr lang="en-US" sz="1200" dirty="0">
                <a:effectLst/>
                <a:latin typeface="Arial" panose="020B0604020202020204" pitchFamily="34" charset="0"/>
                <a:ea typeface="Times New Roman"/>
                <a:cs typeface="Arial" panose="020B0604020202020204" pitchFamily="34" charset="0"/>
              </a:rPr>
              <a:t>How could they experience God’s blessing, guidance and reality continually?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2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CC2CCC-D217-3441-8193-C6ABD2F248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The tabernacle was finished but now they needed to know what to do with it!</a:t>
            </a:r>
            <a:endParaRPr lang="en-SG" sz="1200" b="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265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(So what is the first way to maintain fellowship with your holy God?)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86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7945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new ways.</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0191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burnt offering was a voluntary sacrifice that totally consumed the animal to draw near to God in total dedication (Lev 1).</a:t>
            </a:r>
          </a:p>
        </p:txBody>
      </p:sp>
    </p:spTree>
    <p:extLst>
      <p:ext uri="{BB962C8B-B14F-4D97-AF65-F5344CB8AC3E}">
        <p14:creationId xmlns:p14="http://schemas.microsoft.com/office/powerpoint/2010/main" val="1693596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The burnt offering begins with instructions to offer a bull. Wow, what an expensive gift to God! This would be several months or even a year or more wages for people!</a:t>
            </a:r>
            <a:endParaRPr lang="en-US" dirty="0">
              <a:latin typeface="Arial"/>
              <a:cs typeface="Arial"/>
            </a:endParaRPr>
          </a:p>
        </p:txBody>
      </p:sp>
    </p:spTree>
    <p:extLst>
      <p:ext uri="{BB962C8B-B14F-4D97-AF65-F5344CB8AC3E}">
        <p14:creationId xmlns:p14="http://schemas.microsoft.com/office/powerpoint/2010/main" val="36252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Tell your answer to this question to the person next to you.</a:t>
            </a:r>
          </a:p>
        </p:txBody>
      </p:sp>
    </p:spTree>
    <p:extLst>
      <p:ext uri="{BB962C8B-B14F-4D97-AF65-F5344CB8AC3E}">
        <p14:creationId xmlns:p14="http://schemas.microsoft.com/office/powerpoint/2010/main" val="2731171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But notice that God allowed various types of animals for the same offering.</a:t>
            </a:r>
          </a:p>
          <a:p>
            <a:r>
              <a:rPr lang="en-US" baseline="0" dirty="0">
                <a:latin typeface="Arial" panose="020B0604020202020204" pitchFamily="34" charset="0"/>
                <a:ea typeface="ＭＳ Ｐゴシック" charset="0"/>
                <a:cs typeface="Arial" panose="020B0604020202020204" pitchFamily="34" charset="0"/>
              </a:rPr>
              <a:t>“1:2. This verse forms a transition to the law of the burnt offering by referring to an offering (</a:t>
            </a:r>
            <a:r>
              <a:rPr lang="en-US" sz="1800" baseline="0" dirty="0" err="1">
                <a:latin typeface="Yehudit" pitchFamily="2" charset="77"/>
                <a:ea typeface="Yehudit" pitchFamily="2" charset="77"/>
                <a:cs typeface="Arial" panose="020B0604020202020204" pitchFamily="34" charset="0"/>
              </a:rPr>
              <a:t>NA;b√r∂q</a:t>
            </a:r>
            <a:r>
              <a:rPr lang="en-US" baseline="0" dirty="0">
                <a:latin typeface="Arial" panose="020B0604020202020204" pitchFamily="34" charset="0"/>
                <a:ea typeface="ＭＳ Ｐゴシック" charset="0"/>
                <a:cs typeface="Arial" panose="020B0604020202020204" pitchFamily="34" charset="0"/>
              </a:rPr>
              <a:t>, “that which is brought” to God—a general term covering all sacrifice) from either the herd (i.e., a bull, vv. 3-9) or the flock (i.e., a sheep or goat, vv. 10-13). With the addition of birds (vv. 14-17), this provides the formal outline of the law of burnt offering (see also 6:8-13), the animals of the offering being listed in a descending order of value” (BKC).</a:t>
            </a:r>
          </a:p>
          <a:p>
            <a:r>
              <a:rPr lang="en-US" baseline="0" dirty="0">
                <a:latin typeface="Arial" panose="020B0604020202020204" pitchFamily="34" charset="0"/>
                <a:ea typeface="ＭＳ Ｐゴシック" charset="0"/>
                <a:cs typeface="Arial" panose="020B0604020202020204" pitchFamily="34" charset="0"/>
              </a:rPr>
              <a:t>God allowed expensive offerings (bulls) for the wealthy, moderate animals for the middle class (lambs, goats), and the poor could offer as simple an animal as a bird. Likewise, he instituted the tithe because he made sure that even the poorest person could live on 90% of his income.</a:t>
            </a:r>
          </a:p>
        </p:txBody>
      </p:sp>
    </p:spTree>
    <p:extLst>
      <p:ext uri="{BB962C8B-B14F-4D97-AF65-F5344CB8AC3E}">
        <p14:creationId xmlns:p14="http://schemas.microsoft.com/office/powerpoint/2010/main" val="137906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But one thing that characterized all of these offerings is that they must be perfect animals without defect—just like our Lord Jesus Christ.</a:t>
            </a:r>
          </a:p>
        </p:txBody>
      </p:sp>
    </p:spTree>
    <p:extLst>
      <p:ext uri="{BB962C8B-B14F-4D97-AF65-F5344CB8AC3E}">
        <p14:creationId xmlns:p14="http://schemas.microsoft.com/office/powerpoint/2010/main" val="379879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631AD-D120-8849-BE19-E4B34E37C9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process was also clearly given.</a:t>
            </a:r>
          </a:p>
        </p:txBody>
      </p:sp>
    </p:spTree>
    <p:extLst>
      <p:ext uri="{BB962C8B-B14F-4D97-AF65-F5344CB8AC3E}">
        <p14:creationId xmlns:p14="http://schemas.microsoft.com/office/powerpoint/2010/main" val="302935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1A08C-5F0C-D447-8939-6F15038D25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67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EB1B1D-83E9-DC4A-9212-DDE512F044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397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for a burnt offering, the ENTIRE sacrifice was burned.</a:t>
            </a:r>
          </a:p>
        </p:txBody>
      </p:sp>
    </p:spTree>
    <p:extLst>
      <p:ext uri="{BB962C8B-B14F-4D97-AF65-F5344CB8AC3E}">
        <p14:creationId xmlns:p14="http://schemas.microsoft.com/office/powerpoint/2010/main" val="3511464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3196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staple of our diet comes from grain.</a:t>
            </a:r>
          </a:p>
        </p:txBody>
      </p:sp>
    </p:spTree>
    <p:extLst>
      <p:ext uri="{BB962C8B-B14F-4D97-AF65-F5344CB8AC3E}">
        <p14:creationId xmlns:p14="http://schemas.microsoft.com/office/powerpoint/2010/main" val="1297993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When God provided grain, Israelites could offer some back to God to say thank you.</a:t>
            </a:r>
          </a:p>
        </p:txBody>
      </p:sp>
    </p:spTree>
    <p:extLst>
      <p:ext uri="{BB962C8B-B14F-4D97-AF65-F5344CB8AC3E}">
        <p14:creationId xmlns:p14="http://schemas.microsoft.com/office/powerpoint/2010/main" val="373219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Sometimes grain could be in the form of baked loaves.</a:t>
            </a:r>
          </a:p>
        </p:txBody>
      </p:sp>
    </p:spTree>
    <p:extLst>
      <p:ext uri="{BB962C8B-B14F-4D97-AF65-F5344CB8AC3E}">
        <p14:creationId xmlns:p14="http://schemas.microsoft.com/office/powerpoint/2010/main" val="307869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4227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D9E9E1-6F15-F849-A183-6A49EA1848BD}"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503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 </a:t>
            </a:r>
            <a:r>
              <a:rPr lang="en-SG" sz="1200" i="1" kern="1200" dirty="0">
                <a:solidFill>
                  <a:schemeClr val="tx1"/>
                </a:solidFill>
                <a:effectLst/>
                <a:latin typeface="Arial" panose="020B0604020202020204" pitchFamily="34" charset="0"/>
                <a:ea typeface="+mn-ea"/>
                <a:cs typeface="Arial" panose="020B0604020202020204" pitchFamily="34" charset="0"/>
              </a:rPr>
              <a:t>distinctiveness</a:t>
            </a:r>
            <a:r>
              <a:rPr lang="en-SG" sz="1200" kern="1200" dirty="0">
                <a:solidFill>
                  <a:schemeClr val="tx1"/>
                </a:solidFill>
                <a:effectLst/>
                <a:latin typeface="Arial" panose="020B0604020202020204" pitchFamily="34" charset="0"/>
                <a:ea typeface="+mn-ea"/>
                <a:cs typeface="Arial" panose="020B0604020202020204" pitchFamily="34" charset="0"/>
              </a:rPr>
              <a:t> of the fellowship offering was in the communal meal which the worshiper and his family ate before the Lord (cf. 7:15). It was essentially a voluntary act in which the worshiper accepted the meat from God as a token of His covenant faithfulness and gave God acknowledgment or thankful praise for His past blessings bestowed, whether in answer to prayer, or granted unexpectedly, or the normal blessings [1:180] such as a good harvest” )” (Lindsey, </a:t>
            </a:r>
            <a:r>
              <a:rPr lang="en-SG" sz="1200" i="1" kern="1200" dirty="0">
                <a:solidFill>
                  <a:schemeClr val="tx1"/>
                </a:solidFill>
                <a:effectLst/>
                <a:latin typeface="Arial" panose="020B0604020202020204" pitchFamily="34" charset="0"/>
                <a:ea typeface="+mn-ea"/>
                <a:cs typeface="Arial" panose="020B0604020202020204" pitchFamily="34" charset="0"/>
              </a:rPr>
              <a:t>BKC</a:t>
            </a:r>
            <a:r>
              <a:rPr lang="en-SG" sz="1200" i="0" kern="1200" dirty="0">
                <a:solidFill>
                  <a:schemeClr val="tx1"/>
                </a:solidFill>
                <a:effectLst/>
                <a:latin typeface="Arial" panose="020B0604020202020204" pitchFamily="34" charset="0"/>
                <a:ea typeface="+mn-ea"/>
                <a:cs typeface="Arial" panose="020B0604020202020204" pitchFamily="34" charset="0"/>
              </a:rPr>
              <a:t>, 1:179-80). </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8802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Why are these offerings called “an aroma pleasing to the L</a:t>
            </a:r>
            <a:r>
              <a:rPr lang="en-SG" sz="1100" kern="1200" dirty="0">
                <a:solidFill>
                  <a:schemeClr val="tx1"/>
                </a:solidFill>
                <a:effectLst/>
                <a:latin typeface="Arial" panose="020B0604020202020204" pitchFamily="34" charset="0"/>
                <a:ea typeface="+mn-ea"/>
                <a:cs typeface="Arial" panose="020B0604020202020204" pitchFamily="34" charset="0"/>
              </a:rPr>
              <a:t>ORD</a:t>
            </a:r>
            <a:r>
              <a:rPr lang="en-SG" sz="1200" kern="1200" dirty="0">
                <a:solidFill>
                  <a:schemeClr val="tx1"/>
                </a:solidFill>
                <a:effectLst/>
                <a:latin typeface="Arial" panose="020B0604020202020204" pitchFamily="34" charset="0"/>
                <a:ea typeface="+mn-ea"/>
                <a:cs typeface="Arial" panose="020B0604020202020204" pitchFamily="34" charset="0"/>
              </a:rPr>
              <a:t>” (Lev. 1:9, 17; 2:2, 9, 12; 3:5, 16; 4:31)? </a:t>
            </a:r>
          </a:p>
          <a:p>
            <a:r>
              <a:rPr lang="en-SG" sz="1200" kern="1200" dirty="0">
                <a:solidFill>
                  <a:schemeClr val="tx1"/>
                </a:solidFill>
                <a:effectLst/>
                <a:latin typeface="Arial" panose="020B0604020202020204" pitchFamily="34" charset="0"/>
                <a:ea typeface="+mn-ea"/>
                <a:cs typeface="Arial" panose="020B0604020202020204" pitchFamily="34" charset="0"/>
              </a:rPr>
              <a:t>• Simply put, God likes BBQ!</a:t>
            </a:r>
            <a:r>
              <a:rPr lang="en-SG"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More seriously, the Lord is pleased to see his people follow his ways. All obedience is like a sweet fragrance to God—especially sacrifices that express our love for him or restore our fellowship with him</a:t>
            </a:r>
          </a:p>
        </p:txBody>
      </p:sp>
    </p:spTree>
    <p:extLst>
      <p:ext uri="{BB962C8B-B14F-4D97-AF65-F5344CB8AC3E}">
        <p14:creationId xmlns:p14="http://schemas.microsoft.com/office/powerpoint/2010/main" val="3600050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90453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A820FC-3371-EB49-842B-4C4BBAC617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Offering our bodies continually is our counterpart to the whole burnt offering (Rom 12:1)—but staying alive on the altar is challenging.</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423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104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647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Thanking God for our food parallels the grain offering.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344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CDD4F-431B-C446-AB6F-9A6E15CC6F8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5939" name="Rectangle 2"/>
          <p:cNvSpPr>
            <a:spLocks noGrp="1" noRot="1" noChangeAspect="1" noChangeArrowheads="1"/>
          </p:cNvSpPr>
          <p:nvPr>
            <p:ph type="sldImg"/>
          </p:nvPr>
        </p:nvSpPr>
        <p:spPr>
          <a:solidFill>
            <a:srgbClr val="FFFFFF"/>
          </a:solidFill>
          <a:ln/>
        </p:spPr>
      </p:sp>
      <p:sp>
        <p:nvSpPr>
          <p:cNvPr id="9359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Community worship is also a fantastic privilege! Don’t look at church as a burden but as a blessing. That’s why the fellowship offering is also called the peace offering.  “The </a:t>
            </a:r>
            <a:r>
              <a:rPr lang="en-SG" sz="1200" b="0" i="1" kern="1200" dirty="0">
                <a:solidFill>
                  <a:schemeClr val="tx1"/>
                </a:solidFill>
                <a:effectLst/>
                <a:latin typeface="Arial" panose="020B0604020202020204" pitchFamily="34" charset="0"/>
                <a:ea typeface="+mn-ea"/>
                <a:cs typeface="Arial" panose="020B0604020202020204" pitchFamily="34" charset="0"/>
              </a:rPr>
              <a:t>typology</a:t>
            </a:r>
            <a:r>
              <a:rPr lang="en-SG" sz="1200" b="0" kern="1200" dirty="0">
                <a:solidFill>
                  <a:schemeClr val="tx1"/>
                </a:solidFill>
                <a:effectLst/>
                <a:latin typeface="Arial" panose="020B0604020202020204" pitchFamily="34" charset="0"/>
                <a:ea typeface="+mn-ea"/>
                <a:cs typeface="Arial" panose="020B0604020202020204" pitchFamily="34" charset="0"/>
              </a:rPr>
              <a:t> of the fellowship offering pictures the fellowship that the New Testament believer has with God and with other believers on the basis of Christ’s death on the cross (1 John 1:3). This is one phase of Christ’s ‘making peace through His blood, shed on the cross’ (Col. 1:20). In fact, ‘He Himself is our peace’ (Eph. 2:14)” (Lindsey, </a:t>
            </a:r>
            <a:r>
              <a:rPr lang="en-SG" sz="1200" b="0" i="1" kern="1200" dirty="0">
                <a:solidFill>
                  <a:schemeClr val="tx1"/>
                </a:solidFill>
                <a:effectLst/>
                <a:latin typeface="Arial" panose="020B0604020202020204" pitchFamily="34" charset="0"/>
                <a:ea typeface="+mn-ea"/>
                <a:cs typeface="Arial" panose="020B0604020202020204" pitchFamily="34" charset="0"/>
              </a:rPr>
              <a:t>BKC</a:t>
            </a:r>
            <a:r>
              <a:rPr lang="en-SG" sz="1200" b="0" kern="1200" dirty="0">
                <a:solidFill>
                  <a:schemeClr val="tx1"/>
                </a:solidFill>
                <a:effectLst/>
                <a:latin typeface="Arial" panose="020B0604020202020204" pitchFamily="34" charset="0"/>
                <a:ea typeface="+mn-ea"/>
                <a:cs typeface="Arial" panose="020B0604020202020204" pitchFamily="34" charset="0"/>
              </a:rPr>
              <a:t>, 1:180).</a:t>
            </a:r>
          </a:p>
          <a:p>
            <a:pPr eaLnBrk="1" hangingPunct="1"/>
            <a:endParaRPr lang="en-US" b="0"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60246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8C18FE-1FEF-184E-8465-BA4F810FD36B}"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Peace and fellowship were experienced in a group meal.</a:t>
            </a:r>
          </a:p>
        </p:txBody>
      </p:sp>
    </p:spTree>
    <p:extLst>
      <p:ext uri="{BB962C8B-B14F-4D97-AF65-F5344CB8AC3E}">
        <p14:creationId xmlns:p14="http://schemas.microsoft.com/office/powerpoint/2010/main" val="42644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836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690337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Israel could continue to enjoy God’s presence by three sacrifices for consecration when in fellowship (Lev 1–3).</a:t>
            </a:r>
          </a:p>
          <a:p>
            <a:r>
              <a:rPr lang="en-US" sz="1200" kern="1200" dirty="0">
                <a:solidFill>
                  <a:schemeClr val="tx1"/>
                </a:solidFill>
                <a:effectLst/>
                <a:latin typeface="Arial" panose="020B0604020202020204" pitchFamily="34" charset="0"/>
                <a:ea typeface="+mn-ea"/>
                <a:cs typeface="Arial" panose="020B0604020202020204" pitchFamily="34" charset="0"/>
              </a:rPr>
              <a:t>We also should express our love to God in new ways.</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265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8C4D-B0B9-0C4B-AF0C-DBDE18A9CB82}"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2424581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1341070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Do things that are compulsory to restore our walk the Lord (Lev 4:1-6:7).</a:t>
            </a:r>
          </a:p>
          <a:p>
            <a:r>
              <a:rPr lang="en-US" dirty="0">
                <a:latin typeface="Arial" panose="020B0604020202020204" pitchFamily="34" charset="0"/>
                <a:cs typeface="Arial" panose="020B0604020202020204" pitchFamily="34" charset="0"/>
              </a:rPr>
              <a:t>Israel could continue to enjoy God’s presence by sacrifices for cleansing when out of fellowship (4:1–6:7).</a:t>
            </a:r>
          </a:p>
          <a:p>
            <a:r>
              <a:rPr lang="en-US" dirty="0">
                <a:latin typeface="Arial" panose="020B0604020202020204" pitchFamily="34" charset="0"/>
                <a:cs typeface="Arial" panose="020B0604020202020204" pitchFamily="34" charset="0"/>
              </a:rPr>
              <a:t>Give priority to take time to agree with God about your own sin.</a:t>
            </a:r>
          </a:p>
        </p:txBody>
      </p:sp>
    </p:spTree>
    <p:extLst>
      <p:ext uri="{BB962C8B-B14F-4D97-AF65-F5344CB8AC3E}">
        <p14:creationId xmlns:p14="http://schemas.microsoft.com/office/powerpoint/2010/main" val="1259770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Did these sacrifices forgive sin in the sense that they established a relationship with God? </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7848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answer is NO, for Israel was already a saved community. </a:t>
            </a:r>
          </a:p>
        </p:txBody>
      </p:sp>
    </p:spTree>
    <p:extLst>
      <p:ext uri="{BB962C8B-B14F-4D97-AF65-F5344CB8AC3E}">
        <p14:creationId xmlns:p14="http://schemas.microsoft.com/office/powerpoint/2010/main" val="2400000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SG" sz="1200" b="0" kern="1200" dirty="0">
                <a:solidFill>
                  <a:schemeClr val="tx1"/>
                </a:solidFill>
                <a:effectLst/>
                <a:latin typeface="Arial" panose="020B0604020202020204" pitchFamily="34" charset="0"/>
                <a:ea typeface="+mn-ea"/>
                <a:cs typeface="Arial" panose="020B0604020202020204" pitchFamily="34" charset="0"/>
              </a:rPr>
              <a:t>They only needed to know how to maintain their fellowship with a holy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9544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Jews restored their fellowship with the Lord through sin and guilt sacrifices</a:t>
            </a:r>
            <a:r>
              <a:rPr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8421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b="0" kern="1200" dirty="0">
                <a:solidFill>
                  <a:schemeClr val="tx1"/>
                </a:solidFill>
                <a:effectLst/>
                <a:latin typeface="Arial" panose="020B0604020202020204" pitchFamily="34" charset="0"/>
                <a:ea typeface="+mn-ea"/>
                <a:cs typeface="Arial" panose="020B0604020202020204" pitchFamily="34" charset="0"/>
              </a:rPr>
              <a:t>The guilt (trespass) offering was an obligatory sacrifice to make restitution for withholding proper due from God or man (5:14–6:7).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 </a:t>
            </a:r>
            <a:r>
              <a:rPr lang="en-SG" sz="1200" b="0" kern="1200" dirty="0">
                <a:solidFill>
                  <a:schemeClr val="tx1"/>
                </a:solidFill>
                <a:effectLst/>
                <a:latin typeface="Arial" panose="020B0604020202020204" pitchFamily="34" charset="0"/>
                <a:ea typeface="+mn-ea"/>
                <a:cs typeface="Arial" panose="020B0604020202020204" pitchFamily="34" charset="0"/>
              </a:rPr>
              <a:t>It required an additional 20% restitution for doing wrong to someone else.</a:t>
            </a:r>
          </a:p>
        </p:txBody>
      </p:sp>
    </p:spTree>
    <p:extLst>
      <p:ext uri="{BB962C8B-B14F-4D97-AF65-F5344CB8AC3E}">
        <p14:creationId xmlns:p14="http://schemas.microsoft.com/office/powerpoint/2010/main" val="288458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Some people make promises to God that they will go wherever he wants them to go.</a:t>
            </a:r>
          </a:p>
          <a:p>
            <a:r>
              <a:rPr lang="en-US" dirty="0">
                <a:latin typeface="Arial" panose="020B0604020202020204" pitchFamily="34" charset="0"/>
                <a:cs typeface="Arial" panose="020B0604020202020204" pitchFamily="34" charset="0"/>
              </a:rPr>
              <a:t>• Others vow that they will never miss a day of Bible reading the rest of their life. </a:t>
            </a:r>
          </a:p>
          <a:p>
            <a:r>
              <a:rPr lang="en-US" dirty="0">
                <a:latin typeface="Arial" panose="020B0604020202020204" pitchFamily="34" charset="0"/>
                <a:cs typeface="Arial" panose="020B0604020202020204" pitchFamily="34" charset="0"/>
              </a:rPr>
              <a:t>• Still others promise daily prayer.</a:t>
            </a:r>
          </a:p>
          <a:p>
            <a:r>
              <a:rPr lang="en-US" dirty="0">
                <a:latin typeface="Arial" panose="020B0604020202020204" pitchFamily="34" charset="0"/>
                <a:cs typeface="Arial" panose="020B0604020202020204" pitchFamily="34" charset="0"/>
              </a:rPr>
              <a:t>• How do you sustain your walk with God? What should you do?</a:t>
            </a:r>
          </a:p>
        </p:txBody>
      </p:sp>
    </p:spTree>
    <p:extLst>
      <p:ext uri="{BB962C8B-B14F-4D97-AF65-F5344CB8AC3E}">
        <p14:creationId xmlns:p14="http://schemas.microsoft.com/office/powerpoint/2010/main" val="4126196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aseline="0" dirty="0">
                <a:latin typeface="Arial" panose="020B0604020202020204" pitchFamily="34" charset="0"/>
                <a:ea typeface="ＭＳ Ｐゴシック" charset="0"/>
                <a:cs typeface="Arial" panose="020B0604020202020204" pitchFamily="34" charset="0"/>
              </a:rPr>
              <a:t>God made covering one’s guilt possible no matter his social status!</a:t>
            </a:r>
            <a:endParaRPr lang="en-US" dirty="0">
              <a:latin typeface="Arial"/>
              <a:cs typeface="Arial"/>
            </a:endParaRPr>
          </a:p>
        </p:txBody>
      </p:sp>
    </p:spTree>
    <p:extLst>
      <p:ext uri="{BB962C8B-B14F-4D97-AF65-F5344CB8AC3E}">
        <p14:creationId xmlns:p14="http://schemas.microsoft.com/office/powerpoint/2010/main" val="3620020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Arial" panose="020B0604020202020204" pitchFamily="34" charset="0"/>
                <a:ea typeface="ＭＳ Ｐゴシック" charset="0"/>
                <a:cs typeface="Arial" panose="020B0604020202020204" pitchFamily="34" charset="0"/>
              </a:rPr>
              <a:t>当我们犯罪时我们与神仍然有关系吗？是的！</a:t>
            </a:r>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zh-CN" altLang="en-US" baseline="0" dirty="0">
                <a:latin typeface="Arial" panose="020B0604020202020204" pitchFamily="34" charset="0"/>
                <a:ea typeface="ＭＳ Ｐゴシック" charset="0"/>
                <a:cs typeface="Arial" panose="020B0604020202020204" pitchFamily="34" charset="0"/>
              </a:rPr>
              <a:t>罪不阻碍我们与神的关系但会阻碍我们与神的交通。</a:t>
            </a:r>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zh-CN" altLang="en-US" baseline="0" dirty="0">
                <a:latin typeface="Arial" panose="020B0604020202020204" pitchFamily="34" charset="0"/>
                <a:ea typeface="ＭＳ Ｐゴシック" charset="0"/>
                <a:cs typeface="Arial" panose="020B0604020202020204" pitchFamily="34" charset="0"/>
              </a:rPr>
              <a:t>旧约中的献祭并不能帮助人与神建立关系，而是帮助人恢复与神的交通。</a:t>
            </a:r>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52458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endParaRPr lang="en-US" baseline="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OB-38-Salvation-11</a:t>
            </a:r>
          </a:p>
          <a:p>
            <a:pPr eaLnBrk="1" hangingPunct="1"/>
            <a:r>
              <a:rPr lang="en-US" dirty="0">
                <a:latin typeface="Arial" panose="020B0604020202020204" pitchFamily="34" charset="0"/>
                <a:ea typeface="ＭＳ Ｐゴシック" charset="0"/>
                <a:cs typeface="Arial" panose="020B0604020202020204" pitchFamily="34" charset="0"/>
              </a:rPr>
              <a:t>OS-03-Leviticus-130</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6409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Imagine every sin costing you a month’s pay—would you sin less?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125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(So what is the first way to maintain fellowship with your holy God?)</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8037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Reverence Him and agree when you fail [restatement].</a:t>
            </a:r>
          </a:p>
        </p:txBody>
      </p:sp>
    </p:spTree>
    <p:extLst>
      <p:ext uri="{BB962C8B-B14F-4D97-AF65-F5344CB8AC3E}">
        <p14:creationId xmlns:p14="http://schemas.microsoft.com/office/powerpoint/2010/main" val="31117450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 things that are voluntary to honor the Lord—especially when life is so busy that we don’t do anything optional.</a:t>
            </a:r>
          </a:p>
        </p:txBody>
      </p:sp>
    </p:spTree>
    <p:extLst>
      <p:ext uri="{BB962C8B-B14F-4D97-AF65-F5344CB8AC3E}">
        <p14:creationId xmlns:p14="http://schemas.microsoft.com/office/powerpoint/2010/main" val="1808681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Do things that are compulsory to restore our walk the Lord. </a:t>
            </a:r>
          </a:p>
        </p:txBody>
      </p:sp>
    </p:spTree>
    <p:extLst>
      <p:ext uri="{BB962C8B-B14F-4D97-AF65-F5344CB8AC3E}">
        <p14:creationId xmlns:p14="http://schemas.microsoft.com/office/powerpoint/2010/main" val="684291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Christ made the way for us. </a:t>
            </a:r>
          </a:p>
          <a:p>
            <a:r>
              <a:rPr lang="en-SG" sz="1200" kern="1200" dirty="0">
                <a:solidFill>
                  <a:schemeClr val="tx1"/>
                </a:solidFill>
                <a:effectLst/>
                <a:latin typeface="Arial" panose="020B0604020202020204" pitchFamily="34" charset="0"/>
                <a:ea typeface="+mn-ea"/>
                <a:cs typeface="Arial" panose="020B0604020202020204" pitchFamily="34" charset="0"/>
              </a:rPr>
              <a:t>Without the shedding of blood there is no forgiveness.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84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We celebrate forgiveness at the Lord’s Supper.</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82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81901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Admit, like a turtle on a fencepost, “I didn’t get here by myself.” </a:t>
            </a:r>
          </a:p>
        </p:txBody>
      </p:sp>
    </p:spTree>
    <p:extLst>
      <p:ext uri="{BB962C8B-B14F-4D97-AF65-F5344CB8AC3E}">
        <p14:creationId xmlns:p14="http://schemas.microsoft.com/office/powerpoint/2010/main" val="2945046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issue do you need to address with God now?</a:t>
            </a:r>
          </a:p>
          <a:p>
            <a:r>
              <a:rPr lang="en-US" dirty="0">
                <a:latin typeface="Arial" panose="020B0604020202020204" pitchFamily="34" charset="0"/>
                <a:cs typeface="Arial" panose="020B0604020202020204" pitchFamily="34" charset="0"/>
              </a:rPr>
              <a:t>Telling the Lord that you love him?</a:t>
            </a:r>
          </a:p>
          <a:p>
            <a:r>
              <a:rPr lang="en-US" dirty="0">
                <a:latin typeface="Arial" panose="020B0604020202020204" pitchFamily="34" charset="0"/>
                <a:cs typeface="Arial" panose="020B0604020202020204" pitchFamily="34" charset="0"/>
              </a:rPr>
              <a:t>Neglecting community?</a:t>
            </a:r>
          </a:p>
          <a:p>
            <a:r>
              <a:rPr lang="en-US" dirty="0">
                <a:latin typeface="Arial" panose="020B0604020202020204" pitchFamily="34" charset="0"/>
                <a:cs typeface="Arial" panose="020B0604020202020204" pitchFamily="34" charset="0"/>
              </a:rPr>
              <a:t>Resisting his promptings?</a:t>
            </a:r>
          </a:p>
        </p:txBody>
      </p:sp>
    </p:spTree>
    <p:extLst>
      <p:ext uri="{BB962C8B-B14F-4D97-AF65-F5344CB8AC3E}">
        <p14:creationId xmlns:p14="http://schemas.microsoft.com/office/powerpoint/2010/main" val="563073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245101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We can gain insight today from studying the various offerings in the OT book of Leviticus.</a:t>
            </a:r>
          </a:p>
          <a:p>
            <a:r>
              <a:rPr lang="en-US" baseline="0" dirty="0">
                <a:latin typeface="Arial" panose="020B0604020202020204" pitchFamily="34" charset="0"/>
                <a:ea typeface="ＭＳ Ｐゴシック" charset="0"/>
                <a:cs typeface="Arial" panose="020B0604020202020204" pitchFamily="34" charset="0"/>
              </a:rPr>
              <a:t>How?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ea typeface="ＭＳ Ｐゴシック" charset="0"/>
                <a:cs typeface="Arial" panose="020B0604020202020204" pitchFamily="34" charset="0"/>
              </a:rPr>
              <a:t>OT sacrifices did not establish a </a:t>
            </a:r>
            <a:r>
              <a:rPr lang="en-US" i="1" baseline="0" dirty="0">
                <a:latin typeface="Arial" panose="020B0604020202020204" pitchFamily="34" charset="0"/>
                <a:ea typeface="ＭＳ Ｐゴシック" charset="0"/>
                <a:cs typeface="Arial" panose="020B0604020202020204" pitchFamily="34" charset="0"/>
              </a:rPr>
              <a:t>relationship</a:t>
            </a:r>
            <a:r>
              <a:rPr lang="en-US" baseline="0" dirty="0">
                <a:latin typeface="Arial" panose="020B0604020202020204" pitchFamily="34" charset="0"/>
                <a:ea typeface="ＭＳ Ｐゴシック" charset="0"/>
                <a:cs typeface="Arial" panose="020B0604020202020204" pitchFamily="34" charset="0"/>
              </a:rPr>
              <a:t> with God but rather they restored </a:t>
            </a:r>
            <a:r>
              <a:rPr lang="en-US" i="1" baseline="0" dirty="0">
                <a:latin typeface="Arial" panose="020B0604020202020204" pitchFamily="34" charset="0"/>
                <a:ea typeface="ＭＳ Ｐゴシック" charset="0"/>
                <a:cs typeface="Arial" panose="020B0604020202020204" pitchFamily="34" charset="0"/>
              </a:rPr>
              <a:t>fellowship</a:t>
            </a:r>
            <a:r>
              <a:rPr lang="en-US" baseline="0" dirty="0">
                <a:latin typeface="Arial" panose="020B0604020202020204" pitchFamily="34" charset="0"/>
                <a:ea typeface="ＭＳ Ｐゴシック" charset="0"/>
                <a:cs typeface="Arial" panose="020B0604020202020204" pitchFamily="34" charset="0"/>
              </a:rPr>
              <a:t> with God for Israelites .</a:t>
            </a:r>
            <a:endParaRPr lang="en-US" dirty="0">
              <a:latin typeface="Arial"/>
              <a:cs typeface="Arial"/>
            </a:endParaRPr>
          </a:p>
        </p:txBody>
      </p:sp>
    </p:spTree>
    <p:extLst>
      <p:ext uri="{BB962C8B-B14F-4D97-AF65-F5344CB8AC3E}">
        <p14:creationId xmlns:p14="http://schemas.microsoft.com/office/powerpoint/2010/main" val="337071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Israel already had a </a:t>
            </a:r>
            <a:r>
              <a:rPr lang="en-US" i="1" dirty="0">
                <a:latin typeface="Arial"/>
                <a:cs typeface="Arial"/>
              </a:rPr>
              <a:t>relationship</a:t>
            </a:r>
            <a:r>
              <a:rPr lang="en-US" dirty="0">
                <a:latin typeface="Arial"/>
                <a:cs typeface="Arial"/>
              </a:rPr>
              <a:t> with God—the new nation just needed to know how to sustain their </a:t>
            </a:r>
            <a:r>
              <a:rPr lang="en-US" i="1" dirty="0">
                <a:latin typeface="Arial"/>
                <a:cs typeface="Arial"/>
              </a:rPr>
              <a:t>fellowship</a:t>
            </a:r>
            <a:r>
              <a:rPr lang="en-US" dirty="0">
                <a:latin typeface="Arial"/>
                <a:cs typeface="Arial"/>
              </a:rPr>
              <a:t> with God. </a:t>
            </a:r>
          </a:p>
        </p:txBody>
      </p:sp>
    </p:spTree>
    <p:extLst>
      <p:ext uri="{BB962C8B-B14F-4D97-AF65-F5344CB8AC3E}">
        <p14:creationId xmlns:p14="http://schemas.microsoft.com/office/powerpoint/2010/main" val="397148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 year earlier, each Israelite had been saved from death by faith in an innocent lamb</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90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416299454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6215183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23208264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80484883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90549001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87867722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5911814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47823398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111324090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41311457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707331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8725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18366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738798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96640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538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243354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53399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769069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701896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285944085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254467169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61743628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41679471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110884510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246542352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403160451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11138954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132719995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14038188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10817411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D381C45C-BA30-4C49-9FCE-FFB1E180027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9823193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8212FE6F-6996-B346-B265-8053F5805AF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5139041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D713D86C-78B5-B746-ACC9-8B247B278A7A}"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8528740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p:txBody>
          <a:bodyPr/>
          <a:lstStyle>
            <a:lvl1pPr>
              <a:defRPr/>
            </a:lvl1pPr>
          </a:lstStyle>
          <a:p>
            <a:pPr>
              <a:defRPr/>
            </a:pPr>
            <a:fld id="{1BD97759-5967-614E-A555-1AC5421CC03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8685290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p:txBody>
          <a:bodyPr/>
          <a:lstStyle>
            <a:lvl1pPr>
              <a:defRPr/>
            </a:lvl1pPr>
          </a:lstStyle>
          <a:p>
            <a:pPr>
              <a:defRPr/>
            </a:pPr>
            <a:fld id="{7972664A-7D69-6B42-B38E-1E8DD3B9827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675584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p:txBody>
          <a:bodyPr/>
          <a:lstStyle>
            <a:lvl1pPr>
              <a:defRPr/>
            </a:lvl1pPr>
          </a:lstStyle>
          <a:p>
            <a:pPr>
              <a:defRPr/>
            </a:pPr>
            <a:fld id="{0673DE45-ABD3-1647-86A1-8B7F718C1C71}"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531632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8F34BAA7-AF58-BC4C-8428-9BFD69A60E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1606061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p:txBody>
          <a:bodyPr/>
          <a:lstStyle>
            <a:lvl1pPr>
              <a:defRPr/>
            </a:lvl1pPr>
          </a:lstStyle>
          <a:p>
            <a:pPr>
              <a:defRPr/>
            </a:pPr>
            <a:fld id="{F45989A5-0C4C-8E4B-942F-7ACF8696B8C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72324938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F125A3D8-451D-2A4C-BA2D-3F1A6DF02A8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98162674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490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p:txBody>
          <a:bodyPr/>
          <a:lstStyle>
            <a:lvl1pPr>
              <a:defRPr/>
            </a:lvl1pPr>
          </a:lstStyle>
          <a:p>
            <a:pPr>
              <a:defRPr/>
            </a:pPr>
            <a:fld id="{EA209A00-E77D-E74F-9AF3-8D04FD2FF18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048653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1246829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57823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35100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5927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153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51433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7895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6545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654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1408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28440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1051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69415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B8CA845A-8991-644F-9703-5A54BC6D49A5}" type="slidenum">
              <a:rPr lang="zh-CN" altLang="en-US"/>
              <a:pPr/>
              <a:t>‹#›</a:t>
            </a:fld>
            <a:endParaRPr lang="en-US" altLang="zh-CN"/>
          </a:p>
        </p:txBody>
      </p:sp>
    </p:spTree>
    <p:extLst>
      <p:ext uri="{BB962C8B-B14F-4D97-AF65-F5344CB8AC3E}">
        <p14:creationId xmlns:p14="http://schemas.microsoft.com/office/powerpoint/2010/main" val="10098181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65504928-D6A7-A940-AA95-53EF674C3427}" type="slidenum">
              <a:rPr lang="zh-CN" altLang="en-US"/>
              <a:pPr/>
              <a:t>‹#›</a:t>
            </a:fld>
            <a:endParaRPr lang="en-US" altLang="zh-CN"/>
          </a:p>
        </p:txBody>
      </p:sp>
    </p:spTree>
    <p:extLst>
      <p:ext uri="{BB962C8B-B14F-4D97-AF65-F5344CB8AC3E}">
        <p14:creationId xmlns:p14="http://schemas.microsoft.com/office/powerpoint/2010/main" val="404182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B4016723-870E-CF4A-973B-96CF26919278}" type="slidenum">
              <a:rPr lang="zh-CN" altLang="en-US"/>
              <a:pPr/>
              <a:t>‹#›</a:t>
            </a:fld>
            <a:endParaRPr lang="en-US" altLang="zh-CN"/>
          </a:p>
        </p:txBody>
      </p:sp>
    </p:spTree>
    <p:extLst>
      <p:ext uri="{BB962C8B-B14F-4D97-AF65-F5344CB8AC3E}">
        <p14:creationId xmlns:p14="http://schemas.microsoft.com/office/powerpoint/2010/main" val="33950865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2BA349E7-1397-5746-8869-95868D03C7C2}" type="slidenum">
              <a:rPr lang="zh-CN" altLang="en-US"/>
              <a:pPr/>
              <a:t>‹#›</a:t>
            </a:fld>
            <a:endParaRPr lang="en-US" altLang="zh-CN"/>
          </a:p>
        </p:txBody>
      </p:sp>
    </p:spTree>
    <p:extLst>
      <p:ext uri="{BB962C8B-B14F-4D97-AF65-F5344CB8AC3E}">
        <p14:creationId xmlns:p14="http://schemas.microsoft.com/office/powerpoint/2010/main" val="2718746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p>
        </p:txBody>
      </p:sp>
      <p:sp>
        <p:nvSpPr>
          <p:cNvPr id="8" name="Rectangle 20"/>
          <p:cNvSpPr>
            <a:spLocks noGrp="1" noChangeArrowheads="1"/>
          </p:cNvSpPr>
          <p:nvPr>
            <p:ph type="ftr" sz="quarter" idx="11"/>
          </p:nvPr>
        </p:nvSpPr>
        <p:spPr>
          <a:ln/>
        </p:spPr>
        <p:txBody>
          <a:bodyPr/>
          <a:lstStyle>
            <a:lvl1pPr>
              <a:defRPr/>
            </a:lvl1pPr>
          </a:lstStyle>
          <a:p>
            <a:endParaRPr lang="zh-CN" altLang="en-US"/>
          </a:p>
        </p:txBody>
      </p:sp>
      <p:sp>
        <p:nvSpPr>
          <p:cNvPr id="9" name="Rectangle 21"/>
          <p:cNvSpPr>
            <a:spLocks noGrp="1" noChangeArrowheads="1"/>
          </p:cNvSpPr>
          <p:nvPr>
            <p:ph type="sldNum" sz="quarter" idx="12"/>
          </p:nvPr>
        </p:nvSpPr>
        <p:spPr>
          <a:ln/>
        </p:spPr>
        <p:txBody>
          <a:bodyPr/>
          <a:lstStyle>
            <a:lvl1pPr>
              <a:defRPr/>
            </a:lvl1pPr>
          </a:lstStyle>
          <a:p>
            <a:fld id="{8B122FF4-DF2C-F348-9D2F-D9B99B50077E}" type="slidenum">
              <a:rPr lang="zh-CN" altLang="en-US"/>
              <a:pPr/>
              <a:t>‹#›</a:t>
            </a:fld>
            <a:endParaRPr lang="en-US" altLang="zh-CN"/>
          </a:p>
        </p:txBody>
      </p:sp>
    </p:spTree>
    <p:extLst>
      <p:ext uri="{BB962C8B-B14F-4D97-AF65-F5344CB8AC3E}">
        <p14:creationId xmlns:p14="http://schemas.microsoft.com/office/powerpoint/2010/main" val="28589407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p>
        </p:txBody>
      </p:sp>
      <p:sp>
        <p:nvSpPr>
          <p:cNvPr id="4" name="Rectangle 20"/>
          <p:cNvSpPr>
            <a:spLocks noGrp="1" noChangeArrowheads="1"/>
          </p:cNvSpPr>
          <p:nvPr>
            <p:ph type="ftr" sz="quarter" idx="11"/>
          </p:nvPr>
        </p:nvSpPr>
        <p:spPr>
          <a:ln/>
        </p:spPr>
        <p:txBody>
          <a:bodyPr/>
          <a:lstStyle>
            <a:lvl1pPr>
              <a:defRPr/>
            </a:lvl1pPr>
          </a:lstStyle>
          <a:p>
            <a:endParaRPr lang="zh-CN" altLang="en-US"/>
          </a:p>
        </p:txBody>
      </p:sp>
      <p:sp>
        <p:nvSpPr>
          <p:cNvPr id="5" name="Rectangle 21"/>
          <p:cNvSpPr>
            <a:spLocks noGrp="1" noChangeArrowheads="1"/>
          </p:cNvSpPr>
          <p:nvPr>
            <p:ph type="sldNum" sz="quarter" idx="12"/>
          </p:nvPr>
        </p:nvSpPr>
        <p:spPr>
          <a:ln/>
        </p:spPr>
        <p:txBody>
          <a:bodyPr/>
          <a:lstStyle>
            <a:lvl1pPr>
              <a:defRPr/>
            </a:lvl1pPr>
          </a:lstStyle>
          <a:p>
            <a:fld id="{A1084941-A11A-114A-8DD3-7CA4624B6DA3}" type="slidenum">
              <a:rPr lang="zh-CN" altLang="en-US"/>
              <a:pPr/>
              <a:t>‹#›</a:t>
            </a:fld>
            <a:endParaRPr lang="en-US" altLang="zh-CN"/>
          </a:p>
        </p:txBody>
      </p:sp>
    </p:spTree>
    <p:extLst>
      <p:ext uri="{BB962C8B-B14F-4D97-AF65-F5344CB8AC3E}">
        <p14:creationId xmlns:p14="http://schemas.microsoft.com/office/powerpoint/2010/main" val="5806759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p>
        </p:txBody>
      </p:sp>
      <p:sp>
        <p:nvSpPr>
          <p:cNvPr id="3" name="Rectangle 20"/>
          <p:cNvSpPr>
            <a:spLocks noGrp="1" noChangeArrowheads="1"/>
          </p:cNvSpPr>
          <p:nvPr>
            <p:ph type="ftr" sz="quarter" idx="11"/>
          </p:nvPr>
        </p:nvSpPr>
        <p:spPr>
          <a:ln/>
        </p:spPr>
        <p:txBody>
          <a:bodyPr/>
          <a:lstStyle>
            <a:lvl1pPr>
              <a:defRPr/>
            </a:lvl1pPr>
          </a:lstStyle>
          <a:p>
            <a:endParaRPr lang="zh-CN" altLang="en-US"/>
          </a:p>
        </p:txBody>
      </p:sp>
      <p:sp>
        <p:nvSpPr>
          <p:cNvPr id="4" name="Rectangle 21"/>
          <p:cNvSpPr>
            <a:spLocks noGrp="1" noChangeArrowheads="1"/>
          </p:cNvSpPr>
          <p:nvPr>
            <p:ph type="sldNum" sz="quarter" idx="12"/>
          </p:nvPr>
        </p:nvSpPr>
        <p:spPr>
          <a:ln/>
        </p:spPr>
        <p:txBody>
          <a:bodyPr/>
          <a:lstStyle>
            <a:lvl1pPr>
              <a:defRPr/>
            </a:lvl1pPr>
          </a:lstStyle>
          <a:p>
            <a:fld id="{26D98BF8-B440-8B46-AA20-733ED7B5D776}" type="slidenum">
              <a:rPr lang="zh-CN" altLang="en-US"/>
              <a:pPr/>
              <a:t>‹#›</a:t>
            </a:fld>
            <a:endParaRPr lang="en-US" altLang="zh-CN"/>
          </a:p>
        </p:txBody>
      </p:sp>
    </p:spTree>
    <p:extLst>
      <p:ext uri="{BB962C8B-B14F-4D97-AF65-F5344CB8AC3E}">
        <p14:creationId xmlns:p14="http://schemas.microsoft.com/office/powerpoint/2010/main" val="385606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70973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057F751F-6D56-AD48-99C8-8387BB49BF4B}" type="slidenum">
              <a:rPr lang="zh-CN" altLang="en-US"/>
              <a:pPr/>
              <a:t>‹#›</a:t>
            </a:fld>
            <a:endParaRPr lang="en-US" altLang="zh-CN"/>
          </a:p>
        </p:txBody>
      </p:sp>
    </p:spTree>
    <p:extLst>
      <p:ext uri="{BB962C8B-B14F-4D97-AF65-F5344CB8AC3E}">
        <p14:creationId xmlns:p14="http://schemas.microsoft.com/office/powerpoint/2010/main" val="22026202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B77EB0C2-F15F-864E-8FF7-1C8E5E47F82F}" type="slidenum">
              <a:rPr lang="zh-CN" altLang="en-US"/>
              <a:pPr/>
              <a:t>‹#›</a:t>
            </a:fld>
            <a:endParaRPr lang="en-US" altLang="zh-CN"/>
          </a:p>
        </p:txBody>
      </p:sp>
    </p:spTree>
    <p:extLst>
      <p:ext uri="{BB962C8B-B14F-4D97-AF65-F5344CB8AC3E}">
        <p14:creationId xmlns:p14="http://schemas.microsoft.com/office/powerpoint/2010/main" val="13780105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2F09ADE3-461C-5841-A8D3-71451C310FD3}" type="slidenum">
              <a:rPr lang="zh-CN" altLang="en-US"/>
              <a:pPr/>
              <a:t>‹#›</a:t>
            </a:fld>
            <a:endParaRPr lang="en-US" altLang="zh-CN"/>
          </a:p>
        </p:txBody>
      </p:sp>
    </p:spTree>
    <p:extLst>
      <p:ext uri="{BB962C8B-B14F-4D97-AF65-F5344CB8AC3E}">
        <p14:creationId xmlns:p14="http://schemas.microsoft.com/office/powerpoint/2010/main" val="169242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8989EB65-12C4-4E4E-AF0B-D1BB713C1EB1}" type="slidenum">
              <a:rPr lang="zh-CN" altLang="en-US"/>
              <a:pPr/>
              <a:t>‹#›</a:t>
            </a:fld>
            <a:endParaRPr lang="en-US" altLang="zh-CN"/>
          </a:p>
        </p:txBody>
      </p:sp>
    </p:spTree>
    <p:extLst>
      <p:ext uri="{BB962C8B-B14F-4D97-AF65-F5344CB8AC3E}">
        <p14:creationId xmlns:p14="http://schemas.microsoft.com/office/powerpoint/2010/main" val="3943184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286626A3-56F6-C441-9199-FB1C867F7BB6}" type="slidenum">
              <a:rPr lang="zh-CN" altLang="en-US"/>
              <a:pPr/>
              <a:t>‹#›</a:t>
            </a:fld>
            <a:endParaRPr lang="en-US" altLang="zh-CN"/>
          </a:p>
        </p:txBody>
      </p:sp>
    </p:spTree>
    <p:extLst>
      <p:ext uri="{BB962C8B-B14F-4D97-AF65-F5344CB8AC3E}">
        <p14:creationId xmlns:p14="http://schemas.microsoft.com/office/powerpoint/2010/main" val="29838708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566563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40662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78028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86619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449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22001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010457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330366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29564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15344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8698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19347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413A00D5-A99C-8A40-93FA-7345D7CEFEB9}" type="slidenum">
              <a:rPr lang="zh-CN" altLang="en-US"/>
              <a:pPr/>
              <a:t>‹#›</a:t>
            </a:fld>
            <a:endParaRPr lang="en-US" altLang="zh-CN"/>
          </a:p>
        </p:txBody>
      </p:sp>
    </p:spTree>
    <p:extLst>
      <p:ext uri="{BB962C8B-B14F-4D97-AF65-F5344CB8AC3E}">
        <p14:creationId xmlns:p14="http://schemas.microsoft.com/office/powerpoint/2010/main" val="12841252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74D019FD-F2AF-F545-94A2-8F3D67CEAD28}" type="slidenum">
              <a:rPr lang="zh-CN" altLang="en-US"/>
              <a:pPr/>
              <a:t>‹#›</a:t>
            </a:fld>
            <a:endParaRPr lang="en-US" altLang="zh-CN"/>
          </a:p>
        </p:txBody>
      </p:sp>
    </p:spTree>
    <p:extLst>
      <p:ext uri="{BB962C8B-B14F-4D97-AF65-F5344CB8AC3E}">
        <p14:creationId xmlns:p14="http://schemas.microsoft.com/office/powerpoint/2010/main" val="35699061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1E21A020-00E5-2047-89F6-09E77EBD7701}" type="slidenum">
              <a:rPr lang="zh-CN" altLang="en-US"/>
              <a:pPr/>
              <a:t>‹#›</a:t>
            </a:fld>
            <a:endParaRPr lang="en-US" altLang="zh-CN"/>
          </a:p>
        </p:txBody>
      </p:sp>
    </p:spTree>
    <p:extLst>
      <p:ext uri="{BB962C8B-B14F-4D97-AF65-F5344CB8AC3E}">
        <p14:creationId xmlns:p14="http://schemas.microsoft.com/office/powerpoint/2010/main" val="428944579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87C6D259-1C0C-5147-9983-4A85F3D8067F}" type="slidenum">
              <a:rPr lang="zh-CN" altLang="en-US"/>
              <a:pPr/>
              <a:t>‹#›</a:t>
            </a:fld>
            <a:endParaRPr lang="en-US" altLang="zh-CN"/>
          </a:p>
        </p:txBody>
      </p:sp>
    </p:spTree>
    <p:extLst>
      <p:ext uri="{BB962C8B-B14F-4D97-AF65-F5344CB8AC3E}">
        <p14:creationId xmlns:p14="http://schemas.microsoft.com/office/powerpoint/2010/main" val="309460145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1117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zh-CN" altLang="en-US"/>
          </a:p>
        </p:txBody>
      </p:sp>
      <p:sp>
        <p:nvSpPr>
          <p:cNvPr id="8" name="Rectangle 5"/>
          <p:cNvSpPr>
            <a:spLocks noGrp="1" noChangeArrowheads="1"/>
          </p:cNvSpPr>
          <p:nvPr>
            <p:ph type="ftr" sz="quarter" idx="11"/>
          </p:nvPr>
        </p:nvSpPr>
        <p:spPr>
          <a:ln/>
        </p:spPr>
        <p:txBody>
          <a:bodyPr/>
          <a:lstStyle>
            <a:lvl1pPr>
              <a:defRPr/>
            </a:lvl1pPr>
          </a:lstStyle>
          <a:p>
            <a:endParaRPr lang="zh-CN" altLang="en-US"/>
          </a:p>
        </p:txBody>
      </p:sp>
      <p:sp>
        <p:nvSpPr>
          <p:cNvPr id="9" name="Rectangle 6"/>
          <p:cNvSpPr>
            <a:spLocks noGrp="1" noChangeArrowheads="1"/>
          </p:cNvSpPr>
          <p:nvPr>
            <p:ph type="sldNum" sz="quarter" idx="12"/>
          </p:nvPr>
        </p:nvSpPr>
        <p:spPr>
          <a:ln/>
        </p:spPr>
        <p:txBody>
          <a:bodyPr/>
          <a:lstStyle>
            <a:lvl1pPr>
              <a:defRPr/>
            </a:lvl1pPr>
          </a:lstStyle>
          <a:p>
            <a:fld id="{F2B91CD8-A1CD-624B-9E0A-1665FCA4D6F6}" type="slidenum">
              <a:rPr lang="zh-CN" altLang="en-US"/>
              <a:pPr/>
              <a:t>‹#›</a:t>
            </a:fld>
            <a:endParaRPr lang="en-US" altLang="zh-CN"/>
          </a:p>
        </p:txBody>
      </p:sp>
    </p:spTree>
    <p:extLst>
      <p:ext uri="{BB962C8B-B14F-4D97-AF65-F5344CB8AC3E}">
        <p14:creationId xmlns:p14="http://schemas.microsoft.com/office/powerpoint/2010/main" val="3773449074"/>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zh-CN" altLang="en-US"/>
          </a:p>
        </p:txBody>
      </p:sp>
      <p:sp>
        <p:nvSpPr>
          <p:cNvPr id="4" name="Rectangle 5"/>
          <p:cNvSpPr>
            <a:spLocks noGrp="1" noChangeArrowheads="1"/>
          </p:cNvSpPr>
          <p:nvPr>
            <p:ph type="ftr" sz="quarter" idx="11"/>
          </p:nvPr>
        </p:nvSpPr>
        <p:spPr>
          <a:ln/>
        </p:spPr>
        <p:txBody>
          <a:bodyPr/>
          <a:lstStyle>
            <a:lvl1pPr>
              <a:defRPr/>
            </a:lvl1pPr>
          </a:lstStyle>
          <a:p>
            <a:endParaRPr lang="zh-CN" altLang="en-US"/>
          </a:p>
        </p:txBody>
      </p:sp>
      <p:sp>
        <p:nvSpPr>
          <p:cNvPr id="5" name="Rectangle 6"/>
          <p:cNvSpPr>
            <a:spLocks noGrp="1" noChangeArrowheads="1"/>
          </p:cNvSpPr>
          <p:nvPr>
            <p:ph type="sldNum" sz="quarter" idx="12"/>
          </p:nvPr>
        </p:nvSpPr>
        <p:spPr>
          <a:ln/>
        </p:spPr>
        <p:txBody>
          <a:bodyPr/>
          <a:lstStyle>
            <a:lvl1pPr>
              <a:defRPr/>
            </a:lvl1pPr>
          </a:lstStyle>
          <a:p>
            <a:fld id="{3D5DF6C5-A805-ED47-9DA7-9D105FF13638}" type="slidenum">
              <a:rPr lang="zh-CN" altLang="en-US"/>
              <a:pPr/>
              <a:t>‹#›</a:t>
            </a:fld>
            <a:endParaRPr lang="en-US" altLang="zh-CN"/>
          </a:p>
        </p:txBody>
      </p:sp>
    </p:spTree>
    <p:extLst>
      <p:ext uri="{BB962C8B-B14F-4D97-AF65-F5344CB8AC3E}">
        <p14:creationId xmlns:p14="http://schemas.microsoft.com/office/powerpoint/2010/main" val="388911021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p>
        </p:txBody>
      </p:sp>
      <p:sp>
        <p:nvSpPr>
          <p:cNvPr id="3" name="Rectangle 5"/>
          <p:cNvSpPr>
            <a:spLocks noGrp="1" noChangeArrowheads="1"/>
          </p:cNvSpPr>
          <p:nvPr>
            <p:ph type="ftr" sz="quarter" idx="11"/>
          </p:nvPr>
        </p:nvSpPr>
        <p:spPr>
          <a:ln/>
        </p:spPr>
        <p:txBody>
          <a:bodyPr/>
          <a:lstStyle>
            <a:lvl1pPr>
              <a:defRPr/>
            </a:lvl1pPr>
          </a:lstStyle>
          <a:p>
            <a:endParaRPr lang="zh-CN" altLang="en-US"/>
          </a:p>
        </p:txBody>
      </p:sp>
      <p:sp>
        <p:nvSpPr>
          <p:cNvPr id="4" name="Rectangle 6"/>
          <p:cNvSpPr>
            <a:spLocks noGrp="1" noChangeArrowheads="1"/>
          </p:cNvSpPr>
          <p:nvPr>
            <p:ph type="sldNum" sz="quarter" idx="12"/>
          </p:nvPr>
        </p:nvSpPr>
        <p:spPr>
          <a:ln/>
        </p:spPr>
        <p:txBody>
          <a:bodyPr/>
          <a:lstStyle>
            <a:lvl1pPr>
              <a:defRPr/>
            </a:lvl1pPr>
          </a:lstStyle>
          <a:p>
            <a:fld id="{CA57FFDF-FBFA-5941-99F8-CE4BC3E29A97}" type="slidenum">
              <a:rPr lang="zh-CN" altLang="en-US"/>
              <a:pPr/>
              <a:t>‹#›</a:t>
            </a:fld>
            <a:endParaRPr lang="en-US" altLang="zh-CN"/>
          </a:p>
        </p:txBody>
      </p:sp>
    </p:spTree>
    <p:extLst>
      <p:ext uri="{BB962C8B-B14F-4D97-AF65-F5344CB8AC3E}">
        <p14:creationId xmlns:p14="http://schemas.microsoft.com/office/powerpoint/2010/main" val="178812058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BD10C9EF-1E6F-8F41-A332-54CC9A3AA906}" type="slidenum">
              <a:rPr lang="zh-CN" altLang="en-US"/>
              <a:pPr/>
              <a:t>‹#›</a:t>
            </a:fld>
            <a:endParaRPr lang="en-US" altLang="zh-CN"/>
          </a:p>
        </p:txBody>
      </p:sp>
    </p:spTree>
    <p:extLst>
      <p:ext uri="{BB962C8B-B14F-4D97-AF65-F5344CB8AC3E}">
        <p14:creationId xmlns:p14="http://schemas.microsoft.com/office/powerpoint/2010/main" val="398612337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74742D0E-ADF1-AB48-9EAC-51E6D9236B81}" type="slidenum">
              <a:rPr lang="zh-CN" altLang="en-US"/>
              <a:pPr/>
              <a:t>‹#›</a:t>
            </a:fld>
            <a:endParaRPr lang="en-US" altLang="zh-CN"/>
          </a:p>
        </p:txBody>
      </p:sp>
    </p:spTree>
    <p:extLst>
      <p:ext uri="{BB962C8B-B14F-4D97-AF65-F5344CB8AC3E}">
        <p14:creationId xmlns:p14="http://schemas.microsoft.com/office/powerpoint/2010/main" val="324388705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661F7AF0-4B06-AA4A-8B34-1994ABE34100}" type="slidenum">
              <a:rPr lang="zh-CN" altLang="en-US"/>
              <a:pPr/>
              <a:t>‹#›</a:t>
            </a:fld>
            <a:endParaRPr lang="en-US" altLang="zh-CN"/>
          </a:p>
        </p:txBody>
      </p:sp>
    </p:spTree>
    <p:extLst>
      <p:ext uri="{BB962C8B-B14F-4D97-AF65-F5344CB8AC3E}">
        <p14:creationId xmlns:p14="http://schemas.microsoft.com/office/powerpoint/2010/main" val="1477681152"/>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A88D131A-B082-7641-9DFE-F80E34275794}" type="slidenum">
              <a:rPr lang="zh-CN" altLang="en-US"/>
              <a:pPr/>
              <a:t>‹#›</a:t>
            </a:fld>
            <a:endParaRPr lang="en-US" altLang="zh-CN"/>
          </a:p>
        </p:txBody>
      </p:sp>
    </p:spTree>
    <p:extLst>
      <p:ext uri="{BB962C8B-B14F-4D97-AF65-F5344CB8AC3E}">
        <p14:creationId xmlns:p14="http://schemas.microsoft.com/office/powerpoint/2010/main" val="275762335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762427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5770895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296747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8031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2074763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454841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8755304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5760308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9398970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0967363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706958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9879233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8975944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28212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118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76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99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14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720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726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88914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97249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83764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36399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66174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16453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88806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40120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36664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27526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40613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288811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760556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11976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029114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075086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4583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02542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465878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801289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068411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347935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4210682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8302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358299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791670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34722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128227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1731554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491328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876176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3187134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892969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57564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2374277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951467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875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6214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3225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0825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8073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5792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90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25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194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9074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40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049144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1460660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42325951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333144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4054140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4051693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21293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29817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19843998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3276313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702455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434157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732701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1673436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503497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81572605"/>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8373864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864262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165654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248975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9993520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146711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2788984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78410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725865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6336869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4734189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image" Target="../media/image2.emf"/><Relationship Id="rId2" Type="http://schemas.openxmlformats.org/officeDocument/2006/relationships/slideLayout" Target="../slideLayouts/slideLayout132.xml"/><Relationship Id="rId16" Type="http://schemas.openxmlformats.org/officeDocument/2006/relationships/image" Target="../media/image6.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2.xml"/><Relationship Id="rId5" Type="http://schemas.openxmlformats.org/officeDocument/2006/relationships/slideLayout" Target="../slideLayouts/slideLayout135.xml"/><Relationship Id="rId15" Type="http://schemas.openxmlformats.org/officeDocument/2006/relationships/image" Target="../media/image5.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29759755"/>
      </p:ext>
    </p:extLst>
  </p:cSld>
  <p:clrMap bg1="dk2" tx1="lt1" bg2="dk1" tx2="lt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C688EB4F-E169-2240-A34E-11F0C301D17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17611641"/>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59875" cy="6870700"/>
            <a:chOff x="0" y="0"/>
            <a:chExt cx="5770" cy="4328"/>
          </a:xfrm>
        </p:grpSpPr>
        <p:sp>
          <p:nvSpPr>
            <p:cNvPr id="14746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4746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pitchFamily="-112" charset="0"/>
                <a:ea typeface="ＭＳ Ｐゴシック" charset="-128"/>
                <a:cs typeface="ＭＳ Ｐゴシック" charset="-128"/>
              </a:endParaRPr>
            </a:p>
          </p:txBody>
        </p:sp>
        <p:grpSp>
          <p:nvGrpSpPr>
            <p:cNvPr id="181259" name="Group 6"/>
            <p:cNvGrpSpPr>
              <a:grpSpLocks/>
            </p:cNvGrpSpPr>
            <p:nvPr/>
          </p:nvGrpSpPr>
          <p:grpSpPr bwMode="auto">
            <a:xfrm>
              <a:off x="4944" y="1"/>
              <a:ext cx="816" cy="3974"/>
              <a:chOff x="4944" y="1"/>
              <a:chExt cx="816" cy="3974"/>
            </a:xfrm>
          </p:grpSpPr>
          <p:grpSp>
            <p:nvGrpSpPr>
              <p:cNvPr id="181271" name="Group 7"/>
              <p:cNvGrpSpPr>
                <a:grpSpLocks/>
              </p:cNvGrpSpPr>
              <p:nvPr userDrawn="1"/>
            </p:nvGrpSpPr>
            <p:grpSpPr bwMode="auto">
              <a:xfrm>
                <a:off x="5280" y="1"/>
                <a:ext cx="480" cy="1430"/>
                <a:chOff x="5280" y="1"/>
                <a:chExt cx="480" cy="1430"/>
              </a:xfrm>
            </p:grpSpPr>
            <p:grpSp>
              <p:nvGrpSpPr>
                <p:cNvPr id="181292" name="Group 8"/>
                <p:cNvGrpSpPr>
                  <a:grpSpLocks/>
                </p:cNvGrpSpPr>
                <p:nvPr userDrawn="1"/>
              </p:nvGrpSpPr>
              <p:grpSpPr bwMode="auto">
                <a:xfrm rot="-5400000">
                  <a:off x="5484" y="0"/>
                  <a:ext cx="174" cy="176"/>
                  <a:chOff x="1657" y="323"/>
                  <a:chExt cx="1691" cy="2560"/>
                </a:xfrm>
              </p:grpSpPr>
              <p:grpSp>
                <p:nvGrpSpPr>
                  <p:cNvPr id="181301" name="Group 9"/>
                  <p:cNvGrpSpPr>
                    <a:grpSpLocks/>
                  </p:cNvGrpSpPr>
                  <p:nvPr/>
                </p:nvGrpSpPr>
                <p:grpSpPr bwMode="auto">
                  <a:xfrm>
                    <a:off x="1657" y="323"/>
                    <a:ext cx="1691" cy="2560"/>
                    <a:chOff x="1657" y="323"/>
                    <a:chExt cx="1691" cy="2560"/>
                  </a:xfrm>
                </p:grpSpPr>
                <p:sp>
                  <p:nvSpPr>
                    <p:cNvPr id="147516" name="Freeform 10"/>
                    <p:cNvSpPr>
                      <a:spLocks/>
                    </p:cNvSpPr>
                    <p:nvPr/>
                  </p:nvSpPr>
                  <p:spPr bwMode="auto">
                    <a:xfrm>
                      <a:off x="2580"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7" name="Freeform 11"/>
                    <p:cNvSpPr>
                      <a:spLocks/>
                    </p:cNvSpPr>
                    <p:nvPr/>
                  </p:nvSpPr>
                  <p:spPr bwMode="auto">
                    <a:xfrm>
                      <a:off x="1890" y="32"/>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147510" name="Oval 12"/>
                  <p:cNvSpPr>
                    <a:spLocks noChangeArrowheads="1"/>
                  </p:cNvSpPr>
                  <p:nvPr/>
                </p:nvSpPr>
                <p:spPr bwMode="auto">
                  <a:xfrm>
                    <a:off x="2434" y="1079"/>
                    <a:ext cx="175" cy="247"/>
                  </a:xfrm>
                  <a:prstGeom prst="ellipse">
                    <a:avLst/>
                  </a:prstGeom>
                  <a:solidFill>
                    <a:srgbClr val="E7D6B7"/>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1" name="Freeform 13"/>
                  <p:cNvSpPr>
                    <a:spLocks/>
                  </p:cNvSpPr>
                  <p:nvPr/>
                </p:nvSpPr>
                <p:spPr bwMode="auto">
                  <a:xfrm>
                    <a:off x="3066" y="396"/>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2" name="Freeform 14"/>
                  <p:cNvSpPr>
                    <a:spLocks/>
                  </p:cNvSpPr>
                  <p:nvPr/>
                </p:nvSpPr>
                <p:spPr bwMode="auto">
                  <a:xfrm>
                    <a:off x="3134"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3" name="Freeform 15"/>
                  <p:cNvSpPr>
                    <a:spLocks/>
                  </p:cNvSpPr>
                  <p:nvPr/>
                </p:nvSpPr>
                <p:spPr bwMode="auto">
                  <a:xfrm>
                    <a:off x="2833"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4"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515" name="Freeform 17"/>
                  <p:cNvSpPr>
                    <a:spLocks/>
                  </p:cNvSpPr>
                  <p:nvPr/>
                </p:nvSpPr>
                <p:spPr bwMode="auto">
                  <a:xfrm>
                    <a:off x="2094" y="585"/>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pic>
              <p:nvPicPr>
                <p:cNvPr id="181293"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181294"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181295"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181296"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181297"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181298"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181299"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181300"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181272" name="Group 26"/>
              <p:cNvGrpSpPr>
                <a:grpSpLocks/>
              </p:cNvGrpSpPr>
              <p:nvPr userDrawn="1"/>
            </p:nvGrpSpPr>
            <p:grpSpPr bwMode="auto">
              <a:xfrm>
                <a:off x="4944" y="1008"/>
                <a:ext cx="522" cy="2967"/>
                <a:chOff x="4944" y="1008"/>
                <a:chExt cx="522" cy="2967"/>
              </a:xfrm>
            </p:grpSpPr>
            <p:pic>
              <p:nvPicPr>
                <p:cNvPr id="181273"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181274"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181275"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181276"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181277"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181278"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181279"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181280"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181281"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181282"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181283"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181284"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181285"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181286"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181287"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181288"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181289"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181290"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181291"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14746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4747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defTabSz="914400" fontAlgn="base">
                <a:spcBef>
                  <a:spcPct val="0"/>
                </a:spcBef>
                <a:spcAft>
                  <a:spcPct val="0"/>
                </a:spcAft>
                <a:defRPr/>
              </a:pPr>
              <a:endParaRPr kumimoji="1" lang="en-US">
                <a:solidFill>
                  <a:srgbClr val="2F1311"/>
                </a:solidFill>
                <a:latin typeface="Arial" charset="0"/>
                <a:ea typeface="ＭＳ Ｐゴシック" charset="-128"/>
                <a:cs typeface="ＭＳ Ｐゴシック" charset="-128"/>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2F1311"/>
                </a:solidFill>
                <a:latin typeface="Times New Roman" pitchFamily="-112" charset="0"/>
                <a:ea typeface="ＭＳ Ｐゴシック" charset="-128"/>
                <a:cs typeface="ＭＳ Ｐゴシック" charset="-128"/>
              </a:endParaRPr>
            </a:p>
          </p:txBody>
        </p:sp>
        <p:sp>
          <p:nvSpPr>
            <p:cNvPr id="14747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defTabSz="914400" fontAlgn="base">
                <a:spcBef>
                  <a:spcPct val="0"/>
                </a:spcBef>
                <a:spcAft>
                  <a:spcPct val="0"/>
                </a:spcAft>
                <a:defRPr/>
              </a:pPr>
              <a:endParaRPr lang="en-US" sz="2400">
                <a:solidFill>
                  <a:srgbClr val="2F1311"/>
                </a:solidFill>
                <a:latin typeface="Times New Roman" charset="0"/>
                <a:ea typeface="ＭＳ Ｐゴシック" charset="-128"/>
                <a:cs typeface="ＭＳ Ｐゴシック" charset="-128"/>
              </a:endParaRPr>
            </a:p>
          </p:txBody>
        </p:sp>
      </p:grpSp>
      <p:sp>
        <p:nvSpPr>
          <p:cNvPr id="181251"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2"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2F1311"/>
              </a:solidFill>
            </a:endParaRPr>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2F1311"/>
              </a:solidFill>
            </a:endParaRPr>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66CFB094-C977-D64F-8EE7-88AB36013A51}" type="slidenum">
              <a:rPr lang="en-US">
                <a:solidFill>
                  <a:srgbClr val="2F1311"/>
                </a:solidFill>
                <a:ea typeface="ＭＳ Ｐゴシック" charset="-128"/>
                <a:cs typeface="ＭＳ Ｐゴシック" charset="-128"/>
              </a:rPr>
              <a:pPr defTabSz="914400" fontAlgn="base">
                <a:spcBef>
                  <a:spcPct val="0"/>
                </a:spcBef>
                <a:spcAft>
                  <a:spcPct val="0"/>
                </a:spcAft>
                <a:defRPr/>
              </a:pPr>
              <a:t>‹#›</a:t>
            </a:fld>
            <a:endParaRPr lang="en-US">
              <a:solidFill>
                <a:srgbClr val="2F1311"/>
              </a:solidFill>
              <a:ea typeface="ＭＳ Ｐゴシック" charset="-128"/>
              <a:cs typeface="ＭＳ Ｐゴシック" charset="-128"/>
            </a:endParaRPr>
          </a:p>
        </p:txBody>
      </p:sp>
    </p:spTree>
    <p:extLst>
      <p:ext uri="{BB962C8B-B14F-4D97-AF65-F5344CB8AC3E}">
        <p14:creationId xmlns:p14="http://schemas.microsoft.com/office/powerpoint/2010/main" val="3037116171"/>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4712369"/>
      </p:ext>
    </p:extLst>
  </p:cSld>
  <p:clrMap bg1="dk2" tx1="lt1" bg2="dk1" tx2="lt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85800" y="117475"/>
            <a:ext cx="8456613" cy="6738938"/>
            <a:chOff x="432" y="74"/>
            <a:chExt cx="5327" cy="4245"/>
          </a:xfrm>
        </p:grpSpPr>
        <p:sp>
          <p:nvSpPr>
            <p:cNvPr id="3993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grpSp>
          <p:nvGrpSpPr>
            <p:cNvPr id="6153" name="Group 4"/>
            <p:cNvGrpSpPr>
              <a:grpSpLocks/>
            </p:cNvGrpSpPr>
            <p:nvPr/>
          </p:nvGrpSpPr>
          <p:grpSpPr bwMode="auto">
            <a:xfrm>
              <a:off x="2859" y="4250"/>
              <a:ext cx="2729" cy="41"/>
              <a:chOff x="2859" y="4250"/>
              <a:chExt cx="2729" cy="41"/>
            </a:xfrm>
          </p:grpSpPr>
          <p:sp>
            <p:nvSpPr>
              <p:cNvPr id="3994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3994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3995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614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614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endParaRPr lang="zh-CN" altLang="en-US"/>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endParaRPr lang="zh-CN" altLang="en-US"/>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fld id="{25C05710-E11D-AB40-A3F9-086FEC4F50D9}" type="slidenum">
              <a:rPr lang="zh-CN" altLang="en-US"/>
              <a:pPr/>
              <a:t>‹#›</a:t>
            </a:fld>
            <a:endParaRPr lang="en-US" altLang="zh-CN"/>
          </a:p>
        </p:txBody>
      </p:sp>
    </p:spTree>
    <p:extLst>
      <p:ext uri="{BB962C8B-B14F-4D97-AF65-F5344CB8AC3E}">
        <p14:creationId xmlns:p14="http://schemas.microsoft.com/office/powerpoint/2010/main" val="2509313889"/>
      </p:ext>
    </p:extLst>
  </p:cSld>
  <p:clrMap bg1="dk2" tx1="lt1" bg2="dk1" tx2="lt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lgn="l" eaLnBrk="1" hangingPunct="1">
              <a:defRPr/>
            </a:pPr>
            <a:endParaRPr lang="zh-CN" alt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eaLnBrk="1" hangingPunct="1">
              <a:defRPr/>
            </a:pPr>
            <a:endParaRPr lang="zh-CN" alt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eaLnBrk="1" hangingPunct="1">
              <a:defRPr/>
            </a:pPr>
            <a:fld id="{F76E6D6C-E939-BC4C-943E-46247B2DEFB1}" type="slidenum">
              <a:rPr lang="zh-CN" altLang="en-US">
                <a:solidFill>
                  <a:srgbClr val="000000"/>
                </a:solidFill>
              </a:rPr>
              <a:pPr eaLnBrk="1" hangingPunct="1">
                <a:defRPr/>
              </a:pPr>
              <a:t>‹#›</a:t>
            </a:fld>
            <a:endParaRPr lang="en-US" altLang="zh-CN">
              <a:solidFill>
                <a:srgbClr val="000000"/>
              </a:solidFill>
            </a:endParaRPr>
          </a:p>
        </p:txBody>
      </p:sp>
    </p:spTree>
    <p:extLst>
      <p:ext uri="{BB962C8B-B14F-4D97-AF65-F5344CB8AC3E}">
        <p14:creationId xmlns:p14="http://schemas.microsoft.com/office/powerpoint/2010/main" val="1030267281"/>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charset="0"/>
                <a:ea typeface="SimSun" charset="0"/>
                <a:cs typeface="SimSun" charset="0"/>
              </a:defRPr>
            </a:lvl1pPr>
          </a:lstStyle>
          <a:p>
            <a:endParaRPr lang="zh-CN"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charset="0"/>
                <a:ea typeface="SimSun" charset="0"/>
                <a:cs typeface="SimSun" charset="0"/>
              </a:defRPr>
            </a:lvl1pPr>
          </a:lstStyle>
          <a:p>
            <a:endParaRPr lang="zh-CN"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ea typeface="SimSun" charset="0"/>
                <a:cs typeface="SimSun" charset="0"/>
              </a:defRPr>
            </a:lvl1pPr>
          </a:lstStyle>
          <a:p>
            <a:fld id="{3A151473-8511-7547-9F71-CB02C4185F5F}" type="slidenum">
              <a:rPr lang="zh-CN" altLang="en-US"/>
              <a:pPr/>
              <a:t>‹#›</a:t>
            </a:fld>
            <a:endParaRPr lang="en-US" altLang="zh-CN"/>
          </a:p>
        </p:txBody>
      </p:sp>
    </p:spTree>
    <p:extLst>
      <p:ext uri="{BB962C8B-B14F-4D97-AF65-F5344CB8AC3E}">
        <p14:creationId xmlns:p14="http://schemas.microsoft.com/office/powerpoint/2010/main" val="253582433"/>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153758366"/>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 id="21474850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97563429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22104583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5984554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690171792"/>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 id="2147484775" r:id="rId12"/>
    <p:sldLayoutId id="2147484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965753156"/>
      </p:ext>
    </p:extLst>
  </p:cSld>
  <p:clrMap bg1="dk2" tx1="lt1" bg2="dk1" tx2="lt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eaLnBrk="0" hangingPunct="0">
                <a:defRPr/>
              </a:pPr>
              <a:endParaRPr lang="en-US" sz="1800">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a:defRPr/>
            </a:pPr>
            <a:fld id="{EEED4791-0736-394E-BFF9-705FC5E23218}" type="slidenum">
              <a:rPr lang="zh-CN" altLang="en-US"/>
              <a:pPr>
                <a:defRPr/>
              </a:pPr>
              <a:t>‹#›</a:t>
            </a:fld>
            <a:endParaRPr lang="en-US" altLang="zh-CN"/>
          </a:p>
        </p:txBody>
      </p:sp>
    </p:spTree>
    <p:extLst>
      <p:ext uri="{BB962C8B-B14F-4D97-AF65-F5344CB8AC3E}">
        <p14:creationId xmlns:p14="http://schemas.microsoft.com/office/powerpoint/2010/main" val="778068517"/>
      </p:ext>
    </p:extLst>
  </p:cSld>
  <p:clrMap bg1="dk2" tx1="lt1" bg2="dk1" tx2="lt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66741578"/>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1839567"/>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sg/url?sa=i&amp;rct=j&amp;q=&amp;esrc=s&amp;source=imgres&amp;cd=&amp;ved=2ahUKEwjVtLWUm_PnAhUCPH0KHYx9DR0QjRx6BAgBEAQ&amp;url=https%3A%2F%2Fpaulthepoke.com%2F2015%2F05%2F17%2Fshavuotpentecost-part-1%2F&amp;psig=AOvVaw1cCXCC1VtvXqwuQ2BIUJnM&amp;ust=1582943757545851"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0.xml"/><Relationship Id="rId1" Type="http://schemas.openxmlformats.org/officeDocument/2006/relationships/themeOverride" Target="../theme/themeOverride4.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20.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20.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4.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8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45.xml"/><Relationship Id="rId1" Type="http://schemas.openxmlformats.org/officeDocument/2006/relationships/slideLayout" Target="../slideLayouts/slideLayout61.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xml"/><Relationship Id="rId1" Type="http://schemas.openxmlformats.org/officeDocument/2006/relationships/themeOverride" Target="../theme/themeOverride6.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7.xml"/><Relationship Id="rId1" Type="http://schemas.openxmlformats.org/officeDocument/2006/relationships/themeOverride" Target="../theme/themeOverride7.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xml"/><Relationship Id="rId1" Type="http://schemas.openxmlformats.org/officeDocument/2006/relationships/themeOverride" Target="../theme/themeOverride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87.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851A314-799C-CC4D-AC6C-457556C8A9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53963"/>
            <a:ext cx="9150181" cy="56897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zh-CN" altLang="en-US" sz="5400" b="1" dirty="0">
                <a:effectLst>
                  <a:glow rad="127000">
                    <a:schemeClr val="tx1"/>
                  </a:glow>
                </a:effectLst>
                <a:latin typeface="Arial" charset="0"/>
                <a:ea typeface="ＭＳ Ｐゴシック" charset="0"/>
                <a:cs typeface="ＭＳ Ｐゴシック" charset="0"/>
              </a:rPr>
              <a:t>利未记第</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1:1–6:7</a:t>
            </a:r>
          </a:p>
        </p:txBody>
      </p:sp>
      <p:sp>
        <p:nvSpPr>
          <p:cNvPr id="900098" name="Rectangle 2"/>
          <p:cNvSpPr>
            <a:spLocks noGrp="1" noChangeArrowheads="1"/>
          </p:cNvSpPr>
          <p:nvPr>
            <p:ph type="ctrTitle"/>
          </p:nvPr>
        </p:nvSpPr>
        <p:spPr>
          <a:xfrm>
            <a:off x="11906" y="722362"/>
            <a:ext cx="9120187" cy="1446653"/>
          </a:xfrm>
          <a:effectLst>
            <a:outerShdw blurRad="63500" dist="35921" dir="2700000" algn="ctr" rotWithShape="0">
              <a:schemeClr val="tx2">
                <a:alpha val="74998"/>
              </a:schemeClr>
            </a:outerShdw>
          </a:effectLst>
        </p:spPr>
        <p:txBody>
          <a:bodyPr/>
          <a:lstStyle/>
          <a:p>
            <a:pPr defTabSz="914400">
              <a:defRPr/>
            </a:pPr>
            <a:r>
              <a:rPr lang="zh-CN" altLang="en-US" sz="6000" b="1" dirty="0">
                <a:effectLst>
                  <a:glow rad="127000">
                    <a:schemeClr val="tx1"/>
                  </a:glow>
                </a:effectLst>
                <a:latin typeface="SimHei" panose="02010609060101010101" pitchFamily="49" charset="-122"/>
                <a:ea typeface="SimHei" panose="02010609060101010101" pitchFamily="49" charset="-122"/>
                <a:cs typeface="ＭＳ Ｐゴシック" charset="0"/>
              </a:rPr>
              <a:t>献上的五项祭物</a:t>
            </a:r>
            <a:endParaRPr lang="en-US" sz="60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lvl="0" algn="ctr" defTabSz="914400" eaLnBrk="0" hangingPunct="0">
              <a:defRPr/>
            </a:pPr>
            <a:r>
              <a:rPr lang="zh-CN" altLang="en-US" sz="2000" b="1" dirty="0">
                <a:solidFill>
                  <a:srgbClr val="FFFFFF"/>
                </a:solidFill>
                <a:effectLst>
                  <a:outerShdw blurRad="38100" dist="38100" dir="2700000" algn="tl">
                    <a:srgbClr val="000000"/>
                  </a:outerShdw>
                </a:effectLst>
                <a:latin typeface="Arial" charset="0"/>
                <a:cs typeface="Arial" charset="0"/>
              </a:rPr>
              <a:t>新加坡神学院</a:t>
            </a:r>
            <a:r>
              <a:rPr lang="en-US" altLang="zh-CN" sz="2000" b="1" dirty="0">
                <a:solidFill>
                  <a:srgbClr val="FFFFFF"/>
                </a:solidFill>
                <a:effectLst>
                  <a:outerShdw blurRad="38100" dist="38100" dir="2700000" algn="tl">
                    <a:srgbClr val="000000"/>
                  </a:outerShdw>
                </a:effectLst>
                <a:latin typeface="Arial" charset="0"/>
                <a:cs typeface="Arial"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CICFamily.com • BibleStudyDownloads.org</a:t>
            </a:r>
          </a:p>
        </p:txBody>
      </p:sp>
      <p:sp>
        <p:nvSpPr>
          <p:cNvPr id="7" name="Rectangle 2">
            <a:extLst>
              <a:ext uri="{FF2B5EF4-FFF2-40B4-BE49-F238E27FC236}">
                <a16:creationId xmlns:a16="http://schemas.microsoft.com/office/drawing/2014/main" id="{2E9AE4E9-070E-3846-ABED-AC57354F0744}"/>
              </a:ext>
            </a:extLst>
          </p:cNvPr>
          <p:cNvSpPr txBox="1">
            <a:spLocks noChangeArrowheads="1"/>
          </p:cNvSpPr>
          <p:nvPr/>
        </p:nvSpPr>
        <p:spPr bwMode="auto">
          <a:xfrm>
            <a:off x="18087" y="2041887"/>
            <a:ext cx="9144000" cy="9910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6719845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618494"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954107"/>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lang="zh-CN" altLang="en-US" sz="2800" b="1" dirty="0">
                <a:solidFill>
                  <a:srgbClr val="FFFFFF"/>
                </a:solidFill>
                <a:latin typeface="Arial" pitchFamily="34" charset="0"/>
                <a:ea typeface="MS PGothic" pitchFamily="34" charset="-128"/>
                <a:cs typeface="Arial" pitchFamily="34" charset="0"/>
              </a:rPr>
              <a:t>出埃及记</a:t>
            </a:r>
            <a:r>
              <a:rPr lang="en-US" altLang="zh-CN" sz="2800" b="1" dirty="0">
                <a:solidFill>
                  <a:srgbClr val="FFFFFF"/>
                </a:solidFill>
                <a:latin typeface="Arial" pitchFamily="34" charset="0"/>
                <a:ea typeface="MS PGothic" pitchFamily="34" charset="-128"/>
                <a:cs typeface="Arial" pitchFamily="34" charset="0"/>
              </a:rPr>
              <a:t> </a:t>
            </a:r>
            <a:r>
              <a:rPr lang="en-US" altLang="ja-JP" sz="2800" b="1" dirty="0">
                <a:solidFill>
                  <a:srgbClr val="FFFFFF"/>
                </a:solidFill>
                <a:latin typeface="Arial" pitchFamily="34" charset="0"/>
                <a:ea typeface="MS PGothic" pitchFamily="34" charset="-128"/>
                <a:cs typeface="Arial" pitchFamily="34" charset="0"/>
              </a:rPr>
              <a:t>12:13</a:t>
            </a:r>
            <a:endParaRPr lang="en-US" altLang="en-US" sz="2800" b="1" dirty="0">
              <a:solidFill>
                <a:srgbClr val="FFFFFF"/>
              </a:solidFill>
              <a:latin typeface="Arial" pitchFamily="34" charset="0"/>
              <a:ea typeface="MS PGothic" pitchFamily="34" charset="-128"/>
              <a:cs typeface="Arial" pitchFamily="34" charset="0"/>
            </a:endParaRPr>
          </a:p>
        </p:txBody>
      </p:sp>
      <p:sp>
        <p:nvSpPr>
          <p:cNvPr id="430090" name="Rectangle 13"/>
          <p:cNvSpPr>
            <a:spLocks noGrp="1" noChangeArrowheads="1"/>
          </p:cNvSpPr>
          <p:nvPr>
            <p:ph type="title" idx="4294967295"/>
          </p:nvPr>
        </p:nvSpPr>
        <p:spPr>
          <a:xfrm>
            <a:off x="4572000" y="5791200"/>
            <a:ext cx="4572000" cy="1066800"/>
          </a:xfrm>
          <a:solidFill>
            <a:srgbClr val="000000"/>
          </a:solidFill>
        </p:spPr>
        <p:txBody>
          <a:bodyPr/>
          <a:lstStyle/>
          <a:p>
            <a:pPr eaLnBrk="1" hangingPunct="1"/>
            <a:br>
              <a:rPr lang="en-US" altLang="zh-CN" sz="3200" b="1" dirty="0">
                <a:solidFill>
                  <a:schemeClr val="bg1"/>
                </a:solidFill>
                <a:cs typeface="Arial"/>
              </a:rPr>
            </a:br>
            <a:r>
              <a:rPr lang="zh-CN" altLang="en-US" sz="3200" dirty="0">
                <a:solidFill>
                  <a:schemeClr val="bg1"/>
                </a:solidFill>
                <a:latin typeface="Arial" pitchFamily="34" charset="0"/>
                <a:cs typeface="Arial" pitchFamily="34" charset="0"/>
              </a:rPr>
              <a:t>逾越节的保护</a:t>
            </a:r>
            <a:endParaRPr lang="en-US" altLang="zh-CN" sz="3200" b="1" dirty="0">
              <a:solidFill>
                <a:schemeClr val="bg1"/>
              </a:solidFill>
              <a:cs typeface="Arial"/>
            </a:endParaRPr>
          </a:p>
        </p:txBody>
      </p:sp>
      <p:sp>
        <p:nvSpPr>
          <p:cNvPr id="12" name="Text Box 9">
            <a:extLst>
              <a:ext uri="{FF2B5EF4-FFF2-40B4-BE49-F238E27FC236}">
                <a16:creationId xmlns:a16="http://schemas.microsoft.com/office/drawing/2014/main" id="{6CA19C37-A344-FD46-9177-051B59CE43CE}"/>
              </a:ext>
            </a:extLst>
          </p:cNvPr>
          <p:cNvSpPr txBox="1">
            <a:spLocks noChangeArrowheads="1"/>
          </p:cNvSpPr>
          <p:nvPr/>
        </p:nvSpPr>
        <p:spPr bwMode="auto">
          <a:xfrm>
            <a:off x="17005" y="3312855"/>
            <a:ext cx="4176712"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err="1">
                <a:ln>
                  <a:noFill/>
                </a:ln>
                <a:solidFill>
                  <a:srgbClr val="FFFFFF"/>
                </a:solidFill>
                <a:effectLst/>
                <a:uLnTx/>
                <a:uFillTx/>
                <a:latin typeface="Arial" pitchFamily="34" charset="0"/>
                <a:ea typeface="MS PGothic" pitchFamily="34" charset="-128"/>
                <a:cs typeface="Arial" pitchFamily="34" charset="0"/>
              </a:rPr>
              <a:t>涂在门上的血是一个记号，我经过的时候，见到这血就会越过。我击打埃及的时候，那灾祸不会落到你们身上</a:t>
            </a:r>
            <a:r>
              <a:rPr kumimoji="0" lang="en-US" altLang="en-US" sz="3200" b="1" i="1"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a:t>
            </a:r>
          </a:p>
        </p:txBody>
      </p:sp>
    </p:spTree>
    <p:extLst>
      <p:ext uri="{BB962C8B-B14F-4D97-AF65-F5344CB8AC3E}">
        <p14:creationId xmlns:p14="http://schemas.microsoft.com/office/powerpoint/2010/main" val="702470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10"/>
                                        <p:tgtEl>
                                          <p:spTgt spid="257030"/>
                                        </p:tgtEl>
                                      </p:cBhvr>
                                    </p:animEffect>
                                  </p:childTnLst>
                                </p:cTn>
                              </p:par>
                            </p:childTnLst>
                          </p:cTn>
                        </p:par>
                        <p:par>
                          <p:cTn id="8" fill="hold" nodeType="afterGroup">
                            <p:stCondLst>
                              <p:cond delay="301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551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01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p:stCondLst>
                              <p:cond delay="11510"/>
                            </p:stCondLst>
                            <p:childTnLst>
                              <p:par>
                                <p:cTn id="21" presetID="9" presetClass="entr" presetSubtype="0" fill="hold" grpId="0" nodeType="after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4" grpId="0" animBg="1" autoUpdateAnimBg="0"/>
      <p:bldP spid="1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exodus-nasa-map-s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Freeform 6"/>
          <p:cNvSpPr>
            <a:spLocks/>
          </p:cNvSpPr>
          <p:nvPr/>
        </p:nvSpPr>
        <p:spPr bwMode="auto">
          <a:xfrm>
            <a:off x="2209800" y="2133600"/>
            <a:ext cx="2667000" cy="3352800"/>
          </a:xfrm>
          <a:custGeom>
            <a:avLst/>
            <a:gdLst>
              <a:gd name="T0" fmla="*/ 0 w 1728"/>
              <a:gd name="T1" fmla="*/ 0 h 1632"/>
              <a:gd name="T2" fmla="*/ 192 w 1728"/>
              <a:gd name="T3" fmla="*/ 132 h 1632"/>
              <a:gd name="T4" fmla="*/ 264 w 1728"/>
              <a:gd name="T5" fmla="*/ 156 h 1632"/>
              <a:gd name="T6" fmla="*/ 360 w 1728"/>
              <a:gd name="T7" fmla="*/ 180 h 1632"/>
              <a:gd name="T8" fmla="*/ 696 w 1728"/>
              <a:gd name="T9" fmla="*/ 300 h 1632"/>
              <a:gd name="T10" fmla="*/ 840 w 1728"/>
              <a:gd name="T11" fmla="*/ 348 h 1632"/>
              <a:gd name="T12" fmla="*/ 912 w 1728"/>
              <a:gd name="T13" fmla="*/ 600 h 1632"/>
              <a:gd name="T14" fmla="*/ 972 w 1728"/>
              <a:gd name="T15" fmla="*/ 708 h 1632"/>
              <a:gd name="T16" fmla="*/ 1008 w 1728"/>
              <a:gd name="T17" fmla="*/ 816 h 1632"/>
              <a:gd name="T18" fmla="*/ 1068 w 1728"/>
              <a:gd name="T19" fmla="*/ 924 h 1632"/>
              <a:gd name="T20" fmla="*/ 1152 w 1728"/>
              <a:gd name="T21" fmla="*/ 1104 h 1632"/>
              <a:gd name="T22" fmla="*/ 1212 w 1728"/>
              <a:gd name="T23" fmla="*/ 1176 h 1632"/>
              <a:gd name="T24" fmla="*/ 1296 w 1728"/>
              <a:gd name="T25" fmla="*/ 1284 h 1632"/>
              <a:gd name="T26" fmla="*/ 1380 w 1728"/>
              <a:gd name="T27" fmla="*/ 1380 h 1632"/>
              <a:gd name="T28" fmla="*/ 1620 w 1728"/>
              <a:gd name="T29" fmla="*/ 1584 h 1632"/>
              <a:gd name="T30" fmla="*/ 1692 w 1728"/>
              <a:gd name="T31" fmla="*/ 1608 h 1632"/>
              <a:gd name="T32" fmla="*/ 1728 w 1728"/>
              <a:gd name="T33" fmla="*/ 1632 h 16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8"/>
              <a:gd name="T52" fmla="*/ 0 h 1632"/>
              <a:gd name="T53" fmla="*/ 1728 w 1728"/>
              <a:gd name="T54" fmla="*/ 1632 h 16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123911" name="Rectangle 7"/>
          <p:cNvSpPr>
            <a:spLocks noGrp="1" noChangeArrowheads="1"/>
          </p:cNvSpPr>
          <p:nvPr>
            <p:ph type="title" idx="4294967295"/>
          </p:nvPr>
        </p:nvSpPr>
        <p:spPr>
          <a:xfrm>
            <a:off x="228600" y="-76200"/>
            <a:ext cx="7772400" cy="707886"/>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sz="4000" dirty="0">
                <a:solidFill>
                  <a:schemeClr val="bg1"/>
                </a:solidFill>
                <a:latin typeface="DFKai-SB" charset="0"/>
                <a:ea typeface="DFKai-SB" charset="0"/>
                <a:cs typeface="Arial" charset="0"/>
              </a:rPr>
              <a:t>出埃及的路线</a:t>
            </a:r>
            <a:endParaRPr lang="en-US" sz="4000" b="1" dirty="0">
              <a:solidFill>
                <a:schemeClr val="bg1"/>
              </a:solidFill>
            </a:endParaRPr>
          </a:p>
        </p:txBody>
      </p:sp>
      <p:sp>
        <p:nvSpPr>
          <p:cNvPr id="8" name="Rectangle 7"/>
          <p:cNvSpPr txBox="1">
            <a:spLocks noChangeArrowheads="1"/>
          </p:cNvSpPr>
          <p:nvPr/>
        </p:nvSpPr>
        <p:spPr bwMode="auto">
          <a:xfrm>
            <a:off x="0" y="1295400"/>
            <a:ext cx="3276600" cy="707886"/>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defTabSz="914400" fontAlgn="base">
              <a:spcBef>
                <a:spcPct val="50000"/>
              </a:spcBef>
              <a:spcAft>
                <a:spcPct val="0"/>
              </a:spcAft>
              <a:defRPr/>
            </a:pPr>
            <a:r>
              <a:rPr lang="zh-CN" altLang="en-US" sz="4000" b="1" dirty="0">
                <a:solidFill>
                  <a:srgbClr val="FFFFFF"/>
                </a:solidFill>
                <a:latin typeface="微軟正黑體" charset="0"/>
                <a:ea typeface="微軟正黑體" charset="0"/>
                <a:cs typeface="Arial" charset="0"/>
              </a:rPr>
              <a:t>歌珊</a:t>
            </a:r>
          </a:p>
        </p:txBody>
      </p:sp>
      <p:sp>
        <p:nvSpPr>
          <p:cNvPr id="9" name="Rectangle 7"/>
          <p:cNvSpPr txBox="1">
            <a:spLocks noChangeArrowheads="1"/>
          </p:cNvSpPr>
          <p:nvPr/>
        </p:nvSpPr>
        <p:spPr bwMode="auto">
          <a:xfrm>
            <a:off x="530818" y="30480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zh-CN" altLang="en-US" sz="4000" b="1" dirty="0">
                <a:latin typeface="微軟正黑體" charset="0"/>
                <a:ea typeface="微軟正黑體" charset="0"/>
                <a:cs typeface="Arial" charset="0"/>
              </a:rPr>
              <a:t>玛拉</a:t>
            </a:r>
            <a:endParaRPr lang="en-US" sz="4000" b="1" dirty="0">
              <a:latin typeface="微軟正黑體" charset="0"/>
              <a:ea typeface="微軟正黑體" charset="0"/>
              <a:cs typeface="Arial" charset="0"/>
            </a:endParaRPr>
          </a:p>
        </p:txBody>
      </p:sp>
      <p:sp>
        <p:nvSpPr>
          <p:cNvPr id="159750" name="Oval 9"/>
          <p:cNvSpPr>
            <a:spLocks noChangeArrowheads="1"/>
          </p:cNvSpPr>
          <p:nvPr/>
        </p:nvSpPr>
        <p:spPr bwMode="auto">
          <a:xfrm>
            <a:off x="3352800" y="3352800"/>
            <a:ext cx="228600" cy="22860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1" name="Rectangle 7"/>
          <p:cNvSpPr txBox="1">
            <a:spLocks noChangeArrowheads="1"/>
          </p:cNvSpPr>
          <p:nvPr/>
        </p:nvSpPr>
        <p:spPr bwMode="auto">
          <a:xfrm>
            <a:off x="342900" y="38100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r" defTabSz="914400" fontAlgn="base">
              <a:spcBef>
                <a:spcPct val="50000"/>
              </a:spcBef>
              <a:spcAft>
                <a:spcPct val="0"/>
              </a:spcAft>
              <a:defRPr/>
            </a:pPr>
            <a:r>
              <a:rPr lang="zh-CN" altLang="en-US" sz="4000" b="1" dirty="0">
                <a:latin typeface="微軟正黑體" charset="0"/>
                <a:ea typeface="微軟正黑體" charset="0"/>
                <a:cs typeface="Arial" charset="0"/>
              </a:rPr>
              <a:t>以琳</a:t>
            </a:r>
          </a:p>
        </p:txBody>
      </p:sp>
      <p:sp>
        <p:nvSpPr>
          <p:cNvPr id="159752" name="Oval 11"/>
          <p:cNvSpPr>
            <a:spLocks noChangeArrowheads="1"/>
          </p:cNvSpPr>
          <p:nvPr/>
        </p:nvSpPr>
        <p:spPr bwMode="auto">
          <a:xfrm>
            <a:off x="3505200" y="3886200"/>
            <a:ext cx="228600" cy="22860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3" name="Rectangle 7"/>
          <p:cNvSpPr txBox="1">
            <a:spLocks noChangeArrowheads="1"/>
          </p:cNvSpPr>
          <p:nvPr/>
        </p:nvSpPr>
        <p:spPr bwMode="auto">
          <a:xfrm>
            <a:off x="3997918" y="2304127"/>
            <a:ext cx="2364782" cy="1323439"/>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914400" fontAlgn="base">
              <a:spcBef>
                <a:spcPct val="50000"/>
              </a:spcBef>
              <a:spcAft>
                <a:spcPct val="0"/>
              </a:spcAft>
              <a:defRPr/>
            </a:pPr>
            <a:br>
              <a:rPr kumimoji="0" lang="en-US" sz="4000" b="1" i="0" u="none" strike="noStrike" kern="0" cap="none" spc="0" normalizeH="0" baseline="0" noProof="0" dirty="0">
                <a:ln>
                  <a:noFill/>
                </a:ln>
                <a:solidFill>
                  <a:srgbClr val="000000"/>
                </a:solidFill>
                <a:effectLst/>
                <a:uLnTx/>
                <a:uFillTx/>
                <a:latin typeface="Arial"/>
                <a:ea typeface="ＭＳ Ｐゴシック" pitchFamily="-111" charset="-128"/>
                <a:cs typeface="Arial"/>
              </a:rPr>
            </a:br>
            <a:r>
              <a:rPr lang="zh-CN" altLang="en-US" sz="4000" b="1" dirty="0">
                <a:latin typeface="微軟正黑體" charset="0"/>
                <a:ea typeface="微軟正黑體" charset="0"/>
                <a:cs typeface="Arial" charset="0"/>
              </a:rPr>
              <a:t>汛的旷野</a:t>
            </a:r>
          </a:p>
        </p:txBody>
      </p:sp>
      <p:sp>
        <p:nvSpPr>
          <p:cNvPr id="14" name="Rectangle 7"/>
          <p:cNvSpPr txBox="1">
            <a:spLocks noChangeArrowheads="1"/>
          </p:cNvSpPr>
          <p:nvPr/>
        </p:nvSpPr>
        <p:spPr bwMode="auto">
          <a:xfrm>
            <a:off x="4191000" y="4772025"/>
            <a:ext cx="2364782"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square">
            <a:spAutoFit/>
          </a:bodyPr>
          <a:lstStyle/>
          <a:p>
            <a:pPr algn="ctr" defTabSz="914400" fontAlgn="base">
              <a:spcBef>
                <a:spcPct val="50000"/>
              </a:spcBef>
              <a:spcAft>
                <a:spcPct val="0"/>
              </a:spcAft>
              <a:defRPr/>
            </a:pPr>
            <a:r>
              <a:rPr lang="zh-CN" altLang="en-US" sz="4000" b="1" dirty="0">
                <a:latin typeface="微軟正黑體" charset="0"/>
                <a:ea typeface="微軟正黑體" charset="0"/>
                <a:cs typeface="Arial" charset="0"/>
              </a:rPr>
              <a:t>西奈山</a:t>
            </a:r>
          </a:p>
        </p:txBody>
      </p:sp>
      <p:sp>
        <p:nvSpPr>
          <p:cNvPr id="15" name="Rectangle 7"/>
          <p:cNvSpPr txBox="1">
            <a:spLocks noChangeArrowheads="1"/>
          </p:cNvSpPr>
          <p:nvPr/>
        </p:nvSpPr>
        <p:spPr bwMode="auto">
          <a:xfrm>
            <a:off x="6400800" y="4419600"/>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zh-CN" altLang="en-US" sz="4000" b="1" dirty="0">
                <a:latin typeface="微軟正黑體" charset="0"/>
                <a:ea typeface="微軟正黑體" charset="0"/>
                <a:cs typeface="Arial" charset="0"/>
              </a:rPr>
              <a:t>米甸</a:t>
            </a:r>
            <a:endParaRPr lang="en-US" sz="4000" b="1" dirty="0">
              <a:latin typeface="微軟正黑體" charset="0"/>
              <a:ea typeface="微軟正黑體" charset="0"/>
              <a:cs typeface="Arial" charset="0"/>
            </a:endParaRPr>
          </a:p>
        </p:txBody>
      </p:sp>
      <p:sp>
        <p:nvSpPr>
          <p:cNvPr id="16" name="Rectangle 7"/>
          <p:cNvSpPr txBox="1">
            <a:spLocks noChangeArrowheads="1"/>
          </p:cNvSpPr>
          <p:nvPr/>
        </p:nvSpPr>
        <p:spPr bwMode="auto">
          <a:xfrm>
            <a:off x="5257800" y="517525"/>
            <a:ext cx="2743200"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lgn="ctr" defTabSz="914400" fontAlgn="base">
              <a:spcBef>
                <a:spcPct val="50000"/>
              </a:spcBef>
              <a:spcAft>
                <a:spcPct val="0"/>
              </a:spcAft>
              <a:defRPr/>
            </a:pPr>
            <a:r>
              <a:rPr lang="zh-CN" altLang="en-US" sz="4000" b="1" dirty="0">
                <a:latin typeface="微軟正黑體" charset="0"/>
                <a:ea typeface="微軟正黑體" charset="0"/>
                <a:cs typeface="Arial" charset="0"/>
              </a:rPr>
              <a:t>迦南</a:t>
            </a:r>
          </a:p>
        </p:txBody>
      </p:sp>
      <p:sp>
        <p:nvSpPr>
          <p:cNvPr id="159757" name="Text Box 6"/>
          <p:cNvSpPr txBox="1">
            <a:spLocks noChangeArrowheads="1"/>
          </p:cNvSpPr>
          <p:nvPr/>
        </p:nvSpPr>
        <p:spPr bwMode="auto">
          <a:xfrm>
            <a:off x="8232775" y="76200"/>
            <a:ext cx="8350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107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111a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123</a:t>
            </a:r>
          </a:p>
        </p:txBody>
      </p:sp>
    </p:spTree>
    <p:extLst>
      <p:ext uri="{BB962C8B-B14F-4D97-AF65-F5344CB8AC3E}">
        <p14:creationId xmlns:p14="http://schemas.microsoft.com/office/powerpoint/2010/main" val="18376917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wipe(up)">
                                      <p:cBhvr>
                                        <p:cTn id="7" dur="50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9779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ja-JP" altLang="en-US" sz="5400" b="1">
                <a:effectLst>
                  <a:glow rad="127000">
                    <a:schemeClr val="tx1"/>
                  </a:glow>
                </a:effectLst>
                <a:latin typeface="Arial" charset="0"/>
                <a:ea typeface="ＭＳ Ｐゴシック" charset="0"/>
                <a:cs typeface="ＭＳ Ｐゴシック" charset="0"/>
              </a:rPr>
              <a:t>西奈山</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701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993900" y="0"/>
            <a:ext cx="5134779" cy="6858000"/>
          </a:xfrm>
          <a:prstGeom prst="rect">
            <a:avLst/>
          </a:prstGeom>
        </p:spPr>
      </p:pic>
    </p:spTree>
    <p:extLst>
      <p:ext uri="{BB962C8B-B14F-4D97-AF65-F5344CB8AC3E}">
        <p14:creationId xmlns:p14="http://schemas.microsoft.com/office/powerpoint/2010/main" val="269536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49213" y="-348"/>
            <a:ext cx="9193213" cy="6885336"/>
            <a:chOff x="-26" y="50"/>
            <a:chExt cx="5930" cy="4507"/>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sp>
        <p:nvSpPr>
          <p:cNvPr id="16793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892" name="Text Box 4"/>
          <p:cNvSpPr txBox="1">
            <a:spLocks noChangeArrowheads="1"/>
          </p:cNvSpPr>
          <p:nvPr/>
        </p:nvSpPr>
        <p:spPr bwMode="auto">
          <a:xfrm>
            <a:off x="3259104" y="1968282"/>
            <a:ext cx="5884896" cy="3877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231775" marR="0" lvl="0" indent="-231775"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以色列人在出埃及记刚建好会幕</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defTabSz="914400" rtl="0" eaLnBrk="0" fontAlgn="base" latinLnBrk="0" hangingPunct="0">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lvl="0" defTabSz="914400" eaLnBrk="0" fontAlgn="base" hangingPunct="0">
              <a:spcBef>
                <a:spcPct val="0"/>
              </a:spcBef>
              <a:spcAft>
                <a:spcPct val="0"/>
              </a:spcAft>
              <a:buFontTx/>
              <a:buChar char="•"/>
            </a:pPr>
            <a:r>
              <a:rPr lang="zh-CN" altLang="en-US" sz="3600" b="1" dirty="0">
                <a:solidFill>
                  <a:srgbClr val="FFFFFF"/>
                </a:solidFill>
                <a:effectLst>
                  <a:glow rad="228600">
                    <a:srgbClr val="000000"/>
                  </a:glow>
                </a:effectLst>
                <a:latin typeface="Arial"/>
                <a:ea typeface="SimSun" charset="0"/>
                <a:cs typeface="Arial"/>
              </a:rPr>
              <a:t>但是他们不晓得如何使用它</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defTabSz="914400" rtl="0" eaLnBrk="0" fontAlgn="base" latinLnBrk="0" hangingPunct="0">
              <a:lnSpc>
                <a:spcPct val="100000"/>
              </a:lnSpc>
              <a:spcBef>
                <a:spcPct val="0"/>
              </a:spcBef>
              <a:spcAft>
                <a:spcPct val="0"/>
              </a:spcAft>
              <a:buClrTx/>
              <a:buSzTx/>
              <a:buFontTx/>
              <a:buChar char="•"/>
              <a:tabLst/>
              <a:defRPr/>
            </a:pP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lvl="0" defTabSz="914400" eaLnBrk="0" fontAlgn="base" hangingPunct="0">
              <a:spcBef>
                <a:spcPct val="0"/>
              </a:spcBef>
              <a:spcAft>
                <a:spcPct val="0"/>
              </a:spcAft>
              <a:buFontTx/>
              <a:buChar char="•"/>
            </a:pPr>
            <a:r>
              <a:rPr lang="zh-CN" altLang="en-US" sz="3600" b="1" dirty="0">
                <a:solidFill>
                  <a:srgbClr val="FFFFFF"/>
                </a:solidFill>
                <a:effectLst>
                  <a:glow rad="228600">
                    <a:srgbClr val="000000"/>
                  </a:glow>
                </a:effectLst>
                <a:latin typeface="Arial"/>
                <a:ea typeface="SimSun" charset="0"/>
                <a:cs typeface="Arial"/>
              </a:rPr>
              <a:t>摩西写了利未记来解释在新国度里的敬拜和生活</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p:txBody>
      </p:sp>
      <p:sp>
        <p:nvSpPr>
          <p:cNvPr id="9" name="Rectangle 10">
            <a:extLst>
              <a:ext uri="{FF2B5EF4-FFF2-40B4-BE49-F238E27FC236}">
                <a16:creationId xmlns:a16="http://schemas.microsoft.com/office/drawing/2014/main" id="{D5022306-EF91-804B-81BF-36CB9B4A25A9}"/>
              </a:ext>
            </a:extLst>
          </p:cNvPr>
          <p:cNvSpPr>
            <a:spLocks noChangeArrowheads="1"/>
          </p:cNvSpPr>
          <p:nvPr/>
        </p:nvSpPr>
        <p:spPr bwMode="auto">
          <a:xfrm>
            <a:off x="2708751" y="-6462"/>
            <a:ext cx="396874" cy="6925059"/>
          </a:xfrm>
          <a:prstGeom prst="rect">
            <a:avLst/>
          </a:prstGeom>
          <a:solidFill>
            <a:schemeClr val="bg2"/>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67938" name="Rectangle 5"/>
          <p:cNvSpPr>
            <a:spLocks noGrp="1" noChangeArrowheads="1"/>
          </p:cNvSpPr>
          <p:nvPr>
            <p:ph type="title"/>
          </p:nvPr>
        </p:nvSpPr>
        <p:spPr>
          <a:xfrm>
            <a:off x="0" y="0"/>
            <a:ext cx="5562600" cy="1981200"/>
          </a:xfrm>
          <a:solidFill>
            <a:schemeClr val="hlink"/>
          </a:solidFill>
        </p:spPr>
        <p:txBody>
          <a:bodyPr/>
          <a:lstStyle/>
          <a:p>
            <a:r>
              <a:rPr lang="zh-CN" altLang="en-US" sz="3600" b="1" dirty="0">
                <a:solidFill>
                  <a:srgbClr val="FFFFFF"/>
                </a:solidFill>
                <a:latin typeface="SimHei" panose="02010609060101010101" pitchFamily="49" charset="-122"/>
                <a:ea typeface="SimHei" panose="02010609060101010101" pitchFamily="49" charset="-122"/>
              </a:rPr>
              <a:t>利未记写作的处境</a:t>
            </a:r>
            <a:endParaRPr lang="en-US" sz="3600" b="1" dirty="0">
              <a:solidFill>
                <a:srgbClr val="FFFFFF"/>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35035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2" end="2"/>
                                            </p:txEl>
                                          </p:spTgt>
                                        </p:tgtEl>
                                        <p:attrNameLst>
                                          <p:attrName>style.visibility</p:attrName>
                                        </p:attrNameLst>
                                      </p:cBhvr>
                                      <p:to>
                                        <p:strVal val="visible"/>
                                      </p:to>
                                    </p:set>
                                    <p:anim calcmode="lin" valueType="num">
                                      <p:cBhvr>
                                        <p:cTn id="7"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7892">
                                            <p:txEl>
                                              <p:pRg st="4" end="4"/>
                                            </p:txEl>
                                          </p:spTgt>
                                        </p:tgtEl>
                                        <p:attrNameLst>
                                          <p:attrName>style.visibility</p:attrName>
                                        </p:attrNameLst>
                                      </p:cBhvr>
                                      <p:to>
                                        <p:strVal val="visible"/>
                                      </p:to>
                                    </p:set>
                                    <p:anim calcmode="lin" valueType="num">
                                      <p:cBhvr>
                                        <p:cTn id="13" dur="500" fill="hold"/>
                                        <p:tgtEl>
                                          <p:spTgt spid="3789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3789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79756"/>
            <a:ext cx="9144000" cy="844244"/>
          </a:xfrm>
          <a:effectLst>
            <a:outerShdw blurRad="63500" dist="35921" dir="2700000" algn="ctr" rotWithShape="0">
              <a:schemeClr val="tx2">
                <a:alpha val="74998"/>
              </a:schemeClr>
            </a:outerShdw>
          </a:effectLst>
        </p:spPr>
        <p:txBody>
          <a:bodyPr anchor="t"/>
          <a:lstStyle/>
          <a:p>
            <a:pPr defTabSz="914400">
              <a:defRPr/>
            </a:pPr>
            <a:r>
              <a:rPr lang="zh-CN" altLang="en-US" b="1" dirty="0">
                <a:effectLst>
                  <a:glow rad="127000">
                    <a:schemeClr val="tx1"/>
                  </a:glow>
                </a:effectLst>
                <a:latin typeface="Arial" charset="0"/>
                <a:ea typeface="ＭＳ Ｐゴシック" charset="0"/>
                <a:cs typeface="ＭＳ Ｐゴシック" charset="0"/>
              </a:rPr>
              <a:t>你如何持续与神的交通？</a:t>
            </a:r>
            <a:endParaRPr lang="en-US" b="1" dirty="0">
              <a:effectLst>
                <a:glow rad="127000">
                  <a:schemeClr val="tx1"/>
                </a:glow>
              </a:effectLst>
              <a:latin typeface="Arial" charset="0"/>
              <a:ea typeface="ＭＳ Ｐゴシック" charset="0"/>
              <a:cs typeface="ＭＳ Ｐゴシック" charset="0"/>
            </a:endParaRP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796008" y="459056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397338" y="460717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0" y="5920006"/>
            <a:ext cx="912571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effectLst>
                  <a:glow rad="127000">
                    <a:schemeClr val="tx1"/>
                  </a:glow>
                </a:effectLst>
                <a:latin typeface="Arial" charset="0"/>
                <a:ea typeface="ＭＳ Ｐゴシック" charset="0"/>
                <a:cs typeface="ＭＳ Ｐゴシック" charset="0"/>
              </a:rPr>
              <a:t>利未记第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1:1–6:7</a:t>
            </a:r>
          </a:p>
        </p:txBody>
      </p:sp>
      <p:sp>
        <p:nvSpPr>
          <p:cNvPr id="11" name="Rectangle 2">
            <a:extLst>
              <a:ext uri="{FF2B5EF4-FFF2-40B4-BE49-F238E27FC236}">
                <a16:creationId xmlns:a16="http://schemas.microsoft.com/office/drawing/2014/main" id="{4AF44534-97A9-0F48-8C54-6FEE41199CFB}"/>
              </a:ext>
            </a:extLst>
          </p:cNvPr>
          <p:cNvSpPr txBox="1">
            <a:spLocks noChangeArrowheads="1"/>
          </p:cNvSpPr>
          <p:nvPr/>
        </p:nvSpPr>
        <p:spPr bwMode="auto">
          <a:xfrm>
            <a:off x="65314" y="1371146"/>
            <a:ext cx="9144000" cy="15462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kern="0" dirty="0">
              <a:effectLst>
                <a:glow rad="127000">
                  <a:schemeClr val="tx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E8975AE4-BB67-9B4F-B66B-39AA00173455}"/>
              </a:ext>
            </a:extLst>
          </p:cNvPr>
          <p:cNvSpPr txBox="1">
            <a:spLocks noChangeArrowheads="1"/>
          </p:cNvSpPr>
          <p:nvPr/>
        </p:nvSpPr>
        <p:spPr bwMode="auto">
          <a:xfrm>
            <a:off x="126571" y="2479766"/>
            <a:ext cx="9144000" cy="15462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b="1" kern="0" dirty="0">
                <a:effectLst>
                  <a:glow rad="127000">
                    <a:schemeClr val="tx1"/>
                  </a:glow>
                </a:effectLst>
                <a:latin typeface="Arial" charset="0"/>
                <a:ea typeface="ＭＳ Ｐゴシック" charset="0"/>
                <a:cs typeface="ＭＳ Ｐゴシック" charset="0"/>
              </a:rPr>
              <a:t>两条进路</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9695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defTabSz="914400">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做你不必做的</a:t>
            </a:r>
            <a:br>
              <a:rPr lang="zh-CN" alt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在敬拜中的额外行动</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80856" y="2357555"/>
            <a:ext cx="4463143" cy="35860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26016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利未记第 </a:t>
            </a:r>
            <a:r>
              <a:rPr lang="en-US" altLang="zh-CN" sz="2800" b="1" dirty="0">
                <a:effectLst>
                  <a:glow rad="127000">
                    <a:schemeClr val="tx1"/>
                  </a:glow>
                </a:effectLst>
                <a:latin typeface="Arial" charset="0"/>
                <a:ea typeface="ＭＳ Ｐゴシック" charset="0"/>
                <a:cs typeface="ＭＳ Ｐゴシック" charset="0"/>
              </a:rPr>
              <a:t>1-7 </a:t>
            </a:r>
            <a:r>
              <a:rPr lang="zh-CN" altLang="en-US" sz="2800" b="1" dirty="0">
                <a:effectLst>
                  <a:glow rad="127000">
                    <a:schemeClr val="tx1"/>
                  </a:glow>
                </a:effectLst>
                <a:latin typeface="Arial" charset="0"/>
                <a:ea typeface="ＭＳ Ｐゴシック" charset="0"/>
                <a:cs typeface="ＭＳ Ｐゴシック" charset="0"/>
              </a:rPr>
              <a:t>章中的献祭</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470510" y="5986013"/>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全牲的燔祭</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1531300" y="867872"/>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平安祭</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7299072" y="5578728"/>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赎愆祭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237745" y="4181764"/>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素祭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6354143" y="841653"/>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赎罪祭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239853" y="2868081"/>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I. </a:t>
            </a:r>
            <a:r>
              <a:rPr lang="zh-CN" altLang="en-US" sz="3600" b="1" kern="0" dirty="0">
                <a:effectLst>
                  <a:glow rad="127000">
                    <a:schemeClr val="tx1"/>
                  </a:glow>
                </a:effectLst>
                <a:latin typeface="Arial" charset="0"/>
                <a:ea typeface="ＭＳ Ｐゴシック" charset="0"/>
                <a:cs typeface="ＭＳ Ｐゴシック" charset="0"/>
              </a:rPr>
              <a:t>做你不必做的 </a:t>
            </a:r>
            <a:br>
              <a:rPr lang="en-NZ" altLang="zh-CN" sz="3600" b="1" kern="0" dirty="0">
                <a:effectLst>
                  <a:glow rad="127000">
                    <a:schemeClr val="tx1"/>
                  </a:glow>
                </a:effectLst>
                <a:latin typeface="Arial" charset="0"/>
                <a:ea typeface="ＭＳ Ｐゴシック" charset="0"/>
                <a:cs typeface="ＭＳ Ｐゴシック" charset="0"/>
              </a:rPr>
            </a:br>
            <a:r>
              <a:rPr lang="en-NZ" altLang="zh-CN" sz="3600" b="1" kern="0"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在敬拜中的额外行动</a:t>
            </a:r>
            <a:endParaRPr lang="en-US" sz="3600" b="1" kern="0" dirty="0">
              <a:effectLst>
                <a:glow rad="127000">
                  <a:schemeClr val="tx1"/>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3240075" y="3658483"/>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endParaRPr lang="en-US" sz="3600" b="1" kern="0" dirty="0">
              <a:effectLst>
                <a:glow rad="127000">
                  <a:schemeClr val="tx1"/>
                </a:glow>
              </a:effectLst>
              <a:latin typeface="Arial" charset="0"/>
              <a:ea typeface="ＭＳ Ｐゴシック" charset="0"/>
              <a:cs typeface="ＭＳ Ｐゴシック" charset="0"/>
            </a:endParaRP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057603" y="3342499"/>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423507" y="1523136"/>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3880578" y="4787772"/>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907355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nodePh="1">
                                  <p:stCondLst>
                                    <p:cond delay="0"/>
                                  </p:stCondLst>
                                  <p:endCondLst>
                                    <p:cond evt="begin" delay="0">
                                      <p:tn val="8"/>
                                    </p:cond>
                                  </p:end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defTabSz="914400"/>
            <a:r>
              <a:rPr lang="zh-CN" altLang="en-US" sz="8800" dirty="0">
                <a:latin typeface="Arial" charset="0"/>
                <a:ea typeface="Osaka" charset="0"/>
                <a:cs typeface="Arial" charset="0"/>
              </a:rPr>
              <a:t>利未记</a:t>
            </a:r>
            <a:r>
              <a:rPr lang="en-US" sz="8800" dirty="0">
                <a:latin typeface="Arial" charset="0"/>
                <a:ea typeface="Osaka" charset="0"/>
                <a:cs typeface="Arial" charset="0"/>
              </a:rPr>
              <a:t> 1</a:t>
            </a:r>
          </a:p>
        </p:txBody>
      </p:sp>
      <p:sp>
        <p:nvSpPr>
          <p:cNvPr id="4" name="Title 2">
            <a:extLst>
              <a:ext uri="{FF2B5EF4-FFF2-40B4-BE49-F238E27FC236}">
                <a16:creationId xmlns:a16="http://schemas.microsoft.com/office/drawing/2014/main" id="{068735B1-BF78-7C46-A68B-2ABC8769B16A}"/>
              </a:ext>
            </a:extLst>
          </p:cNvPr>
          <p:cNvSpPr txBox="1">
            <a:spLocks/>
          </p:cNvSpPr>
          <p:nvPr/>
        </p:nvSpPr>
        <p:spPr bwMode="auto">
          <a:xfrm>
            <a:off x="12918" y="3287890"/>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endParaRPr lang="en-US" sz="8800" kern="0" dirty="0">
              <a:latin typeface="Arial" charset="0"/>
              <a:ea typeface="Osaka" charset="0"/>
              <a:cs typeface="Arial" charset="0"/>
            </a:endParaRPr>
          </a:p>
        </p:txBody>
      </p:sp>
    </p:spTree>
    <p:extLst>
      <p:ext uri="{BB962C8B-B14F-4D97-AF65-F5344CB8AC3E}">
        <p14:creationId xmlns:p14="http://schemas.microsoft.com/office/powerpoint/2010/main" val="405998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410253-B1A9-DE49-8622-DB1CAC314B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5138056" cy="539811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2EC71521-1C2C-3A4D-ACC7-CC06175B646B}"/>
              </a:ext>
            </a:extLst>
          </p:cNvPr>
          <p:cNvSpPr txBox="1">
            <a:spLocks noChangeArrowheads="1"/>
          </p:cNvSpPr>
          <p:nvPr/>
        </p:nvSpPr>
        <p:spPr bwMode="auto">
          <a:xfrm>
            <a:off x="3541452" y="5516270"/>
            <a:ext cx="4129548" cy="52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600" b="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凡我所有都属神</a:t>
            </a:r>
            <a:endParaRPr lang="en-US" sz="3600" b="1" kern="0" dirty="0">
              <a:effectLst>
                <a:glow rad="127000">
                  <a:schemeClr val="tx1"/>
                </a:glow>
              </a:effectLst>
              <a:latin typeface="Comic Sans MS" panose="030F0902030302020204" pitchFamily="66" charset="0"/>
              <a:ea typeface="ＭＳ Ｐゴシック" charset="0"/>
              <a:cs typeface="Apple Chancery" panose="03020702040506060504" pitchFamily="66" charset="-79"/>
            </a:endParaRPr>
          </a:p>
        </p:txBody>
      </p:sp>
      <p:sp>
        <p:nvSpPr>
          <p:cNvPr id="8" name="Rectangle 2">
            <a:extLst>
              <a:ext uri="{FF2B5EF4-FFF2-40B4-BE49-F238E27FC236}">
                <a16:creationId xmlns:a16="http://schemas.microsoft.com/office/drawing/2014/main" id="{CA0C1340-5B04-A548-96C3-D3AF8BAA9C1D}"/>
              </a:ext>
            </a:extLst>
          </p:cNvPr>
          <p:cNvSpPr txBox="1">
            <a:spLocks noChangeArrowheads="1"/>
          </p:cNvSpPr>
          <p:nvPr/>
        </p:nvSpPr>
        <p:spPr bwMode="auto">
          <a:xfrm>
            <a:off x="3550330" y="6225460"/>
            <a:ext cx="4129548" cy="7232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800" b="1" dirty="0">
                <a:effectLst>
                  <a:glow rad="127000">
                    <a:schemeClr val="tx1"/>
                  </a:glow>
                </a:effectLst>
                <a:latin typeface="Arial" charset="0"/>
                <a:ea typeface="ＭＳ Ｐゴシック" charset="0"/>
                <a:cs typeface="ＭＳ Ｐゴシック" charset="0"/>
              </a:rPr>
              <a:t>利未记第</a:t>
            </a:r>
            <a:r>
              <a:rPr lang="en-US" sz="2800" b="1" i="1" kern="0" dirty="0">
                <a:effectLst>
                  <a:glow rad="127000">
                    <a:schemeClr val="tx1"/>
                  </a:glow>
                </a:effectLst>
                <a:latin typeface="Comic Sans MS" panose="030F0902030302020204" pitchFamily="66" charset="0"/>
                <a:ea typeface="ＭＳ Ｐゴシック" charset="0"/>
                <a:cs typeface="Apple Chancery" panose="03020702040506060504" pitchFamily="66" charset="-79"/>
              </a:rPr>
              <a:t> 1:3-17</a:t>
            </a:r>
          </a:p>
        </p:txBody>
      </p:sp>
      <p:sp>
        <p:nvSpPr>
          <p:cNvPr id="9" name="Rectangle 2">
            <a:extLst>
              <a:ext uri="{FF2B5EF4-FFF2-40B4-BE49-F238E27FC236}">
                <a16:creationId xmlns:a16="http://schemas.microsoft.com/office/drawing/2014/main" id="{7E1FD1AC-7DBE-004A-8155-197C79ACF1D3}"/>
              </a:ext>
            </a:extLst>
          </p:cNvPr>
          <p:cNvSpPr txBox="1">
            <a:spLocks noChangeArrowheads="1"/>
          </p:cNvSpPr>
          <p:nvPr/>
        </p:nvSpPr>
        <p:spPr bwMode="auto">
          <a:xfrm>
            <a:off x="3550330" y="4758559"/>
            <a:ext cx="4129548" cy="552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zh-CN" altLang="en-US" b="1" kern="0" dirty="0">
              <a:solidFill>
                <a:srgbClr val="FF9300"/>
              </a:solidFill>
              <a:effectLst>
                <a:glow rad="127000">
                  <a:schemeClr val="tx1"/>
                </a:glow>
              </a:effectLst>
              <a:latin typeface="Comic Sans MS" panose="030F0902030302020204" pitchFamily="66" charset="0"/>
              <a:ea typeface="ＭＳ Ｐゴシック" charset="0"/>
              <a:cs typeface="Apple Chancery" panose="03020702040506060504" pitchFamily="66" charset="-79"/>
            </a:endParaRPr>
          </a:p>
        </p:txBody>
      </p:sp>
      <p:sp>
        <p:nvSpPr>
          <p:cNvPr id="3" name="Title 2">
            <a:extLst>
              <a:ext uri="{FF2B5EF4-FFF2-40B4-BE49-F238E27FC236}">
                <a16:creationId xmlns:a16="http://schemas.microsoft.com/office/drawing/2014/main" id="{96EAAA9A-36CE-5A48-BE5E-E200446959E4}"/>
              </a:ext>
            </a:extLst>
          </p:cNvPr>
          <p:cNvSpPr>
            <a:spLocks noGrp="1"/>
          </p:cNvSpPr>
          <p:nvPr>
            <p:ph type="ctrTitle"/>
          </p:nvPr>
        </p:nvSpPr>
        <p:spPr>
          <a:xfrm>
            <a:off x="4694830" y="2130425"/>
            <a:ext cx="3763370" cy="1298575"/>
          </a:xfrm>
        </p:spPr>
        <p:txBody>
          <a:bodyPr/>
          <a:lstStyle/>
          <a:p>
            <a:r>
              <a:rPr lang="zh-CN" altLang="en-US" b="1" dirty="0">
                <a:solidFill>
                  <a:srgbClr val="FF9300"/>
                </a:solidFill>
                <a:effectLst>
                  <a:glow rad="127000">
                    <a:schemeClr val="tx1"/>
                  </a:glow>
                </a:effectLst>
                <a:latin typeface="Comic Sans MS" panose="030F0902030302020204" pitchFamily="66" charset="0"/>
                <a:ea typeface="ＭＳ Ｐゴシック" charset="0"/>
                <a:cs typeface="Apple Chancery" panose="03020702040506060504" pitchFamily="66" charset="-79"/>
              </a:rPr>
              <a:t>全牲的燔祭</a:t>
            </a:r>
            <a:endParaRPr lang="en-US" dirty="0"/>
          </a:p>
        </p:txBody>
      </p:sp>
    </p:spTree>
    <p:extLst>
      <p:ext uri="{BB962C8B-B14F-4D97-AF65-F5344CB8AC3E}">
        <p14:creationId xmlns:p14="http://schemas.microsoft.com/office/powerpoint/2010/main" val="41771882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9879" y="810506"/>
            <a:ext cx="9144000" cy="2213018"/>
          </a:xfrm>
          <a:effectLst>
            <a:outerShdw blurRad="63500" dist="35921" dir="2700000" algn="ctr" rotWithShape="0">
              <a:schemeClr val="tx2">
                <a:alpha val="74998"/>
              </a:schemeClr>
            </a:outerShdw>
          </a:effectLst>
        </p:spPr>
        <p:txBody>
          <a:bodyPr/>
          <a:lstStyle/>
          <a:p>
            <a:pPr defTabSz="914400">
              <a:defRPr/>
            </a:pPr>
            <a:r>
              <a:rPr lang="zh-CN" altLang="en-US" sz="5400" b="1" dirty="0">
                <a:effectLst>
                  <a:glow rad="127000">
                    <a:schemeClr val="tx1"/>
                  </a:glow>
                </a:effectLst>
                <a:latin typeface="Arial" charset="0"/>
                <a:ea typeface="ＭＳ Ｐゴシック" charset="0"/>
                <a:cs typeface="ＭＳ Ｐゴシック" charset="0"/>
              </a:rPr>
              <a:t>基督徒都这么做吗</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EA118825-8DC2-5C4A-BB36-6A59BF8B9DDD}"/>
              </a:ext>
            </a:extLst>
          </p:cNvPr>
          <p:cNvSpPr txBox="1">
            <a:spLocks noChangeArrowheads="1"/>
          </p:cNvSpPr>
          <p:nvPr/>
        </p:nvSpPr>
        <p:spPr bwMode="auto">
          <a:xfrm>
            <a:off x="-19879" y="3293261"/>
            <a:ext cx="9144000" cy="22130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530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88FD62DA-AF8C-4A48-B666-422BAE9204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1634773"/>
            <a:ext cx="8890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034"/>
            <a:ext cx="9144000" cy="445886"/>
          </a:xfrm>
          <a:solidFill>
            <a:schemeClr val="tx1"/>
          </a:solidFill>
          <a:effectLst/>
        </p:spPr>
        <p:txBody>
          <a:bodyPr/>
          <a:lstStyle/>
          <a:p>
            <a:pPr>
              <a:defRPr/>
            </a:pPr>
            <a:r>
              <a:rPr lang="zh-CN" altLang="en-US" sz="2400" b="1" dirty="0">
                <a:effectLst/>
                <a:latin typeface="Arial" charset="0"/>
                <a:ea typeface="ＭＳ Ｐゴシック" charset="0"/>
                <a:cs typeface="ＭＳ Ｐゴシック" charset="0"/>
              </a:rPr>
              <a:t>利未记第 </a:t>
            </a:r>
            <a:r>
              <a:rPr lang="en-US" altLang="zh-CN" sz="2400" b="1" dirty="0">
                <a:effectLst/>
                <a:latin typeface="Arial" charset="0"/>
                <a:ea typeface="ＭＳ Ｐゴシック" charset="0"/>
                <a:cs typeface="ＭＳ Ｐゴシック" charset="0"/>
              </a:rPr>
              <a:t>1-7 </a:t>
            </a:r>
            <a:r>
              <a:rPr lang="zh-CN" altLang="en-US" sz="2400" b="1" dirty="0">
                <a:effectLst/>
                <a:latin typeface="Arial" charset="0"/>
                <a:ea typeface="ＭＳ Ｐゴシック" charset="0"/>
                <a:cs typeface="ＭＳ Ｐゴシック" charset="0"/>
              </a:rPr>
              <a:t>章中的献祭</a:t>
            </a:r>
            <a:endParaRPr lang="en-US" sz="2400" b="1" dirty="0">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678873" y="1507092"/>
            <a:ext cx="4139132"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40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40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16393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14EB0A-2EF3-3349-824A-238151B76D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4" y="2832676"/>
            <a:ext cx="9144000" cy="3098834"/>
          </a:xfrm>
          <a:prstGeom prst="rect">
            <a:avLst/>
          </a:prstGeom>
        </p:spPr>
      </p:pic>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034"/>
            <a:ext cx="9144000" cy="445886"/>
          </a:xfrm>
          <a:solidFill>
            <a:schemeClr val="tx1"/>
          </a:solidFill>
          <a:effectLst/>
        </p:spPr>
        <p:txBody>
          <a:bodyPr/>
          <a:lstStyle/>
          <a:p>
            <a:pPr>
              <a:defRPr/>
            </a:pPr>
            <a:r>
              <a:rPr lang="zh-CN" altLang="en-US" sz="2400" b="1" dirty="0">
                <a:effectLst/>
                <a:latin typeface="Arial" charset="0"/>
                <a:ea typeface="ＭＳ Ｐゴシック" charset="0"/>
                <a:cs typeface="ＭＳ Ｐゴシック" charset="0"/>
              </a:rPr>
              <a:t>利未记第 </a:t>
            </a:r>
            <a:r>
              <a:rPr lang="en-US" altLang="zh-CN" sz="2400" b="1" dirty="0">
                <a:effectLst/>
                <a:latin typeface="Arial" charset="0"/>
                <a:ea typeface="ＭＳ Ｐゴシック" charset="0"/>
                <a:cs typeface="ＭＳ Ｐゴシック" charset="0"/>
              </a:rPr>
              <a:t>1-7 </a:t>
            </a:r>
            <a:r>
              <a:rPr lang="zh-CN" altLang="en-US" sz="2400" b="1" dirty="0">
                <a:effectLst/>
                <a:latin typeface="Arial" charset="0"/>
                <a:ea typeface="ＭＳ Ｐゴシック" charset="0"/>
                <a:cs typeface="ＭＳ Ｐゴシック" charset="0"/>
              </a:rPr>
              <a:t>章中的献祭</a:t>
            </a:r>
            <a:endParaRPr lang="en-US" sz="2400" b="1" dirty="0">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678873" y="1507092"/>
            <a:ext cx="4139132"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40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40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35FAFEC7-CDDF-4142-810E-B33937ECB619}"/>
              </a:ext>
            </a:extLst>
          </p:cNvPr>
          <p:cNvSpPr txBox="1">
            <a:spLocks noChangeArrowheads="1"/>
          </p:cNvSpPr>
          <p:nvPr/>
        </p:nvSpPr>
        <p:spPr bwMode="auto">
          <a:xfrm>
            <a:off x="3985673" y="3458850"/>
            <a:ext cx="3300951" cy="48670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i="1" kern="0" dirty="0">
                <a:solidFill>
                  <a:schemeClr val="tx2"/>
                </a:solidFill>
                <a:effectLst>
                  <a:glow rad="127000">
                    <a:schemeClr val="bg1"/>
                  </a:glow>
                </a:effectLst>
                <a:latin typeface="Arial" charset="0"/>
                <a:ea typeface="ＭＳ Ｐゴシック" charset="0"/>
                <a:cs typeface="ＭＳ Ｐゴシック" charset="0"/>
              </a:rPr>
              <a:t>公牛，公绵羊，公山羊</a:t>
            </a:r>
            <a:endParaRPr lang="en-US" sz="2400" b="1" i="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A31A5C94-6F28-8843-8EB4-A684B83A3268}"/>
              </a:ext>
            </a:extLst>
          </p:cNvPr>
          <p:cNvSpPr txBox="1">
            <a:spLocks noChangeArrowheads="1"/>
          </p:cNvSpPr>
          <p:nvPr/>
        </p:nvSpPr>
        <p:spPr bwMode="auto">
          <a:xfrm>
            <a:off x="6157374" y="4926194"/>
            <a:ext cx="3023460" cy="48670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i="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鸽子</a:t>
            </a:r>
            <a:endParaRPr lang="en-US" sz="2400" b="1" i="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2783886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6E9C7D2-A21B-A54F-9A39-5308DFF338D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8658"/>
            <a:ext cx="9173082" cy="69366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906"/>
            <a:ext cx="9144000" cy="1183135"/>
          </a:xfrm>
          <a:effectLst>
            <a:outerShdw blurRad="63500" dist="35921" dir="2700000" algn="ctr" rotWithShape="0">
              <a:schemeClr val="tx2">
                <a:alpha val="74998"/>
              </a:schemeClr>
            </a:outerShdw>
          </a:effectLst>
        </p:spPr>
        <p:txBody>
          <a:bodyPr anchor="t"/>
          <a:lstStyle/>
          <a:p>
            <a:pPr defTabSz="914400">
              <a:defRPr/>
            </a:pPr>
            <a:r>
              <a:rPr lang="zh-CN" altLang="en-US" sz="5400" b="1" dirty="0">
                <a:effectLst>
                  <a:glow rad="127000">
                    <a:schemeClr val="tx1"/>
                  </a:glow>
                </a:effectLst>
                <a:latin typeface="Arial" charset="0"/>
                <a:ea typeface="ＭＳ Ｐゴシック" charset="0"/>
                <a:cs typeface="ＭＳ Ｐゴシック" charset="0"/>
              </a:rPr>
              <a:t>无瑕疵的祭物</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ED1ED8C-1B59-4943-948E-7488A74DE25B}"/>
              </a:ext>
            </a:extLst>
          </p:cNvPr>
          <p:cNvSpPr txBox="1">
            <a:spLocks noChangeArrowheads="1"/>
          </p:cNvSpPr>
          <p:nvPr/>
        </p:nvSpPr>
        <p:spPr bwMode="auto">
          <a:xfrm>
            <a:off x="-65314" y="5631322"/>
            <a:ext cx="9238396" cy="11831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141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0" y="5281684"/>
            <a:ext cx="3962400" cy="1566630"/>
          </a:xfrm>
          <a:solidFill>
            <a:srgbClr val="000000"/>
          </a:solidFill>
        </p:spPr>
        <p:txBody>
          <a:bodyPr/>
          <a:lstStyle/>
          <a:p>
            <a:pPr eaLnBrk="1" hangingPunct="1"/>
            <a:r>
              <a:rPr lang="zh-CN" altLang="en-US" sz="4000" dirty="0">
                <a:solidFill>
                  <a:schemeClr val="bg1"/>
                </a:solidFill>
                <a:latin typeface="DFKai-SB" charset="0"/>
                <a:ea typeface="DFKai-SB" charset="0"/>
                <a:cs typeface="Arial" charset="0"/>
              </a:rPr>
              <a:t>会幕</a:t>
            </a:r>
            <a:r>
              <a:rPr lang="zh-CN" altLang="en-US" sz="4000" b="1" dirty="0">
                <a:solidFill>
                  <a:schemeClr val="bg1"/>
                </a:solidFill>
                <a:latin typeface="Arial" charset="0"/>
                <a:ea typeface="DFKai-SB" charset="0"/>
                <a:cs typeface="Arial" charset="0"/>
              </a:rPr>
              <a:t> </a:t>
            </a:r>
            <a:r>
              <a:rPr lang="zh-CN" altLang="en-US" sz="4000" dirty="0">
                <a:solidFill>
                  <a:schemeClr val="bg1"/>
                </a:solidFill>
                <a:latin typeface="Arial" charset="0"/>
                <a:ea typeface="DFKai-SB" charset="0"/>
                <a:cs typeface="Arial" charset="0"/>
              </a:rPr>
              <a:t>及</a:t>
            </a:r>
            <a:r>
              <a:rPr lang="en-US" altLang="zh-CN" sz="4000" b="1" dirty="0">
                <a:solidFill>
                  <a:schemeClr val="bg1"/>
                </a:solidFill>
                <a:latin typeface="Arial" charset="0"/>
                <a:ea typeface="DFKai-SB" charset="0"/>
                <a:cs typeface="Arial" charset="0"/>
              </a:rPr>
              <a:t> </a:t>
            </a:r>
            <a:r>
              <a:rPr lang="zh-CN" altLang="en-US" sz="4000" dirty="0">
                <a:solidFill>
                  <a:schemeClr val="bg1"/>
                </a:solidFill>
                <a:latin typeface="DFKai-SB" charset="0"/>
                <a:ea typeface="DFKai-SB" charset="0"/>
                <a:cs typeface="Arial" charset="0"/>
              </a:rPr>
              <a:t>院子</a:t>
            </a:r>
            <a:endParaRPr lang="en-US" sz="4000" b="1" dirty="0">
              <a:solidFill>
                <a:schemeClr val="bg1"/>
              </a:solidFill>
              <a:latin typeface="Arial" charset="0"/>
              <a:ea typeface="ＭＳ Ｐゴシック" charset="0"/>
            </a:endParaRPr>
          </a:p>
        </p:txBody>
      </p:sp>
      <p:sp>
        <p:nvSpPr>
          <p:cNvPr id="12" name="Rectangle 3">
            <a:extLst>
              <a:ext uri="{FF2B5EF4-FFF2-40B4-BE49-F238E27FC236}">
                <a16:creationId xmlns:a16="http://schemas.microsoft.com/office/drawing/2014/main" id="{DF0DB37E-F90D-8449-8D92-3195E51B4E4C}"/>
              </a:ext>
            </a:extLst>
          </p:cNvPr>
          <p:cNvSpPr txBox="1">
            <a:spLocks noChangeArrowheads="1"/>
          </p:cNvSpPr>
          <p:nvPr/>
        </p:nvSpPr>
        <p:spPr bwMode="auto">
          <a:xfrm>
            <a:off x="3200400" y="3748115"/>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dirty="0">
                <a:solidFill>
                  <a:schemeClr val="bg1"/>
                </a:solidFill>
                <a:latin typeface="微軟正黑體" charset="0"/>
                <a:ea typeface="微軟正黑體" charset="0"/>
                <a:cs typeface="Arial" charset="0"/>
              </a:rPr>
              <a:t>院子</a:t>
            </a:r>
            <a:endParaRPr lang="en-US" sz="2400" b="1" dirty="0">
              <a:solidFill>
                <a:schemeClr val="bg1"/>
              </a:solidFill>
              <a:latin typeface="微軟正黑體" charset="0"/>
              <a:ea typeface="微軟正黑體" charset="0"/>
              <a:cs typeface="Arial" charset="0"/>
            </a:endParaRPr>
          </a:p>
        </p:txBody>
      </p:sp>
      <p:sp>
        <p:nvSpPr>
          <p:cNvPr id="13" name="Rectangle 3">
            <a:extLst>
              <a:ext uri="{FF2B5EF4-FFF2-40B4-BE49-F238E27FC236}">
                <a16:creationId xmlns:a16="http://schemas.microsoft.com/office/drawing/2014/main" id="{1AC0A378-1632-F34C-AA8D-4FAA4C04FEC5}"/>
              </a:ext>
            </a:extLst>
          </p:cNvPr>
          <p:cNvSpPr txBox="1">
            <a:spLocks noChangeArrowheads="1"/>
          </p:cNvSpPr>
          <p:nvPr/>
        </p:nvSpPr>
        <p:spPr bwMode="auto">
          <a:xfrm>
            <a:off x="539087" y="184283"/>
            <a:ext cx="20574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dirty="0">
                <a:solidFill>
                  <a:schemeClr val="bg1"/>
                </a:solidFill>
                <a:latin typeface="微軟正黑體" charset="0"/>
                <a:ea typeface="微軟正黑體" charset="0"/>
                <a:cs typeface="Arial" charset="0"/>
              </a:rPr>
              <a:t>会幕</a:t>
            </a:r>
            <a:endParaRPr lang="en-US" sz="2400" b="1" dirty="0">
              <a:solidFill>
                <a:schemeClr val="bg1"/>
              </a:solidFill>
              <a:latin typeface="微軟正黑體" charset="0"/>
              <a:ea typeface="微軟正黑體" charset="0"/>
              <a:cs typeface="Arial" charset="0"/>
            </a:endParaRPr>
          </a:p>
        </p:txBody>
      </p:sp>
      <p:sp>
        <p:nvSpPr>
          <p:cNvPr id="14" name="Rectangle 3">
            <a:extLst>
              <a:ext uri="{FF2B5EF4-FFF2-40B4-BE49-F238E27FC236}">
                <a16:creationId xmlns:a16="http://schemas.microsoft.com/office/drawing/2014/main" id="{8815F1F0-491F-5B4F-83BB-BD81F49C6E8F}"/>
              </a:ext>
            </a:extLst>
          </p:cNvPr>
          <p:cNvSpPr txBox="1">
            <a:spLocks noChangeArrowheads="1"/>
          </p:cNvSpPr>
          <p:nvPr/>
        </p:nvSpPr>
        <p:spPr bwMode="auto">
          <a:xfrm>
            <a:off x="4768312" y="566603"/>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dirty="0">
                <a:solidFill>
                  <a:schemeClr val="bg1"/>
                </a:solidFill>
                <a:latin typeface="微軟正黑體" charset="0"/>
                <a:ea typeface="微軟正黑體" charset="0"/>
                <a:cs typeface="Arial" charset="0"/>
              </a:rPr>
              <a:t>柱子</a:t>
            </a:r>
            <a:endParaRPr lang="en-US" sz="2400" b="1" dirty="0">
              <a:solidFill>
                <a:schemeClr val="bg1"/>
              </a:solidFill>
              <a:latin typeface="微軟正黑體" charset="0"/>
              <a:ea typeface="微軟正黑體" charset="0"/>
              <a:cs typeface="Arial" charset="0"/>
            </a:endParaRPr>
          </a:p>
        </p:txBody>
      </p:sp>
      <p:sp>
        <p:nvSpPr>
          <p:cNvPr id="15" name="Rectangle 3">
            <a:extLst>
              <a:ext uri="{FF2B5EF4-FFF2-40B4-BE49-F238E27FC236}">
                <a16:creationId xmlns:a16="http://schemas.microsoft.com/office/drawing/2014/main" id="{1632C950-5DB4-7D4E-94C1-5C325C565FEC}"/>
              </a:ext>
            </a:extLst>
          </p:cNvPr>
          <p:cNvSpPr txBox="1">
            <a:spLocks noChangeArrowheads="1"/>
          </p:cNvSpPr>
          <p:nvPr/>
        </p:nvSpPr>
        <p:spPr bwMode="auto">
          <a:xfrm>
            <a:off x="5562600" y="1287346"/>
            <a:ext cx="30480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dirty="0">
                <a:solidFill>
                  <a:schemeClr val="bg1"/>
                </a:solidFill>
                <a:latin typeface="微軟正黑體" charset="0"/>
                <a:ea typeface="微軟正黑體" charset="0"/>
                <a:cs typeface="Arial" charset="0"/>
              </a:rPr>
              <a:t>细麻帷子</a:t>
            </a:r>
            <a:endParaRPr lang="en-US" sz="2400" b="1" dirty="0">
              <a:solidFill>
                <a:schemeClr val="bg1"/>
              </a:solidFill>
              <a:latin typeface="微軟正黑體" charset="0"/>
              <a:ea typeface="微軟正黑體" charset="0"/>
              <a:cs typeface="Arial" charset="0"/>
            </a:endParaRPr>
          </a:p>
        </p:txBody>
      </p:sp>
      <p:sp>
        <p:nvSpPr>
          <p:cNvPr id="16" name="Rectangle 3">
            <a:extLst>
              <a:ext uri="{FF2B5EF4-FFF2-40B4-BE49-F238E27FC236}">
                <a16:creationId xmlns:a16="http://schemas.microsoft.com/office/drawing/2014/main" id="{58A3974C-665F-9B49-BBCE-8F55C2672E18}"/>
              </a:ext>
            </a:extLst>
          </p:cNvPr>
          <p:cNvSpPr txBox="1">
            <a:spLocks noChangeArrowheads="1"/>
          </p:cNvSpPr>
          <p:nvPr/>
        </p:nvSpPr>
        <p:spPr bwMode="auto">
          <a:xfrm>
            <a:off x="5086611" y="2973992"/>
            <a:ext cx="1584325" cy="576263"/>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2400" b="1" dirty="0">
                <a:solidFill>
                  <a:schemeClr val="bg1"/>
                </a:solidFill>
                <a:latin typeface="微軟正黑體" charset="0"/>
                <a:ea typeface="微軟正黑體" charset="0"/>
                <a:cs typeface="Arial" charset="0"/>
              </a:rPr>
              <a:t>燔祭坛</a:t>
            </a:r>
            <a:endParaRPr lang="en-US" sz="2400" b="1" dirty="0">
              <a:solidFill>
                <a:schemeClr val="bg1"/>
              </a:solidFill>
              <a:latin typeface="微軟正黑體" charset="0"/>
              <a:ea typeface="微軟正黑體" charset="0"/>
              <a:cs typeface="Arial" charset="0"/>
            </a:endParaRPr>
          </a:p>
        </p:txBody>
      </p:sp>
      <p:sp>
        <p:nvSpPr>
          <p:cNvPr id="17" name="Rectangle 3">
            <a:extLst>
              <a:ext uri="{FF2B5EF4-FFF2-40B4-BE49-F238E27FC236}">
                <a16:creationId xmlns:a16="http://schemas.microsoft.com/office/drawing/2014/main" id="{4BAFAFC0-366E-2844-8C3E-CA311135393A}"/>
              </a:ext>
            </a:extLst>
          </p:cNvPr>
          <p:cNvSpPr txBox="1">
            <a:spLocks noChangeArrowheads="1"/>
          </p:cNvSpPr>
          <p:nvPr/>
        </p:nvSpPr>
        <p:spPr bwMode="auto">
          <a:xfrm>
            <a:off x="4191000" y="2309786"/>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2400" b="1" dirty="0">
                <a:solidFill>
                  <a:schemeClr val="bg1"/>
                </a:solidFill>
                <a:latin typeface="微軟正黑體" charset="0"/>
                <a:ea typeface="微軟正黑體" charset="0"/>
                <a:cs typeface="Arial" charset="0"/>
              </a:rPr>
              <a:t>洗濯盆</a:t>
            </a:r>
            <a:endParaRPr lang="en-US" sz="2400" b="1" dirty="0">
              <a:solidFill>
                <a:schemeClr val="bg1"/>
              </a:solidFill>
              <a:latin typeface="微軟正黑體" charset="0"/>
              <a:ea typeface="微軟正黑體" charset="0"/>
              <a:cs typeface="Arial" charset="0"/>
            </a:endParaRPr>
          </a:p>
        </p:txBody>
      </p:sp>
      <p:sp>
        <p:nvSpPr>
          <p:cNvPr id="18" name="Rectangle 3">
            <a:extLst>
              <a:ext uri="{FF2B5EF4-FFF2-40B4-BE49-F238E27FC236}">
                <a16:creationId xmlns:a16="http://schemas.microsoft.com/office/drawing/2014/main" id="{39A0E29B-AD23-ED40-B5D7-99BCBBA242FC}"/>
              </a:ext>
            </a:extLst>
          </p:cNvPr>
          <p:cNvSpPr txBox="1">
            <a:spLocks noChangeArrowheads="1"/>
          </p:cNvSpPr>
          <p:nvPr/>
        </p:nvSpPr>
        <p:spPr bwMode="auto">
          <a:xfrm>
            <a:off x="6538993" y="5433393"/>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门</a:t>
            </a:r>
            <a:endParaRPr lang="en-US" sz="2400" b="1">
              <a:solidFill>
                <a:schemeClr val="bg1"/>
              </a:solidFill>
              <a:latin typeface="微軟正黑體" charset="0"/>
              <a:ea typeface="微軟正黑體" charset="0"/>
              <a:cs typeface="Arial" charset="0"/>
            </a:endParaRPr>
          </a:p>
        </p:txBody>
      </p:sp>
    </p:spTree>
    <p:extLst>
      <p:ext uri="{BB962C8B-B14F-4D97-AF65-F5344CB8AC3E}">
        <p14:creationId xmlns:p14="http://schemas.microsoft.com/office/powerpoint/2010/main" val="2560070352"/>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43" name="Text Box 3"/>
          <p:cNvSpPr txBox="1">
            <a:spLocks noChangeArrowheads="1"/>
          </p:cNvSpPr>
          <p:nvPr/>
        </p:nvSpPr>
        <p:spPr bwMode="auto">
          <a:xfrm>
            <a:off x="533400" y="1789787"/>
            <a:ext cx="8610600" cy="2862322"/>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buFontTx/>
              <a:buAutoNum type="arabicPeriod"/>
              <a:defRPr/>
            </a:pPr>
            <a:r>
              <a:rPr lang="zh-CN" altLang="en-US" sz="3600" b="1" dirty="0">
                <a:solidFill>
                  <a:schemeClr val="bg1"/>
                </a:solidFill>
                <a:latin typeface="微軟正黑體" charset="0"/>
                <a:ea typeface="微軟正黑體" charset="0"/>
                <a:cs typeface="微軟正黑體" charset="0"/>
              </a:rPr>
              <a:t>敬拜者奉上自己的献祭。</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endParaRPr>
          </a:p>
          <a:p>
            <a:pPr defTabSz="914400" fontAlgn="base">
              <a:spcBef>
                <a:spcPct val="50000"/>
              </a:spcBef>
              <a:spcAft>
                <a:spcPct val="0"/>
              </a:spcAft>
              <a:buFontTx/>
              <a:buAutoNum type="arabicPeriod"/>
              <a:defRPr/>
            </a:pPr>
            <a:r>
              <a:rPr lang="zh-CN" altLang="en-US" sz="3600" b="1" dirty="0">
                <a:solidFill>
                  <a:schemeClr val="bg1"/>
                </a:solidFill>
                <a:latin typeface="微軟正黑體" charset="0"/>
                <a:ea typeface="微軟正黑體" charset="0"/>
                <a:cs typeface="微軟正黑體" charset="0"/>
              </a:rPr>
              <a:t>他按手在要被宰杀的牺牲物上，大约同  时认罪。</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 </a:t>
            </a:r>
          </a:p>
          <a:p>
            <a:pPr defTabSz="914400" fontAlgn="base">
              <a:spcBef>
                <a:spcPct val="50000"/>
              </a:spcBef>
              <a:spcAft>
                <a:spcPct val="0"/>
              </a:spcAft>
              <a:defRPr/>
            </a:pP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3. </a:t>
            </a:r>
            <a:r>
              <a:rPr lang="zh-CN" altLang="en-US" sz="3600" b="1" dirty="0">
                <a:solidFill>
                  <a:schemeClr val="bg1"/>
                </a:solidFill>
                <a:latin typeface="微軟正黑體" charset="0"/>
                <a:ea typeface="微軟正黑體" charset="0"/>
                <a:cs typeface="微軟正黑體" charset="0"/>
              </a:rPr>
              <a:t>敬拜者宰杀牺牲物。</a:t>
            </a:r>
            <a:endParaRPr lang="en-US" sz="3600" b="1" dirty="0">
              <a:solidFill>
                <a:schemeClr val="bg1"/>
              </a:solidFill>
              <a:latin typeface="微軟正黑體" charset="0"/>
              <a:ea typeface="微軟正黑體" charset="0"/>
              <a:cs typeface="微軟正黑體" charset="0"/>
            </a:endParaRP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78246" name="Rectangle 6"/>
          <p:cNvSpPr>
            <a:spLocks noGrp="1" noChangeArrowheads="1"/>
          </p:cNvSpPr>
          <p:nvPr>
            <p:ph type="title" idx="4294967295"/>
          </p:nvPr>
        </p:nvSpPr>
        <p:spPr>
          <a:xfrm>
            <a:off x="533400" y="76200"/>
            <a:ext cx="7772400" cy="707886"/>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000" b="1" dirty="0">
                <a:solidFill>
                  <a:schemeClr val="bg1"/>
                </a:solidFill>
                <a:latin typeface="微軟正黑體" charset="0"/>
                <a:ea typeface="微軟正黑體" charset="0"/>
                <a:cs typeface="微軟正黑體" charset="0"/>
              </a:rPr>
              <a:t>利未记第</a:t>
            </a:r>
            <a:r>
              <a:rPr lang="zh-CN" altLang="en-US" sz="4000" b="1" dirty="0">
                <a:solidFill>
                  <a:schemeClr val="bg1"/>
                </a:solidFill>
                <a:latin typeface="Times New Roman" charset="0"/>
                <a:ea typeface="ＭＳ Ｐゴシック" charset="0"/>
                <a:cs typeface="ＭＳ Ｐゴシック" charset="0"/>
              </a:rPr>
              <a:t> </a:t>
            </a:r>
            <a:r>
              <a:rPr lang="en-US" altLang="zh-CN" sz="4000" b="1" dirty="0">
                <a:solidFill>
                  <a:schemeClr val="bg1"/>
                </a:solidFill>
                <a:latin typeface="Times New Roman" charset="0"/>
                <a:ea typeface="ＭＳ Ｐゴシック" charset="0"/>
                <a:cs typeface="ＭＳ Ｐゴシック" charset="0"/>
              </a:rPr>
              <a:t>1–5 </a:t>
            </a:r>
            <a:r>
              <a:rPr lang="zh-CN" altLang="en-US" sz="4000" b="1" dirty="0">
                <a:solidFill>
                  <a:schemeClr val="bg1"/>
                </a:solidFill>
                <a:latin typeface="微軟正黑體" charset="0"/>
                <a:ea typeface="微軟正黑體" charset="0"/>
                <a:cs typeface="微軟正黑體" charset="0"/>
              </a:rPr>
              <a:t>中的献祭礼仪</a:t>
            </a:r>
            <a:endParaRPr lang="en-US" sz="4000" b="1" dirty="0">
              <a:solidFill>
                <a:schemeClr val="bg1"/>
              </a:solidFill>
            </a:endParaRPr>
          </a:p>
        </p:txBody>
      </p:sp>
    </p:spTree>
    <p:extLst>
      <p:ext uri="{BB962C8B-B14F-4D97-AF65-F5344CB8AC3E}">
        <p14:creationId xmlns:p14="http://schemas.microsoft.com/office/powerpoint/2010/main" val="1445685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1" name="Text Box 3"/>
          <p:cNvSpPr txBox="1">
            <a:spLocks noChangeArrowheads="1"/>
          </p:cNvSpPr>
          <p:nvPr/>
        </p:nvSpPr>
        <p:spPr bwMode="auto">
          <a:xfrm>
            <a:off x="232475" y="1773238"/>
            <a:ext cx="8911525"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4. </a:t>
            </a:r>
            <a:r>
              <a:rPr lang="zh-CN" altLang="en-US" sz="3600" b="1" dirty="0">
                <a:solidFill>
                  <a:schemeClr val="bg1"/>
                </a:solidFill>
                <a:latin typeface="微軟正黑體" charset="0"/>
                <a:ea typeface="微軟正黑體" charset="0"/>
                <a:cs typeface="微軟正黑體" charset="0"/>
              </a:rPr>
              <a:t>祭司将血接在盆里，并抹在燔祭坛的东北和西南角，让祭坛的四边都溅上血。剩下的血则全倒在燔祭坛脚。</a:t>
            </a:r>
            <a:endParaRPr lang="en-US" sz="3600" b="1" dirty="0">
              <a:solidFill>
                <a:schemeClr val="bg1"/>
              </a:solidFill>
              <a:latin typeface="微軟正黑體" charset="0"/>
              <a:ea typeface="微軟正黑體" charset="0"/>
              <a:cs typeface="微軟正黑體" charset="0"/>
            </a:endParaRP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zh-CN" altLang="en-US" sz="4000" b="1" dirty="0">
                <a:solidFill>
                  <a:schemeClr val="bg1"/>
                </a:solidFill>
                <a:latin typeface="微軟正黑體" charset="0"/>
                <a:ea typeface="微軟正黑體" charset="0"/>
                <a:cs typeface="微軟正黑體" charset="0"/>
              </a:rPr>
              <a:t>利未记第</a:t>
            </a:r>
            <a:r>
              <a:rPr lang="zh-CN" altLang="en-US" sz="4000" b="1" dirty="0">
                <a:solidFill>
                  <a:schemeClr val="bg1"/>
                </a:solidFill>
                <a:latin typeface="Times New Roman" charset="0"/>
                <a:ea typeface="ＭＳ Ｐゴシック" charset="0"/>
                <a:cs typeface="ＭＳ Ｐゴシック" charset="0"/>
              </a:rPr>
              <a:t> </a:t>
            </a:r>
            <a:r>
              <a:rPr lang="en-US" altLang="zh-CN" sz="4000" b="1" dirty="0">
                <a:solidFill>
                  <a:schemeClr val="bg1"/>
                </a:solidFill>
                <a:latin typeface="Times New Roman" charset="0"/>
                <a:ea typeface="ＭＳ Ｐゴシック" charset="0"/>
                <a:cs typeface="ＭＳ Ｐゴシック" charset="0"/>
              </a:rPr>
              <a:t>1–5 </a:t>
            </a:r>
            <a:r>
              <a:rPr lang="zh-CN" altLang="en-US" sz="4000"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Tree>
    <p:extLst>
      <p:ext uri="{BB962C8B-B14F-4D97-AF65-F5344CB8AC3E}">
        <p14:creationId xmlns:p14="http://schemas.microsoft.com/office/powerpoint/2010/main" val="217080918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533400" y="1961970"/>
            <a:ext cx="8610600" cy="646331"/>
          </a:xfrm>
          <a:prstGeom prst="rect">
            <a:avLst/>
          </a:prstGeom>
          <a:noFill/>
          <a:ln w="9525">
            <a:noFill/>
            <a:miter lim="800000"/>
            <a:headEnd/>
            <a:tailEnd/>
          </a:ln>
          <a:effectLst/>
        </p:spPr>
        <p:txBody>
          <a:bodyPr>
            <a:spAutoFit/>
          </a:bodyPr>
          <a:lstStyle/>
          <a:p>
            <a:pPr marL="461963" indent="-461963"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5. </a:t>
            </a:r>
            <a:r>
              <a:rPr lang="zh-CN" altLang="en-US" sz="3600" b="1" dirty="0">
                <a:solidFill>
                  <a:schemeClr val="bg1"/>
                </a:solidFill>
                <a:latin typeface="微軟正黑體" charset="0"/>
                <a:ea typeface="微軟正黑體" charset="0"/>
                <a:cs typeface="微軟正黑體" charset="0"/>
              </a:rPr>
              <a:t>一部分献祭用来烧在坛上</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zh-CN" altLang="en-US" sz="4000" b="1" dirty="0">
                <a:solidFill>
                  <a:schemeClr val="bg1"/>
                </a:solidFill>
                <a:latin typeface="微軟正黑體" charset="0"/>
                <a:ea typeface="微軟正黑體" charset="0"/>
                <a:cs typeface="微軟正黑體" charset="0"/>
              </a:rPr>
              <a:t>利未记第</a:t>
            </a:r>
            <a:r>
              <a:rPr lang="zh-CN" altLang="en-US" sz="4000" b="1" dirty="0">
                <a:solidFill>
                  <a:schemeClr val="bg1"/>
                </a:solidFill>
                <a:latin typeface="Times New Roman" charset="0"/>
                <a:ea typeface="ＭＳ Ｐゴシック" charset="0"/>
                <a:cs typeface="ＭＳ Ｐゴシック" charset="0"/>
              </a:rPr>
              <a:t> </a:t>
            </a:r>
            <a:r>
              <a:rPr lang="en-US" altLang="zh-CN" sz="4000" b="1" dirty="0">
                <a:solidFill>
                  <a:schemeClr val="bg1"/>
                </a:solidFill>
                <a:latin typeface="Times New Roman" charset="0"/>
                <a:ea typeface="ＭＳ Ｐゴシック" charset="0"/>
                <a:cs typeface="ＭＳ Ｐゴシック" charset="0"/>
              </a:rPr>
              <a:t>1–5 </a:t>
            </a:r>
            <a:r>
              <a:rPr lang="zh-CN" altLang="en-US" sz="4000"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R. T. Beckwith, </a:t>
            </a:r>
            <a:r>
              <a:rPr kumimoji="0" lang="en-US" sz="2400" b="1" i="1" u="none" strike="noStrike" kern="1200" cap="none" spc="0" normalizeH="0" baseline="0" noProof="0" dirty="0">
                <a:ln>
                  <a:noFill/>
                </a:ln>
                <a:solidFill>
                  <a:srgbClr val="FFFFFF"/>
                </a:solidFill>
                <a:effectLst/>
                <a:uLnTx/>
                <a:uFillTx/>
                <a:latin typeface="Arial"/>
                <a:ea typeface="Times New Roman" pitchFamily="-111" charset="0"/>
                <a:cs typeface="Arial"/>
              </a:rPr>
              <a:t>New Bible Dictionary</a:t>
            </a: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749858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139485" y="1557338"/>
            <a:ext cx="9004515" cy="1754326"/>
          </a:xfrm>
          <a:prstGeom prst="rect">
            <a:avLst/>
          </a:prstGeom>
          <a:noFill/>
          <a:ln w="9525">
            <a:noFill/>
            <a:miter lim="800000"/>
            <a:headEnd/>
            <a:tailEnd/>
          </a:ln>
          <a:effectLst/>
        </p:spPr>
        <p:txBody>
          <a:bodyPr wrap="square">
            <a:spAutoFit/>
          </a:bodyPr>
          <a:lstStyle/>
          <a:p>
            <a:pPr marL="461963" lvl="0" indent="-461963" defTabSz="914400" eaLnBrk="0" fontAlgn="base" hangingPunct="0">
              <a:spcBef>
                <a:spcPct val="0"/>
              </a:spcBef>
              <a:spcAft>
                <a:spcPct val="0"/>
              </a:spcAf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6. </a:t>
            </a:r>
            <a:r>
              <a:rPr lang="zh-CN" altLang="en-US" sz="3600" b="1" dirty="0">
                <a:solidFill>
                  <a:schemeClr val="bg1"/>
                </a:solidFill>
                <a:latin typeface="微軟正黑體" charset="0"/>
                <a:ea typeface="微軟正黑體" charset="0"/>
                <a:cs typeface="微軟正黑體" charset="0"/>
              </a:rPr>
              <a:t>所有剩余的献祭则在献祭餐中由祭司或敬拜者（平安祭中）、或是祭司及其家人、或是祭司自己吃掉。</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Times New Roman" pitchFamily="-111" charset="0"/>
                <a:cs typeface="Arial"/>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zh-CN" altLang="en-US" sz="4000" b="1" dirty="0">
                <a:solidFill>
                  <a:schemeClr val="bg1"/>
                </a:solidFill>
                <a:latin typeface="微軟正黑體" charset="0"/>
                <a:ea typeface="微軟正黑體" charset="0"/>
                <a:cs typeface="微軟正黑體" charset="0"/>
              </a:rPr>
              <a:t>利未记第</a:t>
            </a:r>
            <a:r>
              <a:rPr lang="zh-CN" altLang="en-US" sz="4000" b="1" dirty="0">
                <a:solidFill>
                  <a:schemeClr val="bg1"/>
                </a:solidFill>
                <a:latin typeface="Times New Roman" charset="0"/>
                <a:ea typeface="ＭＳ Ｐゴシック" charset="0"/>
                <a:cs typeface="ＭＳ Ｐゴシック" charset="0"/>
              </a:rPr>
              <a:t> </a:t>
            </a:r>
            <a:r>
              <a:rPr lang="en-US" altLang="zh-CN" sz="4000" b="1" dirty="0">
                <a:solidFill>
                  <a:schemeClr val="bg1"/>
                </a:solidFill>
                <a:latin typeface="Times New Roman" charset="0"/>
                <a:ea typeface="ＭＳ Ｐゴシック" charset="0"/>
                <a:cs typeface="ＭＳ Ｐゴシック" charset="0"/>
              </a:rPr>
              <a:t>1–5 </a:t>
            </a:r>
            <a:r>
              <a:rPr lang="zh-CN" altLang="en-US" sz="4000" b="1" dirty="0">
                <a:solidFill>
                  <a:schemeClr val="bg1"/>
                </a:solidFill>
                <a:latin typeface="微軟正黑體" charset="0"/>
                <a:ea typeface="微軟正黑體" charset="0"/>
                <a:cs typeface="微軟正黑體" charset="0"/>
              </a:rPr>
              <a:t>中的献祭礼仪</a:t>
            </a:r>
            <a:endParaRPr lang="en-US" dirty="0">
              <a:ea typeface="ＭＳ Ｐゴシック" charset="0"/>
            </a:endParaRPr>
          </a:p>
        </p:txBody>
      </p:sp>
      <p:sp>
        <p:nvSpPr>
          <p:cNvPr id="7" name="Text Box 4"/>
          <p:cNvSpPr txBox="1">
            <a:spLocks noChangeArrowheads="1"/>
          </p:cNvSpPr>
          <p:nvPr/>
        </p:nvSpPr>
        <p:spPr bwMode="auto">
          <a:xfrm>
            <a:off x="2124075" y="6248400"/>
            <a:ext cx="701992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R. T. Beckwith, </a:t>
            </a:r>
            <a:r>
              <a:rPr kumimoji="0" lang="en-US" sz="2400" b="1" i="1" u="none" strike="noStrike" kern="1200" cap="none" spc="0" normalizeH="0" baseline="0" noProof="0" dirty="0">
                <a:ln>
                  <a:noFill/>
                </a:ln>
                <a:solidFill>
                  <a:srgbClr val="FFFFFF"/>
                </a:solidFill>
                <a:effectLst/>
                <a:uLnTx/>
                <a:uFillTx/>
                <a:latin typeface="Arial"/>
                <a:ea typeface="Times New Roman" pitchFamily="-111" charset="0"/>
                <a:cs typeface="Arial"/>
              </a:rPr>
              <a:t>New Bible Dictionary</a:t>
            </a:r>
            <a:r>
              <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35361948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defTabSz="914400"/>
            <a:r>
              <a:rPr lang="zh-CN" altLang="en-US" sz="8800" dirty="0">
                <a:latin typeface="Arial" charset="0"/>
                <a:ea typeface="Osaka" charset="0"/>
                <a:cs typeface="Arial" charset="0"/>
              </a:rPr>
              <a:t>利未记</a:t>
            </a:r>
            <a:r>
              <a:rPr lang="en-US" sz="8800" dirty="0">
                <a:latin typeface="Arial" charset="0"/>
                <a:ea typeface="Osaka" charset="0"/>
                <a:cs typeface="Arial" charset="0"/>
              </a:rPr>
              <a:t> 2</a:t>
            </a:r>
          </a:p>
        </p:txBody>
      </p:sp>
      <p:sp>
        <p:nvSpPr>
          <p:cNvPr id="4" name="Title 2">
            <a:extLst>
              <a:ext uri="{FF2B5EF4-FFF2-40B4-BE49-F238E27FC236}">
                <a16:creationId xmlns:a16="http://schemas.microsoft.com/office/drawing/2014/main" id="{BBC6E527-22AA-D04C-A065-26B8D9816831}"/>
              </a:ext>
            </a:extLst>
          </p:cNvPr>
          <p:cNvSpPr txBox="1">
            <a:spLocks/>
          </p:cNvSpPr>
          <p:nvPr/>
        </p:nvSpPr>
        <p:spPr bwMode="auto">
          <a:xfrm>
            <a:off x="12918" y="3287890"/>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endParaRPr lang="en-US" sz="8800" kern="0" dirty="0">
              <a:latin typeface="Arial" charset="0"/>
              <a:ea typeface="Osaka" charset="0"/>
              <a:cs typeface="Arial" charset="0"/>
            </a:endParaRPr>
          </a:p>
        </p:txBody>
      </p:sp>
    </p:spTree>
    <p:extLst>
      <p:ext uri="{BB962C8B-B14F-4D97-AF65-F5344CB8AC3E}">
        <p14:creationId xmlns:p14="http://schemas.microsoft.com/office/powerpoint/2010/main" val="149454329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985266"/>
          </a:xfrm>
          <a:effectLst>
            <a:outerShdw blurRad="63500" dist="35921" dir="2700000" algn="ctr" rotWithShape="0">
              <a:schemeClr val="tx2">
                <a:alpha val="74998"/>
              </a:schemeClr>
            </a:outerShdw>
          </a:effectLst>
        </p:spPr>
        <p:txBody>
          <a:bodyPr anchor="ctr"/>
          <a:lstStyle/>
          <a:p>
            <a:pPr defTabSz="914400">
              <a:defRPr/>
            </a:pPr>
            <a:r>
              <a:rPr lang="zh-CN" altLang="en-US" sz="4800" b="1" dirty="0">
                <a:effectLst>
                  <a:glow rad="127000">
                    <a:schemeClr val="tx1"/>
                  </a:glow>
                </a:effectLst>
                <a:latin typeface="Arial" charset="0"/>
                <a:ea typeface="ＭＳ Ｐゴシック" charset="0"/>
                <a:cs typeface="ＭＳ Ｐゴシック" charset="0"/>
              </a:rPr>
              <a:t>素祭</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利未记第</a:t>
            </a:r>
            <a:r>
              <a:rPr lang="en-US" sz="4800" b="1" dirty="0">
                <a:effectLst>
                  <a:glow rad="127000">
                    <a:schemeClr val="tx1"/>
                  </a:glow>
                </a:effectLst>
                <a:latin typeface="Arial" charset="0"/>
                <a:ea typeface="ＭＳ Ｐゴシック" charset="0"/>
                <a:cs typeface="ＭＳ Ｐゴシック" charset="0"/>
              </a:rPr>
              <a:t> 2)</a:t>
            </a:r>
          </a:p>
        </p:txBody>
      </p:sp>
      <p:pic>
        <p:nvPicPr>
          <p:cNvPr id="9218" name="Picture 2" descr="Related image">
            <a:extLst>
              <a:ext uri="{FF2B5EF4-FFF2-40B4-BE49-F238E27FC236}">
                <a16:creationId xmlns:a16="http://schemas.microsoft.com/office/drawing/2014/main" id="{343CE8F6-2F3B-554C-BFFF-8FD20DA4D2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5050"/>
            <a:ext cx="9144000" cy="47863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6C1D12C5-74DE-9A4A-8604-5D69851C2ACE}"/>
              </a:ext>
            </a:extLst>
          </p:cNvPr>
          <p:cNvSpPr txBox="1">
            <a:spLocks noChangeArrowheads="1"/>
          </p:cNvSpPr>
          <p:nvPr/>
        </p:nvSpPr>
        <p:spPr bwMode="auto">
          <a:xfrm>
            <a:off x="10886" y="574301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122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492896"/>
            <a:ext cx="4797431" cy="4365104"/>
          </a:xfrm>
          <a:prstGeom prst="rect">
            <a:avLst/>
          </a:prstGeom>
        </p:spPr>
      </p:pic>
      <p:sp>
        <p:nvSpPr>
          <p:cNvPr id="900098" name="Rectangle 2"/>
          <p:cNvSpPr>
            <a:spLocks noGrp="1" noChangeArrowheads="1"/>
          </p:cNvSpPr>
          <p:nvPr>
            <p:ph type="ctrTitle"/>
          </p:nvPr>
        </p:nvSpPr>
        <p:spPr>
          <a:xfrm>
            <a:off x="0" y="144922"/>
            <a:ext cx="9144000" cy="1828840"/>
          </a:xfrm>
          <a:effectLst/>
        </p:spPr>
        <p:txBody>
          <a:bodyPr/>
          <a:lstStyle/>
          <a:p>
            <a:pPr lvl="0" defTabSz="914400">
              <a:defRPr/>
            </a:pPr>
            <a:r>
              <a:rPr lang="zh-CN" altLang="en-US" b="1" dirty="0">
                <a:solidFill>
                  <a:srgbClr val="000000"/>
                </a:solidFill>
                <a:latin typeface="SimHei" panose="02010609060101010101" pitchFamily="49" charset="-122"/>
                <a:ea typeface="SimHei" panose="02010609060101010101" pitchFamily="49" charset="-122"/>
                <a:cs typeface="ＭＳ Ｐゴシック" charset="0"/>
              </a:rPr>
              <a:t>虽然我们身为领袖已被神洁净可是我们仍然还是会离弃神</a:t>
            </a:r>
            <a:endParaRPr lang="en-US" sz="8800" b="1" kern="1200" dirty="0">
              <a:solidFill>
                <a:srgbClr val="000000"/>
              </a:solidFill>
              <a:latin typeface="SimHei" panose="02010609060101010101" pitchFamily="49" charset="-122"/>
              <a:ea typeface="SimHei" panose="02010609060101010101" pitchFamily="49" charset="-122"/>
              <a:cs typeface="ＭＳ Ｐゴシック" charset="0"/>
            </a:endParaRPr>
          </a:p>
        </p:txBody>
      </p:sp>
      <p:sp>
        <p:nvSpPr>
          <p:cNvPr id="4" name="Rectangle 2"/>
          <p:cNvSpPr txBox="1">
            <a:spLocks noChangeArrowheads="1"/>
          </p:cNvSpPr>
          <p:nvPr/>
        </p:nvSpPr>
        <p:spPr bwMode="auto">
          <a:xfrm>
            <a:off x="4572000" y="4318249"/>
            <a:ext cx="4597950" cy="1131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zh-CN" altLang="en-US" b="1" dirty="0">
                <a:solidFill>
                  <a:srgbClr val="000000"/>
                </a:solidFill>
                <a:latin typeface="SimHei" panose="02010609060101010101" pitchFamily="49" charset="-122"/>
                <a:ea typeface="SimHei" panose="02010609060101010101" pitchFamily="49" charset="-122"/>
                <a:cs typeface="ＭＳ Ｐゴシック" charset="0"/>
              </a:rPr>
              <a:t>那我们该如何做呢？</a:t>
            </a:r>
            <a:endParaRPr lang="en-US" sz="8800" b="1" dirty="0">
              <a:solidFill>
                <a:srgbClr val="000000"/>
              </a:solidFill>
              <a:latin typeface="SimHei" panose="02010609060101010101" pitchFamily="49" charset="-122"/>
              <a:ea typeface="SimHei" panose="02010609060101010101" pitchFamily="49" charset="-122"/>
              <a:cs typeface="ＭＳ Ｐゴシック" charset="0"/>
            </a:endParaRPr>
          </a:p>
        </p:txBody>
      </p:sp>
      <p:sp>
        <p:nvSpPr>
          <p:cNvPr id="5" name="Rectangle 2">
            <a:extLst>
              <a:ext uri="{FF2B5EF4-FFF2-40B4-BE49-F238E27FC236}">
                <a16:creationId xmlns:a16="http://schemas.microsoft.com/office/drawing/2014/main" id="{CD65DF62-FEBB-A449-8204-3E4BEFE67A2C}"/>
              </a:ext>
            </a:extLst>
          </p:cNvPr>
          <p:cNvSpPr txBox="1">
            <a:spLocks noChangeArrowheads="1"/>
          </p:cNvSpPr>
          <p:nvPr/>
        </p:nvSpPr>
        <p:spPr bwMode="auto">
          <a:xfrm>
            <a:off x="5320934" y="5549771"/>
            <a:ext cx="3814179" cy="1131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endParaRPr kumimoji="0" lang="en-US" sz="44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endParaRPr>
          </a:p>
        </p:txBody>
      </p:sp>
      <p:sp>
        <p:nvSpPr>
          <p:cNvPr id="6" name="Rectangle 2">
            <a:extLst>
              <a:ext uri="{FF2B5EF4-FFF2-40B4-BE49-F238E27FC236}">
                <a16:creationId xmlns:a16="http://schemas.microsoft.com/office/drawing/2014/main" id="{5CA230BE-5786-6A4B-B418-43EDF65B21E8}"/>
              </a:ext>
            </a:extLst>
          </p:cNvPr>
          <p:cNvSpPr txBox="1">
            <a:spLocks noChangeArrowheads="1"/>
          </p:cNvSpPr>
          <p:nvPr/>
        </p:nvSpPr>
        <p:spPr bwMode="auto">
          <a:xfrm>
            <a:off x="3091022" y="2505505"/>
            <a:ext cx="5750078" cy="1131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endParaRPr kumimoji="0" lang="en-US" sz="44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30559922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855091"/>
          </a:xfrm>
          <a:effectLst>
            <a:outerShdw blurRad="63500" dist="35921" dir="2700000" algn="ctr" rotWithShape="0">
              <a:schemeClr val="tx2">
                <a:alpha val="74998"/>
              </a:schemeClr>
            </a:outerShdw>
          </a:effectLst>
        </p:spPr>
        <p:txBody>
          <a:bodyPr anchor="t"/>
          <a:lstStyle/>
          <a:p>
            <a:pPr defTabSz="914400">
              <a:defRPr/>
            </a:pPr>
            <a:r>
              <a:rPr lang="zh-CN" altLang="en-US" sz="4800" b="1" dirty="0">
                <a:effectLst>
                  <a:glow rad="127000">
                    <a:schemeClr val="tx1"/>
                  </a:glow>
                </a:effectLst>
                <a:latin typeface="Arial" charset="0"/>
                <a:ea typeface="ＭＳ Ｐゴシック" charset="0"/>
                <a:cs typeface="ＭＳ Ｐゴシック" charset="0"/>
              </a:rPr>
              <a:t>素祭</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利未记第</a:t>
            </a:r>
            <a:r>
              <a:rPr lang="en-US" sz="4800" b="1" dirty="0">
                <a:effectLst>
                  <a:glow rad="127000">
                    <a:schemeClr val="tx1"/>
                  </a:glow>
                </a:effectLst>
                <a:latin typeface="Arial" charset="0"/>
                <a:ea typeface="ＭＳ Ｐゴシック" charset="0"/>
                <a:cs typeface="ＭＳ Ｐゴシック" charset="0"/>
              </a:rPr>
              <a:t> 2)</a:t>
            </a:r>
          </a:p>
        </p:txBody>
      </p:sp>
      <p:pic>
        <p:nvPicPr>
          <p:cNvPr id="6146" name="Picture 2">
            <a:extLst>
              <a:ext uri="{FF2B5EF4-FFF2-40B4-BE49-F238E27FC236}">
                <a16:creationId xmlns:a16="http://schemas.microsoft.com/office/drawing/2014/main" id="{0624B895-13D5-024D-AD76-C4B393BD49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04875"/>
            <a:ext cx="914400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00D63035-7D1F-B648-9C3D-4FD6F053C4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3934" y="3417887"/>
            <a:ext cx="2857500" cy="32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773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defTabSz="914400">
              <a:defRPr/>
            </a:pPr>
            <a:r>
              <a:rPr lang="zh-CN" altLang="en-US" sz="4800" b="1" dirty="0">
                <a:effectLst>
                  <a:glow rad="127000">
                    <a:schemeClr val="tx1"/>
                  </a:glow>
                </a:effectLst>
                <a:latin typeface="Arial" charset="0"/>
                <a:ea typeface="ＭＳ Ｐゴシック" charset="0"/>
                <a:cs typeface="ＭＳ Ｐゴシック" charset="0"/>
              </a:rPr>
              <a:t>素祭</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利未记第</a:t>
            </a:r>
            <a:r>
              <a:rPr lang="en-US" sz="4800" b="1" dirty="0">
                <a:effectLst>
                  <a:glow rad="127000">
                    <a:schemeClr val="tx1"/>
                  </a:glow>
                </a:effectLst>
                <a:latin typeface="Arial" charset="0"/>
                <a:ea typeface="ＭＳ Ｐゴシック" charset="0"/>
                <a:cs typeface="ＭＳ Ｐゴシック" charset="0"/>
              </a:rPr>
              <a:t> 2)</a:t>
            </a:r>
          </a:p>
        </p:txBody>
      </p:sp>
      <p:pic>
        <p:nvPicPr>
          <p:cNvPr id="8194" name="Picture 2">
            <a:hlinkClick r:id="rId3"/>
            <a:extLst>
              <a:ext uri="{FF2B5EF4-FFF2-40B4-BE49-F238E27FC236}">
                <a16:creationId xmlns:a16="http://schemas.microsoft.com/office/drawing/2014/main" id="{4AB0E638-4832-4243-B1CA-A46C6AF637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086" y="959852"/>
            <a:ext cx="7130143" cy="474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970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66562"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6563"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6564"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6565"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128</a:t>
            </a:r>
          </a:p>
        </p:txBody>
      </p:sp>
      <p:sp>
        <p:nvSpPr>
          <p:cNvPr id="66566" name="Text Box 3"/>
          <p:cNvSpPr>
            <a:spLocks noGrp="1" noChangeArrowheads="1"/>
          </p:cNvSpPr>
          <p:nvPr>
            <p:ph type="title"/>
          </p:nvPr>
        </p:nvSpPr>
        <p:spPr>
          <a:xfrm>
            <a:off x="304800" y="152400"/>
            <a:ext cx="7772400" cy="762000"/>
          </a:xfrm>
          <a:solidFill>
            <a:srgbClr val="000000"/>
          </a:solidFill>
        </p:spPr>
        <p:txBody>
          <a:bodyPr/>
          <a:lstStyle/>
          <a:p>
            <a:r>
              <a:rPr kumimoji="0" lang="zh-CN" altLang="en-US" sz="3600">
                <a:solidFill>
                  <a:schemeClr val="tx1"/>
                </a:solidFill>
                <a:latin typeface="DFKai-SB" charset="0"/>
                <a:ea typeface="DFKai-SB" charset="0"/>
                <a:cs typeface="DFKai-SB" charset="0"/>
              </a:rPr>
              <a:t>旧约里的献祭</a:t>
            </a:r>
            <a:endParaRPr kumimoji="0" lang="zh-CN" altLang="en-US" sz="2000">
              <a:solidFill>
                <a:schemeClr val="tx1"/>
              </a:solidFill>
              <a:latin typeface="Impact" charset="0"/>
              <a:ea typeface="SimSun" charset="0"/>
              <a:cs typeface="SimSun" charset="0"/>
            </a:endParaRPr>
          </a:p>
        </p:txBody>
      </p:sp>
      <p:grpSp>
        <p:nvGrpSpPr>
          <p:cNvPr id="66567" name="Group 4"/>
          <p:cNvGrpSpPr>
            <a:grpSpLocks/>
          </p:cNvGrpSpPr>
          <p:nvPr/>
        </p:nvGrpSpPr>
        <p:grpSpPr bwMode="auto">
          <a:xfrm>
            <a:off x="0" y="993775"/>
            <a:ext cx="9124950" cy="5864225"/>
            <a:chOff x="6" y="626"/>
            <a:chExt cx="5748" cy="1638"/>
          </a:xfrm>
        </p:grpSpPr>
        <p:grpSp>
          <p:nvGrpSpPr>
            <p:cNvPr id="66569"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献祭名</a:t>
                </a:r>
              </a:p>
            </p:txBody>
          </p:sp>
          <p:sp>
            <p:nvSpPr>
              <p:cNvPr id="66604"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0"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旧约经文</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602"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1"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献祭物</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600"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2"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意图</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598"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3"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燔祭</a:t>
                </a:r>
              </a:p>
            </p:txBody>
          </p:sp>
          <p:sp>
            <p:nvSpPr>
              <p:cNvPr id="66596"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4"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利</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6:8-13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8:18-21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16:24</a:t>
                </a:r>
              </a:p>
            </p:txBody>
          </p:sp>
          <p:sp>
            <p:nvSpPr>
              <p:cNvPr id="66594"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5"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没有残疾的公牛、公羊、或雄鸟 </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若是穷人则献斑鸠或雏鸽</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完全烧尽</a:t>
                </a:r>
              </a:p>
            </p:txBody>
          </p:sp>
          <p:sp>
            <p:nvSpPr>
              <p:cNvPr id="66592"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6"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自愿的敬拜</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为赎普通的无心之失</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表达对神的降伏</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590"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7"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素祭</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588"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8"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利</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6:14-23</a:t>
                </a:r>
              </a:p>
            </p:txBody>
          </p:sp>
          <p:sp>
            <p:nvSpPr>
              <p:cNvPr id="66586"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79"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谷粒，细面，油，乳香，无酵细面饼，用盐调和，与</a:t>
                </a:r>
                <a:endPar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燔祭和平安祭</a:t>
                </a:r>
                <a:endPar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同献</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584"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6580"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自愿的崇拜</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感激神的良善与供应</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表达对神的忠心</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6582"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sp>
        <p:nvSpPr>
          <p:cNvPr id="66568" name="Text Box 42"/>
          <p:cNvSpPr txBox="1">
            <a:spLocks noChangeArrowheads="1"/>
          </p:cNvSpPr>
          <p:nvPr/>
        </p:nvSpPr>
        <p:spPr bwMode="auto">
          <a:xfrm>
            <a:off x="0" y="6584950"/>
            <a:ext cx="2771775" cy="3079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圣经资料图书</a:t>
            </a:r>
            <a:r>
              <a:rPr kumimoji="0" lang="en-US" altLang="zh-CN" sz="2000" b="0" i="0" u="none" strike="noStrike" kern="1200" cap="none" spc="0" normalizeH="0" baseline="0" noProof="0">
                <a:ln>
                  <a:noFill/>
                </a:ln>
                <a:solidFill>
                  <a:srgbClr val="FFFFFF"/>
                </a:solidFill>
                <a:effectLst/>
                <a:uLnTx/>
                <a:uFillTx/>
                <a:latin typeface="Arial" charset="0"/>
                <a:ea typeface="SimSun" charset="0"/>
                <a:cs typeface="SimSun" charset="0"/>
              </a:rPr>
              <a:t>, 29</a:t>
            </a:r>
          </a:p>
        </p:txBody>
      </p:sp>
    </p:spTree>
    <p:extLst>
      <p:ext uri="{BB962C8B-B14F-4D97-AF65-F5344CB8AC3E}">
        <p14:creationId xmlns:p14="http://schemas.microsoft.com/office/powerpoint/2010/main" val="108108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defTabSz="914400"/>
            <a:r>
              <a:rPr lang="zh-CN" altLang="en-US" sz="8800" dirty="0">
                <a:latin typeface="Arial" charset="0"/>
                <a:ea typeface="Osaka" charset="0"/>
                <a:cs typeface="Arial" charset="0"/>
              </a:rPr>
              <a:t>利未记</a:t>
            </a:r>
            <a:r>
              <a:rPr lang="en-US" sz="8800" dirty="0">
                <a:latin typeface="Arial" charset="0"/>
                <a:ea typeface="Osaka" charset="0"/>
                <a:cs typeface="Arial" charset="0"/>
              </a:rPr>
              <a:t> 3</a:t>
            </a:r>
          </a:p>
        </p:txBody>
      </p:sp>
      <p:sp>
        <p:nvSpPr>
          <p:cNvPr id="4" name="Title 2">
            <a:extLst>
              <a:ext uri="{FF2B5EF4-FFF2-40B4-BE49-F238E27FC236}">
                <a16:creationId xmlns:a16="http://schemas.microsoft.com/office/drawing/2014/main" id="{1E3B91A3-01B3-3D4D-AC55-479A5AE15F46}"/>
              </a:ext>
            </a:extLst>
          </p:cNvPr>
          <p:cNvSpPr txBox="1">
            <a:spLocks/>
          </p:cNvSpPr>
          <p:nvPr/>
        </p:nvSpPr>
        <p:spPr bwMode="auto">
          <a:xfrm>
            <a:off x="12918" y="3287890"/>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endParaRPr lang="en-US" sz="8800" kern="0" dirty="0">
              <a:latin typeface="Arial" charset="0"/>
              <a:ea typeface="Osaka" charset="0"/>
              <a:cs typeface="Arial" charset="0"/>
            </a:endParaRPr>
          </a:p>
        </p:txBody>
      </p:sp>
    </p:spTree>
    <p:extLst>
      <p:ext uri="{BB962C8B-B14F-4D97-AF65-F5344CB8AC3E}">
        <p14:creationId xmlns:p14="http://schemas.microsoft.com/office/powerpoint/2010/main" val="178107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78090-CFA2-464E-AF7E-B5A071BB25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50"/>
            <a:ext cx="9144000" cy="682069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86" y="158620"/>
            <a:ext cx="9144000" cy="1296279"/>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平安祭</a:t>
            </a:r>
            <a:r>
              <a:rPr lang="en-US"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利未记第</a:t>
            </a:r>
            <a:r>
              <a:rPr lang="en-US" sz="4000" b="1" dirty="0">
                <a:effectLst>
                  <a:glow rad="127000">
                    <a:schemeClr val="tx1"/>
                  </a:glow>
                </a:effectLst>
                <a:latin typeface="Arial" charset="0"/>
                <a:ea typeface="ＭＳ Ｐゴシック" charset="0"/>
                <a:cs typeface="ＭＳ Ｐゴシック" charset="0"/>
              </a:rPr>
              <a:t> 3)</a:t>
            </a:r>
          </a:p>
        </p:txBody>
      </p:sp>
      <p:sp>
        <p:nvSpPr>
          <p:cNvPr id="8" name="Rectangle 2">
            <a:extLst>
              <a:ext uri="{FF2B5EF4-FFF2-40B4-BE49-F238E27FC236}">
                <a16:creationId xmlns:a16="http://schemas.microsoft.com/office/drawing/2014/main" id="{3248727A-3785-FF49-88FC-C5BCBCC657F6}"/>
              </a:ext>
            </a:extLst>
          </p:cNvPr>
          <p:cNvSpPr txBox="1">
            <a:spLocks noChangeArrowheads="1"/>
          </p:cNvSpPr>
          <p:nvPr/>
        </p:nvSpPr>
        <p:spPr bwMode="auto">
          <a:xfrm>
            <a:off x="10886" y="5743013"/>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91BC6934-A0B7-1E4B-A4D3-006980DC5410}"/>
              </a:ext>
            </a:extLst>
          </p:cNvPr>
          <p:cNvSpPr txBox="1">
            <a:spLocks noChangeArrowheads="1"/>
          </p:cNvSpPr>
          <p:nvPr/>
        </p:nvSpPr>
        <p:spPr bwMode="auto">
          <a:xfrm>
            <a:off x="385840" y="3676899"/>
            <a:ext cx="8394092" cy="30287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127000">
                    <a:schemeClr val="tx1"/>
                  </a:glow>
                </a:effectLst>
                <a:latin typeface="Arial" charset="0"/>
                <a:ea typeface="ＭＳ Ｐゴシック" charset="0"/>
                <a:cs typeface="ＭＳ Ｐゴシック" charset="0"/>
              </a:rPr>
              <a:t>“</a:t>
            </a:r>
            <a:r>
              <a:rPr lang="zh-CN" altLang="en-US" sz="4000" b="1" kern="0" dirty="0">
                <a:effectLst>
                  <a:glow rad="127000">
                    <a:schemeClr val="tx1"/>
                  </a:glow>
                </a:effectLst>
                <a:latin typeface="Arial" charset="0"/>
                <a:ea typeface="ＭＳ Ｐゴシック" charset="0"/>
                <a:cs typeface="ＭＳ Ｐゴシック" charset="0"/>
              </a:rPr>
              <a:t>为感恩而献的平安祭的肉，只能在献祭那日吃，一点也不可留到早晨</a:t>
            </a:r>
            <a:r>
              <a:rPr lang="en-US" altLang="zh-CN" sz="4000" b="1" kern="0" dirty="0">
                <a:effectLst>
                  <a:glow rad="127000">
                    <a:schemeClr val="tx1"/>
                  </a:glow>
                </a:effectLst>
                <a:latin typeface="Arial" charset="0"/>
                <a:ea typeface="ＭＳ Ｐゴシック" charset="0"/>
                <a:cs typeface="ＭＳ Ｐゴシック" charset="0"/>
              </a:rPr>
              <a:t>”</a:t>
            </a:r>
            <a:r>
              <a:rPr lang="en-US" sz="4000" b="1" kern="0" dirty="0">
                <a:effectLst>
                  <a:glow rad="127000">
                    <a:schemeClr val="tx1"/>
                  </a:glow>
                </a:effectLst>
                <a:latin typeface="Arial" charset="0"/>
                <a:ea typeface="ＭＳ Ｐゴシック" charset="0"/>
                <a:cs typeface="ＭＳ Ｐゴシック" charset="0"/>
              </a:rPr>
              <a:t> </a:t>
            </a:r>
            <a:br>
              <a:rPr lang="en-US" sz="4000" b="1" kern="0" dirty="0">
                <a:effectLst>
                  <a:glow rad="127000">
                    <a:schemeClr val="tx1"/>
                  </a:glow>
                </a:effectLst>
                <a:latin typeface="Arial" charset="0"/>
                <a:ea typeface="ＭＳ Ｐゴシック" charset="0"/>
                <a:cs typeface="ＭＳ Ｐゴシック" charset="0"/>
              </a:rPr>
            </a:br>
            <a:r>
              <a:rPr lang="en-US" sz="4000" b="1" kern="0" dirty="0">
                <a:effectLst>
                  <a:glow rad="127000">
                    <a:schemeClr val="tx1"/>
                  </a:glow>
                </a:effectLst>
                <a:latin typeface="Arial" charset="0"/>
                <a:ea typeface="ＭＳ Ｐゴシック" charset="0"/>
                <a:cs typeface="ＭＳ Ｐゴシック" charset="0"/>
              </a:rPr>
              <a:t>(</a:t>
            </a:r>
            <a:r>
              <a:rPr lang="zh-CN" altLang="en-US" sz="4000" b="1" kern="0" dirty="0">
                <a:effectLst>
                  <a:glow rad="127000">
                    <a:schemeClr val="tx1"/>
                  </a:glow>
                </a:effectLst>
                <a:latin typeface="Arial" charset="0"/>
                <a:ea typeface="ＭＳ Ｐゴシック" charset="0"/>
                <a:cs typeface="ＭＳ Ｐゴシック" charset="0"/>
              </a:rPr>
              <a:t>利未记第</a:t>
            </a:r>
            <a:r>
              <a:rPr lang="en-US" sz="4000" b="1" kern="0" dirty="0">
                <a:effectLst>
                  <a:glow rad="127000">
                    <a:schemeClr val="tx1"/>
                  </a:glow>
                </a:effectLst>
                <a:latin typeface="Arial" charset="0"/>
                <a:ea typeface="ＭＳ Ｐゴシック" charset="0"/>
                <a:cs typeface="ＭＳ Ｐゴシック" charset="0"/>
              </a:rPr>
              <a:t> 7:15 CNV)</a:t>
            </a:r>
          </a:p>
        </p:txBody>
      </p:sp>
    </p:spTree>
    <p:extLst>
      <p:ext uri="{BB962C8B-B14F-4D97-AF65-F5344CB8AC3E}">
        <p14:creationId xmlns:p14="http://schemas.microsoft.com/office/powerpoint/2010/main" val="35981943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SimHei" panose="02010609060101010101" pitchFamily="49" charset="-122"/>
                <a:ea typeface="SimHei" panose="02010609060101010101" pitchFamily="49" charset="-122"/>
                <a:cs typeface="ＭＳ Ｐゴシック" charset="0"/>
              </a:rPr>
              <a:t>为什么神喜悦馨香之气</a:t>
            </a:r>
            <a:br>
              <a:rPr lang="en-US" sz="3600" b="1" dirty="0">
                <a:effectLst>
                  <a:glow rad="127000">
                    <a:schemeClr val="tx1"/>
                  </a:glow>
                </a:effectLst>
                <a:latin typeface="SimHei" panose="02010609060101010101" pitchFamily="49" charset="-122"/>
                <a:ea typeface="SimHei" panose="02010609060101010101" pitchFamily="49" charset="-122"/>
                <a:cs typeface="ＭＳ Ｐゴシック" charset="0"/>
              </a:rPr>
            </a:br>
            <a:r>
              <a:rPr lang="en-US" sz="3600" b="1" dirty="0">
                <a:effectLst>
                  <a:glow rad="127000">
                    <a:schemeClr val="tx1"/>
                  </a:glow>
                </a:effectLst>
                <a:latin typeface="Arial" charset="0"/>
                <a:ea typeface="ＭＳ Ｐゴシック" charset="0"/>
                <a:cs typeface="ＭＳ Ｐゴシック" charset="0"/>
              </a:rPr>
              <a:t> (1:9, 17; 2:2, 9, 12; 3:5, 16; 4:31)?</a:t>
            </a:r>
          </a:p>
        </p:txBody>
      </p:sp>
      <p:pic>
        <p:nvPicPr>
          <p:cNvPr id="32770" name="Picture 2">
            <a:extLst>
              <a:ext uri="{FF2B5EF4-FFF2-40B4-BE49-F238E27FC236}">
                <a16:creationId xmlns:a16="http://schemas.microsoft.com/office/drawing/2014/main" id="{8D8BFEC3-5B63-AA44-AE08-07EEB00340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33680"/>
            <a:ext cx="5575300" cy="36682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5231758" y="2398641"/>
            <a:ext cx="3912242" cy="35860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1741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580">
                                          <p:stCondLst>
                                            <p:cond delay="0"/>
                                          </p:stCondLst>
                                        </p:cTn>
                                        <p:tgtEl>
                                          <p:spTgt spid="32770"/>
                                        </p:tgtEl>
                                      </p:cBhvr>
                                    </p:animEffect>
                                    <p:anim calcmode="lin" valueType="num">
                                      <p:cBhvr>
                                        <p:cTn id="8" dur="1822" tmFilter="0,0; 0.14,0.36; 0.43,0.73; 0.71,0.91; 1.0,1.0">
                                          <p:stCondLst>
                                            <p:cond delay="0"/>
                                          </p:stCondLst>
                                        </p:cTn>
                                        <p:tgtEl>
                                          <p:spTgt spid="327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7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7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7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770"/>
                                        </p:tgtEl>
                                        <p:attrNameLst>
                                          <p:attrName>ppt_y</p:attrName>
                                        </p:attrNameLst>
                                      </p:cBhvr>
                                      <p:tavLst>
                                        <p:tav tm="0" fmla="#ppt_y-sin(pi*$)/81">
                                          <p:val>
                                            <p:fltVal val="0"/>
                                          </p:val>
                                        </p:tav>
                                        <p:tav tm="100000">
                                          <p:val>
                                            <p:fltVal val="1"/>
                                          </p:val>
                                        </p:tav>
                                      </p:tavLst>
                                    </p:anim>
                                    <p:animScale>
                                      <p:cBhvr>
                                        <p:cTn id="13" dur="26">
                                          <p:stCondLst>
                                            <p:cond delay="650"/>
                                          </p:stCondLst>
                                        </p:cTn>
                                        <p:tgtEl>
                                          <p:spTgt spid="32770"/>
                                        </p:tgtEl>
                                      </p:cBhvr>
                                      <p:to x="100000" y="60000"/>
                                    </p:animScale>
                                    <p:animScale>
                                      <p:cBhvr>
                                        <p:cTn id="14" dur="166" decel="50000">
                                          <p:stCondLst>
                                            <p:cond delay="676"/>
                                          </p:stCondLst>
                                        </p:cTn>
                                        <p:tgtEl>
                                          <p:spTgt spid="32770"/>
                                        </p:tgtEl>
                                      </p:cBhvr>
                                      <p:to x="100000" y="100000"/>
                                    </p:animScale>
                                    <p:animScale>
                                      <p:cBhvr>
                                        <p:cTn id="15" dur="26">
                                          <p:stCondLst>
                                            <p:cond delay="1312"/>
                                          </p:stCondLst>
                                        </p:cTn>
                                        <p:tgtEl>
                                          <p:spTgt spid="32770"/>
                                        </p:tgtEl>
                                      </p:cBhvr>
                                      <p:to x="100000" y="80000"/>
                                    </p:animScale>
                                    <p:animScale>
                                      <p:cBhvr>
                                        <p:cTn id="16" dur="166" decel="50000">
                                          <p:stCondLst>
                                            <p:cond delay="1338"/>
                                          </p:stCondLst>
                                        </p:cTn>
                                        <p:tgtEl>
                                          <p:spTgt spid="32770"/>
                                        </p:tgtEl>
                                      </p:cBhvr>
                                      <p:to x="100000" y="100000"/>
                                    </p:animScale>
                                    <p:animScale>
                                      <p:cBhvr>
                                        <p:cTn id="17" dur="26">
                                          <p:stCondLst>
                                            <p:cond delay="1642"/>
                                          </p:stCondLst>
                                        </p:cTn>
                                        <p:tgtEl>
                                          <p:spTgt spid="32770"/>
                                        </p:tgtEl>
                                      </p:cBhvr>
                                      <p:to x="100000" y="90000"/>
                                    </p:animScale>
                                    <p:animScale>
                                      <p:cBhvr>
                                        <p:cTn id="18" dur="166" decel="50000">
                                          <p:stCondLst>
                                            <p:cond delay="1668"/>
                                          </p:stCondLst>
                                        </p:cTn>
                                        <p:tgtEl>
                                          <p:spTgt spid="32770"/>
                                        </p:tgtEl>
                                      </p:cBhvr>
                                      <p:to x="100000" y="100000"/>
                                    </p:animScale>
                                    <p:animScale>
                                      <p:cBhvr>
                                        <p:cTn id="19" dur="26">
                                          <p:stCondLst>
                                            <p:cond delay="1808"/>
                                          </p:stCondLst>
                                        </p:cTn>
                                        <p:tgtEl>
                                          <p:spTgt spid="32770"/>
                                        </p:tgtEl>
                                      </p:cBhvr>
                                      <p:to x="100000" y="95000"/>
                                    </p:animScale>
                                    <p:animScale>
                                      <p:cBhvr>
                                        <p:cTn id="20" dur="166" decel="50000">
                                          <p:stCondLst>
                                            <p:cond delay="1834"/>
                                          </p:stCondLst>
                                        </p:cTn>
                                        <p:tgtEl>
                                          <p:spTgt spid="327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defTabSz="914400">
              <a:defRPr/>
            </a:pPr>
            <a:r>
              <a:rPr lang="zh-CN" altLang="en-US" sz="3600" b="1" dirty="0">
                <a:effectLst>
                  <a:glow rad="127000">
                    <a:schemeClr val="tx1"/>
                  </a:glow>
                </a:effectLst>
                <a:latin typeface="SimHei" panose="02010609060101010101" pitchFamily="49" charset="-122"/>
                <a:ea typeface="SimHei" panose="02010609060101010101" pitchFamily="49" charset="-122"/>
                <a:cs typeface="ＭＳ Ｐゴシック" charset="0"/>
              </a:rPr>
              <a:t>我们应该以他所指定以外的方式来爱神</a:t>
            </a:r>
            <a:endParaRPr lang="en-US" sz="36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80856" y="2357555"/>
            <a:ext cx="4463143" cy="35860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5364622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1" y="1973807"/>
            <a:ext cx="9144000" cy="1143000"/>
          </a:xfrm>
        </p:spPr>
        <p:txBody>
          <a:bodyPr/>
          <a:lstStyle/>
          <a:p>
            <a:pPr eaLnBrk="1" hangingPunct="1"/>
            <a:r>
              <a:rPr lang="zh-CN" altLang="en-US" sz="6600" dirty="0">
                <a:solidFill>
                  <a:prstClr val="white"/>
                </a:solidFill>
                <a:latin typeface="Arial" charset="0"/>
                <a:ea typeface="Osaka" charset="0"/>
                <a:cs typeface="Osaka" charset="0"/>
              </a:rPr>
              <a:t>罗马书十二章</a:t>
            </a:r>
          </a:p>
        </p:txBody>
      </p:sp>
      <p:sp>
        <p:nvSpPr>
          <p:cNvPr id="14336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
        <p:nvSpPr>
          <p:cNvPr id="6" name="Rectangle 3">
            <a:extLst>
              <a:ext uri="{FF2B5EF4-FFF2-40B4-BE49-F238E27FC236}">
                <a16:creationId xmlns:a16="http://schemas.microsoft.com/office/drawing/2014/main" id="{49F7C2BA-B568-2249-B235-81CC45D0958A}"/>
              </a:ext>
            </a:extLst>
          </p:cNvPr>
          <p:cNvSpPr txBox="1">
            <a:spLocks noChangeArrowheads="1"/>
          </p:cNvSpPr>
          <p:nvPr/>
        </p:nvSpPr>
        <p:spPr bwMode="auto">
          <a:xfrm>
            <a:off x="803756" y="3741193"/>
            <a:ext cx="753648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zh-CN" altLang="en-US" sz="5400" b="1" i="1" dirty="0">
                <a:solidFill>
                  <a:prstClr val="white"/>
                </a:solidFill>
                <a:latin typeface="Arial" charset="0"/>
                <a:ea typeface="Osaka" charset="0"/>
                <a:cs typeface="Osaka" charset="0"/>
              </a:rPr>
              <a:t>义应用在更新的生活</a:t>
            </a:r>
          </a:p>
        </p:txBody>
      </p:sp>
    </p:spTree>
    <p:extLst>
      <p:ext uri="{BB962C8B-B14F-4D97-AF65-F5344CB8AC3E}">
        <p14:creationId xmlns:p14="http://schemas.microsoft.com/office/powerpoint/2010/main" val="41127431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89" name="Picture 38"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9090" name="Rectangle 2"/>
          <p:cNvSpPr>
            <a:spLocks noGrp="1" noChangeArrowheads="1"/>
          </p:cNvSpPr>
          <p:nvPr>
            <p:ph type="title"/>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p>
        </p:txBody>
      </p:sp>
      <p:sp>
        <p:nvSpPr>
          <p:cNvPr id="729091"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charset="0"/>
                <a:ea typeface="SimSun" charset="0"/>
              </a:rPr>
              <a:t>145</a:t>
            </a:r>
          </a:p>
        </p:txBody>
      </p:sp>
      <p:graphicFrame>
        <p:nvGraphicFramePr>
          <p:cNvPr id="64311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更新</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12:1–</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95640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lang="zh-CN" altLang="en-US" b="1" dirty="0">
                <a:solidFill>
                  <a:schemeClr val="bg2"/>
                </a:solidFill>
                <a:latin typeface="Impact" charset="0"/>
                <a:ea typeface="SimSun" charset="0"/>
                <a:cs typeface="SimSun" charset="0"/>
              </a:rPr>
              <a:t>罗马书</a:t>
            </a:r>
            <a:endParaRPr kumimoji="0" lang="en-US" b="1" dirty="0">
              <a:solidFill>
                <a:schemeClr val="bg2"/>
              </a:solidFill>
              <a:latin typeface="Impact" charset="0"/>
              <a:ea typeface="ＭＳ Ｐゴシック" charset="0"/>
              <a:cs typeface="ＭＳ Ｐゴシック" charset="0"/>
            </a:endParaRP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154e</a:t>
            </a:r>
          </a:p>
        </p:txBody>
      </p:sp>
      <p:sp>
        <p:nvSpPr>
          <p:cNvPr id="564231" name="Text Box 7"/>
          <p:cNvSpPr txBox="1">
            <a:spLocks noChangeArrowheads="1"/>
          </p:cNvSpPr>
          <p:nvPr/>
        </p:nvSpPr>
        <p:spPr bwMode="auto">
          <a:xfrm>
            <a:off x="1676400" y="873125"/>
            <a:ext cx="6096000" cy="954107"/>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algn="ctr" defTabSz="914400" fontAlgn="base">
              <a:spcBef>
                <a:spcPct val="0"/>
              </a:spcBef>
              <a:spcAft>
                <a:spcPct val="0"/>
              </a:spcAft>
              <a:defRPr/>
            </a:pPr>
            <a:r>
              <a:rPr lang="zh-CN" altLang="en-US" sz="2800" dirty="0">
                <a:solidFill>
                  <a:srgbClr val="000000"/>
                </a:solidFill>
                <a:latin typeface="Arial Black" charset="0"/>
              </a:rPr>
              <a:t>“。。。要把身体献上，作圣洁而蒙神悦纳的活祭（持续不断地）。。。”</a:t>
            </a:r>
            <a:endParaRPr lang="en-US" altLang="zh-CN" sz="2800" dirty="0">
              <a:solidFill>
                <a:srgbClr val="000000"/>
              </a:solidFill>
              <a:latin typeface="Arial Black" charset="0"/>
            </a:endParaRPr>
          </a:p>
        </p:txBody>
      </p:sp>
    </p:spTree>
    <p:extLst>
      <p:ext uri="{BB962C8B-B14F-4D97-AF65-F5344CB8AC3E}">
        <p14:creationId xmlns:p14="http://schemas.microsoft.com/office/powerpoint/2010/main" val="2609756082"/>
      </p:ext>
    </p:extLst>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3320261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5" grpId="0" animBg="1"/>
      <p:bldP spid="5" grpId="1" animBg="1"/>
      <p:bldP spid="12" grpId="0" animBg="1"/>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417017" y="332656"/>
            <a:ext cx="4726983" cy="559420"/>
          </a:xfrm>
          <a:solidFill>
            <a:srgbClr val="000055"/>
          </a:solidFill>
        </p:spPr>
        <p:txBody>
          <a:bodyPr/>
          <a:lstStyle/>
          <a:p>
            <a:r>
              <a:rPr lang="zh-CN" altLang="en-US" sz="3200" b="1" dirty="0">
                <a:solidFill>
                  <a:srgbClr val="FFFFFF"/>
                </a:solidFill>
                <a:latin typeface="Geneva"/>
                <a:cs typeface="Geneva"/>
              </a:rPr>
              <a:t>罗马书 </a:t>
            </a:r>
            <a:r>
              <a:rPr lang="en-US" sz="3200" b="1" dirty="0">
                <a:solidFill>
                  <a:srgbClr val="FFFFFF"/>
                </a:solidFill>
                <a:latin typeface="Geneva"/>
                <a:cs typeface="Geneva"/>
              </a:rPr>
              <a:t>12:2</a:t>
            </a:r>
          </a:p>
        </p:txBody>
      </p:sp>
      <p:sp>
        <p:nvSpPr>
          <p:cNvPr id="5" name="文字方塊 2">
            <a:extLst>
              <a:ext uri="{FF2B5EF4-FFF2-40B4-BE49-F238E27FC236}">
                <a16:creationId xmlns:a16="http://schemas.microsoft.com/office/drawing/2014/main" id="{48C685F9-4B4D-6446-AC57-ACB523E585A1}"/>
              </a:ext>
            </a:extLst>
          </p:cNvPr>
          <p:cNvSpPr txBox="1">
            <a:spLocks noChangeArrowheads="1"/>
          </p:cNvSpPr>
          <p:nvPr/>
        </p:nvSpPr>
        <p:spPr bwMode="auto">
          <a:xfrm>
            <a:off x="33957" y="5036023"/>
            <a:ext cx="9076086" cy="243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6000" b="1" dirty="0">
                <a:solidFill>
                  <a:srgbClr val="C2E0FF"/>
                </a:solidFill>
              </a:rPr>
              <a:t>轉化</a:t>
            </a:r>
            <a:endParaRPr lang="en-US" altLang="zh-TW" sz="6000" b="1" dirty="0">
              <a:solidFill>
                <a:srgbClr val="C2E0FF"/>
              </a:solidFill>
            </a:endParaRPr>
          </a:p>
          <a:p>
            <a:pPr algn="ctr" eaLnBrk="1" hangingPunct="1"/>
            <a:r>
              <a:rPr lang="zh-TW" altLang="en-US" sz="4800" dirty="0">
                <a:solidFill>
                  <a:srgbClr val="C2E0FF"/>
                </a:solidFill>
              </a:rPr>
              <a:t>藉着心意更新</a:t>
            </a:r>
            <a:endParaRPr lang="en-US" altLang="zh-TW" sz="4800" dirty="0">
              <a:solidFill>
                <a:srgbClr val="C2E0FF"/>
              </a:solidFill>
            </a:endParaRPr>
          </a:p>
          <a:p>
            <a:pPr algn="ctr" eaLnBrk="1" hangingPunct="1"/>
            <a:endParaRPr lang="zh-CN" altLang="en-US" sz="4400" dirty="0">
              <a:solidFill>
                <a:srgbClr val="0066CC"/>
              </a:solidFill>
            </a:endParaRPr>
          </a:p>
        </p:txBody>
      </p:sp>
    </p:spTree>
    <p:extLst>
      <p:ext uri="{BB962C8B-B14F-4D97-AF65-F5344CB8AC3E}">
        <p14:creationId xmlns:p14="http://schemas.microsoft.com/office/powerpoint/2010/main" val="218181963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5" name="矩形 2">
            <a:extLst>
              <a:ext uri="{FF2B5EF4-FFF2-40B4-BE49-F238E27FC236}">
                <a16:creationId xmlns:a16="http://schemas.microsoft.com/office/drawing/2014/main" id="{7123A6D2-1330-8F4F-8702-54B8D3AB3249}"/>
              </a:ext>
            </a:extLst>
          </p:cNvPr>
          <p:cNvSpPr>
            <a:spLocks noChangeArrowheads="1"/>
          </p:cNvSpPr>
          <p:nvPr/>
        </p:nvSpPr>
        <p:spPr bwMode="auto">
          <a:xfrm>
            <a:off x="212798" y="128992"/>
            <a:ext cx="8568952"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zh-CN" altLang="en-US" sz="3000" dirty="0">
                <a:solidFill>
                  <a:srgbClr val="C2E0FF"/>
                </a:solidFill>
                <a:latin typeface="Times New Roman" charset="0"/>
                <a:ea typeface="SimSun" charset="0"/>
              </a:rPr>
              <a:t>不 要 效 法 这 个 世 界 ， 只 要 心 意 更 新 而 变 化 ， 叫 你 们 察 验 何 为 神 的 善 良 、 纯 全 、 可 喜 悦 的 旨 意 。</a:t>
            </a:r>
            <a:br>
              <a:rPr lang="en-US" altLang="zh-CN" sz="3000" dirty="0">
                <a:solidFill>
                  <a:srgbClr val="C2E0FF"/>
                </a:solidFill>
                <a:latin typeface="Times New Roman" charset="0"/>
                <a:ea typeface="SimSun" charset="0"/>
              </a:rPr>
            </a:br>
            <a:r>
              <a:rPr lang="zh-TW" altLang="en-US" sz="3000" dirty="0">
                <a:solidFill>
                  <a:srgbClr val="47A3FF"/>
                </a:solidFill>
                <a:latin typeface="Times New Roman" charset="0"/>
                <a:ea typeface="SimSun" charset="0"/>
              </a:rPr>
              <a:t>罗馬</a:t>
            </a:r>
            <a:r>
              <a:rPr lang="en-US" altLang="zh-TW" sz="3000" dirty="0">
                <a:solidFill>
                  <a:srgbClr val="47A3FF"/>
                </a:solidFill>
                <a:latin typeface="Times New Roman" charset="0"/>
                <a:ea typeface="SimSun" charset="0"/>
              </a:rPr>
              <a:t>12:2</a:t>
            </a:r>
            <a:endParaRPr lang="en-US" altLang="zh-CN" sz="3000" dirty="0">
              <a:solidFill>
                <a:srgbClr val="47A3FF"/>
              </a:solidFill>
              <a:latin typeface="Times New Roman" charset="0"/>
              <a:ea typeface="SimSun" charset="0"/>
            </a:endParaRPr>
          </a:p>
          <a:p>
            <a:pPr eaLnBrk="1" hangingPunct="1"/>
            <a:endParaRPr lang="zh-CN" altLang="en-US" sz="3600" dirty="0">
              <a:solidFill>
                <a:srgbClr val="C2E0FF"/>
              </a:solidFill>
              <a:latin typeface="Times New Roman" charset="0"/>
              <a:ea typeface="SimSun" charset="0"/>
            </a:endParaRPr>
          </a:p>
        </p:txBody>
      </p:sp>
    </p:spTree>
    <p:extLst>
      <p:ext uri="{BB962C8B-B14F-4D97-AF65-F5344CB8AC3E}">
        <p14:creationId xmlns:p14="http://schemas.microsoft.com/office/powerpoint/2010/main" val="21822436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FF70A-E047-5040-A525-7C4998A4C7BA}"/>
              </a:ext>
            </a:extLst>
          </p:cNvPr>
          <p:cNvPicPr>
            <a:picLocks noChangeAspect="1"/>
          </p:cNvPicPr>
          <p:nvPr/>
        </p:nvPicPr>
        <p:blipFill>
          <a:blip r:embed="rId3"/>
          <a:stretch>
            <a:fillRect/>
          </a:stretch>
        </p:blipFill>
        <p:spPr>
          <a:xfrm>
            <a:off x="0" y="892098"/>
            <a:ext cx="6101052" cy="596590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150" y="310"/>
            <a:ext cx="9143999" cy="1080120"/>
          </a:xfrm>
          <a:effectLst/>
        </p:spPr>
        <p:txBody>
          <a:bodyPr/>
          <a:lstStyle/>
          <a:p>
            <a:pPr defTabSz="914400">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素祭 </a:t>
            </a:r>
            <a:r>
              <a:rPr lang="en-US" altLang="zh-CN" b="1" dirty="0">
                <a:solidFill>
                  <a:schemeClr val="tx2"/>
                </a:solidFill>
                <a:effectLst>
                  <a:glow rad="127000">
                    <a:schemeClr val="bg1"/>
                  </a:glow>
                </a:effectLst>
                <a:latin typeface="Arial" charset="0"/>
                <a:ea typeface="ＭＳ Ｐゴシック" charset="0"/>
                <a:cs typeface="ＭＳ Ｐゴシック" charset="0"/>
              </a:rPr>
              <a:t>= </a:t>
            </a:r>
            <a:r>
              <a:rPr lang="zh-CN" altLang="en-US" b="1" dirty="0">
                <a:solidFill>
                  <a:schemeClr val="tx2"/>
                </a:solidFill>
                <a:effectLst>
                  <a:glow rad="127000">
                    <a:schemeClr val="bg1"/>
                  </a:glow>
                </a:effectLst>
                <a:latin typeface="Arial" charset="0"/>
                <a:ea typeface="ＭＳ Ｐゴシック" charset="0"/>
                <a:cs typeface="ＭＳ Ｐゴシック" charset="0"/>
              </a:rPr>
              <a:t>感恩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87445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4"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1"/>
            <a:ext cx="7924800" cy="6908801"/>
          </a:xfrm>
          <a:prstGeom prst="rect">
            <a:avLst/>
          </a:prstGeom>
          <a:noFill/>
          <a:ln w="9525">
            <a:noFill/>
            <a:miter lim="800000"/>
            <a:headEnd/>
            <a:tailEnd/>
          </a:ln>
        </p:spPr>
      </p:pic>
      <p:sp>
        <p:nvSpPr>
          <p:cNvPr id="200707" name="Rectangle 3"/>
          <p:cNvSpPr>
            <a:spLocks noGrp="1" noChangeArrowheads="1"/>
          </p:cNvSpPr>
          <p:nvPr>
            <p:ph type="title"/>
          </p:nvPr>
        </p:nvSpPr>
        <p:spPr>
          <a:xfrm>
            <a:off x="1860" y="-25401"/>
            <a:ext cx="3722649" cy="1218581"/>
          </a:xfrm>
          <a:solidFill>
            <a:schemeClr val="tx1"/>
          </a:solidFill>
          <a:effectLst>
            <a:outerShdw blurRad="63500" dist="35921" dir="2700000" algn="ctr" rotWithShape="0">
              <a:schemeClr val="bg2">
                <a:alpha val="74998"/>
              </a:schemeClr>
            </a:outerShdw>
          </a:effectLst>
        </p:spPr>
        <p:txBody>
          <a:bodyPr/>
          <a:lstStyle/>
          <a:p>
            <a:pPr algn="ctr" defTabSz="914400" eaLnBrk="1" hangingPunct="1">
              <a:defRPr/>
            </a:pPr>
            <a:r>
              <a:rPr lang="zh-CN" altLang="en-US" dirty="0">
                <a:solidFill>
                  <a:srgbClr val="FFFFFF"/>
                </a:solidFill>
                <a:latin typeface="Arial" charset="0"/>
                <a:ea typeface="SimSun" charset="0"/>
                <a:cs typeface="SimSun" charset="0"/>
              </a:rPr>
              <a:t>身体及生命（罗</a:t>
            </a:r>
            <a:r>
              <a:rPr lang="en-US" altLang="zh-CN" dirty="0">
                <a:solidFill>
                  <a:srgbClr val="FFFFFF"/>
                </a:solidFill>
                <a:latin typeface="Arial" charset="0"/>
                <a:ea typeface="SimSun" charset="0"/>
                <a:cs typeface="SimSun" charset="0"/>
              </a:rPr>
              <a:t>12</a:t>
            </a:r>
            <a:r>
              <a:rPr lang="zh-CN" altLang="en-US" dirty="0">
                <a:solidFill>
                  <a:srgbClr val="FFFFFF"/>
                </a:solidFill>
                <a:latin typeface="Arial" charset="0"/>
                <a:ea typeface="SimSun" charset="0"/>
                <a:cs typeface="SimSun" charset="0"/>
              </a:rPr>
              <a:t>）</a:t>
            </a:r>
            <a:endParaRPr lang="en-US" b="1" dirty="0">
              <a:solidFill>
                <a:srgbClr val="FFFFFF"/>
              </a:solidFill>
              <a:ea typeface="ＭＳ Ｐゴシック" pitchFamily="-112" charset="-128"/>
              <a:cs typeface="ＭＳ Ｐゴシック" pitchFamily="-112" charset="-128"/>
            </a:endParaRPr>
          </a:p>
        </p:txBody>
      </p:sp>
      <p:sp>
        <p:nvSpPr>
          <p:cNvPr id="200708"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154e</a:t>
            </a:r>
          </a:p>
        </p:txBody>
      </p:sp>
    </p:spTree>
    <p:extLst>
      <p:ext uri="{BB962C8B-B14F-4D97-AF65-F5344CB8AC3E}">
        <p14:creationId xmlns:p14="http://schemas.microsoft.com/office/powerpoint/2010/main" val="19383190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67586"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7587"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7588"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67589"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128</a:t>
            </a:r>
          </a:p>
        </p:txBody>
      </p:sp>
      <p:sp>
        <p:nvSpPr>
          <p:cNvPr id="67590"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zh-CN" altLang="en-US" sz="3600">
                <a:solidFill>
                  <a:schemeClr val="tx1"/>
                </a:solidFill>
                <a:latin typeface="DFKai-SB" charset="0"/>
                <a:ea typeface="DFKai-SB" charset="0"/>
                <a:cs typeface="DFKai-SB" charset="0"/>
              </a:rPr>
              <a:t>旧约里的献祭</a:t>
            </a:r>
            <a:endParaRPr kumimoji="0" lang="zh-CN" altLang="en-US" sz="2000">
              <a:solidFill>
                <a:schemeClr val="tx1"/>
              </a:solidFill>
              <a:latin typeface="DFKai-SB" charset="0"/>
              <a:ea typeface="DFKai-SB" charset="0"/>
              <a:cs typeface="DFKai-SB" charset="0"/>
            </a:endParaRPr>
          </a:p>
        </p:txBody>
      </p:sp>
      <p:grpSp>
        <p:nvGrpSpPr>
          <p:cNvPr id="67591" name="Group 41"/>
          <p:cNvGrpSpPr>
            <a:grpSpLocks/>
          </p:cNvGrpSpPr>
          <p:nvPr/>
        </p:nvGrpSpPr>
        <p:grpSpPr bwMode="auto">
          <a:xfrm>
            <a:off x="0" y="993775"/>
            <a:ext cx="9124950" cy="5864225"/>
            <a:chOff x="6" y="626"/>
            <a:chExt cx="5748" cy="2262"/>
          </a:xfrm>
        </p:grpSpPr>
        <p:grpSp>
          <p:nvGrpSpPr>
            <p:cNvPr id="67593"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献祭名</a:t>
                </a:r>
              </a:p>
            </p:txBody>
          </p:sp>
          <p:sp>
            <p:nvSpPr>
              <p:cNvPr id="67641"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594"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旧约经文</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39"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595"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献祭物</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37"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596"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意图</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35"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597" name="Group 54"/>
            <p:cNvGrpSpPr>
              <a:grpSpLocks/>
            </p:cNvGrpSpPr>
            <p:nvPr/>
          </p:nvGrpSpPr>
          <p:grpSpPr bwMode="auto">
            <a:xfrm>
              <a:off x="6" y="834"/>
              <a:ext cx="5748" cy="2054"/>
              <a:chOff x="6" y="2264"/>
              <a:chExt cx="5748" cy="2054"/>
            </a:xfrm>
          </p:grpSpPr>
          <p:grpSp>
            <p:nvGrpSpPr>
              <p:cNvPr id="67598"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平安祭</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33"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599"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利</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7:11-34</a:t>
                  </a:r>
                </a:p>
              </p:txBody>
            </p:sp>
            <p:sp>
              <p:nvSpPr>
                <p:cNvPr id="67631"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0"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没有残疾的</a:t>
                  </a:r>
                  <a:endPar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山羊或绵羊</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各种面</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29"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1"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自愿的</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通过共餐表达感恩</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27"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2"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赎罪祭</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25"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3"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利</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4:1-5:13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6:24-30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8:14-17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16:3-22</a:t>
                  </a:r>
                </a:p>
              </p:txBody>
            </p:sp>
            <p:sp>
              <p:nvSpPr>
                <p:cNvPr id="67623"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4"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没有残疾的公牛、公羊或母羊</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斑鸠或雏鸽</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穷人</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每个穷人</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1/10</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伊法的细面</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21"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5"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义务的</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为赎误犯之罪</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为认罪、得赦免、得洁净</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19"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6"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赎愆祭</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17"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7"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利</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5:14-6:7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SimSun" charset="0"/>
                      <a:cs typeface="SimSun" charset="0"/>
                    </a:rPr>
                    <a:t>7:1-6</a:t>
                  </a:r>
                </a:p>
              </p:txBody>
            </p:sp>
            <p:sp>
              <p:nvSpPr>
                <p:cNvPr id="67615"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8"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没有残疾的公羊或羊羔</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endParaRPr>
                </a:p>
              </p:txBody>
            </p:sp>
            <p:sp>
              <p:nvSpPr>
                <p:cNvPr id="67613"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67609"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义务的，为赎误犯之罪；偿还亏欠的加</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微軟正黑體" charset="0"/>
                      <a:ea typeface="微軟正黑體" charset="0"/>
                      <a:cs typeface="微軟正黑體" charset="0"/>
                    </a:rPr>
                    <a:t> 20%</a:t>
                  </a:r>
                </a:p>
              </p:txBody>
            </p:sp>
            <p:sp>
              <p:nvSpPr>
                <p:cNvPr id="67611"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grpSp>
      <p:sp>
        <p:nvSpPr>
          <p:cNvPr id="67592" name="Text Box 91"/>
          <p:cNvSpPr txBox="1">
            <a:spLocks noChangeArrowheads="1"/>
          </p:cNvSpPr>
          <p:nvPr/>
        </p:nvSpPr>
        <p:spPr bwMode="auto">
          <a:xfrm>
            <a:off x="0" y="6524625"/>
            <a:ext cx="2771775" cy="3190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圣经资料图书</a:t>
            </a:r>
            <a:r>
              <a:rPr kumimoji="0" lang="en-US" altLang="zh-CN" sz="2000" b="0" i="0" u="none" strike="noStrike" kern="1200" cap="none" spc="0" normalizeH="0" baseline="0" noProof="0">
                <a:ln>
                  <a:noFill/>
                </a:ln>
                <a:solidFill>
                  <a:srgbClr val="FFFFFF"/>
                </a:solidFill>
                <a:effectLst/>
                <a:uLnTx/>
                <a:uFillTx/>
                <a:latin typeface="Arial" charset="0"/>
                <a:ea typeface="SimSun" charset="0"/>
                <a:cs typeface="SimSun" charset="0"/>
              </a:rPr>
              <a:t>, 29</a:t>
            </a:r>
          </a:p>
        </p:txBody>
      </p:sp>
    </p:spTree>
    <p:extLst>
      <p:ext uri="{BB962C8B-B14F-4D97-AF65-F5344CB8AC3E}">
        <p14:creationId xmlns:p14="http://schemas.microsoft.com/office/powerpoint/2010/main" val="2802144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defTabSz="914400">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做你不必做的</a:t>
            </a:r>
            <a:br>
              <a:rPr lang="zh-CN" alt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在敬拜中的额外行动</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80856" y="2357555"/>
            <a:ext cx="4463143" cy="35860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27617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利未记第 </a:t>
            </a:r>
            <a:r>
              <a:rPr lang="en-US" altLang="zh-CN" sz="2800" b="1" dirty="0">
                <a:effectLst>
                  <a:glow rad="127000">
                    <a:schemeClr val="tx1"/>
                  </a:glow>
                </a:effectLst>
                <a:latin typeface="Arial" charset="0"/>
                <a:ea typeface="ＭＳ Ｐゴシック" charset="0"/>
                <a:cs typeface="ＭＳ Ｐゴシック" charset="0"/>
              </a:rPr>
              <a:t>1-7 </a:t>
            </a:r>
            <a:r>
              <a:rPr lang="zh-CN" altLang="en-US" sz="2800" b="1" dirty="0">
                <a:effectLst>
                  <a:glow rad="127000">
                    <a:schemeClr val="tx1"/>
                  </a:glow>
                </a:effectLst>
                <a:latin typeface="Arial" charset="0"/>
                <a:ea typeface="ＭＳ Ｐゴシック" charset="0"/>
                <a:cs typeface="ＭＳ Ｐゴシック" charset="0"/>
              </a:rPr>
              <a:t>章中的献祭</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470510" y="5986013"/>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全牲的燔祭</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1531300" y="867872"/>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平安祭</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7299072" y="5578728"/>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赎愆祭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237745" y="4181764"/>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素祭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6354143" y="841653"/>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赎罪祭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72C620FD-0168-3B45-AEDE-6F402EE41BCF}"/>
              </a:ext>
            </a:extLst>
          </p:cNvPr>
          <p:cNvSpPr txBox="1">
            <a:spLocks noChangeArrowheads="1"/>
          </p:cNvSpPr>
          <p:nvPr/>
        </p:nvSpPr>
        <p:spPr bwMode="auto">
          <a:xfrm>
            <a:off x="3239853" y="2868081"/>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600" b="1" kern="0" dirty="0">
                <a:effectLst>
                  <a:glow rad="127000">
                    <a:schemeClr val="tx1"/>
                  </a:glow>
                </a:effectLst>
                <a:latin typeface="Arial" charset="0"/>
                <a:ea typeface="ＭＳ Ｐゴシック" charset="0"/>
                <a:cs typeface="ＭＳ Ｐゴシック" charset="0"/>
              </a:rPr>
              <a:t>I. </a:t>
            </a:r>
            <a:r>
              <a:rPr lang="zh-CN" altLang="en-US" sz="3600" b="1" kern="0" dirty="0">
                <a:effectLst>
                  <a:glow rad="127000">
                    <a:schemeClr val="tx1"/>
                  </a:glow>
                </a:effectLst>
                <a:latin typeface="Arial" charset="0"/>
                <a:ea typeface="ＭＳ Ｐゴシック" charset="0"/>
                <a:cs typeface="ＭＳ Ｐゴシック" charset="0"/>
              </a:rPr>
              <a:t>做你不必做的 </a:t>
            </a:r>
            <a:br>
              <a:rPr lang="en-NZ" altLang="zh-CN" sz="3600" b="1" kern="0" dirty="0">
                <a:effectLst>
                  <a:glow rad="127000">
                    <a:schemeClr val="tx1"/>
                  </a:glow>
                </a:effectLst>
                <a:latin typeface="Arial" charset="0"/>
                <a:ea typeface="ＭＳ Ｐゴシック" charset="0"/>
                <a:cs typeface="ＭＳ Ｐゴシック" charset="0"/>
              </a:rPr>
            </a:br>
            <a:r>
              <a:rPr lang="en-NZ" altLang="zh-CN" sz="3600" b="1" kern="0"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t>
            </a:r>
            <a:r>
              <a:rPr lang="zh-CN" altLang="en-US" sz="3600" b="1" kern="0" dirty="0">
                <a:effectLst>
                  <a:glow rad="127000">
                    <a:schemeClr val="tx1"/>
                  </a:glow>
                </a:effectLst>
                <a:latin typeface="Arial" charset="0"/>
                <a:ea typeface="ＭＳ Ｐゴシック" charset="0"/>
                <a:cs typeface="ＭＳ Ｐゴシック" charset="0"/>
              </a:rPr>
              <a:t>在敬拜中的额外行动</a:t>
            </a:r>
            <a:endParaRPr lang="en-US" sz="3600" b="1" kern="0" dirty="0">
              <a:effectLst>
                <a:glow rad="127000">
                  <a:schemeClr val="tx1"/>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3240075" y="3658483"/>
            <a:ext cx="5929161" cy="12986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endParaRPr lang="en-US" sz="3600" b="1" kern="0" dirty="0">
              <a:effectLst>
                <a:glow rad="127000">
                  <a:schemeClr val="tx1"/>
                </a:glow>
              </a:effectLst>
              <a:latin typeface="Arial" charset="0"/>
              <a:ea typeface="ＭＳ Ｐゴシック" charset="0"/>
              <a:cs typeface="ＭＳ Ｐゴシック" charset="0"/>
            </a:endParaRPr>
          </a:p>
        </p:txBody>
      </p:sp>
      <p:sp>
        <p:nvSpPr>
          <p:cNvPr id="4" name="Left Arrow 3">
            <a:extLst>
              <a:ext uri="{FF2B5EF4-FFF2-40B4-BE49-F238E27FC236}">
                <a16:creationId xmlns:a16="http://schemas.microsoft.com/office/drawing/2014/main" id="{CE8CDC57-F01E-2F48-8736-0E5C3582B14E}"/>
              </a:ext>
            </a:extLst>
          </p:cNvPr>
          <p:cNvSpPr/>
          <p:nvPr/>
        </p:nvSpPr>
        <p:spPr bwMode="auto">
          <a:xfrm rot="20147281">
            <a:off x="2057603" y="3342499"/>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3011694">
            <a:off x="2423507" y="1523136"/>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6200000">
            <a:off x="3880578" y="4787772"/>
            <a:ext cx="979864" cy="852244"/>
          </a:xfrm>
          <a:prstGeom prst="leftArrow">
            <a:avLst/>
          </a:prstGeom>
          <a:solidFill>
            <a:schemeClr val="bg1"/>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988645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grpId="0" nodeType="withEffect" nodePh="1">
                                  <p:stCondLst>
                                    <p:cond delay="0"/>
                                  </p:stCondLst>
                                  <p:endCondLst>
                                    <p:cond evt="begin" delay="0">
                                      <p:tn val="8"/>
                                    </p:cond>
                                  </p:end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61963" marR="0" lvl="0" indent="-461963" algn="l" defTabSz="914400" rtl="0" eaLnBrk="1" fontAlgn="base" latinLnBrk="0" hangingPunct="1">
              <a:lnSpc>
                <a:spcPct val="100000"/>
              </a:lnSpc>
              <a:spcBef>
                <a:spcPct val="50000"/>
              </a:spcBef>
              <a:spcAft>
                <a:spcPct val="0"/>
              </a:spcAft>
              <a:buClrTx/>
              <a:buSzTx/>
              <a:buFont typeface="Times" charset="0"/>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r>
              <a:rPr kumimoji="0" lang="zh-CN" alt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全牲的燔祭</a:t>
            </a:r>
          </a:p>
          <a:p>
            <a:pPr marL="461963" marR="0" lvl="0" indent="-461963" algn="l" defTabSz="914400" rtl="0" eaLnBrk="1" fontAlgn="base" latinLnBrk="0" hangingPunct="1">
              <a:lnSpc>
                <a:spcPct val="100000"/>
              </a:lnSpc>
              <a:spcBef>
                <a:spcPct val="50000"/>
              </a:spcBef>
              <a:spcAft>
                <a:spcPct val="0"/>
              </a:spcAft>
              <a:buClrTx/>
              <a:buSzTx/>
              <a:buFont typeface="Times" charset="0"/>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r>
              <a:rPr kumimoji="0" lang="zh-CN" alt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素祭</a:t>
            </a:r>
            <a:endParaRPr kumimoji="0" 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461963" marR="0" lvl="0" indent="-461963" algn="l" defTabSz="914400" rtl="0" eaLnBrk="1" fontAlgn="base" latinLnBrk="0" hangingPunct="1">
              <a:lnSpc>
                <a:spcPct val="100000"/>
              </a:lnSpc>
              <a:spcBef>
                <a:spcPct val="50000"/>
              </a:spcBef>
              <a:spcAft>
                <a:spcPct val="0"/>
              </a:spcAft>
              <a:buClrTx/>
              <a:buSzTx/>
              <a:buFont typeface="Times" charset="0"/>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r>
              <a:rPr kumimoji="0" lang="zh-CN" alt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平安祭</a:t>
            </a:r>
            <a:endParaRPr kumimoji="0" 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461963" marR="0" lvl="0" indent="-461963" algn="l" defTabSz="914400" rtl="0" eaLnBrk="1" fontAlgn="base" latinLnBrk="0" hangingPunct="1">
              <a:lnSpc>
                <a:spcPct val="100000"/>
              </a:lnSpc>
              <a:spcBef>
                <a:spcPct val="50000"/>
              </a:spcBef>
              <a:spcAft>
                <a:spcPct val="0"/>
              </a:spcAft>
              <a:buClrTx/>
              <a:buSzTx/>
              <a:buFont typeface="Times" charset="0"/>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r>
              <a:rPr kumimoji="0" lang="zh-CN" alt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赎罪祭</a:t>
            </a: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p>
          <a:p>
            <a:pPr marL="461963" marR="0" lvl="0" indent="-461963" algn="l" defTabSz="914400" rtl="0" eaLnBrk="1" fontAlgn="base" latinLnBrk="0" hangingPunct="1">
              <a:lnSpc>
                <a:spcPct val="100000"/>
              </a:lnSpc>
              <a:spcBef>
                <a:spcPct val="50000"/>
              </a:spcBef>
              <a:spcAft>
                <a:spcPct val="0"/>
              </a:spcAft>
              <a:buClrTx/>
              <a:buSzTx/>
              <a:buFont typeface="Times" charset="0"/>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SimSun" charset="0"/>
                <a:cs typeface="SimSun" charset="0"/>
              </a:rPr>
              <a:t> </a:t>
            </a:r>
            <a:r>
              <a:rPr kumimoji="0" lang="zh-CN" alt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赎愆祭</a:t>
            </a:r>
            <a:endParaRPr kumimoji="0" lang="en-US" sz="36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770052"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128</a:t>
            </a:r>
          </a:p>
        </p:txBody>
      </p:sp>
      <p:sp>
        <p:nvSpPr>
          <p:cNvPr id="770053" name="Text Box 5"/>
          <p:cNvSpPr txBox="1">
            <a:spLocks noChangeArrowheads="1"/>
          </p:cNvSpPr>
          <p:nvPr/>
        </p:nvSpPr>
        <p:spPr bwMode="auto">
          <a:xfrm>
            <a:off x="5867400" y="2057400"/>
            <a:ext cx="1512888" cy="615950"/>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成圣</a:t>
            </a:r>
            <a:endParaRPr kumimoji="0" 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endParaRPr>
          </a:p>
        </p:txBody>
      </p:sp>
      <p:sp>
        <p:nvSpPr>
          <p:cNvPr id="770054" name="Text Box 6"/>
          <p:cNvSpPr txBox="1">
            <a:spLocks noChangeArrowheads="1"/>
          </p:cNvSpPr>
          <p:nvPr/>
        </p:nvSpPr>
        <p:spPr bwMode="auto">
          <a:xfrm>
            <a:off x="5867400" y="4114800"/>
            <a:ext cx="1516063" cy="615950"/>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洁净</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770057" name="Text Box 9"/>
          <p:cNvSpPr txBox="1">
            <a:spLocks noChangeArrowheads="1"/>
          </p:cNvSpPr>
          <p:nvPr/>
        </p:nvSpPr>
        <p:spPr bwMode="auto">
          <a:xfrm>
            <a:off x="5867400" y="2667000"/>
            <a:ext cx="2239963" cy="6159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自愿的</a:t>
            </a:r>
          </a:p>
        </p:txBody>
      </p:sp>
      <p:sp>
        <p:nvSpPr>
          <p:cNvPr id="770058" name="Text Box 10"/>
          <p:cNvSpPr txBox="1">
            <a:spLocks noChangeArrowheads="1"/>
          </p:cNvSpPr>
          <p:nvPr/>
        </p:nvSpPr>
        <p:spPr bwMode="auto">
          <a:xfrm>
            <a:off x="5867400" y="4724400"/>
            <a:ext cx="2320925" cy="6159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义务的</a:t>
            </a:r>
            <a:endParaRPr kumimoji="0" 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000" b="1" dirty="0">
                <a:solidFill>
                  <a:schemeClr val="bg1"/>
                </a:solidFill>
                <a:latin typeface="微軟正黑體" charset="0"/>
                <a:ea typeface="微軟正黑體" charset="0"/>
                <a:cs typeface="微軟正黑體" charset="0"/>
              </a:rPr>
              <a:t>利未记第 </a:t>
            </a:r>
            <a:r>
              <a:rPr lang="en-US" altLang="zh-CN" sz="4000" b="1" dirty="0">
                <a:solidFill>
                  <a:schemeClr val="bg1"/>
                </a:solidFill>
                <a:latin typeface="Times New Roman" charset="0"/>
                <a:ea typeface="ＭＳ Ｐゴシック" charset="0"/>
                <a:cs typeface="ＭＳ Ｐゴシック" charset="0"/>
              </a:rPr>
              <a:t>1-7 </a:t>
            </a:r>
            <a:r>
              <a:rPr lang="zh-CN" altLang="en-US" sz="4000" b="1" dirty="0">
                <a:solidFill>
                  <a:schemeClr val="bg1"/>
                </a:solidFill>
                <a:latin typeface="微軟正黑體" charset="0"/>
                <a:ea typeface="微軟正黑體" charset="0"/>
                <a:cs typeface="微軟正黑體" charset="0"/>
              </a:rPr>
              <a:t>章中的献祭</a:t>
            </a:r>
          </a:p>
        </p:txBody>
      </p:sp>
    </p:spTree>
    <p:extLst>
      <p:ext uri="{BB962C8B-B14F-4D97-AF65-F5344CB8AC3E}">
        <p14:creationId xmlns:p14="http://schemas.microsoft.com/office/powerpoint/2010/main" val="3562036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ctr"/>
          <a:lstStyle/>
          <a:p>
            <a:pPr defTabSz="914400">
              <a:defRPr/>
            </a:pPr>
            <a:r>
              <a:rPr lang="en-US" altLang="zh-CN"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4016829" y="1817219"/>
            <a:ext cx="5127171" cy="4804892"/>
          </a:xfrm>
          <a:prstGeom prst="rect">
            <a:avLst/>
          </a:prstGeom>
        </p:spPr>
      </p:pic>
    </p:spTree>
    <p:extLst>
      <p:ext uri="{BB962C8B-B14F-4D97-AF65-F5344CB8AC3E}">
        <p14:creationId xmlns:p14="http://schemas.microsoft.com/office/powerpoint/2010/main" val="12974282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a:extLst>
              <a:ext uri="{FF2B5EF4-FFF2-40B4-BE49-F238E27FC236}">
                <a16:creationId xmlns:a16="http://schemas.microsoft.com/office/drawing/2014/main" id="{C711ABBB-A5FD-0042-8D5B-F200F93FB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859196"/>
            <a:ext cx="9169015" cy="599880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61" y="12775"/>
            <a:ext cx="9144000" cy="616559"/>
          </a:xfrm>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利未记第 </a:t>
            </a:r>
            <a:r>
              <a:rPr lang="en-US" altLang="zh-CN" sz="2800" b="1" dirty="0">
                <a:effectLst>
                  <a:glow rad="127000">
                    <a:schemeClr val="tx1"/>
                  </a:glow>
                </a:effectLst>
                <a:latin typeface="Arial" charset="0"/>
                <a:ea typeface="ＭＳ Ｐゴシック" charset="0"/>
                <a:cs typeface="ＭＳ Ｐゴシック" charset="0"/>
              </a:rPr>
              <a:t>1-7 </a:t>
            </a:r>
            <a:r>
              <a:rPr lang="zh-CN" altLang="en-US" sz="2800" b="1" dirty="0">
                <a:effectLst>
                  <a:glow rad="127000">
                    <a:schemeClr val="tx1"/>
                  </a:glow>
                </a:effectLst>
                <a:latin typeface="Arial" charset="0"/>
                <a:ea typeface="ＭＳ Ｐゴシック" charset="0"/>
                <a:cs typeface="ＭＳ Ｐゴシック" charset="0"/>
              </a:rPr>
              <a:t>章中的献祭</a:t>
            </a:r>
          </a:p>
        </p:txBody>
      </p:sp>
      <p:sp>
        <p:nvSpPr>
          <p:cNvPr id="8" name="Rectangle 2">
            <a:extLst>
              <a:ext uri="{FF2B5EF4-FFF2-40B4-BE49-F238E27FC236}">
                <a16:creationId xmlns:a16="http://schemas.microsoft.com/office/drawing/2014/main" id="{130BAD1B-6582-0349-BF56-E41C58994AED}"/>
              </a:ext>
            </a:extLst>
          </p:cNvPr>
          <p:cNvSpPr txBox="1">
            <a:spLocks noChangeArrowheads="1"/>
          </p:cNvSpPr>
          <p:nvPr/>
        </p:nvSpPr>
        <p:spPr bwMode="auto">
          <a:xfrm>
            <a:off x="3470510" y="5972368"/>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全牲的燔祭</a:t>
            </a:r>
          </a:p>
        </p:txBody>
      </p:sp>
      <p:sp>
        <p:nvSpPr>
          <p:cNvPr id="10" name="Rectangle 2">
            <a:extLst>
              <a:ext uri="{FF2B5EF4-FFF2-40B4-BE49-F238E27FC236}">
                <a16:creationId xmlns:a16="http://schemas.microsoft.com/office/drawing/2014/main" id="{5A4D9152-4920-0540-B09A-26867EEE1149}"/>
              </a:ext>
            </a:extLst>
          </p:cNvPr>
          <p:cNvSpPr txBox="1">
            <a:spLocks noChangeArrowheads="1"/>
          </p:cNvSpPr>
          <p:nvPr/>
        </p:nvSpPr>
        <p:spPr bwMode="auto">
          <a:xfrm>
            <a:off x="1531300" y="895168"/>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平安祭</a:t>
            </a:r>
          </a:p>
        </p:txBody>
      </p:sp>
      <p:sp>
        <p:nvSpPr>
          <p:cNvPr id="12" name="Rectangle 2">
            <a:extLst>
              <a:ext uri="{FF2B5EF4-FFF2-40B4-BE49-F238E27FC236}">
                <a16:creationId xmlns:a16="http://schemas.microsoft.com/office/drawing/2014/main" id="{E59DFB07-703E-D349-B238-E98BA947B065}"/>
              </a:ext>
            </a:extLst>
          </p:cNvPr>
          <p:cNvSpPr txBox="1">
            <a:spLocks noChangeArrowheads="1"/>
          </p:cNvSpPr>
          <p:nvPr/>
        </p:nvSpPr>
        <p:spPr bwMode="auto">
          <a:xfrm>
            <a:off x="7245351" y="5565083"/>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solidFill>
                  <a:srgbClr val="FFFF00"/>
                </a:solidFill>
                <a:effectLst>
                  <a:glow rad="127000">
                    <a:schemeClr val="tx1"/>
                  </a:glow>
                </a:effectLst>
                <a:latin typeface="Arial" charset="0"/>
                <a:ea typeface="ＭＳ Ｐゴシック" charset="0"/>
                <a:cs typeface="ＭＳ Ｐゴシック" charset="0"/>
              </a:rPr>
              <a:t>赎愆祭</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56707FC2-A37A-8D4D-9470-D0BD88105EB0}"/>
              </a:ext>
            </a:extLst>
          </p:cNvPr>
          <p:cNvSpPr txBox="1">
            <a:spLocks noChangeArrowheads="1"/>
          </p:cNvSpPr>
          <p:nvPr/>
        </p:nvSpPr>
        <p:spPr bwMode="auto">
          <a:xfrm>
            <a:off x="237745" y="4209060"/>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effectLst>
                  <a:glow rad="127000">
                    <a:schemeClr val="tx1"/>
                  </a:glow>
                </a:effectLst>
                <a:latin typeface="Arial" charset="0"/>
                <a:ea typeface="ＭＳ Ｐゴシック" charset="0"/>
                <a:cs typeface="ＭＳ Ｐゴシック" charset="0"/>
              </a:rPr>
              <a:t>素祭</a:t>
            </a:r>
            <a:endParaRPr lang="en-US" sz="2000" b="1" kern="0" dirty="0">
              <a:effectLst>
                <a:glow rad="127000">
                  <a:schemeClr val="tx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AC43EEDB-23A4-B046-B5DA-297CB3F29E9C}"/>
              </a:ext>
            </a:extLst>
          </p:cNvPr>
          <p:cNvSpPr txBox="1">
            <a:spLocks noChangeArrowheads="1"/>
          </p:cNvSpPr>
          <p:nvPr/>
        </p:nvSpPr>
        <p:spPr bwMode="auto">
          <a:xfrm>
            <a:off x="6354143" y="868949"/>
            <a:ext cx="1800000" cy="407285"/>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000" b="1" kern="0" dirty="0">
                <a:solidFill>
                  <a:srgbClr val="FFFF00"/>
                </a:solidFill>
                <a:effectLst>
                  <a:glow rad="127000">
                    <a:schemeClr val="tx1"/>
                  </a:glow>
                </a:effectLst>
                <a:latin typeface="Arial" charset="0"/>
                <a:ea typeface="ＭＳ Ｐゴシック" charset="0"/>
                <a:cs typeface="ＭＳ Ｐゴシック" charset="0"/>
              </a:rPr>
              <a:t>赎罪祭</a:t>
            </a:r>
            <a:endParaRPr lang="en-US" sz="20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D464887C-5520-E349-B422-FC957D8FB040}"/>
              </a:ext>
            </a:extLst>
          </p:cNvPr>
          <p:cNvSpPr txBox="1">
            <a:spLocks noChangeArrowheads="1"/>
          </p:cNvSpPr>
          <p:nvPr/>
        </p:nvSpPr>
        <p:spPr bwMode="auto">
          <a:xfrm>
            <a:off x="-134276" y="2493066"/>
            <a:ext cx="5929161" cy="8026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altLang="zh-CN" sz="36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36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3600" b="1" kern="0" dirty="0">
                <a:solidFill>
                  <a:srgbClr val="FFFF00"/>
                </a:solidFill>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36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3600" b="1"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36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3600" b="1" kern="0" dirty="0">
              <a:solidFill>
                <a:srgbClr val="FFFF00"/>
              </a:solidFill>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sp>
        <p:nvSpPr>
          <p:cNvPr id="23" name="Left Arrow 22">
            <a:extLst>
              <a:ext uri="{FF2B5EF4-FFF2-40B4-BE49-F238E27FC236}">
                <a16:creationId xmlns:a16="http://schemas.microsoft.com/office/drawing/2014/main" id="{8C2E5B9D-323F-EC44-8E22-F78A83B0122E}"/>
              </a:ext>
            </a:extLst>
          </p:cNvPr>
          <p:cNvSpPr/>
          <p:nvPr/>
        </p:nvSpPr>
        <p:spPr bwMode="auto">
          <a:xfrm rot="8846859">
            <a:off x="5304953" y="1414487"/>
            <a:ext cx="979864" cy="852244"/>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Left Arrow 23">
            <a:extLst>
              <a:ext uri="{FF2B5EF4-FFF2-40B4-BE49-F238E27FC236}">
                <a16:creationId xmlns:a16="http://schemas.microsoft.com/office/drawing/2014/main" id="{E85EFF53-51F6-4448-A5C5-DF6CB6D6D674}"/>
              </a:ext>
            </a:extLst>
          </p:cNvPr>
          <p:cNvSpPr/>
          <p:nvPr/>
        </p:nvSpPr>
        <p:spPr bwMode="auto">
          <a:xfrm rot="12764098">
            <a:off x="5379782" y="3883509"/>
            <a:ext cx="979864" cy="852244"/>
          </a:xfrm>
          <a:prstGeom prst="lef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alpha val="76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193777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defTabSz="914400">
              <a:defRPr/>
            </a:pPr>
            <a:r>
              <a:rPr lang="zh-CN" altLang="en-US" sz="4800" b="1" dirty="0">
                <a:effectLst>
                  <a:glow rad="127000">
                    <a:schemeClr val="tx1"/>
                  </a:glow>
                </a:effectLst>
                <a:latin typeface="Arial" charset="0"/>
                <a:ea typeface="ＭＳ Ｐゴシック" charset="0"/>
                <a:cs typeface="ＭＳ Ｐゴシック" charset="0"/>
              </a:rPr>
              <a:t>你如何持续的与神同行</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036D611-1787-274A-A7FE-1EEF25B4BACD}"/>
              </a:ext>
            </a:extLst>
          </p:cNvPr>
          <p:cNvSpPr txBox="1">
            <a:spLocks noChangeArrowheads="1"/>
          </p:cNvSpPr>
          <p:nvPr/>
        </p:nvSpPr>
        <p:spPr bwMode="auto">
          <a:xfrm>
            <a:off x="2816800" y="1605272"/>
            <a:ext cx="6359857" cy="401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914400" fontAlgn="base">
              <a:spcBef>
                <a:spcPct val="0"/>
              </a:spcBef>
              <a:spcAft>
                <a:spcPct val="0"/>
              </a:spcAft>
              <a:defRPr kumimoji="1" sz="32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r>
              <a:rPr lang="zh-CN" altLang="en-US" sz="4400" dirty="0"/>
              <a:t>承诺？</a:t>
            </a:r>
            <a:endParaRPr lang="en-US" sz="4400" dirty="0"/>
          </a:p>
          <a:p>
            <a:r>
              <a:rPr lang="zh-CN" altLang="en-US" sz="4400" dirty="0"/>
              <a:t>读经？</a:t>
            </a:r>
            <a:endParaRPr lang="en-US" sz="4400" dirty="0"/>
          </a:p>
          <a:p>
            <a:r>
              <a:rPr lang="zh-CN" altLang="en-US" sz="4400" dirty="0"/>
              <a:t>祷告？</a:t>
            </a:r>
            <a:endParaRPr lang="en-US" sz="4400" dirty="0"/>
          </a:p>
          <a:p>
            <a:r>
              <a:rPr lang="zh-CN" altLang="en-US" sz="4400" dirty="0"/>
              <a:t>其他方法？</a:t>
            </a:r>
            <a:endParaRPr lang="en-US" sz="4400" dirty="0"/>
          </a:p>
        </p:txBody>
      </p:sp>
      <p:sp>
        <p:nvSpPr>
          <p:cNvPr id="6" name="Rectangle 2">
            <a:extLst>
              <a:ext uri="{FF2B5EF4-FFF2-40B4-BE49-F238E27FC236}">
                <a16:creationId xmlns:a16="http://schemas.microsoft.com/office/drawing/2014/main" id="{76F2A124-CEC2-A940-85B6-51BF56AE5047}"/>
              </a:ext>
            </a:extLst>
          </p:cNvPr>
          <p:cNvSpPr txBox="1">
            <a:spLocks noChangeArrowheads="1"/>
          </p:cNvSpPr>
          <p:nvPr/>
        </p:nvSpPr>
        <p:spPr bwMode="auto">
          <a:xfrm>
            <a:off x="65314" y="1665061"/>
            <a:ext cx="9144000" cy="9910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07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defTabSz="914400"/>
            <a:r>
              <a:rPr lang="zh-CN" altLang="en-US" sz="8800" dirty="0">
                <a:latin typeface="Arial" charset="0"/>
                <a:ea typeface="Osaka" charset="0"/>
                <a:cs typeface="Arial" charset="0"/>
              </a:rPr>
              <a:t>利未记</a:t>
            </a:r>
            <a:r>
              <a:rPr lang="en-US" sz="8800" dirty="0">
                <a:latin typeface="Arial" charset="0"/>
                <a:ea typeface="Osaka" charset="0"/>
                <a:cs typeface="Arial" charset="0"/>
              </a:rPr>
              <a:t> 4</a:t>
            </a:r>
          </a:p>
        </p:txBody>
      </p:sp>
      <p:sp>
        <p:nvSpPr>
          <p:cNvPr id="4" name="Title 2">
            <a:extLst>
              <a:ext uri="{FF2B5EF4-FFF2-40B4-BE49-F238E27FC236}">
                <a16:creationId xmlns:a16="http://schemas.microsoft.com/office/drawing/2014/main" id="{C7D839DF-742D-6A44-AEEB-7E6D7544E2C6}"/>
              </a:ext>
            </a:extLst>
          </p:cNvPr>
          <p:cNvSpPr txBox="1">
            <a:spLocks/>
          </p:cNvSpPr>
          <p:nvPr/>
        </p:nvSpPr>
        <p:spPr bwMode="auto">
          <a:xfrm>
            <a:off x="12918" y="3287890"/>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endParaRPr lang="en-US" sz="8800" kern="0" dirty="0">
              <a:latin typeface="Arial" charset="0"/>
              <a:ea typeface="Osaka" charset="0"/>
              <a:cs typeface="Arial" charset="0"/>
            </a:endParaRPr>
          </a:p>
        </p:txBody>
      </p:sp>
    </p:spTree>
    <p:extLst>
      <p:ext uri="{BB962C8B-B14F-4D97-AF65-F5344CB8AC3E}">
        <p14:creationId xmlns:p14="http://schemas.microsoft.com/office/powerpoint/2010/main" val="2366048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107504" y="188640"/>
            <a:ext cx="8856984" cy="3240088"/>
          </a:xfrm>
        </p:spPr>
        <p:txBody>
          <a:bodyPr/>
          <a:lstStyle/>
          <a:p>
            <a:r>
              <a:rPr lang="zh-CN" altLang="en-US" sz="5400" b="1" dirty="0">
                <a:solidFill>
                  <a:schemeClr val="tx1"/>
                </a:solidFill>
                <a:latin typeface="Arial" charset="0"/>
                <a:ea typeface="ＭＳ Ｐゴシック" charset="0"/>
              </a:rPr>
              <a:t>神为什么建立献祭</a:t>
            </a:r>
            <a:br>
              <a:rPr lang="zh-CN" altLang="en-US" sz="5400" b="1" dirty="0">
                <a:solidFill>
                  <a:schemeClr val="tx1"/>
                </a:solidFill>
                <a:latin typeface="Arial" charset="0"/>
                <a:ea typeface="ＭＳ Ｐゴシック" charset="0"/>
              </a:rPr>
            </a:br>
            <a:r>
              <a:rPr lang="zh-CN" altLang="en-US" sz="5400" b="1" dirty="0">
                <a:solidFill>
                  <a:schemeClr val="tx1"/>
                </a:solidFill>
                <a:latin typeface="Arial" charset="0"/>
                <a:ea typeface="ＭＳ Ｐゴシック" charset="0"/>
              </a:rPr>
              <a:t>的体制？</a:t>
            </a:r>
            <a:endParaRPr lang="en-US" sz="4000" dirty="0">
              <a:solidFill>
                <a:schemeClr val="tx1"/>
              </a:solidFill>
              <a:latin typeface="Arial" charset="0"/>
              <a:ea typeface="ＭＳ Ｐゴシック" charset="0"/>
            </a:endParaRPr>
          </a:p>
        </p:txBody>
      </p:sp>
      <p:sp>
        <p:nvSpPr>
          <p:cNvPr id="183299" name="Rectangle 1029"/>
          <p:cNvSpPr>
            <a:spLocks noChangeArrowheads="1"/>
          </p:cNvSpPr>
          <p:nvPr/>
        </p:nvSpPr>
        <p:spPr bwMode="auto">
          <a:xfrm>
            <a:off x="0" y="3781586"/>
            <a:ext cx="9143999" cy="3190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lvl="0" algn="ctr" defTabSz="914400" eaLnBrk="0" fontAlgn="base" hangingPunct="0">
              <a:spcBef>
                <a:spcPct val="20000"/>
              </a:spcBef>
              <a:spcAft>
                <a:spcPct val="0"/>
              </a:spcAft>
              <a:defRPr/>
            </a:pPr>
            <a:r>
              <a:rPr kumimoji="1" lang="zh-CN" altLang="en-US" sz="4800" b="1" dirty="0">
                <a:solidFill>
                  <a:srgbClr val="FFFFFF"/>
                </a:solidFill>
                <a:latin typeface="微軟正黑體" charset="0"/>
                <a:ea typeface="微軟正黑體" charset="0"/>
                <a:cs typeface="微軟正黑體" charset="0"/>
              </a:rPr>
              <a:t>（动物的）血真的饶恕</a:t>
            </a:r>
            <a:endParaRPr kumimoji="1" lang="en-US" altLang="zh-CN" sz="4800" b="1" dirty="0">
              <a:solidFill>
                <a:srgbClr val="FFFFFF"/>
              </a:solidFill>
              <a:latin typeface="微軟正黑體" charset="0"/>
              <a:ea typeface="微軟正黑體" charset="0"/>
              <a:cs typeface="微軟正黑體" charset="0"/>
            </a:endParaRPr>
          </a:p>
          <a:p>
            <a:pPr lvl="0" algn="ctr" defTabSz="914400" eaLnBrk="0" fontAlgn="base" hangingPunct="0">
              <a:spcBef>
                <a:spcPct val="20000"/>
              </a:spcBef>
              <a:spcAft>
                <a:spcPct val="0"/>
              </a:spcAft>
              <a:defRPr/>
            </a:pPr>
            <a:r>
              <a:rPr kumimoji="1" lang="zh-CN" altLang="en-US" sz="4800" b="1" dirty="0">
                <a:solidFill>
                  <a:srgbClr val="FFFFFF"/>
                </a:solidFill>
                <a:latin typeface="微軟正黑體" charset="0"/>
                <a:ea typeface="微軟正黑體" charset="0"/>
                <a:cs typeface="微軟正黑體" charset="0"/>
              </a:rPr>
              <a:t>了罪吗？</a:t>
            </a:r>
          </a:p>
        </p:txBody>
      </p:sp>
    </p:spTree>
    <p:extLst>
      <p:ext uri="{BB962C8B-B14F-4D97-AF65-F5344CB8AC3E}">
        <p14:creationId xmlns:p14="http://schemas.microsoft.com/office/powerpoint/2010/main" val="3614272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a:xfrm>
            <a:off x="685800" y="0"/>
            <a:ext cx="7772400" cy="2650210"/>
          </a:xfrm>
        </p:spPr>
        <p:txBody>
          <a:bodyPr/>
          <a:lstStyle/>
          <a:p>
            <a:pPr eaLnBrk="1" hangingPunct="1">
              <a:defRPr/>
            </a:pPr>
            <a:r>
              <a:rPr kumimoji="1" lang="zh-CN" altLang="en-US" b="1" dirty="0">
                <a:solidFill>
                  <a:schemeClr val="bg1"/>
                </a:solidFill>
                <a:ea typeface="ＭＳ Ｐゴシック" charset="0"/>
              </a:rPr>
              <a:t>血祭能否拯救人于律法之下</a:t>
            </a:r>
            <a:r>
              <a:rPr kumimoji="1" lang="en-US" altLang="zh-CN" b="1" dirty="0">
                <a:solidFill>
                  <a:schemeClr val="bg1"/>
                </a:solidFill>
                <a:ea typeface="ＭＳ Ｐゴシック" charset="0"/>
              </a:rPr>
              <a:t>?</a:t>
            </a:r>
            <a:endParaRPr kumimoji="1" lang="en-US" b="1" dirty="0">
              <a:solidFill>
                <a:schemeClr val="bg1"/>
              </a:solidFill>
              <a:ea typeface="ＭＳ Ｐゴシック" charset="0"/>
            </a:endParaRPr>
          </a:p>
        </p:txBody>
      </p:sp>
      <p:sp>
        <p:nvSpPr>
          <p:cNvPr id="5" name="TextBox 4">
            <a:extLst>
              <a:ext uri="{FF2B5EF4-FFF2-40B4-BE49-F238E27FC236}">
                <a16:creationId xmlns:a16="http://schemas.microsoft.com/office/drawing/2014/main" id="{1C8AAE3F-9A3D-B64F-9935-EE3DD337FBB8}"/>
              </a:ext>
            </a:extLst>
          </p:cNvPr>
          <p:cNvSpPr txBox="1"/>
          <p:nvPr/>
        </p:nvSpPr>
        <p:spPr>
          <a:xfrm>
            <a:off x="863588" y="2009689"/>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39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血</a:t>
            </a:r>
            <a:endParaRPr kumimoji="0" lang="en-US" sz="239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28093735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0" y="114541"/>
            <a:ext cx="9144000" cy="880733"/>
          </a:xfrm>
        </p:spPr>
        <p:txBody>
          <a:bodyPr/>
          <a:lstStyle/>
          <a:p>
            <a:pPr eaLnBrk="1" hangingPunct="1">
              <a:defRPr/>
            </a:pPr>
            <a:r>
              <a:rPr kumimoji="1" lang="zh-CN" altLang="en-US" sz="4000" b="1" dirty="0">
                <a:solidFill>
                  <a:srgbClr val="FFFFFF"/>
                </a:solidFill>
                <a:ea typeface="ＭＳ Ｐゴシック" charset="0"/>
              </a:rPr>
              <a:t>牺牲宽恕罪过</a:t>
            </a:r>
            <a:endParaRPr kumimoji="1" lang="en-US" sz="4000" b="1" dirty="0">
              <a:solidFill>
                <a:srgbClr val="FFFFFF"/>
              </a:solidFill>
              <a:ea typeface="ＭＳ Ｐゴシック" charset="0"/>
            </a:endParaRPr>
          </a:p>
        </p:txBody>
      </p:sp>
      <p:sp>
        <p:nvSpPr>
          <p:cNvPr id="6" name="Rectangle 1029">
            <a:extLst>
              <a:ext uri="{FF2B5EF4-FFF2-40B4-BE49-F238E27FC236}">
                <a16:creationId xmlns:a16="http://schemas.microsoft.com/office/drawing/2014/main" id="{7D9A7F27-CED2-5C4D-A8EA-0FCEF9803E99}"/>
              </a:ext>
            </a:extLst>
          </p:cNvPr>
          <p:cNvSpPr>
            <a:spLocks noChangeArrowheads="1"/>
          </p:cNvSpPr>
          <p:nvPr/>
        </p:nvSpPr>
        <p:spPr bwMode="auto">
          <a:xfrm>
            <a:off x="3171900" y="1610436"/>
            <a:ext cx="5972100" cy="5247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buClrTx/>
              <a:defRPr/>
            </a:pPr>
            <a:r>
              <a:rPr kumimoji="1" lang="ru-RU" altLang="zh-CN" sz="3200" b="1" dirty="0">
                <a:solidFill>
                  <a:schemeClr val="bg1"/>
                </a:solidFill>
                <a:latin typeface="Arial" charset="0"/>
                <a:ea typeface="ＭＳ Ｐゴシック" charset="0"/>
                <a:cs typeface="Arial" charset="0"/>
              </a:rPr>
              <a:t>“</a:t>
            </a:r>
            <a:r>
              <a:rPr lang="zh-TW" altLang="en-US" sz="3200" dirty="0">
                <a:solidFill>
                  <a:schemeClr val="bg1"/>
                </a:solidFill>
              </a:rPr>
              <a:t>收 拾 这 牛 ， 与 那 赎 罪 祭 的 牛 一 样 。 祭 司 要 为 他 们 赎 罪 ， </a:t>
            </a:r>
            <a:r>
              <a:rPr lang="zh-TW" altLang="en-US" sz="3200" dirty="0">
                <a:solidFill>
                  <a:srgbClr val="FFFF00"/>
                </a:solidFill>
              </a:rPr>
              <a:t>他 们 必 蒙 赦 免 </a:t>
            </a:r>
            <a:r>
              <a:rPr lang="zh-TW" altLang="en-US" sz="3200" dirty="0">
                <a:solidFill>
                  <a:schemeClr val="bg1"/>
                </a:solidFill>
              </a:rPr>
              <a:t>。</a:t>
            </a:r>
            <a:r>
              <a:rPr lang="en-US" altLang="zh-TW" sz="3200" dirty="0">
                <a:solidFill>
                  <a:schemeClr val="bg1"/>
                </a:solidFill>
              </a:rPr>
              <a:t>”</a:t>
            </a:r>
            <a:r>
              <a:rPr kumimoji="1" lang="en-US" altLang="zh-CN" sz="3200" b="1" dirty="0">
                <a:solidFill>
                  <a:schemeClr val="bg1"/>
                </a:solidFill>
                <a:latin typeface="Arial" charset="0"/>
                <a:ea typeface="ＭＳ Ｐゴシック" charset="0"/>
                <a:cs typeface="Arial" charset="0"/>
              </a:rPr>
              <a:t> </a:t>
            </a:r>
            <a:br>
              <a:rPr kumimoji="1" lang="en-US" altLang="zh-CN" sz="3200" b="1" dirty="0">
                <a:solidFill>
                  <a:schemeClr val="bg1"/>
                </a:solidFill>
                <a:latin typeface="Arial" charset="0"/>
                <a:ea typeface="ＭＳ Ｐゴシック" charset="0"/>
                <a:cs typeface="Arial" charset="0"/>
              </a:rPr>
            </a:br>
            <a:r>
              <a:rPr kumimoji="1" lang="en-US" altLang="zh-CN" sz="2400" b="1" dirty="0">
                <a:solidFill>
                  <a:schemeClr val="bg1"/>
                </a:solidFill>
                <a:latin typeface="Arial" charset="0"/>
                <a:ea typeface="ＭＳ Ｐゴシック" charset="0"/>
                <a:cs typeface="Arial" charset="0"/>
              </a:rPr>
              <a:t>(</a:t>
            </a:r>
            <a:r>
              <a:rPr kumimoji="1" lang="zh-CN" altLang="en-US" sz="2400" b="1" dirty="0">
                <a:solidFill>
                  <a:schemeClr val="bg1"/>
                </a:solidFill>
                <a:latin typeface="Arial" charset="0"/>
                <a:ea typeface="ＭＳ Ｐゴシック" charset="0"/>
                <a:cs typeface="Arial" charset="0"/>
              </a:rPr>
              <a:t>利</a:t>
            </a:r>
            <a:r>
              <a:rPr kumimoji="1" lang="en-US" altLang="zh-CN" sz="2400" b="1" dirty="0">
                <a:solidFill>
                  <a:schemeClr val="bg1"/>
                </a:solidFill>
                <a:latin typeface="Arial" charset="0"/>
                <a:ea typeface="ＭＳ Ｐゴシック" charset="0"/>
                <a:cs typeface="Arial" charset="0"/>
              </a:rPr>
              <a:t> 4:20 </a:t>
            </a:r>
            <a:r>
              <a:rPr kumimoji="1" lang="zh-CN" altLang="en-US" sz="2400" b="1" dirty="0">
                <a:solidFill>
                  <a:schemeClr val="bg1"/>
                </a:solidFill>
                <a:latin typeface="Arial" charset="0"/>
                <a:ea typeface="ＭＳ Ｐゴシック" charset="0"/>
                <a:cs typeface="Arial" charset="0"/>
              </a:rPr>
              <a:t>和合本</a:t>
            </a:r>
            <a:r>
              <a:rPr kumimoji="1" lang="en-US" altLang="zh-CN" sz="2400" b="1" dirty="0">
                <a:solidFill>
                  <a:schemeClr val="bg1"/>
                </a:solidFill>
                <a:latin typeface="Arial" charset="0"/>
                <a:ea typeface="ＭＳ Ｐゴシック" charset="0"/>
                <a:cs typeface="Arial" charset="0"/>
              </a:rPr>
              <a:t>;  </a:t>
            </a:r>
            <a:r>
              <a:rPr kumimoji="1" lang="zh-CN" altLang="en-US" sz="2400" b="1" dirty="0">
                <a:solidFill>
                  <a:schemeClr val="bg1"/>
                </a:solidFill>
                <a:latin typeface="Arial" charset="0"/>
                <a:ea typeface="ＭＳ Ｐゴシック" charset="0"/>
                <a:cs typeface="Arial" charset="0"/>
              </a:rPr>
              <a:t>对比</a:t>
            </a:r>
            <a:r>
              <a:rPr kumimoji="1" lang="en-US" altLang="zh-CN" sz="2400" b="1" dirty="0">
                <a:solidFill>
                  <a:schemeClr val="bg1"/>
                </a:solidFill>
                <a:latin typeface="Arial" charset="0"/>
                <a:ea typeface="ＭＳ Ｐゴシック" charset="0"/>
                <a:cs typeface="Arial" charset="0"/>
              </a:rPr>
              <a:t>4:26, 31, 35).</a:t>
            </a:r>
            <a:endParaRPr kumimoji="1" lang="en-US" altLang="zh-CN" sz="32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52901038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defTabSz="914400">
              <a:defRPr/>
            </a:pPr>
            <a:r>
              <a:rPr lang="zh-CN" altLang="en-US" sz="4800" b="1" dirty="0">
                <a:effectLst>
                  <a:glow rad="127000">
                    <a:schemeClr val="tx1"/>
                  </a:glow>
                </a:effectLst>
                <a:latin typeface="Arial" charset="0"/>
                <a:ea typeface="ＭＳ Ｐゴシック" charset="0"/>
                <a:cs typeface="ＭＳ Ｐゴシック" charset="0"/>
              </a:rPr>
              <a:t>神借</a:t>
            </a:r>
            <a:r>
              <a:rPr lang="zh-CN" altLang="en-US" sz="4800" b="1" dirty="0">
                <a:solidFill>
                  <a:srgbClr val="FFFF66"/>
                </a:solidFill>
                <a:effectLst>
                  <a:glow rad="127000">
                    <a:schemeClr val="tx1"/>
                  </a:glow>
                </a:effectLst>
                <a:latin typeface="Arial" charset="0"/>
                <a:ea typeface="ＭＳ Ｐゴシック" charset="0"/>
                <a:cs typeface="ＭＳ Ｐゴシック" charset="0"/>
              </a:rPr>
              <a:t>奉献</a:t>
            </a:r>
            <a:r>
              <a:rPr lang="zh-CN" altLang="en-US" sz="4800" b="1" dirty="0">
                <a:effectLst>
                  <a:glow rad="127000">
                    <a:schemeClr val="tx1"/>
                  </a:glow>
                </a:effectLst>
                <a:latin typeface="Arial" charset="0"/>
                <a:ea typeface="ＭＳ Ｐゴシック" charset="0"/>
                <a:cs typeface="ＭＳ Ｐゴシック" charset="0"/>
              </a:rPr>
              <a:t>的血赦免了以色列人</a:t>
            </a:r>
            <a:br>
              <a:rPr lang="en-US" altLang="zh-CN" sz="4800" b="1" dirty="0">
                <a:effectLst>
                  <a:glow rad="127000">
                    <a:schemeClr val="tx1"/>
                  </a:glow>
                </a:effectLst>
                <a:latin typeface="Arial" charset="0"/>
                <a:ea typeface="ＭＳ Ｐゴシック" charset="0"/>
                <a:cs typeface="ＭＳ Ｐゴシック" charset="0"/>
              </a:rPr>
            </a:b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利未记</a:t>
            </a:r>
            <a:r>
              <a:rPr lang="en-US" altLang="zh-CN" sz="4800" b="1" dirty="0">
                <a:effectLst>
                  <a:glow rad="127000">
                    <a:schemeClr val="tx1"/>
                  </a:glow>
                </a:effectLst>
                <a:latin typeface="Arial" charset="0"/>
                <a:ea typeface="ＭＳ Ｐゴシック" charset="0"/>
                <a:cs typeface="ＭＳ Ｐゴシック" charset="0"/>
              </a:rPr>
              <a:t> 4:1 - 5</a:t>
            </a: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13; 6:24 - 30)</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CA6815D-86A3-3648-99E2-7710C8B268C6}"/>
              </a:ext>
            </a:extLst>
          </p:cNvPr>
          <p:cNvSpPr txBox="1">
            <a:spLocks noChangeArrowheads="1"/>
          </p:cNvSpPr>
          <p:nvPr/>
        </p:nvSpPr>
        <p:spPr bwMode="auto">
          <a:xfrm>
            <a:off x="125332" y="5071007"/>
            <a:ext cx="9144000" cy="1321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7322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defTabSz="914400"/>
            <a:r>
              <a:rPr lang="zh-CN" altLang="en-US" sz="8800" dirty="0">
                <a:latin typeface="Arial" charset="0"/>
                <a:ea typeface="Osaka" charset="0"/>
                <a:cs typeface="Arial" charset="0"/>
              </a:rPr>
              <a:t>利未记</a:t>
            </a:r>
            <a:r>
              <a:rPr lang="en-US" sz="8800" dirty="0">
                <a:latin typeface="Arial" charset="0"/>
                <a:ea typeface="Osaka" charset="0"/>
                <a:cs typeface="Arial" charset="0"/>
              </a:rPr>
              <a:t> 5</a:t>
            </a:r>
          </a:p>
        </p:txBody>
      </p:sp>
      <p:sp>
        <p:nvSpPr>
          <p:cNvPr id="4" name="Title 2">
            <a:extLst>
              <a:ext uri="{FF2B5EF4-FFF2-40B4-BE49-F238E27FC236}">
                <a16:creationId xmlns:a16="http://schemas.microsoft.com/office/drawing/2014/main" id="{31DC78CB-C323-F049-99A0-3809383776AB}"/>
              </a:ext>
            </a:extLst>
          </p:cNvPr>
          <p:cNvSpPr txBox="1">
            <a:spLocks/>
          </p:cNvSpPr>
          <p:nvPr/>
        </p:nvSpPr>
        <p:spPr bwMode="auto">
          <a:xfrm>
            <a:off x="12918" y="3287890"/>
            <a:ext cx="9144000"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endParaRPr lang="en-US" sz="8800" kern="0" dirty="0">
              <a:latin typeface="Arial" charset="0"/>
              <a:ea typeface="Osaka" charset="0"/>
              <a:cs typeface="Arial" charset="0"/>
            </a:endParaRPr>
          </a:p>
        </p:txBody>
      </p:sp>
    </p:spTree>
    <p:extLst>
      <p:ext uri="{BB962C8B-B14F-4D97-AF65-F5344CB8AC3E}">
        <p14:creationId xmlns:p14="http://schemas.microsoft.com/office/powerpoint/2010/main" val="2063252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ctr"/>
          <a:lstStyle/>
          <a:p>
            <a:pPr>
              <a:defRPr/>
            </a:pPr>
            <a:r>
              <a:rPr lang="zh-CN" altLang="en-US" dirty="0"/>
              <a:t>通常是加罰金五分之一</a:t>
            </a:r>
            <a:r>
              <a:rPr lang="en-SG" sz="3600" dirty="0"/>
              <a:t> </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(5:14–6:7; 7:1-10). </a:t>
            </a: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p>
        </p:txBody>
      </p:sp>
    </p:spTree>
    <p:extLst>
      <p:ext uri="{BB962C8B-B14F-4D97-AF65-F5344CB8AC3E}">
        <p14:creationId xmlns:p14="http://schemas.microsoft.com/office/powerpoint/2010/main" val="116305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F45B65-FD9E-0F48-81A3-D47C8109F132}"/>
              </a:ext>
            </a:extLst>
          </p:cNvPr>
          <p:cNvGrpSpPr/>
          <p:nvPr/>
        </p:nvGrpSpPr>
        <p:grpSpPr>
          <a:xfrm>
            <a:off x="290875" y="1850827"/>
            <a:ext cx="8437975" cy="4032109"/>
            <a:chOff x="278781" y="2145664"/>
            <a:chExt cx="8437975" cy="4032109"/>
          </a:xfrm>
        </p:grpSpPr>
        <p:pic>
          <p:nvPicPr>
            <p:cNvPr id="21506" name="Picture 2">
              <a:extLst>
                <a:ext uri="{FF2B5EF4-FFF2-40B4-BE49-F238E27FC236}">
                  <a16:creationId xmlns:a16="http://schemas.microsoft.com/office/drawing/2014/main" id="{61E49912-08EA-DF4C-BB7C-10507812C6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6523" y="2145664"/>
              <a:ext cx="8400233" cy="4009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8F898D-B347-3743-82DA-53BFBBACF67F}"/>
                </a:ext>
              </a:extLst>
            </p:cNvPr>
            <p:cNvSpPr/>
            <p:nvPr/>
          </p:nvSpPr>
          <p:spPr bwMode="auto">
            <a:xfrm>
              <a:off x="446049" y="2621091"/>
              <a:ext cx="2240201" cy="9696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99F3DC73-3F34-D94D-A2C1-873A781ECC39}"/>
                </a:ext>
              </a:extLst>
            </p:cNvPr>
            <p:cNvSpPr/>
            <p:nvPr/>
          </p:nvSpPr>
          <p:spPr bwMode="auto">
            <a:xfrm>
              <a:off x="278781" y="4072414"/>
              <a:ext cx="6824546"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DFD6AD43-9D3D-F84A-B2B2-7E60CEE0E4BB}"/>
                </a:ext>
              </a:extLst>
            </p:cNvPr>
            <p:cNvSpPr/>
            <p:nvPr/>
          </p:nvSpPr>
          <p:spPr bwMode="auto">
            <a:xfrm>
              <a:off x="5341434" y="2844115"/>
              <a:ext cx="1437313" cy="9696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a:extLst>
                <a:ext uri="{FF2B5EF4-FFF2-40B4-BE49-F238E27FC236}">
                  <a16:creationId xmlns:a16="http://schemas.microsoft.com/office/drawing/2014/main" id="{7495BAA0-F296-9541-A6A2-1BD5C65C8A3A}"/>
                </a:ext>
              </a:extLst>
            </p:cNvPr>
            <p:cNvSpPr/>
            <p:nvPr/>
          </p:nvSpPr>
          <p:spPr bwMode="auto">
            <a:xfrm>
              <a:off x="6209329" y="5743807"/>
              <a:ext cx="2377109" cy="43396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542"/>
            <a:ext cx="9144000" cy="682468"/>
          </a:xfrm>
          <a:solidFill>
            <a:schemeClr val="tx1"/>
          </a:solidFill>
          <a:effectLst/>
        </p:spPr>
        <p:txBody>
          <a:bodyPr/>
          <a:lstStyle/>
          <a:p>
            <a:pPr>
              <a:defRPr/>
            </a:pPr>
            <a:r>
              <a:rPr lang="en-US" sz="3600" b="1" dirty="0">
                <a:effectLst/>
                <a:latin typeface="Arial" charset="0"/>
                <a:ea typeface="ＭＳ Ｐゴシック" charset="0"/>
                <a:cs typeface="ＭＳ Ｐゴシック" charset="0"/>
              </a:rPr>
              <a:t>Guilt Offerings (</a:t>
            </a:r>
            <a:r>
              <a:rPr lang="zh-CN" altLang="en-US" sz="3600" b="1" dirty="0">
                <a:effectLst/>
                <a:latin typeface="Arial" charset="0"/>
                <a:ea typeface="ＭＳ Ｐゴシック" charset="0"/>
                <a:cs typeface="ＭＳ Ｐゴシック" charset="0"/>
              </a:rPr>
              <a:t>赎愆祭</a:t>
            </a:r>
            <a:r>
              <a:rPr lang="en-US" altLang="zh-CN" sz="3600" b="1" dirty="0">
                <a:effectLst/>
                <a:latin typeface="Arial" charset="0"/>
                <a:ea typeface="ＭＳ Ｐゴシック" charset="0"/>
                <a:cs typeface="ＭＳ Ｐゴシック" charset="0"/>
              </a:rPr>
              <a:t>)</a:t>
            </a: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97475" y="2843275"/>
            <a:ext cx="3021368" cy="4534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为大祭司，为全会众</a:t>
            </a:r>
            <a:endParaRPr lang="en-US" sz="24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
        <p:nvSpPr>
          <p:cNvPr id="13" name="Rectangle 2">
            <a:extLst>
              <a:ext uri="{FF2B5EF4-FFF2-40B4-BE49-F238E27FC236}">
                <a16:creationId xmlns:a16="http://schemas.microsoft.com/office/drawing/2014/main" id="{3F596957-D3F5-7542-9314-160A08B10BB6}"/>
              </a:ext>
            </a:extLst>
          </p:cNvPr>
          <p:cNvSpPr txBox="1">
            <a:spLocks noChangeArrowheads="1"/>
          </p:cNvSpPr>
          <p:nvPr/>
        </p:nvSpPr>
        <p:spPr bwMode="auto">
          <a:xfrm>
            <a:off x="5172975" y="2431524"/>
            <a:ext cx="3441629"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为官长</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3BD9132B-B0A4-DB4B-B3DA-34CC42E34252}"/>
              </a:ext>
            </a:extLst>
          </p:cNvPr>
          <p:cNvSpPr txBox="1">
            <a:spLocks noChangeArrowheads="1"/>
          </p:cNvSpPr>
          <p:nvPr/>
        </p:nvSpPr>
        <p:spPr bwMode="auto">
          <a:xfrm>
            <a:off x="26594" y="817806"/>
            <a:ext cx="8994745" cy="405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用意：赎无意中犯的罪</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07E63EE2-8E95-6E40-81AE-D31AFEE25B4D}"/>
              </a:ext>
            </a:extLst>
          </p:cNvPr>
          <p:cNvSpPr txBox="1">
            <a:spLocks noChangeArrowheads="1"/>
          </p:cNvSpPr>
          <p:nvPr/>
        </p:nvSpPr>
        <p:spPr bwMode="auto">
          <a:xfrm>
            <a:off x="26594" y="1237499"/>
            <a:ext cx="8994745" cy="405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取决于犯罪者的身份</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8998DE3D-53E7-474D-9E20-1E0E6A7F1365}"/>
              </a:ext>
            </a:extLst>
          </p:cNvPr>
          <p:cNvSpPr txBox="1">
            <a:spLocks noChangeArrowheads="1"/>
          </p:cNvSpPr>
          <p:nvPr/>
        </p:nvSpPr>
        <p:spPr bwMode="auto">
          <a:xfrm>
            <a:off x="108626" y="3267021"/>
            <a:ext cx="2588775" cy="4534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bull </a:t>
            </a:r>
            <a:r>
              <a:rPr lang="zh-CN" altLang="en-US" sz="2400" b="1" i="1" kern="0" dirty="0">
                <a:solidFill>
                  <a:srgbClr val="929000"/>
                </a:solidFill>
                <a:effectLst>
                  <a:glow rad="127000">
                    <a:schemeClr val="bg1"/>
                  </a:glow>
                </a:effectLst>
                <a:latin typeface="Arial" charset="0"/>
                <a:ea typeface="ＭＳ Ｐゴシック" charset="0"/>
                <a:cs typeface="ＭＳ Ｐゴシック" charset="0"/>
              </a:rPr>
              <a:t>公牛</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A846A867-71D8-8944-B520-654B4E4D60C7}"/>
              </a:ext>
            </a:extLst>
          </p:cNvPr>
          <p:cNvSpPr txBox="1">
            <a:spLocks noChangeArrowheads="1"/>
          </p:cNvSpPr>
          <p:nvPr/>
        </p:nvSpPr>
        <p:spPr bwMode="auto">
          <a:xfrm>
            <a:off x="5172975" y="3176904"/>
            <a:ext cx="2588775" cy="4534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t>male goat </a:t>
            </a:r>
            <a:br>
              <a:rPr lang="en-US" altLang="zh-CN" sz="2400" b="1" i="1" kern="0" dirty="0">
                <a:solidFill>
                  <a:srgbClr val="929000"/>
                </a:solidFill>
                <a:effectLst>
                  <a:glow rad="127000">
                    <a:schemeClr val="bg1"/>
                  </a:glow>
                </a:effectLst>
                <a:latin typeface="Arial" charset="0"/>
                <a:ea typeface="ＭＳ Ｐゴシック" charset="0"/>
                <a:cs typeface="ＭＳ Ｐゴシック" charset="0"/>
              </a:rPr>
            </a:br>
            <a:r>
              <a:rPr lang="zh-CN" altLang="en-US" sz="2400" b="1" i="1" kern="0" dirty="0">
                <a:solidFill>
                  <a:srgbClr val="929000"/>
                </a:solidFill>
                <a:effectLst>
                  <a:glow rad="127000">
                    <a:schemeClr val="bg1"/>
                  </a:glow>
                </a:effectLst>
                <a:latin typeface="Arial" charset="0"/>
                <a:ea typeface="ＭＳ Ｐゴシック" charset="0"/>
                <a:cs typeface="ＭＳ Ｐゴシック" charset="0"/>
              </a:rPr>
              <a:t>公山羊</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3A211782-E6BF-DC4C-9A84-7BE265993BE0}"/>
              </a:ext>
            </a:extLst>
          </p:cNvPr>
          <p:cNvSpPr txBox="1">
            <a:spLocks noChangeArrowheads="1"/>
          </p:cNvSpPr>
          <p:nvPr/>
        </p:nvSpPr>
        <p:spPr bwMode="auto">
          <a:xfrm>
            <a:off x="149255" y="4236828"/>
            <a:ext cx="8994745" cy="405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rPr>
              <a:t>为其他居民</a:t>
            </a:r>
            <a:endParaRPr lang="en-US" sz="2400" b="1" kern="0" dirty="0">
              <a:solidFill>
                <a:schemeClr val="tx2"/>
              </a:solidFill>
              <a:effectLst>
                <a:glow rad="127000">
                  <a:schemeClr val="bg1"/>
                </a:glow>
              </a:effectLst>
              <a:latin typeface="SimHei" panose="02010609060101010101" pitchFamily="49" charset="-122"/>
              <a:ea typeface="SimHei" panose="02010609060101010101" pitchFamily="49" charset="-122"/>
              <a:cs typeface="ＭＳ Ｐゴシック" charset="0"/>
            </a:endParaRPr>
          </a:p>
        </p:txBody>
      </p:sp>
      <p:sp>
        <p:nvSpPr>
          <p:cNvPr id="30" name="Rectangle 2">
            <a:extLst>
              <a:ext uri="{FF2B5EF4-FFF2-40B4-BE49-F238E27FC236}">
                <a16:creationId xmlns:a16="http://schemas.microsoft.com/office/drawing/2014/main" id="{0A68D949-3F75-2345-BB93-E0FDFD0CA3D7}"/>
              </a:ext>
            </a:extLst>
          </p:cNvPr>
          <p:cNvSpPr txBox="1">
            <a:spLocks noChangeArrowheads="1"/>
          </p:cNvSpPr>
          <p:nvPr/>
        </p:nvSpPr>
        <p:spPr bwMode="auto">
          <a:xfrm>
            <a:off x="530068" y="5665750"/>
            <a:ext cx="2588775" cy="1190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i="1" kern="0" dirty="0">
                <a:solidFill>
                  <a:srgbClr val="929000"/>
                </a:solidFill>
                <a:effectLst>
                  <a:glow rad="127000">
                    <a:schemeClr val="bg1"/>
                  </a:glow>
                </a:effectLst>
                <a:latin typeface="Arial" charset="0"/>
                <a:ea typeface="ＭＳ Ｐゴシック" charset="0"/>
                <a:cs typeface="ＭＳ Ｐゴシック" charset="0"/>
              </a:rPr>
              <a:t>母山羊或母羊</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75113C67-1B57-C847-9783-1E10011DCDDA}"/>
              </a:ext>
            </a:extLst>
          </p:cNvPr>
          <p:cNvSpPr txBox="1">
            <a:spLocks noChangeArrowheads="1"/>
          </p:cNvSpPr>
          <p:nvPr/>
        </p:nvSpPr>
        <p:spPr bwMode="auto">
          <a:xfrm>
            <a:off x="3412658" y="5665750"/>
            <a:ext cx="2588775" cy="1190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i="1" kern="0" dirty="0">
                <a:solidFill>
                  <a:srgbClr val="929000"/>
                </a:solidFill>
                <a:effectLst>
                  <a:glow rad="127000">
                    <a:schemeClr val="bg1"/>
                  </a:glow>
                </a:effectLst>
                <a:latin typeface="Arial" charset="0"/>
                <a:ea typeface="ＭＳ Ｐゴシック" charset="0"/>
                <a:cs typeface="ＭＳ Ｐゴシック" charset="0"/>
              </a:rPr>
              <a:t>两只鸽子</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ED53742A-12BA-B140-B29E-D1294128D1FF}"/>
              </a:ext>
            </a:extLst>
          </p:cNvPr>
          <p:cNvSpPr txBox="1">
            <a:spLocks noChangeArrowheads="1"/>
          </p:cNvSpPr>
          <p:nvPr/>
        </p:nvSpPr>
        <p:spPr bwMode="auto">
          <a:xfrm>
            <a:off x="6295249" y="5665750"/>
            <a:ext cx="2716400" cy="1190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i="1" kern="0" dirty="0">
                <a:solidFill>
                  <a:srgbClr val="929000"/>
                </a:solidFill>
                <a:effectLst>
                  <a:glow rad="127000">
                    <a:schemeClr val="bg1"/>
                  </a:glow>
                </a:effectLst>
                <a:latin typeface="Arial" charset="0"/>
                <a:ea typeface="ＭＳ Ｐゴシック" charset="0"/>
                <a:cs typeface="ＭＳ Ｐゴシック" charset="0"/>
              </a:rPr>
              <a:t>细面伊法十分之一</a:t>
            </a:r>
            <a:endParaRPr lang="en-US" sz="2400" b="1" i="1" kern="0" dirty="0">
              <a:solidFill>
                <a:srgbClr val="929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111252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4692791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基督的牺牲</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认罪</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的基础（罪孽被原谅恢复团契，但是从未威胁过与神的关系）</a:t>
            </a:r>
            <a:endParaRPr kumimoji="1"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67944" y="1340768"/>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zh-TW" altLang="en-US" sz="2800" b="0" i="0" u="none" strike="noStrike" kern="1200" cap="none" spc="0" normalizeH="0" baseline="0" noProof="0" dirty="0">
                <a:ln>
                  <a:noFill/>
                </a:ln>
                <a:solidFill>
                  <a:srgbClr val="FFFFFF"/>
                </a:solidFill>
                <a:effectLst/>
                <a:uLnTx/>
                <a:uFillTx/>
                <a:latin typeface="Arial"/>
                <a:ea typeface="ＭＳ Ｐゴシック" pitchFamily="-111" charset="-128"/>
                <a:cs typeface="Arial"/>
              </a:rPr>
              <a:t>我 们 若 认 自 己 的 罪 ， 神 是 信 实 的 ， 是 公 义 的 ， 必 要 赦 免 我 们 的 罪 ， 洗 净 我 们 一 切 的 不 义 。”</a:t>
            </a:r>
            <a:b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900340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82955"/>
            <a:ext cx="9144000" cy="1546225"/>
          </a:xfrm>
          <a:effectLst>
            <a:outerShdw blurRad="63500" dist="35921" dir="2700000" algn="ctr" rotWithShape="0">
              <a:schemeClr val="tx2">
                <a:alpha val="74998"/>
              </a:schemeClr>
            </a:outerShdw>
          </a:effectLst>
        </p:spPr>
        <p:txBody>
          <a:bodyPr anchor="t"/>
          <a:lstStyle/>
          <a:p>
            <a:pPr defTabSz="914400">
              <a:defRPr/>
            </a:pPr>
            <a:r>
              <a:rPr lang="zh-CN" altLang="en-US" sz="6000" b="1" dirty="0">
                <a:effectLst>
                  <a:glow rad="127000">
                    <a:schemeClr val="tx1"/>
                  </a:glow>
                </a:effectLst>
                <a:latin typeface="Arial" charset="0"/>
                <a:ea typeface="ＭＳ Ｐゴシック" charset="0"/>
                <a:cs typeface="ＭＳ Ｐゴシック" charset="0"/>
              </a:rPr>
              <a:t>你如何持续与神的交通？</a:t>
            </a:r>
            <a:endParaRPr lang="en-US" sz="60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D6C15A5-A8C4-B04D-9678-726F44501D3D}"/>
              </a:ext>
            </a:extLst>
          </p:cNvPr>
          <p:cNvSpPr txBox="1">
            <a:spLocks noChangeArrowheads="1"/>
          </p:cNvSpPr>
          <p:nvPr/>
        </p:nvSpPr>
        <p:spPr bwMode="auto">
          <a:xfrm>
            <a:off x="-10884" y="3297480"/>
            <a:ext cx="9144000" cy="15462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60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49236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Main Point</a:t>
            </a:r>
          </a:p>
        </p:txBody>
      </p:sp>
      <p:pic>
        <p:nvPicPr>
          <p:cNvPr id="5122" name="Picture 2" descr="Related image">
            <a:extLst>
              <a:ext uri="{FF2B5EF4-FFF2-40B4-BE49-F238E27FC236}">
                <a16:creationId xmlns:a16="http://schemas.microsoft.com/office/drawing/2014/main" id="{14CEFEC2-E22D-C740-9F1F-32E5AAB8CE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387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610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79756"/>
            <a:ext cx="9144000" cy="844244"/>
          </a:xfrm>
          <a:effectLst>
            <a:outerShdw blurRad="63500" dist="35921" dir="2700000" algn="ctr" rotWithShape="0">
              <a:schemeClr val="tx2">
                <a:alpha val="74998"/>
              </a:schemeClr>
            </a:outerShdw>
          </a:effectLst>
        </p:spPr>
        <p:txBody>
          <a:bodyPr anchor="t"/>
          <a:lstStyle/>
          <a:p>
            <a:pPr defTabSz="914400">
              <a:defRPr/>
            </a:pPr>
            <a:r>
              <a:rPr lang="zh-CN" altLang="en-US" b="1" dirty="0">
                <a:effectLst>
                  <a:glow rad="127000">
                    <a:schemeClr val="tx1"/>
                  </a:glow>
                </a:effectLst>
                <a:latin typeface="Arial" charset="0"/>
                <a:ea typeface="ＭＳ Ｐゴシック" charset="0"/>
                <a:cs typeface="ＭＳ Ｐゴシック" charset="0"/>
              </a:rPr>
              <a:t>你如何持续与神的交通？</a:t>
            </a:r>
            <a:endParaRPr lang="en-US" b="1" dirty="0">
              <a:effectLst>
                <a:glow rad="127000">
                  <a:schemeClr val="tx1"/>
                </a:glow>
              </a:effectLst>
              <a:latin typeface="Arial" charset="0"/>
              <a:ea typeface="ＭＳ Ｐゴシック" charset="0"/>
              <a:cs typeface="ＭＳ Ｐゴシック" charset="0"/>
            </a:endParaRPr>
          </a:p>
        </p:txBody>
      </p:sp>
      <p:sp>
        <p:nvSpPr>
          <p:cNvPr id="7" name="Notched Right Arrow 6">
            <a:extLst>
              <a:ext uri="{FF2B5EF4-FFF2-40B4-BE49-F238E27FC236}">
                <a16:creationId xmlns:a16="http://schemas.microsoft.com/office/drawing/2014/main" id="{4AC9BED4-CFD9-F74D-98D6-A1827456721A}"/>
              </a:ext>
            </a:extLst>
          </p:cNvPr>
          <p:cNvSpPr/>
          <p:nvPr/>
        </p:nvSpPr>
        <p:spPr bwMode="auto">
          <a:xfrm rot="3031307">
            <a:off x="5796008" y="459056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9" name="Notched Right Arrow 8">
            <a:extLst>
              <a:ext uri="{FF2B5EF4-FFF2-40B4-BE49-F238E27FC236}">
                <a16:creationId xmlns:a16="http://schemas.microsoft.com/office/drawing/2014/main" id="{155E0F96-875D-444C-B0C1-DBB01F7507D3}"/>
              </a:ext>
            </a:extLst>
          </p:cNvPr>
          <p:cNvSpPr/>
          <p:nvPr/>
        </p:nvSpPr>
        <p:spPr bwMode="auto">
          <a:xfrm rot="7653207">
            <a:off x="397338" y="4607172"/>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216C6518-08A0-6842-B3FC-54FC72671C8F}"/>
              </a:ext>
            </a:extLst>
          </p:cNvPr>
          <p:cNvSpPr txBox="1">
            <a:spLocks noChangeArrowheads="1"/>
          </p:cNvSpPr>
          <p:nvPr/>
        </p:nvSpPr>
        <p:spPr bwMode="auto">
          <a:xfrm>
            <a:off x="0" y="5920006"/>
            <a:ext cx="912571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effectLst>
                  <a:glow rad="127000">
                    <a:schemeClr val="tx1"/>
                  </a:glow>
                </a:effectLst>
                <a:latin typeface="Arial" charset="0"/>
                <a:ea typeface="ＭＳ Ｐゴシック" charset="0"/>
                <a:cs typeface="ＭＳ Ｐゴシック" charset="0"/>
              </a:rPr>
              <a:t>利未记第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1:1–6:7</a:t>
            </a:r>
          </a:p>
        </p:txBody>
      </p:sp>
      <p:sp>
        <p:nvSpPr>
          <p:cNvPr id="11" name="Rectangle 2">
            <a:extLst>
              <a:ext uri="{FF2B5EF4-FFF2-40B4-BE49-F238E27FC236}">
                <a16:creationId xmlns:a16="http://schemas.microsoft.com/office/drawing/2014/main" id="{4AF44534-97A9-0F48-8C54-6FEE41199CFB}"/>
              </a:ext>
            </a:extLst>
          </p:cNvPr>
          <p:cNvSpPr txBox="1">
            <a:spLocks noChangeArrowheads="1"/>
          </p:cNvSpPr>
          <p:nvPr/>
        </p:nvSpPr>
        <p:spPr bwMode="auto">
          <a:xfrm>
            <a:off x="65314" y="1371146"/>
            <a:ext cx="9144000" cy="15462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kern="0" dirty="0">
              <a:effectLst>
                <a:glow rad="127000">
                  <a:schemeClr val="tx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E8975AE4-BB67-9B4F-B66B-39AA00173455}"/>
              </a:ext>
            </a:extLst>
          </p:cNvPr>
          <p:cNvSpPr txBox="1">
            <a:spLocks noChangeArrowheads="1"/>
          </p:cNvSpPr>
          <p:nvPr/>
        </p:nvSpPr>
        <p:spPr bwMode="auto">
          <a:xfrm>
            <a:off x="126571" y="2479766"/>
            <a:ext cx="9144000" cy="15462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b="1" kern="0" dirty="0">
                <a:effectLst>
                  <a:glow rad="127000">
                    <a:schemeClr val="tx1"/>
                  </a:glow>
                </a:effectLst>
                <a:latin typeface="Arial" charset="0"/>
                <a:ea typeface="ＭＳ Ｐゴシック" charset="0"/>
                <a:cs typeface="ＭＳ Ｐゴシック" charset="0"/>
              </a:rPr>
              <a:t>两条进路</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5118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1134"/>
          </a:xfrm>
          <a:solidFill>
            <a:schemeClr val="accent2">
              <a:lumMod val="50000"/>
            </a:schemeClr>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 y="1357818"/>
            <a:ext cx="9144000" cy="9669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敬拜神和承认你的罪</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E4534BFF-7293-DA4C-BD7E-9BC839FB1488}"/>
              </a:ext>
            </a:extLst>
          </p:cNvPr>
          <p:cNvPicPr>
            <a:picLocks noChangeAspect="1"/>
          </p:cNvPicPr>
          <p:nvPr/>
        </p:nvPicPr>
        <p:blipFill>
          <a:blip r:embed="rId3"/>
          <a:stretch>
            <a:fillRect/>
          </a:stretch>
        </p:blipFill>
        <p:spPr>
          <a:xfrm>
            <a:off x="5485052" y="2324746"/>
            <a:ext cx="3658948" cy="3428957"/>
          </a:xfrm>
          <a:prstGeom prst="rect">
            <a:avLst/>
          </a:prstGeom>
        </p:spPr>
      </p:pic>
      <p:pic>
        <p:nvPicPr>
          <p:cNvPr id="5" name="Picture 4">
            <a:extLst>
              <a:ext uri="{FF2B5EF4-FFF2-40B4-BE49-F238E27FC236}">
                <a16:creationId xmlns:a16="http://schemas.microsoft.com/office/drawing/2014/main" id="{EC47D329-40BF-4E40-82EE-6DF218C27D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324746"/>
            <a:ext cx="2944678" cy="3282285"/>
          </a:xfrm>
          <a:prstGeom prst="rect">
            <a:avLst/>
          </a:prstGeom>
        </p:spPr>
      </p:pic>
      <p:sp>
        <p:nvSpPr>
          <p:cNvPr id="6" name="Rectangle 2">
            <a:extLst>
              <a:ext uri="{FF2B5EF4-FFF2-40B4-BE49-F238E27FC236}">
                <a16:creationId xmlns:a16="http://schemas.microsoft.com/office/drawing/2014/main" id="{06BF5E24-955A-4A48-A14C-6621975FD96F}"/>
              </a:ext>
            </a:extLst>
          </p:cNvPr>
          <p:cNvSpPr txBox="1">
            <a:spLocks noChangeArrowheads="1"/>
          </p:cNvSpPr>
          <p:nvPr/>
        </p:nvSpPr>
        <p:spPr bwMode="auto">
          <a:xfrm>
            <a:off x="-1" y="5666347"/>
            <a:ext cx="9144000" cy="9669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10304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t"/>
          <a:lstStyle/>
          <a:p>
            <a:pPr defTabSz="914400">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做你不必做的</a:t>
            </a:r>
            <a:br>
              <a:rPr lang="zh-CN" alt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在敬拜中的额外行动</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7C7C1D0A-FF00-8044-AA5B-EE2553BF1A01}"/>
              </a:ext>
            </a:extLst>
          </p:cNvPr>
          <p:cNvPicPr>
            <a:picLocks noChangeAspect="1"/>
          </p:cNvPicPr>
          <p:nvPr/>
        </p:nvPicPr>
        <p:blipFill>
          <a:blip r:embed="rId3"/>
          <a:stretch>
            <a:fillRect/>
          </a:stretch>
        </p:blipFill>
        <p:spPr>
          <a:xfrm>
            <a:off x="429079" y="1849569"/>
            <a:ext cx="4142921" cy="4617906"/>
          </a:xfrm>
          <a:prstGeom prst="rect">
            <a:avLst/>
          </a:prstGeom>
        </p:spPr>
      </p:pic>
      <p:sp>
        <p:nvSpPr>
          <p:cNvPr id="7" name="Rectangle 2">
            <a:extLst>
              <a:ext uri="{FF2B5EF4-FFF2-40B4-BE49-F238E27FC236}">
                <a16:creationId xmlns:a16="http://schemas.microsoft.com/office/drawing/2014/main" id="{850DDD30-734C-CF44-B926-8FDEAEF7A6EE}"/>
              </a:ext>
            </a:extLst>
          </p:cNvPr>
          <p:cNvSpPr txBox="1">
            <a:spLocks noChangeArrowheads="1"/>
          </p:cNvSpPr>
          <p:nvPr/>
        </p:nvSpPr>
        <p:spPr bwMode="auto">
          <a:xfrm>
            <a:off x="4680856" y="2357555"/>
            <a:ext cx="4463143" cy="35860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31399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01319"/>
          </a:xfrm>
          <a:effectLst>
            <a:outerShdw blurRad="63500" dist="35921" dir="2700000" algn="ctr" rotWithShape="0">
              <a:schemeClr val="tx2">
                <a:alpha val="74998"/>
              </a:schemeClr>
            </a:outerShdw>
          </a:effectLst>
        </p:spPr>
        <p:txBody>
          <a:bodyPr anchor="ctr"/>
          <a:lstStyle/>
          <a:p>
            <a:pPr defTabSz="914400">
              <a:defRPr/>
            </a:pPr>
            <a:r>
              <a:rPr lang="en-US" altLang="zh-CN"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II</a:t>
            </a:r>
            <a:r>
              <a:rPr lang="en-NZ" altLang="zh-CN"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a:t>
            </a:r>
            <a:r>
              <a:rPr lang="zh-CN" altLang="en-US" sz="4800" b="1" dirty="0">
                <a:effectLst>
                  <a:glow rad="127000">
                    <a:schemeClr val="tx1"/>
                  </a:glow>
                </a:effectLst>
                <a:latin typeface="Arial" panose="020B0604020202020204" pitchFamily="34" charset="0"/>
                <a:ea typeface="SimHei" panose="02010609060101010101" pitchFamily="49" charset="-122"/>
                <a:cs typeface="Arial" panose="020B0604020202020204" pitchFamily="34" charset="0"/>
              </a:rPr>
              <a:t> </a:t>
            </a: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做我们应当做的</a:t>
            </a:r>
            <a:r>
              <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a:t>
            </a:r>
            <a:r>
              <a:rPr lang="zh-CN" altLang="en-US" sz="4800" b="1" dirty="0">
                <a:effectLst>
                  <a:glow rad="127000">
                    <a:schemeClr val="tx1"/>
                  </a:glow>
                </a:effectLst>
                <a:latin typeface="SimHei" panose="02010609060101010101" pitchFamily="49" charset="-122"/>
                <a:ea typeface="SimHei" panose="02010609060101010101" pitchFamily="49" charset="-122"/>
                <a:cs typeface="ＭＳ Ｐゴシック" charset="0"/>
              </a:rPr>
              <a:t>认罪</a:t>
            </a:r>
            <a:endParaRPr lang="en-US" sz="4800" b="1" dirty="0">
              <a:effectLst>
                <a:glow rad="127000">
                  <a:schemeClr val="tx1"/>
                </a:glow>
              </a:effectLst>
              <a:latin typeface="SimHei" panose="02010609060101010101" pitchFamily="49" charset="-122"/>
              <a:ea typeface="SimHei" panose="02010609060101010101" pitchFamily="49" charset="-122"/>
              <a:cs typeface="ＭＳ Ｐゴシック" charset="0"/>
            </a:endParaRPr>
          </a:p>
        </p:txBody>
      </p:sp>
      <p:pic>
        <p:nvPicPr>
          <p:cNvPr id="3" name="Picture 2">
            <a:extLst>
              <a:ext uri="{FF2B5EF4-FFF2-40B4-BE49-F238E27FC236}">
                <a16:creationId xmlns:a16="http://schemas.microsoft.com/office/drawing/2014/main" id="{43C48353-4C27-C047-BBBE-05DD9A81B9A7}"/>
              </a:ext>
            </a:extLst>
          </p:cNvPr>
          <p:cNvPicPr>
            <a:picLocks noChangeAspect="1"/>
          </p:cNvPicPr>
          <p:nvPr/>
        </p:nvPicPr>
        <p:blipFill>
          <a:blip r:embed="rId3"/>
          <a:stretch>
            <a:fillRect/>
          </a:stretch>
        </p:blipFill>
        <p:spPr>
          <a:xfrm>
            <a:off x="4016829" y="1817219"/>
            <a:ext cx="5127171" cy="4804892"/>
          </a:xfrm>
          <a:prstGeom prst="rect">
            <a:avLst/>
          </a:prstGeom>
        </p:spPr>
      </p:pic>
    </p:spTree>
    <p:extLst>
      <p:ext uri="{BB962C8B-B14F-4D97-AF65-F5344CB8AC3E}">
        <p14:creationId xmlns:p14="http://schemas.microsoft.com/office/powerpoint/2010/main" val="198983775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0" y="-1"/>
            <a:ext cx="9136782"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nvGrpSpPr>
          <p:cNvPr id="4" name="Group 3"/>
          <p:cNvGrpSpPr/>
          <p:nvPr/>
        </p:nvGrpSpPr>
        <p:grpSpPr>
          <a:xfrm>
            <a:off x="4974437" y="-963385"/>
            <a:ext cx="4853461" cy="7804050"/>
            <a:chOff x="409008" y="-1062725"/>
            <a:chExt cx="4853461" cy="7804050"/>
          </a:xfrm>
        </p:grpSpPr>
        <p:sp>
          <p:nvSpPr>
            <p:cNvPr id="3" name="Rectangle 2"/>
            <p:cNvSpPr/>
            <p:nvPr/>
          </p:nvSpPr>
          <p:spPr bwMode="auto">
            <a:xfrm rot="19342948">
              <a:off x="409008" y="-1062725"/>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6" name="Rectangle 5"/>
            <p:cNvSpPr/>
            <p:nvPr/>
          </p:nvSpPr>
          <p:spPr bwMode="auto">
            <a:xfrm rot="19342948">
              <a:off x="2281215" y="-702686"/>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6"/>
            <p:cNvSpPr/>
            <p:nvPr/>
          </p:nvSpPr>
          <p:spPr bwMode="auto">
            <a:xfrm>
              <a:off x="797973" y="3357095"/>
              <a:ext cx="3744416" cy="3384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7"/>
            <p:cNvSpPr/>
            <p:nvPr/>
          </p:nvSpPr>
          <p:spPr bwMode="auto">
            <a:xfrm>
              <a:off x="1518053" y="2348983"/>
              <a:ext cx="3744416" cy="2700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4405593" y="30881"/>
            <a:ext cx="4694677" cy="3384230"/>
          </a:xfrm>
          <a:effectLst/>
        </p:spPr>
        <p:txBody>
          <a:bodyPr/>
          <a:lstStyle/>
          <a:p>
            <a:pPr defTabSz="914400">
              <a:defRPr/>
            </a:pPr>
            <a:r>
              <a:rPr lang="zh-CN" altLang="en-US" sz="2800" b="1" dirty="0">
                <a:solidFill>
                  <a:schemeClr val="tx2"/>
                </a:solidFill>
                <a:effectLst>
                  <a:glow rad="127000">
                    <a:schemeClr val="bg1"/>
                  </a:glow>
                </a:effectLst>
                <a:latin typeface="Chalkduster"/>
                <a:ea typeface="ＭＳ Ｐゴシック" charset="0"/>
                <a:cs typeface="Chalkduster"/>
              </a:rPr>
              <a:t>“按着律法，几乎所有都是用</a:t>
            </a:r>
            <a:r>
              <a:rPr lang="zh-CN" altLang="en-US" sz="2800" b="1" dirty="0">
                <a:solidFill>
                  <a:srgbClr val="FF0000"/>
                </a:solidFill>
                <a:effectLst>
                  <a:glow rad="127000">
                    <a:schemeClr val="bg1"/>
                  </a:glow>
                </a:effectLst>
                <a:latin typeface="Chalkduster"/>
                <a:ea typeface="ＭＳ Ｐゴシック" charset="0"/>
                <a:cs typeface="Chalkduster"/>
              </a:rPr>
              <a:t>血</a:t>
            </a:r>
            <a:r>
              <a:rPr lang="zh-CN" altLang="en-US" sz="2800" b="1" dirty="0">
                <a:solidFill>
                  <a:schemeClr val="tx2"/>
                </a:solidFill>
                <a:effectLst>
                  <a:glow rad="127000">
                    <a:schemeClr val="bg1"/>
                  </a:glow>
                </a:effectLst>
                <a:latin typeface="Chalkduster"/>
                <a:ea typeface="ＭＳ Ｐゴシック" charset="0"/>
                <a:cs typeface="Chalkduster"/>
              </a:rPr>
              <a:t>洁净的，如果没有流</a:t>
            </a:r>
            <a:r>
              <a:rPr lang="zh-CN" altLang="en-US" sz="2800" b="1" dirty="0">
                <a:solidFill>
                  <a:srgbClr val="FF0000"/>
                </a:solidFill>
                <a:effectLst>
                  <a:glow rad="127000">
                    <a:schemeClr val="bg1"/>
                  </a:glow>
                </a:effectLst>
                <a:latin typeface="Chalkduster"/>
                <a:ea typeface="ＭＳ Ｐゴシック" charset="0"/>
                <a:cs typeface="Chalkduster"/>
              </a:rPr>
              <a:t>血</a:t>
            </a:r>
            <a:r>
              <a:rPr lang="zh-CN" altLang="en-US" sz="2800" b="1" dirty="0">
                <a:solidFill>
                  <a:schemeClr val="tx2"/>
                </a:solidFill>
                <a:effectLst>
                  <a:glow rad="127000">
                    <a:schemeClr val="bg1"/>
                  </a:glow>
                </a:effectLst>
                <a:latin typeface="Chalkduster"/>
                <a:ea typeface="ＭＳ Ｐゴシック" charset="0"/>
                <a:cs typeface="Chalkduster"/>
              </a:rPr>
              <a:t>，</a:t>
            </a:r>
            <a:br>
              <a:rPr lang="en-US" altLang="zh-CN" sz="2800" b="1" dirty="0">
                <a:solidFill>
                  <a:schemeClr val="tx2"/>
                </a:solidFill>
                <a:effectLst>
                  <a:glow rad="127000">
                    <a:schemeClr val="bg1"/>
                  </a:glow>
                </a:effectLst>
                <a:latin typeface="Chalkduster"/>
                <a:ea typeface="ＭＳ Ｐゴシック" charset="0"/>
                <a:cs typeface="Chalkduster"/>
              </a:rPr>
            </a:br>
            <a:r>
              <a:rPr lang="zh-CN" altLang="en-US" sz="2800" b="1" dirty="0">
                <a:solidFill>
                  <a:schemeClr val="tx2"/>
                </a:solidFill>
                <a:effectLst>
                  <a:glow rad="127000">
                    <a:schemeClr val="bg1"/>
                  </a:glow>
                </a:effectLst>
                <a:latin typeface="Chalkduster"/>
                <a:ea typeface="ＭＳ Ｐゴシック" charset="0"/>
                <a:cs typeface="Chalkduster"/>
              </a:rPr>
              <a:t>就没有赦免” </a:t>
            </a:r>
            <a:br>
              <a:rPr lang="en-US" altLang="zh-CN" sz="2800" b="1" dirty="0">
                <a:solidFill>
                  <a:schemeClr val="tx2"/>
                </a:solidFill>
                <a:effectLst>
                  <a:glow rad="127000">
                    <a:schemeClr val="bg1"/>
                  </a:glow>
                </a:effectLst>
                <a:latin typeface="Chalkduster"/>
                <a:ea typeface="ＭＳ Ｐゴシック" charset="0"/>
                <a:cs typeface="Chalkduster"/>
              </a:rPr>
            </a:br>
            <a:br>
              <a:rPr lang="en-US" altLang="zh-CN" sz="2800" b="1" dirty="0">
                <a:solidFill>
                  <a:schemeClr val="tx2"/>
                </a:solidFill>
                <a:effectLst>
                  <a:glow rad="127000">
                    <a:schemeClr val="bg1"/>
                  </a:glow>
                </a:effectLst>
                <a:latin typeface="Chalkduster"/>
                <a:ea typeface="ＭＳ Ｐゴシック" charset="0"/>
                <a:cs typeface="Chalkduster"/>
              </a:rPr>
            </a:br>
            <a:r>
              <a:rPr lang="en-US" altLang="zh-CN" sz="2800" b="1" dirty="0">
                <a:solidFill>
                  <a:schemeClr val="tx2"/>
                </a:solidFill>
                <a:effectLst>
                  <a:glow rad="127000">
                    <a:schemeClr val="bg1"/>
                  </a:glow>
                </a:effectLst>
                <a:latin typeface="Chalkduster"/>
                <a:ea typeface="ＭＳ Ｐゴシック" charset="0"/>
                <a:cs typeface="Chalkduster"/>
              </a:rPr>
              <a:t>(</a:t>
            </a:r>
            <a:r>
              <a:rPr lang="zh-CN" altLang="en-US" sz="2800" b="1" dirty="0">
                <a:solidFill>
                  <a:schemeClr val="tx2"/>
                </a:solidFill>
                <a:effectLst>
                  <a:glow rad="127000">
                    <a:schemeClr val="bg1"/>
                  </a:glow>
                </a:effectLst>
                <a:latin typeface="Chalkduster"/>
                <a:ea typeface="ＭＳ Ｐゴシック" charset="0"/>
                <a:cs typeface="Chalkduster"/>
              </a:rPr>
              <a:t>来 </a:t>
            </a:r>
            <a:r>
              <a:rPr lang="en-US" altLang="zh-CN" sz="2800" b="1" dirty="0">
                <a:solidFill>
                  <a:schemeClr val="tx2"/>
                </a:solidFill>
                <a:effectLst>
                  <a:glow rad="127000">
                    <a:schemeClr val="bg1"/>
                  </a:glow>
                </a:effectLst>
                <a:latin typeface="Chalkduster"/>
                <a:ea typeface="ＭＳ Ｐゴシック" charset="0"/>
                <a:cs typeface="Chalkduster"/>
              </a:rPr>
              <a:t>9:22) </a:t>
            </a:r>
          </a:p>
        </p:txBody>
      </p:sp>
      <p:sp>
        <p:nvSpPr>
          <p:cNvPr id="10" name="Rectangle 2">
            <a:extLst>
              <a:ext uri="{FF2B5EF4-FFF2-40B4-BE49-F238E27FC236}">
                <a16:creationId xmlns:a16="http://schemas.microsoft.com/office/drawing/2014/main" id="{6B152E1A-943F-2341-8EB7-B363B07CF7B4}"/>
              </a:ext>
            </a:extLst>
          </p:cNvPr>
          <p:cNvSpPr txBox="1">
            <a:spLocks noChangeArrowheads="1"/>
          </p:cNvSpPr>
          <p:nvPr/>
        </p:nvSpPr>
        <p:spPr bwMode="auto">
          <a:xfrm>
            <a:off x="5114441" y="3456435"/>
            <a:ext cx="4047822" cy="33938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altLang="zh-CN" sz="2800" b="1" kern="0" dirty="0">
              <a:solidFill>
                <a:schemeClr val="tx2"/>
              </a:solidFill>
              <a:effectLst>
                <a:glow rad="127000">
                  <a:schemeClr val="bg1"/>
                </a:glow>
              </a:effectLst>
              <a:latin typeface="Chalkduster"/>
              <a:ea typeface="ＭＳ Ｐゴシック" charset="0"/>
              <a:cs typeface="Chalkduster"/>
            </a:endParaRPr>
          </a:p>
        </p:txBody>
      </p:sp>
    </p:spTree>
    <p:extLst>
      <p:ext uri="{BB962C8B-B14F-4D97-AF65-F5344CB8AC3E}">
        <p14:creationId xmlns:p14="http://schemas.microsoft.com/office/powerpoint/2010/main" val="76157389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defTabSz="914400" eaLnBrk="1" hangingPunct="1"/>
            <a:r>
              <a:rPr lang="zh-CN" altLang="en-US" b="1" dirty="0">
                <a:solidFill>
                  <a:schemeClr val="bg1"/>
                </a:solidFill>
                <a:latin typeface="Arial" pitchFamily="34" charset="0"/>
                <a:cs typeface="Arial" pitchFamily="34" charset="0"/>
              </a:rPr>
              <a:t>“这是我的身体”</a:t>
            </a:r>
            <a:endParaRPr lang="en-US" altLang="en-US" b="1" dirty="0">
              <a:solidFill>
                <a:schemeClr val="bg1"/>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F35EB5DF-D81D-9747-A5D2-7E4336E0141E}"/>
              </a:ext>
            </a:extLst>
          </p:cNvPr>
          <p:cNvSpPr txBox="1">
            <a:spLocks noChangeArrowheads="1"/>
          </p:cNvSpPr>
          <p:nvPr/>
        </p:nvSpPr>
        <p:spPr bwMode="auto">
          <a:xfrm>
            <a:off x="685800" y="1366434"/>
            <a:ext cx="7772400" cy="114300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endParaRPr lang="en-US" altLang="en-US" b="1" kern="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1540925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lvl="0" defTabSz="457200">
              <a:defRPr/>
            </a:pPr>
            <a:r>
              <a:rPr lang="zh-CN" altLang="en-US" sz="4800" b="1" kern="1200" dirty="0">
                <a:solidFill>
                  <a:srgbClr val="FFFFFF"/>
                </a:solidFill>
                <a:effectLst>
                  <a:glow rad="127000">
                    <a:srgbClr val="000000"/>
                  </a:glow>
                </a:effectLst>
                <a:latin typeface="Arial" charset="0"/>
                <a:ea typeface="ＭＳ Ｐゴシック" charset="0"/>
                <a:cs typeface="ＭＳ Ｐゴシック" charset="0"/>
              </a:rPr>
              <a:t>我不是靠自己来到这里的</a:t>
            </a:r>
            <a:endParaRPr lang="en-US" sz="48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480201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254000"/>
            <a:ext cx="9093200" cy="6350000"/>
          </a:xfrm>
          <a:prstGeom prst="rect">
            <a:avLst/>
          </a:prstGeom>
        </p:spPr>
      </p:pic>
      <p:sp>
        <p:nvSpPr>
          <p:cNvPr id="900098" name="Rectangle 2"/>
          <p:cNvSpPr>
            <a:spLocks noGrp="1" noChangeArrowheads="1"/>
          </p:cNvSpPr>
          <p:nvPr>
            <p:ph type="ctrTitle"/>
          </p:nvPr>
        </p:nvSpPr>
        <p:spPr>
          <a:xfrm>
            <a:off x="4957045" y="232008"/>
            <a:ext cx="4089269" cy="6625992"/>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你的生活中有哪些行为需要认罪并除去？</a:t>
            </a:r>
            <a:r>
              <a:rPr lang="en-US" b="1" dirty="0">
                <a:effectLst>
                  <a:glow rad="127000">
                    <a:schemeClr val="tx1"/>
                  </a:glow>
                </a:effectLst>
                <a:latin typeface="Arial" charset="0"/>
                <a:ea typeface="ＭＳ Ｐゴシック" charset="0"/>
                <a:cs typeface="ＭＳ Ｐゴシック" charset="0"/>
              </a:rPr>
              <a:t>  </a:t>
            </a:r>
          </a:p>
        </p:txBody>
      </p:sp>
      <p:sp>
        <p:nvSpPr>
          <p:cNvPr id="6" name="Rectangle 2">
            <a:extLst>
              <a:ext uri="{FF2B5EF4-FFF2-40B4-BE49-F238E27FC236}">
                <a16:creationId xmlns:a16="http://schemas.microsoft.com/office/drawing/2014/main" id="{C54E4D08-7E46-714A-AD14-8A7A9C3DAD99}"/>
              </a:ext>
            </a:extLst>
          </p:cNvPr>
          <p:cNvSpPr txBox="1">
            <a:spLocks noChangeArrowheads="1"/>
          </p:cNvSpPr>
          <p:nvPr/>
        </p:nvSpPr>
        <p:spPr bwMode="auto">
          <a:xfrm>
            <a:off x="25400" y="4293030"/>
            <a:ext cx="4931645" cy="24379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t>你们要追求与众人和睦，并要追求圣洁；非圣洁没有人能见主。</a:t>
            </a:r>
            <a:endParaRPr lang="en-US" dirty="0"/>
          </a:p>
          <a:p>
            <a:endParaRPr lang="en-US" dirty="0"/>
          </a:p>
          <a:p>
            <a:r>
              <a:rPr lang="zh-CN" altLang="en-US" dirty="0"/>
              <a:t>希伯来书</a:t>
            </a:r>
            <a:r>
              <a:rPr lang="en-US" dirty="0"/>
              <a:t>12:14 </a:t>
            </a:r>
            <a:r>
              <a:rPr lang="zh-CN" altLang="en-US" dirty="0"/>
              <a:t>和合本</a:t>
            </a:r>
            <a:endParaRPr lang="en-US" dirty="0"/>
          </a:p>
        </p:txBody>
      </p:sp>
    </p:spTree>
    <p:extLst>
      <p:ext uri="{BB962C8B-B14F-4D97-AF65-F5344CB8AC3E}">
        <p14:creationId xmlns:p14="http://schemas.microsoft.com/office/powerpoint/2010/main" val="1648566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29505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021F9A-21E4-1C45-8430-07437F55E5A9}"/>
              </a:ext>
            </a:extLst>
          </p:cNvPr>
          <p:cNvGrpSpPr/>
          <p:nvPr/>
        </p:nvGrpSpPr>
        <p:grpSpPr>
          <a:xfrm>
            <a:off x="-1" y="163625"/>
            <a:ext cx="8989009" cy="6745598"/>
            <a:chOff x="-1" y="0"/>
            <a:chExt cx="8989009" cy="6745598"/>
          </a:xfrm>
        </p:grpSpPr>
        <p:pic>
          <p:nvPicPr>
            <p:cNvPr id="7170" name="Picture 2">
              <a:extLst>
                <a:ext uri="{FF2B5EF4-FFF2-40B4-BE49-F238E27FC236}">
                  <a16:creationId xmlns:a16="http://schemas.microsoft.com/office/drawing/2014/main" id="{47E2690C-3C3F-1F47-8A3C-C5C06D1A5E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8989009" cy="67455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59C786BB-0549-A64A-954B-4ED3B71D79DF}"/>
                </a:ext>
              </a:extLst>
            </p:cNvPr>
            <p:cNvSpPr/>
            <p:nvPr/>
          </p:nvSpPr>
          <p:spPr bwMode="auto">
            <a:xfrm>
              <a:off x="747346" y="5477610"/>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ounded Rectangle 6">
              <a:extLst>
                <a:ext uri="{FF2B5EF4-FFF2-40B4-BE49-F238E27FC236}">
                  <a16:creationId xmlns:a16="http://schemas.microsoft.com/office/drawing/2014/main" id="{B074E396-7BD1-D845-B439-861D415417C6}"/>
                </a:ext>
              </a:extLst>
            </p:cNvPr>
            <p:cNvSpPr/>
            <p:nvPr/>
          </p:nvSpPr>
          <p:spPr bwMode="auto">
            <a:xfrm>
              <a:off x="281353" y="1477110"/>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ounded Rectangle 7">
              <a:extLst>
                <a:ext uri="{FF2B5EF4-FFF2-40B4-BE49-F238E27FC236}">
                  <a16:creationId xmlns:a16="http://schemas.microsoft.com/office/drawing/2014/main" id="{F8E0BEE2-439C-1245-B3E0-F3C243AF3A1E}"/>
                </a:ext>
              </a:extLst>
            </p:cNvPr>
            <p:cNvSpPr/>
            <p:nvPr/>
          </p:nvSpPr>
          <p:spPr bwMode="auto">
            <a:xfrm>
              <a:off x="4580793" y="888026"/>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ounded Rectangle 8">
              <a:extLst>
                <a:ext uri="{FF2B5EF4-FFF2-40B4-BE49-F238E27FC236}">
                  <a16:creationId xmlns:a16="http://schemas.microsoft.com/office/drawing/2014/main" id="{88E56FF5-82E0-984B-98CD-DB15B5904A30}"/>
                </a:ext>
              </a:extLst>
            </p:cNvPr>
            <p:cNvSpPr/>
            <p:nvPr/>
          </p:nvSpPr>
          <p:spPr bwMode="auto">
            <a:xfrm>
              <a:off x="4941277" y="5539157"/>
              <a:ext cx="1881554" cy="791308"/>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53192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42"/>
            <a:ext cx="9144000" cy="445886"/>
          </a:xfrm>
          <a:solidFill>
            <a:schemeClr val="tx1"/>
          </a:solidFill>
          <a:effectLst/>
        </p:spPr>
        <p:txBody>
          <a:bodyPr/>
          <a:lstStyle/>
          <a:p>
            <a:pPr>
              <a:defRPr/>
            </a:pPr>
            <a:r>
              <a:rPr lang="zh-CN" altLang="en-US" sz="2400" b="1" dirty="0">
                <a:effectLst/>
                <a:latin typeface="Arial" charset="0"/>
                <a:ea typeface="ＭＳ Ｐゴシック" charset="0"/>
                <a:cs typeface="ＭＳ Ｐゴシック" charset="0"/>
              </a:rPr>
              <a:t>利未记第 </a:t>
            </a:r>
            <a:r>
              <a:rPr lang="en-US" altLang="zh-CN" sz="2400" b="1" dirty="0">
                <a:effectLst/>
                <a:latin typeface="Arial" charset="0"/>
                <a:ea typeface="ＭＳ Ｐゴシック" charset="0"/>
                <a:cs typeface="ＭＳ Ｐゴシック" charset="0"/>
              </a:rPr>
              <a:t>1-7 </a:t>
            </a:r>
            <a:r>
              <a:rPr lang="zh-CN" altLang="en-US" sz="2400" b="1" dirty="0">
                <a:effectLst/>
                <a:latin typeface="Arial" charset="0"/>
                <a:ea typeface="ＭＳ Ｐゴシック" charset="0"/>
                <a:cs typeface="ＭＳ Ｐゴシック" charset="0"/>
              </a:rPr>
              <a:t>章中的献祭</a:t>
            </a:r>
            <a:endParaRPr lang="en-US" sz="2400" b="1" dirty="0">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3B8E1F39-5F82-CA47-9269-24E4EA443903}"/>
              </a:ext>
            </a:extLst>
          </p:cNvPr>
          <p:cNvSpPr txBox="1">
            <a:spLocks noChangeArrowheads="1"/>
          </p:cNvSpPr>
          <p:nvPr/>
        </p:nvSpPr>
        <p:spPr bwMode="auto">
          <a:xfrm>
            <a:off x="693160" y="1886253"/>
            <a:ext cx="2588775"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全牲的燔祭</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3F596957-D3F5-7542-9314-160A08B10BB6}"/>
              </a:ext>
            </a:extLst>
          </p:cNvPr>
          <p:cNvSpPr txBox="1">
            <a:spLocks noChangeArrowheads="1"/>
          </p:cNvSpPr>
          <p:nvPr/>
        </p:nvSpPr>
        <p:spPr bwMode="auto">
          <a:xfrm>
            <a:off x="4909765" y="1235622"/>
            <a:ext cx="3441629"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平安祭</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35FAFEC7-CDDF-4142-810E-B33937ECB619}"/>
              </a:ext>
            </a:extLst>
          </p:cNvPr>
          <p:cNvSpPr txBox="1">
            <a:spLocks noChangeArrowheads="1"/>
          </p:cNvSpPr>
          <p:nvPr/>
        </p:nvSpPr>
        <p:spPr bwMode="auto">
          <a:xfrm>
            <a:off x="5385848" y="5911617"/>
            <a:ext cx="3441629"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赎罪祭</a:t>
            </a:r>
            <a:r>
              <a:rPr lang="en-US" altLang="zh-CN" sz="2400" b="1" kern="0" dirty="0">
                <a:solidFill>
                  <a:schemeClr val="tx2"/>
                </a:solidFill>
                <a:effectLst>
                  <a:glow rad="127000">
                    <a:schemeClr val="bg1"/>
                  </a:glow>
                </a:effectLst>
                <a:latin typeface="Arial" charset="0"/>
                <a:ea typeface="ＭＳ Ｐゴシック" charset="0"/>
                <a:cs typeface="ＭＳ Ｐゴシック" charset="0"/>
              </a:rPr>
              <a:t> &amp; </a:t>
            </a: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赎愆祭</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BF8DFE99-C6D9-7B46-BC8E-695A2B897DA3}"/>
              </a:ext>
            </a:extLst>
          </p:cNvPr>
          <p:cNvSpPr txBox="1">
            <a:spLocks noChangeArrowheads="1"/>
          </p:cNvSpPr>
          <p:nvPr/>
        </p:nvSpPr>
        <p:spPr bwMode="auto">
          <a:xfrm>
            <a:off x="1" y="5911617"/>
            <a:ext cx="2775100" cy="732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zh-CN" altLang="en-US" sz="2400" b="1" kern="0" dirty="0">
                <a:solidFill>
                  <a:schemeClr val="tx2"/>
                </a:solidFill>
                <a:effectLst>
                  <a:glow rad="127000">
                    <a:schemeClr val="bg1"/>
                  </a:glow>
                </a:effectLst>
                <a:latin typeface="Arial" charset="0"/>
                <a:ea typeface="ＭＳ Ｐゴシック" charset="0"/>
                <a:cs typeface="ＭＳ Ｐゴシック" charset="0"/>
              </a:rPr>
              <a:t>素祭</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033543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830615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12290" name="Picture 2">
            <a:extLst>
              <a:ext uri="{FF2B5EF4-FFF2-40B4-BE49-F238E27FC236}">
                <a16:creationId xmlns:a16="http://schemas.microsoft.com/office/drawing/2014/main" id="{78DD1C62-950F-DC47-9D6A-08C0C2022B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3194"/>
            <a:ext cx="9155291" cy="45044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905C6CD-9F6B-744B-AA86-367E6075B30D}"/>
              </a:ext>
            </a:extLst>
          </p:cNvPr>
          <p:cNvSpPr txBox="1">
            <a:spLocks noChangeArrowheads="1"/>
          </p:cNvSpPr>
          <p:nvPr/>
        </p:nvSpPr>
        <p:spPr bwMode="auto">
          <a:xfrm>
            <a:off x="-1" y="6017340"/>
            <a:ext cx="9144000" cy="840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10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xfrm>
            <a:off x="457200" y="277812"/>
            <a:ext cx="8229600" cy="1659475"/>
          </a:xfrm>
          <a:solidFill>
            <a:srgbClr val="0000FF"/>
          </a:solidFill>
        </p:spPr>
        <p:txBody>
          <a:bodyPr/>
          <a:lstStyle/>
          <a:p>
            <a:pPr eaLnBrk="1" hangingPunct="1">
              <a:defRPr/>
            </a:pPr>
            <a:r>
              <a:rPr lang="en-US" altLang="en-US" sz="6000" kern="1200" dirty="0" err="1">
                <a:solidFill>
                  <a:srgbClr val="FFFFFF"/>
                </a:solidFill>
                <a:effectLst/>
                <a:latin typeface="SimSun" pitchFamily="2" charset="-122"/>
                <a:ea typeface="SimSun" pitchFamily="2" charset="-122"/>
              </a:rPr>
              <a:t>逾越节的羔羊</a:t>
            </a:r>
            <a:endParaRPr lang="en-US" sz="6000" dirty="0">
              <a:solidFill>
                <a:schemeClr val="tx1"/>
              </a:solidFill>
              <a:latin typeface="Arial" charset="0"/>
              <a:cs typeface="ＭＳ Ｐゴシック" charset="0"/>
            </a:endParaRPr>
          </a:p>
        </p:txBody>
      </p:sp>
    </p:spTree>
    <p:extLst>
      <p:ext uri="{BB962C8B-B14F-4D97-AF65-F5344CB8AC3E}">
        <p14:creationId xmlns:p14="http://schemas.microsoft.com/office/powerpoint/2010/main" val="21830316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6096</TotalTime>
  <Words>3475</Words>
  <Application>Microsoft Macintosh PowerPoint</Application>
  <PresentationFormat>On-screen Show (4:3)</PresentationFormat>
  <Paragraphs>432</Paragraphs>
  <Slides>70</Slides>
  <Notes>62</Notes>
  <HiddenSlides>0</HiddenSlides>
  <MMClips>0</MMClips>
  <ScaleCrop>false</ScaleCrop>
  <HeadingPairs>
    <vt:vector size="6" baseType="variant">
      <vt:variant>
        <vt:lpstr>Fonts Used</vt:lpstr>
      </vt:variant>
      <vt:variant>
        <vt:i4>18</vt:i4>
      </vt:variant>
      <vt:variant>
        <vt:lpstr>Theme</vt:lpstr>
      </vt:variant>
      <vt:variant>
        <vt:i4>17</vt:i4>
      </vt:variant>
      <vt:variant>
        <vt:lpstr>Slide Titles</vt:lpstr>
      </vt:variant>
      <vt:variant>
        <vt:i4>70</vt:i4>
      </vt:variant>
    </vt:vector>
  </HeadingPairs>
  <TitlesOfParts>
    <vt:vector size="105" baseType="lpstr">
      <vt:lpstr>DFKai-SB</vt:lpstr>
      <vt:lpstr>微軟正黑體</vt:lpstr>
      <vt:lpstr>SimHei</vt:lpstr>
      <vt:lpstr>SimSun</vt:lpstr>
      <vt:lpstr>Arial</vt:lpstr>
      <vt:lpstr>Arial Black</vt:lpstr>
      <vt:lpstr>Arial Narrow</vt:lpstr>
      <vt:lpstr>Calibri</vt:lpstr>
      <vt:lpstr>Chalkduster</vt:lpstr>
      <vt:lpstr>Comic Sans MS</vt:lpstr>
      <vt:lpstr>Copperplate Gothic Light</vt:lpstr>
      <vt:lpstr>Geneva</vt:lpstr>
      <vt:lpstr>Impact</vt:lpstr>
      <vt:lpstr>Tahoma</vt:lpstr>
      <vt:lpstr>Times</vt:lpstr>
      <vt:lpstr>Times New Roman</vt:lpstr>
      <vt:lpstr>Wingdings</vt:lpstr>
      <vt:lpstr>Yehudit</vt:lpstr>
      <vt:lpstr>49_Blank Presentation</vt:lpstr>
      <vt:lpstr>Contemporary</vt:lpstr>
      <vt:lpstr>4_Default Design</vt:lpstr>
      <vt:lpstr>Blank Presentation</vt:lpstr>
      <vt:lpstr>51_Blank Presentation</vt:lpstr>
      <vt:lpstr>3_Contemporary</vt:lpstr>
      <vt:lpstr>8_Balance</vt:lpstr>
      <vt:lpstr>18_Default Design</vt:lpstr>
      <vt:lpstr>1_Blank Presentation</vt:lpstr>
      <vt:lpstr>7_Contemporary</vt:lpstr>
      <vt:lpstr>7_Blank Presentation</vt:lpstr>
      <vt:lpstr>Kimono</vt:lpstr>
      <vt:lpstr>6_Contemporary</vt:lpstr>
      <vt:lpstr>2_Contemporary</vt:lpstr>
      <vt:lpstr>7_Default Design</vt:lpstr>
      <vt:lpstr>Default Design</vt:lpstr>
      <vt:lpstr>24_Blank Presentation</vt:lpstr>
      <vt:lpstr>献上的五项祭物</vt:lpstr>
      <vt:lpstr>基督徒都这么做吗?</vt:lpstr>
      <vt:lpstr>虽然我们身为领袖已被神洁净可是我们仍然还是会离弃神</vt:lpstr>
      <vt:lpstr>新约中的罪得赦免</vt:lpstr>
      <vt:lpstr>你如何持续的与神同行?</vt:lpstr>
      <vt:lpstr>你如何持续与神的交通？</vt:lpstr>
      <vt:lpstr>利未记第 1-7 章中的献祭</vt:lpstr>
      <vt:lpstr>背景</vt:lpstr>
      <vt:lpstr>逾越节的羔羊</vt:lpstr>
      <vt:lpstr> 逾越节的保护</vt:lpstr>
      <vt:lpstr>出埃及的路线</vt:lpstr>
      <vt:lpstr>西奈山</vt:lpstr>
      <vt:lpstr>Background</vt:lpstr>
      <vt:lpstr>利未记写作的处境</vt:lpstr>
      <vt:lpstr>你如何持续与神的交通？</vt:lpstr>
      <vt:lpstr>I. 做你不必做的 —在敬拜中的额外行动</vt:lpstr>
      <vt:lpstr>利未记第 1-7 章中的献祭</vt:lpstr>
      <vt:lpstr>利未记 1</vt:lpstr>
      <vt:lpstr>全牲的燔祭</vt:lpstr>
      <vt:lpstr>利未记第 1-7 章中的献祭</vt:lpstr>
      <vt:lpstr>利未记第 1-7 章中的献祭</vt:lpstr>
      <vt:lpstr>无瑕疵的祭物</vt:lpstr>
      <vt:lpstr>会幕 及 院子</vt:lpstr>
      <vt:lpstr>利未记第 1–5 中的献祭礼仪</vt:lpstr>
      <vt:lpstr>利未记第 1–5 中的献祭礼仪</vt:lpstr>
      <vt:lpstr>利未记第 1–5 中的献祭礼仪</vt:lpstr>
      <vt:lpstr>利未记第 1–5 中的献祭礼仪</vt:lpstr>
      <vt:lpstr>利未记 2</vt:lpstr>
      <vt:lpstr>素祭 (利未记第 2)</vt:lpstr>
      <vt:lpstr>素祭 (利未记第 2)</vt:lpstr>
      <vt:lpstr>素祭 (利未记第 2)</vt:lpstr>
      <vt:lpstr>旧约里的献祭</vt:lpstr>
      <vt:lpstr>利未记 3</vt:lpstr>
      <vt:lpstr>平安祭 (利未记第 3)</vt:lpstr>
      <vt:lpstr>为什么神喜悦馨香之气  (1:9, 17; 2:2, 9, 12; 3:5, 16; 4:31)?</vt:lpstr>
      <vt:lpstr>我们应该以他所指定以外的方式来爱神</vt:lpstr>
      <vt:lpstr>罗马书十二章</vt:lpstr>
      <vt:lpstr>罗马书里的义</vt:lpstr>
      <vt:lpstr>罗马书</vt:lpstr>
      <vt:lpstr>罗马书 12:2</vt:lpstr>
      <vt:lpstr>PowerPoint Presentation</vt:lpstr>
      <vt:lpstr>素祭 = 感恩</vt:lpstr>
      <vt:lpstr>身体及生命（罗12）</vt:lpstr>
      <vt:lpstr>旧约里的献祭</vt:lpstr>
      <vt:lpstr>I. 做你不必做的 —在敬拜中的额外行动</vt:lpstr>
      <vt:lpstr>利未记第 1-7 章中的献祭</vt:lpstr>
      <vt:lpstr>利未记第 1-7 章中的献祭</vt:lpstr>
      <vt:lpstr>II. 做我们应当做的—认罪</vt:lpstr>
      <vt:lpstr>利未记第 1-7 章中的献祭</vt:lpstr>
      <vt:lpstr>利未记 4</vt:lpstr>
      <vt:lpstr>神为什么建立献祭 的体制？</vt:lpstr>
      <vt:lpstr>血祭能否拯救人于律法之下?</vt:lpstr>
      <vt:lpstr>牺牲宽恕罪过</vt:lpstr>
      <vt:lpstr>神借奉献的血赦免了以色列人 (利未记 4:1 - 5：13; 6:24 - 30)。</vt:lpstr>
      <vt:lpstr>利未记 5</vt:lpstr>
      <vt:lpstr>通常是加罰金五分之一   (5:14–6:7; 7:1-10). </vt:lpstr>
      <vt:lpstr>Guilt Offerings (赎愆祭)</vt:lpstr>
      <vt:lpstr>旧约中的罪得赦免</vt:lpstr>
      <vt:lpstr>新约中的罪得赦免</vt:lpstr>
      <vt:lpstr>III. Main Point</vt:lpstr>
      <vt:lpstr>你如何持续与神的交通？</vt:lpstr>
      <vt:lpstr>中心思想</vt:lpstr>
      <vt:lpstr>I. 做你不必做的 —在敬拜中的额外行动</vt:lpstr>
      <vt:lpstr>II. 做我们应当做的—认罪</vt:lpstr>
      <vt:lpstr>“按着律法，几乎所有都是用血洁净的，如果没有流血， 就没有赦免”   (来 9:22) </vt:lpstr>
      <vt:lpstr>“这是我的身体”</vt:lpstr>
      <vt:lpstr>我不是靠自己来到这里的</vt:lpstr>
      <vt:lpstr>你的生活中有哪些行为需要认罪并除去？  </vt:lpstr>
      <vt:lpstr>Black</vt:lpstr>
      <vt:lpstr>旧约全书讲章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439</cp:revision>
  <dcterms:created xsi:type="dcterms:W3CDTF">2014-08-02T06:39:19Z</dcterms:created>
  <dcterms:modified xsi:type="dcterms:W3CDTF">2020-03-07T03:03:54Z</dcterms:modified>
</cp:coreProperties>
</file>