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theme/theme9.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0.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1.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2.xml" ContentType="application/vnd.openxmlformats-officedocument.theme+xml"/>
  <Override PartName="/ppt/slideLayouts/slideLayout104.xml" ContentType="application/vnd.openxmlformats-officedocument.presentationml.slideLayout+xml"/>
  <Override PartName="/ppt/theme/theme13.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4.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5.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6.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7.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8.xml" ContentType="application/vnd.openxmlformats-officedocument.theme+xml"/>
  <Override PartName="/ppt/slideLayouts/slideLayout162.xml" ContentType="application/vnd.openxmlformats-officedocument.presentationml.slideLayout+xml"/>
  <Override PartName="/ppt/theme/theme19.xml" ContentType="application/vnd.openxmlformats-officedocument.theme+xml"/>
  <Override PartName="/ppt/slideLayouts/slideLayout163.xml" ContentType="application/vnd.openxmlformats-officedocument.presentationml.slideLayout+xml"/>
  <Override PartName="/ppt/theme/theme20.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21.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22.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23.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24.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25.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26.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7.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8.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9.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30.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31.xml" ContentType="application/vnd.openxmlformats-officedocument.theme+xml"/>
  <Override PartName="/ppt/slideLayouts/slideLayout251.xml" ContentType="application/vnd.openxmlformats-officedocument.presentationml.slideLayout+xml"/>
  <Override PartName="/ppt/theme/theme32.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33.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34.xml" ContentType="application/vnd.openxmlformats-officedocument.theme+xml"/>
  <Override PartName="/ppt/slideLayouts/slideLayout274.xml" ContentType="application/vnd.openxmlformats-officedocument.presentationml.slideLayout+xml"/>
  <Override PartName="/ppt/theme/theme35.xml" ContentType="application/vnd.openxmlformats-officedocument.theme+xml"/>
  <Override PartName="/ppt/slideLayouts/slideLayout275.xml" ContentType="application/vnd.openxmlformats-officedocument.presentationml.slideLayout+xml"/>
  <Override PartName="/ppt/theme/theme36.xml" ContentType="application/vnd.openxmlformats-officedocument.theme+xml"/>
  <Override PartName="/ppt/slideLayouts/slideLayout276.xml" ContentType="application/vnd.openxmlformats-officedocument.presentationml.slideLayout+xml"/>
  <Override PartName="/ppt/theme/theme37.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38.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39.xml" ContentType="application/vnd.openxmlformats-officedocument.theme+xml"/>
  <Override PartName="/ppt/slideLayouts/slideLayout301.xml" ContentType="application/vnd.openxmlformats-officedocument.presentationml.slideLayout+xml"/>
  <Override PartName="/ppt/theme/theme40.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41.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42.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43.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44.xml" ContentType="application/vnd.openxmlformats-officedocument.theme+xml"/>
  <Override PartName="/ppt/theme/theme4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2.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2.xml" ContentType="application/vnd.openxmlformats-officedocument.presentationml.tags+xml"/>
  <Override PartName="/ppt/notesSlides/notesSlide45.xml" ContentType="application/vnd.openxmlformats-officedocument.presentationml.notesSlide+xml"/>
  <Override PartName="/ppt/tags/tag3.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3.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heme/themeOverride4.xml" ContentType="application/vnd.openxmlformats-officedocument.themeOverr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4186" r:id="rId1"/>
    <p:sldMasterId id="2147484190" r:id="rId2"/>
    <p:sldMasterId id="2147484193" r:id="rId3"/>
    <p:sldMasterId id="2147484194" r:id="rId4"/>
    <p:sldMasterId id="2147484196" r:id="rId5"/>
    <p:sldMasterId id="2147484197" r:id="rId6"/>
    <p:sldMasterId id="2147484198" r:id="rId7"/>
    <p:sldMasterId id="2147484199" r:id="rId8"/>
    <p:sldMasterId id="2147484200" r:id="rId9"/>
    <p:sldMasterId id="2147484225" r:id="rId10"/>
    <p:sldMasterId id="2147484239" r:id="rId11"/>
    <p:sldMasterId id="2147484263" r:id="rId12"/>
    <p:sldMasterId id="2147484280" r:id="rId13"/>
    <p:sldMasterId id="2147484282" r:id="rId14"/>
    <p:sldMasterId id="2147484295" r:id="rId15"/>
    <p:sldMasterId id="2147484308" r:id="rId16"/>
    <p:sldMasterId id="2147484396" r:id="rId17"/>
    <p:sldMasterId id="2147484408" r:id="rId18"/>
    <p:sldMasterId id="2147484420" r:id="rId19"/>
    <p:sldMasterId id="2147484435" r:id="rId20"/>
    <p:sldMasterId id="2147484437" r:id="rId21"/>
    <p:sldMasterId id="2147484440" r:id="rId22"/>
    <p:sldMasterId id="2147484452" r:id="rId23"/>
    <p:sldMasterId id="2147484455" r:id="rId24"/>
    <p:sldMasterId id="2147484460" r:id="rId25"/>
    <p:sldMasterId id="2147484473" r:id="rId26"/>
    <p:sldMasterId id="2147484486" r:id="rId27"/>
    <p:sldMasterId id="2147484498" r:id="rId28"/>
    <p:sldMasterId id="2147484503" r:id="rId29"/>
    <p:sldMasterId id="2147484506" r:id="rId30"/>
    <p:sldMasterId id="2147484521" r:id="rId31"/>
    <p:sldMasterId id="2147484535" r:id="rId32"/>
    <p:sldMasterId id="2147484537" r:id="rId33"/>
    <p:sldMasterId id="2147484549" r:id="rId34"/>
    <p:sldMasterId id="2147484561" r:id="rId35"/>
    <p:sldMasterId id="2147484563" r:id="rId36"/>
    <p:sldMasterId id="2147484565" r:id="rId37"/>
    <p:sldMasterId id="2147484567" r:id="rId38"/>
    <p:sldMasterId id="2147484581" r:id="rId39"/>
    <p:sldMasterId id="2147484593" r:id="rId40"/>
    <p:sldMasterId id="2147484595" r:id="rId41"/>
    <p:sldMasterId id="2147484608" r:id="rId42"/>
    <p:sldMasterId id="2147484622" r:id="rId43"/>
    <p:sldMasterId id="2147484636" r:id="rId44"/>
  </p:sldMasterIdLst>
  <p:notesMasterIdLst>
    <p:notesMasterId r:id="rId143"/>
  </p:notesMasterIdLst>
  <p:sldIdLst>
    <p:sldId id="277" r:id="rId45"/>
    <p:sldId id="511" r:id="rId46"/>
    <p:sldId id="512" r:id="rId47"/>
    <p:sldId id="505" r:id="rId48"/>
    <p:sldId id="279" r:id="rId49"/>
    <p:sldId id="506" r:id="rId50"/>
    <p:sldId id="281" r:id="rId51"/>
    <p:sldId id="282" r:id="rId52"/>
    <p:sldId id="4065" r:id="rId53"/>
    <p:sldId id="284" r:id="rId54"/>
    <p:sldId id="513" r:id="rId55"/>
    <p:sldId id="285" r:id="rId56"/>
    <p:sldId id="286" r:id="rId57"/>
    <p:sldId id="507" r:id="rId58"/>
    <p:sldId id="508" r:id="rId59"/>
    <p:sldId id="514" r:id="rId60"/>
    <p:sldId id="515" r:id="rId61"/>
    <p:sldId id="516" r:id="rId62"/>
    <p:sldId id="517" r:id="rId63"/>
    <p:sldId id="289" r:id="rId64"/>
    <p:sldId id="519" r:id="rId65"/>
    <p:sldId id="4045" r:id="rId66"/>
    <p:sldId id="4046" r:id="rId67"/>
    <p:sldId id="4047" r:id="rId68"/>
    <p:sldId id="4048" r:id="rId69"/>
    <p:sldId id="468" r:id="rId70"/>
    <p:sldId id="4054" r:id="rId71"/>
    <p:sldId id="561" r:id="rId72"/>
    <p:sldId id="646" r:id="rId73"/>
    <p:sldId id="563" r:id="rId74"/>
    <p:sldId id="4055" r:id="rId75"/>
    <p:sldId id="301" r:id="rId76"/>
    <p:sldId id="564" r:id="rId77"/>
    <p:sldId id="486" r:id="rId78"/>
    <p:sldId id="296" r:id="rId79"/>
    <p:sldId id="565" r:id="rId80"/>
    <p:sldId id="854" r:id="rId81"/>
    <p:sldId id="566" r:id="rId82"/>
    <p:sldId id="317" r:id="rId83"/>
    <p:sldId id="567" r:id="rId84"/>
    <p:sldId id="369" r:id="rId85"/>
    <p:sldId id="568" r:id="rId86"/>
    <p:sldId id="848" r:id="rId87"/>
    <p:sldId id="575" r:id="rId88"/>
    <p:sldId id="475" r:id="rId89"/>
    <p:sldId id="476" r:id="rId90"/>
    <p:sldId id="583" r:id="rId91"/>
    <p:sldId id="652" r:id="rId92"/>
    <p:sldId id="653" r:id="rId93"/>
    <p:sldId id="654" r:id="rId94"/>
    <p:sldId id="860" r:id="rId95"/>
    <p:sldId id="858" r:id="rId96"/>
    <p:sldId id="859" r:id="rId97"/>
    <p:sldId id="470" r:id="rId98"/>
    <p:sldId id="471" r:id="rId99"/>
    <p:sldId id="4056" r:id="rId100"/>
    <p:sldId id="4057" r:id="rId101"/>
    <p:sldId id="581" r:id="rId102"/>
    <p:sldId id="345" r:id="rId103"/>
    <p:sldId id="498" r:id="rId104"/>
    <p:sldId id="352" r:id="rId105"/>
    <p:sldId id="346" r:id="rId106"/>
    <p:sldId id="357" r:id="rId107"/>
    <p:sldId id="593" r:id="rId108"/>
    <p:sldId id="613" r:id="rId109"/>
    <p:sldId id="599" r:id="rId110"/>
    <p:sldId id="600" r:id="rId111"/>
    <p:sldId id="601" r:id="rId112"/>
    <p:sldId id="602" r:id="rId113"/>
    <p:sldId id="605" r:id="rId114"/>
    <p:sldId id="608" r:id="rId115"/>
    <p:sldId id="596" r:id="rId116"/>
    <p:sldId id="558" r:id="rId117"/>
    <p:sldId id="597" r:id="rId118"/>
    <p:sldId id="642" r:id="rId119"/>
    <p:sldId id="497" r:id="rId120"/>
    <p:sldId id="3692" r:id="rId121"/>
    <p:sldId id="3694" r:id="rId122"/>
    <p:sldId id="502" r:id="rId123"/>
    <p:sldId id="528" r:id="rId124"/>
    <p:sldId id="529" r:id="rId125"/>
    <p:sldId id="4058" r:id="rId126"/>
    <p:sldId id="4059" r:id="rId127"/>
    <p:sldId id="391" r:id="rId128"/>
    <p:sldId id="4060" r:id="rId129"/>
    <p:sldId id="621" r:id="rId130"/>
    <p:sldId id="4061" r:id="rId131"/>
    <p:sldId id="393" r:id="rId132"/>
    <p:sldId id="521" r:id="rId133"/>
    <p:sldId id="394" r:id="rId134"/>
    <p:sldId id="4062" r:id="rId135"/>
    <p:sldId id="400" r:id="rId136"/>
    <p:sldId id="4063" r:id="rId137"/>
    <p:sldId id="4064" r:id="rId138"/>
    <p:sldId id="3691" r:id="rId139"/>
    <p:sldId id="603" r:id="rId140"/>
    <p:sldId id="969" r:id="rId141"/>
    <p:sldId id="1976" r:id="rId142"/>
  </p:sldIdLst>
  <p:sldSz cx="9144000" cy="6858000" type="screen4x3"/>
  <p:notesSz cx="6858000" cy="9144000"/>
  <p:embeddedFontLst>
    <p:embeddedFont>
      <p:font typeface="ＭＳ Ｐゴシック" panose="020B0600070205080204" pitchFamily="34" charset="-128"/>
      <p:regular r:id="rId144"/>
    </p:embeddedFont>
    <p:embeddedFont>
      <p:font typeface="Arial Black" panose="020B0604020202020204" pitchFamily="34" charset="0"/>
      <p:bold r:id="rId145"/>
    </p:embeddedFont>
    <p:embeddedFont>
      <p:font typeface="Arial Narrow" panose="020B0604020202020204" pitchFamily="34" charset="0"/>
      <p:regular r:id="rId146"/>
      <p:bold r:id="rId147"/>
      <p:italic r:id="rId148"/>
      <p:boldItalic r:id="rId149"/>
    </p:embeddedFont>
    <p:embeddedFont>
      <p:font typeface="Candara" panose="020E0502030303020204" pitchFamily="34" charset="0"/>
      <p:regular r:id="rId150"/>
      <p:bold r:id="rId151"/>
      <p:italic r:id="rId152"/>
      <p:boldItalic r:id="rId153"/>
    </p:embeddedFont>
    <p:embeddedFont>
      <p:font typeface="Comic Sans MS" panose="030F0902030302020204" pitchFamily="66" charset="0"/>
      <p:regular r:id="rId154"/>
      <p:bold r:id="rId155"/>
      <p:italic r:id="rId156"/>
      <p:boldItalic r:id="rId156"/>
    </p:embeddedFont>
    <p:embeddedFont>
      <p:font typeface="Garamond" panose="02020404030301010803" pitchFamily="18" charset="0"/>
      <p:regular r:id="rId157"/>
      <p:bold r:id="rId158"/>
      <p:italic r:id="rId159"/>
      <p:boldItalic r:id="rId160"/>
    </p:embeddedFont>
    <p:embeddedFont>
      <p:font typeface="Helvetica Neue" panose="02000503000000020004" pitchFamily="2" charset="0"/>
      <p:regular r:id="rId156"/>
      <p:bold r:id="rId156"/>
      <p:italic r:id="rId156"/>
      <p:boldItalic r:id="rId156"/>
    </p:embeddedFont>
    <p:embeddedFont>
      <p:font typeface="KaiTi" panose="02010609060101010101" pitchFamily="49" charset="-122"/>
      <p:regular r:id="rId161"/>
    </p:embeddedFont>
    <p:embeddedFont>
      <p:font typeface="Mistral" panose="03090702030407020403" pitchFamily="66" charset="0"/>
      <p:regular r:id="rId162"/>
    </p:embeddedFont>
    <p:embeddedFont>
      <p:font typeface="Monotype Sorts" pitchFamily="2" charset="2"/>
      <p:regular r:id="rId163"/>
    </p:embeddedFont>
    <p:embeddedFont>
      <p:font typeface="Noto Sans Symbols" pitchFamily="2" charset="0"/>
      <p:regular r:id="rId164"/>
      <p:bold r:id="rId165"/>
    </p:embeddedFont>
    <p:embeddedFont>
      <p:font typeface="NSimSun" panose="02010609030101010101" pitchFamily="49" charset="-122"/>
      <p:regular r:id="rId166"/>
    </p:embeddedFont>
    <p:embeddedFont>
      <p:font typeface="SimHei" panose="02010609060101010101" pitchFamily="49" charset="-122"/>
      <p:regular r:id="rId167"/>
    </p:embeddedFont>
    <p:embeddedFont>
      <p:font typeface="Tahoma" panose="020B0604030504040204" pitchFamily="34" charset="0"/>
      <p:regular r:id="rId168"/>
      <p:bold r:id="rId169"/>
    </p:embeddedFont>
    <p:embeddedFont>
      <p:font typeface="Times"/>
      <p:regular r:id="rId156"/>
      <p:bold r:id="rId156"/>
      <p:italic r:id="rId156"/>
      <p:boldItalic r:id="rId156"/>
    </p:embeddedFont>
    <p:embeddedFont>
      <p:font typeface="Verdana" panose="020B0604030504040204" pitchFamily="34" charset="0"/>
      <p:regular r:id="rId170"/>
      <p:bold r:id="rId171"/>
      <p:italic r:id="rId172"/>
      <p:boldItalic r:id="rId1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0BF5"/>
    <a:srgbClr val="FF6700"/>
    <a:srgbClr val="A67E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145FE40-11EE-4534-81F0-18778CDF8B5E}">
  <a:tblStyle styleId="{0145FE40-11EE-4534-81F0-18778CDF8B5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A2FA762-00FC-449F-8C09-5A24176B9091}"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633"/>
    <p:restoredTop sz="86395" autoAdjust="0"/>
  </p:normalViewPr>
  <p:slideViewPr>
    <p:cSldViewPr snapToGrid="0">
      <p:cViewPr varScale="1">
        <p:scale>
          <a:sx n="110" d="100"/>
          <a:sy n="110" d="100"/>
        </p:scale>
        <p:origin x="1776" y="168"/>
      </p:cViewPr>
      <p:guideLst>
        <p:guide orient="horz" pos="2160"/>
        <p:guide pos="2880"/>
      </p:guideLst>
    </p:cSldViewPr>
  </p:slideViewPr>
  <p:notesTextViewPr>
    <p:cViewPr>
      <p:scale>
        <a:sx n="125" d="100"/>
        <a:sy n="125"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3.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9.xml"/><Relationship Id="rId84" Type="http://schemas.openxmlformats.org/officeDocument/2006/relationships/slide" Target="slides/slide40.xml"/><Relationship Id="rId138" Type="http://schemas.openxmlformats.org/officeDocument/2006/relationships/slide" Target="slides/slide94.xml"/><Relationship Id="rId159" Type="http://schemas.openxmlformats.org/officeDocument/2006/relationships/font" Target="fonts/font15.fntdata"/><Relationship Id="rId170" Type="http://schemas.openxmlformats.org/officeDocument/2006/relationships/font" Target="fonts/font26.fntdata"/><Relationship Id="rId107" Type="http://schemas.openxmlformats.org/officeDocument/2006/relationships/slide" Target="slides/slide6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9.xml"/><Relationship Id="rId74" Type="http://schemas.openxmlformats.org/officeDocument/2006/relationships/slide" Target="slides/slide30.xml"/><Relationship Id="rId128" Type="http://schemas.openxmlformats.org/officeDocument/2006/relationships/slide" Target="slides/slide84.xml"/><Relationship Id="rId149" Type="http://schemas.openxmlformats.org/officeDocument/2006/relationships/font" Target="fonts/font6.fntdata"/><Relationship Id="rId5" Type="http://schemas.openxmlformats.org/officeDocument/2006/relationships/slideMaster" Target="slideMasters/slideMaster5.xml"/><Relationship Id="rId95" Type="http://schemas.openxmlformats.org/officeDocument/2006/relationships/slide" Target="slides/slide51.xml"/><Relationship Id="rId160" Type="http://schemas.openxmlformats.org/officeDocument/2006/relationships/font" Target="fonts/font16.fntdata"/><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20.xml"/><Relationship Id="rId118" Type="http://schemas.openxmlformats.org/officeDocument/2006/relationships/slide" Target="slides/slide74.xml"/><Relationship Id="rId139" Type="http://schemas.openxmlformats.org/officeDocument/2006/relationships/slide" Target="slides/slide95.xml"/><Relationship Id="rId85" Type="http://schemas.openxmlformats.org/officeDocument/2006/relationships/slide" Target="slides/slide41.xml"/><Relationship Id="rId150" Type="http://schemas.openxmlformats.org/officeDocument/2006/relationships/font" Target="fonts/font7.fntdata"/><Relationship Id="rId171" Type="http://schemas.openxmlformats.org/officeDocument/2006/relationships/font" Target="fonts/font27.fntdata"/><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4.xml"/><Relationship Id="rId129" Type="http://schemas.openxmlformats.org/officeDocument/2006/relationships/slide" Target="slides/slide85.xml"/><Relationship Id="rId54" Type="http://schemas.openxmlformats.org/officeDocument/2006/relationships/slide" Target="slides/slide10.xml"/><Relationship Id="rId75" Type="http://schemas.openxmlformats.org/officeDocument/2006/relationships/slide" Target="slides/slide31.xml"/><Relationship Id="rId96" Type="http://schemas.openxmlformats.org/officeDocument/2006/relationships/slide" Target="slides/slide52.xml"/><Relationship Id="rId140" Type="http://schemas.openxmlformats.org/officeDocument/2006/relationships/slide" Target="slides/slide96.xml"/><Relationship Id="rId161" Type="http://schemas.openxmlformats.org/officeDocument/2006/relationships/font" Target="fonts/font17.fntdata"/><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5.xml"/><Relationship Id="rId114" Type="http://schemas.openxmlformats.org/officeDocument/2006/relationships/slide" Target="slides/slide70.xml"/><Relationship Id="rId119" Type="http://schemas.openxmlformats.org/officeDocument/2006/relationships/slide" Target="slides/slide75.xml"/><Relationship Id="rId44" Type="http://schemas.openxmlformats.org/officeDocument/2006/relationships/slideMaster" Target="slideMasters/slideMaster44.xml"/><Relationship Id="rId60" Type="http://schemas.openxmlformats.org/officeDocument/2006/relationships/slide" Target="slides/slide16.xml"/><Relationship Id="rId65" Type="http://schemas.openxmlformats.org/officeDocument/2006/relationships/slide" Target="slides/slide21.xml"/><Relationship Id="rId81" Type="http://schemas.openxmlformats.org/officeDocument/2006/relationships/slide" Target="slides/slide37.xml"/><Relationship Id="rId86" Type="http://schemas.openxmlformats.org/officeDocument/2006/relationships/slide" Target="slides/slide42.xml"/><Relationship Id="rId130" Type="http://schemas.openxmlformats.org/officeDocument/2006/relationships/slide" Target="slides/slide86.xml"/><Relationship Id="rId135" Type="http://schemas.openxmlformats.org/officeDocument/2006/relationships/slide" Target="slides/slide91.xml"/><Relationship Id="rId151" Type="http://schemas.openxmlformats.org/officeDocument/2006/relationships/font" Target="fonts/font8.fntdata"/><Relationship Id="rId156" Type="http://schemas.openxmlformats.org/officeDocument/2006/relationships/font" Target="NULL"/><Relationship Id="rId177" Type="http://schemas.openxmlformats.org/officeDocument/2006/relationships/tableStyles" Target="tableStyles.xml"/><Relationship Id="rId172" Type="http://schemas.openxmlformats.org/officeDocument/2006/relationships/font" Target="fonts/font28.fntdata"/><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5.xml"/><Relationship Id="rId34" Type="http://schemas.openxmlformats.org/officeDocument/2006/relationships/slideMaster" Target="slideMasters/slideMaster34.xml"/><Relationship Id="rId50" Type="http://schemas.openxmlformats.org/officeDocument/2006/relationships/slide" Target="slides/slide6.xml"/><Relationship Id="rId55" Type="http://schemas.openxmlformats.org/officeDocument/2006/relationships/slide" Target="slides/slide11.xml"/><Relationship Id="rId76" Type="http://schemas.openxmlformats.org/officeDocument/2006/relationships/slide" Target="slides/slide32.xml"/><Relationship Id="rId97" Type="http://schemas.openxmlformats.org/officeDocument/2006/relationships/slide" Target="slides/slide53.xml"/><Relationship Id="rId104" Type="http://schemas.openxmlformats.org/officeDocument/2006/relationships/slide" Target="slides/slide60.xml"/><Relationship Id="rId120" Type="http://schemas.openxmlformats.org/officeDocument/2006/relationships/slide" Target="slides/slide76.xml"/><Relationship Id="rId125" Type="http://schemas.openxmlformats.org/officeDocument/2006/relationships/slide" Target="slides/slide81.xml"/><Relationship Id="rId141" Type="http://schemas.openxmlformats.org/officeDocument/2006/relationships/slide" Target="slides/slide97.xml"/><Relationship Id="rId146" Type="http://schemas.openxmlformats.org/officeDocument/2006/relationships/font" Target="fonts/font3.fntdata"/><Relationship Id="rId167" Type="http://schemas.openxmlformats.org/officeDocument/2006/relationships/font" Target="fonts/font23.fntdata"/><Relationship Id="rId7" Type="http://schemas.openxmlformats.org/officeDocument/2006/relationships/slideMaster" Target="slideMasters/slideMaster7.xml"/><Relationship Id="rId71" Type="http://schemas.openxmlformats.org/officeDocument/2006/relationships/slide" Target="slides/slide27.xml"/><Relationship Id="rId92" Type="http://schemas.openxmlformats.org/officeDocument/2006/relationships/slide" Target="slides/slide48.xml"/><Relationship Id="rId162" Type="http://schemas.openxmlformats.org/officeDocument/2006/relationships/font" Target="fonts/font18.fntdata"/><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1.xml"/><Relationship Id="rId66" Type="http://schemas.openxmlformats.org/officeDocument/2006/relationships/slide" Target="slides/slide22.xml"/><Relationship Id="rId87" Type="http://schemas.openxmlformats.org/officeDocument/2006/relationships/slide" Target="slides/slide43.xml"/><Relationship Id="rId110" Type="http://schemas.openxmlformats.org/officeDocument/2006/relationships/slide" Target="slides/slide66.xml"/><Relationship Id="rId115" Type="http://schemas.openxmlformats.org/officeDocument/2006/relationships/slide" Target="slides/slide71.xml"/><Relationship Id="rId131" Type="http://schemas.openxmlformats.org/officeDocument/2006/relationships/slide" Target="slides/slide87.xml"/><Relationship Id="rId136" Type="http://schemas.openxmlformats.org/officeDocument/2006/relationships/slide" Target="slides/slide92.xml"/><Relationship Id="rId157" Type="http://schemas.openxmlformats.org/officeDocument/2006/relationships/font" Target="fonts/font13.fntdata"/><Relationship Id="rId61" Type="http://schemas.openxmlformats.org/officeDocument/2006/relationships/slide" Target="slides/slide17.xml"/><Relationship Id="rId82" Type="http://schemas.openxmlformats.org/officeDocument/2006/relationships/slide" Target="slides/slide38.xml"/><Relationship Id="rId152" Type="http://schemas.openxmlformats.org/officeDocument/2006/relationships/font" Target="fonts/font9.fntdata"/><Relationship Id="rId173" Type="http://schemas.openxmlformats.org/officeDocument/2006/relationships/font" Target="fonts/font29.fntdata"/><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2.xml"/><Relationship Id="rId77" Type="http://schemas.openxmlformats.org/officeDocument/2006/relationships/slide" Target="slides/slide33.xml"/><Relationship Id="rId100" Type="http://schemas.openxmlformats.org/officeDocument/2006/relationships/slide" Target="slides/slide56.xml"/><Relationship Id="rId105" Type="http://schemas.openxmlformats.org/officeDocument/2006/relationships/slide" Target="slides/slide61.xml"/><Relationship Id="rId126" Type="http://schemas.openxmlformats.org/officeDocument/2006/relationships/slide" Target="slides/slide82.xml"/><Relationship Id="rId147" Type="http://schemas.openxmlformats.org/officeDocument/2006/relationships/font" Target="fonts/font4.fntdata"/><Relationship Id="rId168" Type="http://schemas.openxmlformats.org/officeDocument/2006/relationships/font" Target="fonts/font24.fntdata"/><Relationship Id="rId8" Type="http://schemas.openxmlformats.org/officeDocument/2006/relationships/slideMaster" Target="slideMasters/slideMaster8.xml"/><Relationship Id="rId51" Type="http://schemas.openxmlformats.org/officeDocument/2006/relationships/slide" Target="slides/slide7.xml"/><Relationship Id="rId72" Type="http://schemas.openxmlformats.org/officeDocument/2006/relationships/slide" Target="slides/slide28.xml"/><Relationship Id="rId93" Type="http://schemas.openxmlformats.org/officeDocument/2006/relationships/slide" Target="slides/slide49.xml"/><Relationship Id="rId98" Type="http://schemas.openxmlformats.org/officeDocument/2006/relationships/slide" Target="slides/slide54.xml"/><Relationship Id="rId121" Type="http://schemas.openxmlformats.org/officeDocument/2006/relationships/slide" Target="slides/slide77.xml"/><Relationship Id="rId142" Type="http://schemas.openxmlformats.org/officeDocument/2006/relationships/slide" Target="slides/slide98.xml"/><Relationship Id="rId163" Type="http://schemas.openxmlformats.org/officeDocument/2006/relationships/font" Target="fonts/font19.fntdata"/><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xml"/><Relationship Id="rId67" Type="http://schemas.openxmlformats.org/officeDocument/2006/relationships/slide" Target="slides/slide23.xml"/><Relationship Id="rId116" Type="http://schemas.openxmlformats.org/officeDocument/2006/relationships/slide" Target="slides/slide72.xml"/><Relationship Id="rId137" Type="http://schemas.openxmlformats.org/officeDocument/2006/relationships/slide" Target="slides/slide93.xml"/><Relationship Id="rId158" Type="http://schemas.openxmlformats.org/officeDocument/2006/relationships/font" Target="fonts/font14.fntdata"/><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8.xml"/><Relationship Id="rId83" Type="http://schemas.openxmlformats.org/officeDocument/2006/relationships/slide" Target="slides/slide39.xml"/><Relationship Id="rId88" Type="http://schemas.openxmlformats.org/officeDocument/2006/relationships/slide" Target="slides/slide44.xml"/><Relationship Id="rId111" Type="http://schemas.openxmlformats.org/officeDocument/2006/relationships/slide" Target="slides/slide67.xml"/><Relationship Id="rId132" Type="http://schemas.openxmlformats.org/officeDocument/2006/relationships/slide" Target="slides/slide88.xml"/><Relationship Id="rId153" Type="http://schemas.openxmlformats.org/officeDocument/2006/relationships/font" Target="fonts/font10.fntdata"/><Relationship Id="rId174"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3.xml"/><Relationship Id="rId106" Type="http://schemas.openxmlformats.org/officeDocument/2006/relationships/slide" Target="slides/slide62.xml"/><Relationship Id="rId127" Type="http://schemas.openxmlformats.org/officeDocument/2006/relationships/slide" Target="slides/slide8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8.xml"/><Relationship Id="rId73" Type="http://schemas.openxmlformats.org/officeDocument/2006/relationships/slide" Target="slides/slide29.xml"/><Relationship Id="rId78" Type="http://schemas.openxmlformats.org/officeDocument/2006/relationships/slide" Target="slides/slide34.xml"/><Relationship Id="rId94" Type="http://schemas.openxmlformats.org/officeDocument/2006/relationships/slide" Target="slides/slide50.xml"/><Relationship Id="rId99" Type="http://schemas.openxmlformats.org/officeDocument/2006/relationships/slide" Target="slides/slide55.xml"/><Relationship Id="rId101" Type="http://schemas.openxmlformats.org/officeDocument/2006/relationships/slide" Target="slides/slide57.xml"/><Relationship Id="rId122" Type="http://schemas.openxmlformats.org/officeDocument/2006/relationships/slide" Target="slides/slide78.xml"/><Relationship Id="rId143" Type="http://schemas.openxmlformats.org/officeDocument/2006/relationships/notesMaster" Target="notesMasters/notesMaster1.xml"/><Relationship Id="rId148" Type="http://schemas.openxmlformats.org/officeDocument/2006/relationships/font" Target="fonts/font5.fntdata"/><Relationship Id="rId164" Type="http://schemas.openxmlformats.org/officeDocument/2006/relationships/font" Target="fonts/font20.fntdata"/><Relationship Id="rId169" Type="http://schemas.openxmlformats.org/officeDocument/2006/relationships/font" Target="fonts/font25.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3.xml"/><Relationship Id="rId68" Type="http://schemas.openxmlformats.org/officeDocument/2006/relationships/slide" Target="slides/slide24.xml"/><Relationship Id="rId89" Type="http://schemas.openxmlformats.org/officeDocument/2006/relationships/slide" Target="slides/slide45.xml"/><Relationship Id="rId112" Type="http://schemas.openxmlformats.org/officeDocument/2006/relationships/slide" Target="slides/slide68.xml"/><Relationship Id="rId133" Type="http://schemas.openxmlformats.org/officeDocument/2006/relationships/slide" Target="slides/slide89.xml"/><Relationship Id="rId154" Type="http://schemas.openxmlformats.org/officeDocument/2006/relationships/font" Target="fonts/font11.fntdata"/><Relationship Id="rId175" Type="http://schemas.openxmlformats.org/officeDocument/2006/relationships/viewProps" Target="viewProps.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4.xml"/><Relationship Id="rId79" Type="http://schemas.openxmlformats.org/officeDocument/2006/relationships/slide" Target="slides/slide35.xml"/><Relationship Id="rId102" Type="http://schemas.openxmlformats.org/officeDocument/2006/relationships/slide" Target="slides/slide58.xml"/><Relationship Id="rId123" Type="http://schemas.openxmlformats.org/officeDocument/2006/relationships/slide" Target="slides/slide79.xml"/><Relationship Id="rId144" Type="http://schemas.openxmlformats.org/officeDocument/2006/relationships/font" Target="fonts/font1.fntdata"/><Relationship Id="rId90" Type="http://schemas.openxmlformats.org/officeDocument/2006/relationships/slide" Target="slides/slide46.xml"/><Relationship Id="rId165" Type="http://schemas.openxmlformats.org/officeDocument/2006/relationships/font" Target="fonts/font21.fntdata"/><Relationship Id="rId27" Type="http://schemas.openxmlformats.org/officeDocument/2006/relationships/slideMaster" Target="slideMasters/slideMaster27.xml"/><Relationship Id="rId48" Type="http://schemas.openxmlformats.org/officeDocument/2006/relationships/slide" Target="slides/slide4.xml"/><Relationship Id="rId69" Type="http://schemas.openxmlformats.org/officeDocument/2006/relationships/slide" Target="slides/slide25.xml"/><Relationship Id="rId113" Type="http://schemas.openxmlformats.org/officeDocument/2006/relationships/slide" Target="slides/slide69.xml"/><Relationship Id="rId134" Type="http://schemas.openxmlformats.org/officeDocument/2006/relationships/slide" Target="slides/slide90.xml"/><Relationship Id="rId80" Type="http://schemas.openxmlformats.org/officeDocument/2006/relationships/slide" Target="slides/slide36.xml"/><Relationship Id="rId155" Type="http://schemas.openxmlformats.org/officeDocument/2006/relationships/font" Target="fonts/font12.fntdata"/><Relationship Id="rId176" Type="http://schemas.openxmlformats.org/officeDocument/2006/relationships/theme" Target="theme/theme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5.xml"/><Relationship Id="rId103" Type="http://schemas.openxmlformats.org/officeDocument/2006/relationships/slide" Target="slides/slide59.xml"/><Relationship Id="rId124" Type="http://schemas.openxmlformats.org/officeDocument/2006/relationships/slide" Target="slides/slide80.xml"/><Relationship Id="rId70" Type="http://schemas.openxmlformats.org/officeDocument/2006/relationships/slide" Target="slides/slide26.xml"/><Relationship Id="rId91" Type="http://schemas.openxmlformats.org/officeDocument/2006/relationships/slide" Target="slides/slide47.xml"/><Relationship Id="rId145" Type="http://schemas.openxmlformats.org/officeDocument/2006/relationships/font" Target="fonts/font2.fntdata"/><Relationship Id="rId166" Type="http://schemas.openxmlformats.org/officeDocument/2006/relationships/font" Target="fonts/font22.fntdata"/><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lvl1pPr>
              <a:defRPr b="1" i="0">
                <a:latin typeface="Arial" panose="020B0604020202020204" pitchFamily="34" charset="0"/>
                <a:cs typeface="Arial" panose="020B0604020202020204" pitchFamily="34" charset="0"/>
              </a:defRPr>
            </a:lvl1pPr>
          </a:lstStyle>
          <a:p>
            <a:pPr algn="r"/>
            <a:fld id="{00000000-1234-1234-1234-123412341234}" type="slidenum">
              <a:rPr lang="en-US" sz="1200" smtClean="0">
                <a:solidFill>
                  <a:schemeClr val="dk1"/>
                </a:solidFill>
              </a:rPr>
              <a:pPr algn="r"/>
              <a:t>‹#›</a:t>
            </a:fld>
            <a:endParaRPr lang="en-US" sz="1200" dirty="0">
              <a:solidFill>
                <a:schemeClr val="dk1"/>
              </a:solidFill>
            </a:endParaRPr>
          </a:p>
        </p:txBody>
      </p:sp>
    </p:spTree>
    <p:extLst>
      <p:ext uri="{BB962C8B-B14F-4D97-AF65-F5344CB8AC3E}">
        <p14:creationId xmlns:p14="http://schemas.microsoft.com/office/powerpoint/2010/main" val="163360872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3"/>
        <p:cNvGrpSpPr/>
        <p:nvPr/>
      </p:nvGrpSpPr>
      <p:grpSpPr>
        <a:xfrm>
          <a:off x="0" y="0"/>
          <a:ext cx="0" cy="0"/>
          <a:chOff x="0" y="0"/>
          <a:chExt cx="0" cy="0"/>
        </a:xfrm>
      </p:grpSpPr>
      <p:sp>
        <p:nvSpPr>
          <p:cNvPr id="4484" name="Google Shape;4484;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1</a:t>
            </a:fld>
            <a:endParaRPr sz="1200">
              <a:solidFill>
                <a:srgbClr val="FFFFFF"/>
              </a:solidFill>
              <a:latin typeface="Comic Sans MS"/>
              <a:ea typeface="Comic Sans MS"/>
              <a:cs typeface="Comic Sans MS"/>
              <a:sym typeface="Comic Sans MS"/>
            </a:endParaRPr>
          </a:p>
        </p:txBody>
      </p:sp>
      <p:sp>
        <p:nvSpPr>
          <p:cNvPr id="4485" name="Google Shape;4485;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86" name="Google Shape;4486;p22: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4"/>
        <p:cNvGrpSpPr/>
        <p:nvPr/>
      </p:nvGrpSpPr>
      <p:grpSpPr>
        <a:xfrm>
          <a:off x="0" y="0"/>
          <a:ext cx="0" cy="0"/>
          <a:chOff x="0" y="0"/>
          <a:chExt cx="0" cy="0"/>
        </a:xfrm>
      </p:grpSpPr>
      <p:sp>
        <p:nvSpPr>
          <p:cNvPr id="4605" name="Google Shape;4605;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u="none" strike="noStrike" cap="none">
                <a:solidFill>
                  <a:srgbClr val="000000"/>
                </a:solidFill>
                <a:sym typeface="Arial"/>
              </a:rPr>
              <a:t>10</a:t>
            </a:fld>
            <a:endParaRPr sz="1200" u="none" strike="noStrike" cap="none" dirty="0">
              <a:solidFill>
                <a:srgbClr val="000000"/>
              </a:solidFill>
              <a:sym typeface="Arial"/>
            </a:endParaRPr>
          </a:p>
        </p:txBody>
      </p:sp>
      <p:sp>
        <p:nvSpPr>
          <p:cNvPr id="4606" name="Google Shape;4606;p29: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607" name="Google Shape;4607;p29:notes"/>
          <p:cNvSpPr txBox="1">
            <a:spLocks noGrp="1"/>
          </p:cNvSpPr>
          <p:nvPr>
            <p:ph type="body" idx="1"/>
          </p:nvPr>
        </p:nvSpPr>
        <p:spPr>
          <a:xfrm>
            <a:off x="914400" y="4346575"/>
            <a:ext cx="5029200" cy="4122738"/>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4" indent="0" algn="l" defTabSz="457200" rtl="0" eaLnBrk="1" fontAlgn="auto" latinLnBrk="0" hangingPunct="1">
              <a:lnSpc>
                <a:spcPct val="100000"/>
              </a:lnSpc>
              <a:spcBef>
                <a:spcPts val="0"/>
              </a:spcBef>
              <a:spcAft>
                <a:spcPts val="0"/>
              </a:spcAft>
              <a:buClrTx/>
              <a:buSzTx/>
              <a:buFontTx/>
              <a:buNone/>
              <a:tabLst/>
              <a:defRPr/>
            </a:pPr>
            <a:endParaRPr lang="en-US" altLang="zh-CN" dirty="0">
              <a:latin typeface="Times New Roman" charset="0"/>
              <a:ea typeface="ＭＳ Ｐゴシック" charset="0"/>
              <a:cs typeface="ＭＳ Ｐゴシック" charset="0"/>
            </a:endParaRPr>
          </a:p>
          <a:p>
            <a:pPr marL="0" marR="0" lvl="4"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They need to be taught who God is and how they are a nation chosen by the Sovereign Lord of all creation. </a:t>
            </a:r>
          </a:p>
          <a:p>
            <a:pPr marL="0" marR="0" lvl="4"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Then they will see that Canaan’s giants and walled cities are puny in comparison to their great God </a:t>
            </a:r>
            <a:endParaRPr lang="zh-CN" altLang="en-US" dirty="0">
              <a:latin typeface="Times New Roman" charset="0"/>
              <a:ea typeface="ＭＳ Ｐゴシック" charset="0"/>
              <a:cs typeface="ＭＳ Ｐゴシック" charset="0"/>
            </a:endParaRPr>
          </a:p>
          <a:p>
            <a:pPr marL="0" lvl="0" indent="0" algn="l" rtl="0">
              <a:spcBef>
                <a:spcPts val="0"/>
              </a:spcBef>
              <a:spcAft>
                <a:spcPts val="0"/>
              </a:spcAft>
              <a:buNone/>
            </a:pPr>
            <a:endParaRPr lang="en-US" altLang="zh-CN" b="1"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zh-CN" altLang="en-US" b="1" dirty="0">
                <a:latin typeface="Arial" panose="020B0604020202020204" pitchFamily="34" charset="0"/>
                <a:cs typeface="Arial" panose="020B0604020202020204" pitchFamily="34" charset="0"/>
              </a:rPr>
              <a:t>他们需要被教导上帝是谁，以及他们是如何被万物的主宰所选择的民族。</a:t>
            </a:r>
          </a:p>
          <a:p>
            <a:pPr marL="0" lvl="0" indent="0" algn="l" rtl="0">
              <a:spcBef>
                <a:spcPts val="0"/>
              </a:spcBef>
              <a:spcAft>
                <a:spcPts val="0"/>
              </a:spcAft>
              <a:buNone/>
            </a:pPr>
            <a:r>
              <a:rPr lang="zh-CN" altLang="en-US" b="1" dirty="0">
                <a:latin typeface="Arial" panose="020B0604020202020204" pitchFamily="34" charset="0"/>
                <a:cs typeface="Arial" panose="020B0604020202020204" pitchFamily="34" charset="0"/>
              </a:rPr>
              <a:t>然后他们就会明白，迦南的巨人和城墙密布的城市与他们伟大的上帝相比是微不足道的</a:t>
            </a: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Arial" panose="020B0604020202020204" pitchFamily="34" charset="0"/>
              <a:ea typeface="+mn-ea"/>
              <a:cs typeface="Arial" panose="020B0604020202020204" pitchFamily="34" charset="0"/>
            </a:endParaRPr>
          </a:p>
          <a:p>
            <a:r>
              <a:rPr lang="en-US" sz="1200" b="1" kern="1200" dirty="0">
                <a:solidFill>
                  <a:schemeClr val="tx1"/>
                </a:solidFill>
                <a:effectLst/>
                <a:latin typeface="Arial" panose="020B0604020202020204" pitchFamily="34" charset="0"/>
                <a:ea typeface="+mn-ea"/>
                <a:cs typeface="Arial" panose="020B0604020202020204" pitchFamily="34" charset="0"/>
              </a:rPr>
              <a:t>So what better way to show their identity but by writing a theological history of where they came from? That’s what we have in the pages of Genesis: The narrow lineage of Israel from Creation to Joseph informs Israel it began by God's election for rule and unconditional promise for blessings through Abraham in contrast to the Canaanites.</a:t>
            </a:r>
          </a:p>
          <a:p>
            <a:endParaRPr lang="en-US" sz="1200" b="1" kern="1200" dirty="0">
              <a:solidFill>
                <a:schemeClr val="tx1"/>
              </a:solidFill>
              <a:effectLst/>
              <a:latin typeface="Arial" panose="020B0604020202020204" pitchFamily="34" charset="0"/>
              <a:ea typeface="+mn-ea"/>
              <a:cs typeface="Arial" panose="020B0604020202020204" pitchFamily="34" charset="0"/>
            </a:endParaRPr>
          </a:p>
          <a:p>
            <a:r>
              <a:rPr lang="zh-CN" altLang="en-US" sz="1200" b="1" kern="1200" dirty="0">
                <a:solidFill>
                  <a:schemeClr val="tx1"/>
                </a:solidFill>
                <a:effectLst/>
                <a:latin typeface="Arial" panose="020B0604020202020204" pitchFamily="34" charset="0"/>
                <a:ea typeface="+mn-ea"/>
                <a:cs typeface="Arial" panose="020B0604020202020204" pitchFamily="34" charset="0"/>
              </a:rPr>
              <a:t>那么，除了通过写出他们来自何处的神学历史，还有什么更好的方法来展示他们的身份呢？这就是我们在</a:t>
            </a:r>
            <a:r>
              <a:rPr lang="en-US" altLang="zh-CN" sz="1200" b="1" kern="1200" dirty="0">
                <a:solidFill>
                  <a:schemeClr val="tx1"/>
                </a:solidFill>
                <a:effectLst/>
                <a:latin typeface="Arial" panose="020B0604020202020204" pitchFamily="34" charset="0"/>
                <a:ea typeface="+mn-ea"/>
                <a:cs typeface="Arial" panose="020B0604020202020204" pitchFamily="34" charset="0"/>
              </a:rPr>
              <a:t>《</a:t>
            </a:r>
            <a:r>
              <a:rPr lang="zh-CN" altLang="en-US" sz="1200" b="1" kern="1200" dirty="0">
                <a:solidFill>
                  <a:schemeClr val="tx1"/>
                </a:solidFill>
                <a:effectLst/>
                <a:latin typeface="Arial" panose="020B0604020202020204" pitchFamily="34" charset="0"/>
                <a:ea typeface="+mn-ea"/>
                <a:cs typeface="Arial" panose="020B0604020202020204" pitchFamily="34" charset="0"/>
              </a:rPr>
              <a:t>创世纪</a:t>
            </a:r>
            <a:r>
              <a:rPr lang="en-US" altLang="zh-CN" sz="1200" b="1" kern="1200" dirty="0">
                <a:solidFill>
                  <a:schemeClr val="tx1"/>
                </a:solidFill>
                <a:effectLst/>
                <a:latin typeface="Arial" panose="020B0604020202020204" pitchFamily="34" charset="0"/>
                <a:ea typeface="+mn-ea"/>
                <a:cs typeface="Arial" panose="020B0604020202020204" pitchFamily="34" charset="0"/>
              </a:rPr>
              <a:t>》</a:t>
            </a:r>
            <a:r>
              <a:rPr lang="zh-CN" altLang="en-US" sz="1200" b="1" kern="1200" dirty="0">
                <a:solidFill>
                  <a:schemeClr val="tx1"/>
                </a:solidFill>
                <a:effectLst/>
                <a:latin typeface="Arial" panose="020B0604020202020204" pitchFamily="34" charset="0"/>
                <a:ea typeface="+mn-ea"/>
                <a:cs typeface="Arial" panose="020B0604020202020204" pitchFamily="34" charset="0"/>
              </a:rPr>
              <a:t>中看到的：从创世到约瑟，以色列的狭窄血统表明，以色列的起源是上帝通过亚伯拉罕选举统治，并通过亚伯拉罕无条件地承诺赐福，这与迦南人形成鲜明对比。</a:t>
            </a:r>
            <a:r>
              <a:rPr lang="en-US" sz="1200" b="1" kern="1200" dirty="0">
                <a:solidFill>
                  <a:schemeClr val="tx1"/>
                </a:solidFill>
                <a:effectLst/>
                <a:latin typeface="Arial" panose="020B0604020202020204" pitchFamily="34" charset="0"/>
                <a:ea typeface="+mn-ea"/>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u="none" strike="noStrike" kern="1200" cap="none" spc="0" normalizeH="0" baseline="0" noProof="0" smtClean="0">
                <a:ln>
                  <a:noFill/>
                </a:ln>
                <a:solidFill>
                  <a:prstClr val="black"/>
                </a:solidFill>
                <a:effectLst/>
                <a:uLnTx/>
                <a:uFillTx/>
                <a:latin typeface="Calibri"/>
                <a:ea typeface="+mn-ea"/>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u="none" strike="noStrike" kern="1200" cap="none" spc="0" normalizeH="0" baseline="0" noProof="0" dirty="0">
              <a:ln>
                <a:noFill/>
              </a:ln>
              <a:solidFill>
                <a:prstClr val="black"/>
              </a:solidFill>
              <a:effectLst/>
              <a:uLnTx/>
              <a:uFillTx/>
              <a:latin typeface="Calibri"/>
              <a:ea typeface="+mn-ea"/>
            </a:endParaRPr>
          </a:p>
        </p:txBody>
      </p:sp>
    </p:spTree>
    <p:extLst>
      <p:ext uri="{BB962C8B-B14F-4D97-AF65-F5344CB8AC3E}">
        <p14:creationId xmlns:p14="http://schemas.microsoft.com/office/powerpoint/2010/main" val="3185874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2"/>
        <p:cNvGrpSpPr/>
        <p:nvPr/>
      </p:nvGrpSpPr>
      <p:grpSpPr>
        <a:xfrm>
          <a:off x="0" y="0"/>
          <a:ext cx="0" cy="0"/>
          <a:chOff x="0" y="0"/>
          <a:chExt cx="0" cy="0"/>
        </a:xfrm>
      </p:grpSpPr>
      <p:sp>
        <p:nvSpPr>
          <p:cNvPr id="4613" name="Google Shape;4613;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FFFFFF"/>
              </a:buClr>
              <a:buSzPts val="1200"/>
              <a:buFont typeface="Comic Sans MS"/>
              <a:buNone/>
            </a:pPr>
            <a:fld id="{00000000-1234-1234-1234-123412341234}" type="slidenum">
              <a:rPr lang="en-US" sz="1200" b="0" i="0" u="none" strike="noStrike" cap="none">
                <a:solidFill>
                  <a:srgbClr val="FFFFFF"/>
                </a:solidFill>
                <a:latin typeface="Comic Sans MS"/>
                <a:ea typeface="Comic Sans MS"/>
                <a:cs typeface="Comic Sans MS"/>
                <a:sym typeface="Comic Sans MS"/>
              </a:rPr>
              <a:t>12</a:t>
            </a:fld>
            <a:endParaRPr sz="1200" b="0" i="0" u="none" strike="noStrike" cap="none">
              <a:solidFill>
                <a:srgbClr val="FFFFFF"/>
              </a:solidFill>
              <a:latin typeface="Comic Sans MS"/>
              <a:ea typeface="Comic Sans MS"/>
              <a:cs typeface="Comic Sans MS"/>
              <a:sym typeface="Comic Sans MS"/>
            </a:endParaRPr>
          </a:p>
        </p:txBody>
      </p:sp>
      <p:sp>
        <p:nvSpPr>
          <p:cNvPr id="4614" name="Google Shape;4614;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615" name="Google Shape;4615;p30: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zh-CN" sz="1200" b="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CN" sz="1200" b="1" kern="1200" dirty="0">
                <a:solidFill>
                  <a:schemeClr val="tx1"/>
                </a:solidFill>
                <a:effectLst/>
                <a:latin typeface="Arial" panose="020B0604020202020204" pitchFamily="34" charset="0"/>
                <a:ea typeface="+mn-ea"/>
                <a:cs typeface="Arial" panose="020B0604020202020204" pitchFamily="34" charset="0"/>
              </a:rPr>
              <a:t>The key word for Genesis is election—God chose them to rule with him and he does the same for us.</a:t>
            </a:r>
            <a:r>
              <a:rPr lang="en-US" altLang="zh-CN" b="1" dirty="0">
                <a:effectLst/>
                <a:latin typeface="Arial" panose="020B0604020202020204" pitchFamily="34" charset="0"/>
                <a:cs typeface="Arial" panose="020B0604020202020204" pitchFamily="34" charset="0"/>
              </a:rPr>
              <a:t> </a:t>
            </a:r>
            <a:endParaRPr lang="en-US" altLang="zh-CN" b="1"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US" altLang="zh-CN" b="1"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创世纪</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的关键词是拣选</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上帝拣选他们与他一起统治，他也拣选我们。</a:t>
            </a: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2"/>
        <p:cNvGrpSpPr/>
        <p:nvPr/>
      </p:nvGrpSpPr>
      <p:grpSpPr>
        <a:xfrm>
          <a:off x="0" y="0"/>
          <a:ext cx="0" cy="0"/>
          <a:chOff x="0" y="0"/>
          <a:chExt cx="0" cy="0"/>
        </a:xfrm>
      </p:grpSpPr>
      <p:sp>
        <p:nvSpPr>
          <p:cNvPr id="4623" name="Google Shape;4623;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u="none" strike="noStrike" cap="none">
                <a:solidFill>
                  <a:srgbClr val="000000"/>
                </a:solidFill>
                <a:sym typeface="Arial"/>
              </a:rPr>
              <a:t>13</a:t>
            </a:fld>
            <a:endParaRPr sz="1200" u="none" strike="noStrike" cap="none" dirty="0">
              <a:solidFill>
                <a:srgbClr val="000000"/>
              </a:solidFill>
              <a:sym typeface="Arial"/>
            </a:endParaRPr>
          </a:p>
        </p:txBody>
      </p:sp>
      <p:sp>
        <p:nvSpPr>
          <p:cNvPr id="4624" name="Google Shape;4624;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625" name="Google Shape;4625;p31: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zh-CN" sz="1200" b="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CN" sz="1200" b="1" kern="1200" dirty="0">
                <a:solidFill>
                  <a:schemeClr val="tx1"/>
                </a:solidFill>
                <a:effectLst/>
                <a:latin typeface="Arial" panose="020B0604020202020204" pitchFamily="34" charset="0"/>
                <a:ea typeface="+mn-ea"/>
                <a:cs typeface="Arial" panose="020B0604020202020204" pitchFamily="34" charset="0"/>
              </a:rPr>
              <a:t>Genesis</a:t>
            </a:r>
            <a:r>
              <a:rPr lang="en-US" altLang="zh-CN" b="1" dirty="0">
                <a:effectLst/>
                <a:latin typeface="Arial" panose="020B0604020202020204" pitchFamily="34" charset="0"/>
                <a:cs typeface="Arial" panose="020B0604020202020204" pitchFamily="34" charset="0"/>
              </a:rPr>
              <a:t> 1–11 shows Israel’s origin in election and pivots in Genesis 12 to show the nation originated in God’s promise to Abraham to bless all peoples.</a:t>
            </a:r>
            <a:endParaRPr lang="zh-CN" altLang="en-US" dirty="0">
              <a:latin typeface="Times New Roman" charset="0"/>
              <a:ea typeface="ＭＳ Ｐゴシック" charset="0"/>
              <a:cs typeface="ＭＳ Ｐゴシック" charset="0"/>
            </a:endParaRPr>
          </a:p>
          <a:p>
            <a:pPr marL="0" lvl="0" indent="0" algn="l" rtl="0">
              <a:spcBef>
                <a:spcPts val="0"/>
              </a:spcBef>
              <a:spcAft>
                <a:spcPts val="0"/>
              </a:spcAft>
              <a:buNone/>
            </a:pPr>
            <a:r>
              <a:rPr lang="zh-CN" altLang="en-US" dirty="0">
                <a:latin typeface="Times New Roman"/>
                <a:ea typeface="Times New Roman"/>
                <a:cs typeface="Times New Roman"/>
                <a:sym typeface="Times New Roman"/>
              </a:rPr>
              <a:t>创世记 </a:t>
            </a:r>
            <a:r>
              <a:rPr lang="en-US" altLang="zh-CN" dirty="0">
                <a:latin typeface="Times New Roman"/>
                <a:ea typeface="Times New Roman"/>
                <a:cs typeface="Times New Roman"/>
                <a:sym typeface="Times New Roman"/>
              </a:rPr>
              <a:t>1-11 </a:t>
            </a:r>
            <a:r>
              <a:rPr lang="zh-CN" altLang="en-US" dirty="0">
                <a:latin typeface="Times New Roman"/>
                <a:ea typeface="Times New Roman"/>
                <a:cs typeface="Times New Roman"/>
                <a:sym typeface="Times New Roman"/>
              </a:rPr>
              <a:t>章显示了以色列的起源于拣选，并在创世记 </a:t>
            </a:r>
            <a:r>
              <a:rPr lang="en-US" altLang="zh-CN" dirty="0">
                <a:latin typeface="Times New Roman"/>
                <a:ea typeface="Times New Roman"/>
                <a:cs typeface="Times New Roman"/>
                <a:sym typeface="Times New Roman"/>
              </a:rPr>
              <a:t>12 </a:t>
            </a:r>
            <a:r>
              <a:rPr lang="zh-CN" altLang="en-US" dirty="0">
                <a:latin typeface="Times New Roman"/>
                <a:ea typeface="Times New Roman"/>
                <a:cs typeface="Times New Roman"/>
                <a:sym typeface="Times New Roman"/>
              </a:rPr>
              <a:t>章中表明这个国家起源于上帝对亚伯拉罕的承诺，即祝福所有人。</a:t>
            </a:r>
            <a:endParaRPr dirty="0">
              <a:latin typeface="Times New Roman"/>
              <a:ea typeface="Times New Roman"/>
              <a:cs typeface="Times New Roman"/>
              <a:sym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3"/>
        <p:cNvGrpSpPr/>
        <p:nvPr/>
      </p:nvGrpSpPr>
      <p:grpSpPr>
        <a:xfrm>
          <a:off x="0" y="0"/>
          <a:ext cx="0" cy="0"/>
          <a:chOff x="0" y="0"/>
          <a:chExt cx="0" cy="0"/>
        </a:xfrm>
      </p:grpSpPr>
      <p:sp>
        <p:nvSpPr>
          <p:cNvPr id="4424" name="Google Shape;4424;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FFFFFF"/>
              </a:buClr>
              <a:buSzPts val="1200"/>
              <a:buFont typeface="Comic Sans MS"/>
              <a:buNone/>
            </a:pPr>
            <a:fld id="{00000000-1234-1234-1234-123412341234}" type="slidenum">
              <a:rPr lang="en-US" sz="1200" b="0" i="0" u="none" strike="noStrike" cap="none">
                <a:solidFill>
                  <a:srgbClr val="FFFFFF"/>
                </a:solidFill>
                <a:latin typeface="Comic Sans MS"/>
                <a:ea typeface="Comic Sans MS"/>
                <a:cs typeface="Comic Sans MS"/>
                <a:sym typeface="Comic Sans MS"/>
              </a:rPr>
              <a:t>14</a:t>
            </a:fld>
            <a:endParaRPr sz="1200" b="0" i="0" u="none" strike="noStrike" cap="none">
              <a:solidFill>
                <a:srgbClr val="FFFFFF"/>
              </a:solidFill>
              <a:latin typeface="Comic Sans MS"/>
              <a:ea typeface="Comic Sans MS"/>
              <a:cs typeface="Comic Sans MS"/>
              <a:sym typeface="Comic Sans MS"/>
            </a:endParaRPr>
          </a:p>
        </p:txBody>
      </p:sp>
      <p:sp>
        <p:nvSpPr>
          <p:cNvPr id="4425" name="Google Shape;4425;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26" name="Google Shape;4426;p15: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lang="en-US" b="1"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200" b="1" kern="1200" dirty="0">
                <a:solidFill>
                  <a:schemeClr val="tx1"/>
                </a:solidFill>
                <a:effectLst/>
                <a:latin typeface="Arial" panose="020B0604020202020204" pitchFamily="34" charset="0"/>
                <a:ea typeface="+mn-ea"/>
                <a:cs typeface="Arial" panose="020B0604020202020204" pitchFamily="34" charset="0"/>
              </a:rPr>
              <a:t>Today in Genesis we will see two ways to be faithful to God in a world of idols.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200" b="1" kern="1200" dirty="0">
                <a:solidFill>
                  <a:schemeClr val="tx1"/>
                </a:solidFill>
                <a:effectLst/>
                <a:latin typeface="Arial" panose="020B0604020202020204" pitchFamily="34" charset="0"/>
                <a:ea typeface="+mn-ea"/>
                <a:cs typeface="Arial" panose="020B0604020202020204" pitchFamily="34" charset="0"/>
              </a:rPr>
              <a:t>(What is the first way to be faithful to God in a world of idols?)</a:t>
            </a:r>
          </a:p>
          <a:p>
            <a:pPr marL="0" lvl="0" indent="0" algn="l" rtl="0">
              <a:spcBef>
                <a:spcPts val="0"/>
              </a:spcBef>
              <a:spcAft>
                <a:spcPts val="0"/>
              </a:spcAft>
              <a:buNone/>
            </a:pPr>
            <a:endParaRPr lang="en-US" altLang="zh-CN" b="1"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zh-CN" altLang="en-US" b="1" dirty="0">
                <a:latin typeface="Arial" panose="020B0604020202020204" pitchFamily="34" charset="0"/>
                <a:cs typeface="Arial" panose="020B0604020202020204" pitchFamily="34" charset="0"/>
              </a:rPr>
              <a:t>今天在</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创世记</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中，我们将看到在偶像世界中忠于上帝的两种方式。</a:t>
            </a:r>
          </a:p>
          <a:p>
            <a:pPr marL="0" lvl="0" indent="0" algn="l" rtl="0">
              <a:spcBef>
                <a:spcPts val="0"/>
              </a:spcBef>
              <a:spcAft>
                <a:spcPts val="0"/>
              </a:spcAft>
              <a:buNone/>
            </a:pPr>
            <a:r>
              <a:rPr lang="zh-CN" altLang="en-US" b="1" dirty="0">
                <a:latin typeface="Arial" panose="020B0604020202020204" pitchFamily="34" charset="0"/>
                <a:cs typeface="Arial" panose="020B0604020202020204" pitchFamily="34" charset="0"/>
              </a:rPr>
              <a:t>（在偶像世界中忠于上帝的第一种方式是什么？）</a:t>
            </a: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4"/>
        <p:cNvGrpSpPr/>
        <p:nvPr/>
      </p:nvGrpSpPr>
      <p:grpSpPr>
        <a:xfrm>
          <a:off x="0" y="0"/>
          <a:ext cx="0" cy="0"/>
          <a:chOff x="0" y="0"/>
          <a:chExt cx="0" cy="0"/>
        </a:xfrm>
      </p:grpSpPr>
      <p:sp>
        <p:nvSpPr>
          <p:cNvPr id="4435" name="Google Shape;4435;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FFFFFF"/>
              </a:buClr>
              <a:buSzPts val="1200"/>
              <a:buFont typeface="Comic Sans MS"/>
              <a:buNone/>
            </a:pPr>
            <a:fld id="{00000000-1234-1234-1234-123412341234}" type="slidenum">
              <a:rPr lang="en-US" sz="1200" b="0" i="0" u="none" strike="noStrike" cap="none">
                <a:solidFill>
                  <a:srgbClr val="FFFFFF"/>
                </a:solidFill>
                <a:latin typeface="Comic Sans MS"/>
                <a:ea typeface="Comic Sans MS"/>
                <a:cs typeface="Comic Sans MS"/>
                <a:sym typeface="Comic Sans MS"/>
              </a:rPr>
              <a:t>15</a:t>
            </a:fld>
            <a:endParaRPr sz="1200" b="0" i="0" u="none" strike="noStrike" cap="none">
              <a:solidFill>
                <a:srgbClr val="FFFFFF"/>
              </a:solidFill>
              <a:latin typeface="Comic Sans MS"/>
              <a:ea typeface="Comic Sans MS"/>
              <a:cs typeface="Comic Sans MS"/>
              <a:sym typeface="Comic Sans MS"/>
            </a:endParaRPr>
          </a:p>
        </p:txBody>
      </p:sp>
      <p:sp>
        <p:nvSpPr>
          <p:cNvPr id="4436" name="Google Shape;4436;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37" name="Google Shape;4437;p16: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altLang="zh-CN" sz="1200" b="1" kern="1200" dirty="0">
                <a:solidFill>
                  <a:schemeClr val="tx1"/>
                </a:solidFill>
                <a:effectLst/>
                <a:latin typeface="Arial" panose="020B0604020202020204" pitchFamily="34" charset="0"/>
                <a:ea typeface="+mn-ea"/>
                <a:cs typeface="Arial" panose="020B0604020202020204" pitchFamily="34" charset="0"/>
              </a:rPr>
              <a:t>We must know our amazing identity as God</a:t>
            </a:r>
            <a:r>
              <a:rPr lang="mr-IN" altLang="zh-CN" sz="1200" b="1" kern="1200" dirty="0">
                <a:solidFill>
                  <a:schemeClr val="tx1"/>
                </a:solidFill>
                <a:effectLst/>
                <a:latin typeface="Arial" panose="020B0604020202020204" pitchFamily="34" charset="0"/>
                <a:ea typeface="+mn-ea"/>
                <a:cs typeface="+mn-cs"/>
              </a:rPr>
              <a:t>'</a:t>
            </a:r>
            <a:r>
              <a:rPr lang="en-US" altLang="zh-CN" sz="1200" b="1" kern="1200" dirty="0">
                <a:solidFill>
                  <a:schemeClr val="tx1"/>
                </a:solidFill>
                <a:effectLst/>
                <a:latin typeface="Arial" panose="020B0604020202020204" pitchFamily="34" charset="0"/>
                <a:ea typeface="+mn-ea"/>
                <a:cs typeface="Arial" panose="020B0604020202020204" pitchFamily="34" charset="0"/>
              </a:rPr>
              <a:t>s elect people.</a:t>
            </a:r>
            <a:r>
              <a:rPr lang="en-SG" altLang="zh-CN" b="1" dirty="0">
                <a:effectLst/>
                <a:latin typeface="Arial" panose="020B0604020202020204" pitchFamily="34" charset="0"/>
                <a:cs typeface="Arial" panose="020B0604020202020204" pitchFamily="34" charset="0"/>
              </a:rPr>
              <a:t> </a:t>
            </a:r>
            <a:endParaRPr lang="en-US" altLang="zh-CN"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b="1" dirty="0" err="1">
                <a:latin typeface="Arial" panose="020B0604020202020204" pitchFamily="34" charset="0"/>
                <a:cs typeface="Arial" panose="020B0604020202020204" pitchFamily="34" charset="0"/>
              </a:rPr>
              <a:t>我们必须知道我们奇妙的身份</a:t>
            </a:r>
            <a:r>
              <a:rPr lang="en-US" b="1" dirty="0">
                <a:latin typeface="Arial" panose="020B0604020202020204" pitchFamily="34" charset="0"/>
                <a:cs typeface="Arial" panose="020B0604020202020204" pitchFamily="34" charset="0"/>
              </a:rPr>
              <a:t>--</a:t>
            </a:r>
            <a:r>
              <a:rPr lang="en-US" b="1" dirty="0" err="1">
                <a:latin typeface="Arial" panose="020B0604020202020204" pitchFamily="34" charset="0"/>
                <a:cs typeface="Arial" panose="020B0604020202020204" pitchFamily="34" charset="0"/>
              </a:rPr>
              <a:t>上帝所拣选的人</a:t>
            </a: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710A5FD-9122-7B4B-A0E4-C67BD30CDFEF}" type="slidenum">
              <a:rPr kumimoji="0" lang="zh-CN" alt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altLang="zh-CN"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30050" name="Rectangle 2"/>
          <p:cNvSpPr>
            <a:spLocks noGrp="1" noRot="1" noChangeAspect="1" noChangeArrowheads="1"/>
          </p:cNvSpPr>
          <p:nvPr>
            <p:ph type="sldImg"/>
          </p:nvPr>
        </p:nvSpPr>
        <p:spPr>
          <a:xfrm>
            <a:off x="1130300" y="674688"/>
            <a:ext cx="4597400" cy="3448050"/>
          </a:xfrm>
          <a:solidFill>
            <a:srgbClr val="FFFFFF"/>
          </a:solidFill>
          <a:ln/>
        </p:spPr>
      </p:sp>
      <p:sp>
        <p:nvSpPr>
          <p:cNvPr id="13005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sz="1200" b="1" kern="1200" dirty="0">
              <a:solidFill>
                <a:schemeClr val="tx1"/>
              </a:solidFill>
              <a:effectLst/>
              <a:latin typeface="Arial" panose="020B0604020202020204" pitchFamily="34" charset="0"/>
              <a:ea typeface="+mn-ea"/>
              <a:cs typeface="Arial" panose="020B0604020202020204" pitchFamily="34" charset="0"/>
            </a:endParaRPr>
          </a:p>
          <a:p>
            <a:pPr eaLnBrk="1" hangingPunct="1"/>
            <a:r>
              <a:rPr lang="en-US" sz="1200" b="1" kern="1200" dirty="0">
                <a:solidFill>
                  <a:schemeClr val="tx1"/>
                </a:solidFill>
                <a:effectLst/>
                <a:latin typeface="Arial" panose="020B0604020202020204" pitchFamily="34" charset="0"/>
                <a:ea typeface="+mn-ea"/>
                <a:cs typeface="Arial" panose="020B0604020202020204" pitchFamily="34" charset="0"/>
              </a:rPr>
              <a:t>I believe we have genuine history in the first 11 chapters of the Bible. Why? Seven reasons…</a:t>
            </a:r>
          </a:p>
          <a:p>
            <a:pPr eaLnBrk="1" hangingPunct="1"/>
            <a:r>
              <a:rPr lang="zh-CN" altLang="en-US" dirty="0">
                <a:latin typeface="Times New Roman" charset="0"/>
                <a:ea typeface="ＭＳ Ｐゴシック" charset="0"/>
                <a:cs typeface="ＭＳ Ｐゴシック" charset="0"/>
              </a:rPr>
              <a:t>我相信</a:t>
            </a:r>
            <a:r>
              <a:rPr lang="en-US" altLang="zh-CN" dirty="0">
                <a:latin typeface="Times New Roman" charset="0"/>
                <a:ea typeface="ＭＳ Ｐゴシック" charset="0"/>
                <a:cs typeface="ＭＳ Ｐゴシック" charset="0"/>
              </a:rPr>
              <a:t>《</a:t>
            </a:r>
            <a:r>
              <a:rPr lang="zh-CN" altLang="en-US" dirty="0">
                <a:latin typeface="Times New Roman" charset="0"/>
                <a:ea typeface="ＭＳ Ｐゴシック" charset="0"/>
                <a:cs typeface="ＭＳ Ｐゴシック" charset="0"/>
              </a:rPr>
              <a:t>圣经</a:t>
            </a:r>
            <a:r>
              <a:rPr lang="en-US" altLang="zh-CN" dirty="0">
                <a:latin typeface="Times New Roman" charset="0"/>
                <a:ea typeface="ＭＳ Ｐゴシック" charset="0"/>
                <a:cs typeface="ＭＳ Ｐゴシック" charset="0"/>
              </a:rPr>
              <a:t>》</a:t>
            </a:r>
            <a:r>
              <a:rPr lang="zh-CN" altLang="en-US" dirty="0">
                <a:latin typeface="Times New Roman" charset="0"/>
                <a:ea typeface="ＭＳ Ｐゴシック" charset="0"/>
                <a:cs typeface="ＭＳ Ｐゴシック" charset="0"/>
              </a:rPr>
              <a:t>前 </a:t>
            </a:r>
            <a:r>
              <a:rPr lang="en-US" altLang="zh-CN" dirty="0">
                <a:latin typeface="Times New Roman" charset="0"/>
                <a:ea typeface="ＭＳ Ｐゴシック" charset="0"/>
                <a:cs typeface="ＭＳ Ｐゴシック" charset="0"/>
              </a:rPr>
              <a:t>11 </a:t>
            </a:r>
            <a:r>
              <a:rPr lang="zh-CN" altLang="en-US" dirty="0">
                <a:latin typeface="Times New Roman" charset="0"/>
                <a:ea typeface="ＭＳ Ｐゴシック" charset="0"/>
                <a:cs typeface="ＭＳ Ｐゴシック" charset="0"/>
              </a:rPr>
              <a:t>章中有真实的历史。为什么？七个原因</a:t>
            </a:r>
            <a:r>
              <a:rPr lang="en-US" altLang="zh-CN" dirty="0">
                <a:latin typeface="Times New Roman" charset="0"/>
                <a:ea typeface="ＭＳ Ｐゴシック" charset="0"/>
                <a:cs typeface="ＭＳ Ｐゴシック" charset="0"/>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7"/>
        <p:cNvGrpSpPr/>
        <p:nvPr/>
      </p:nvGrpSpPr>
      <p:grpSpPr>
        <a:xfrm>
          <a:off x="0" y="0"/>
          <a:ext cx="0" cy="0"/>
          <a:chOff x="0" y="0"/>
          <a:chExt cx="0" cy="0"/>
        </a:xfrm>
      </p:grpSpPr>
      <p:sp>
        <p:nvSpPr>
          <p:cNvPr id="4788" name="Google Shape;4788;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u="none" strike="noStrike" kern="0" cap="none" spc="0" normalizeH="0" baseline="0" noProof="0">
                <a:ln>
                  <a:noFill/>
                </a:ln>
                <a:solidFill>
                  <a:srgbClr val="000000"/>
                </a:solidFill>
                <a:effectLst/>
                <a:uLnTx/>
                <a:uFillTx/>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200" u="none" strike="noStrike" kern="0" cap="none" spc="0" normalizeH="0" baseline="0" noProof="0" dirty="0">
              <a:ln>
                <a:noFill/>
              </a:ln>
              <a:solidFill>
                <a:srgbClr val="000000"/>
              </a:solidFill>
              <a:effectLst/>
              <a:uLnTx/>
              <a:uFillTx/>
              <a:sym typeface="Arial"/>
            </a:endParaRPr>
          </a:p>
        </p:txBody>
      </p:sp>
      <p:sp>
        <p:nvSpPr>
          <p:cNvPr id="4789" name="Google Shape;4789;p48: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90" name="Google Shape;4790;p48:notes"/>
          <p:cNvSpPr txBox="1">
            <a:spLocks noGrp="1"/>
          </p:cNvSpPr>
          <p:nvPr>
            <p:ph type="body" idx="1"/>
          </p:nvPr>
        </p:nvSpPr>
        <p:spPr>
          <a:xfrm>
            <a:off x="914400" y="4346575"/>
            <a:ext cx="5029200" cy="412273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CN" sz="1200" b="1" kern="1200" dirty="0">
                <a:solidFill>
                  <a:schemeClr val="tx1"/>
                </a:solidFill>
                <a:effectLst/>
                <a:latin typeface="Arial" panose="020B0604020202020204" pitchFamily="34" charset="0"/>
                <a:ea typeface="+mn-ea"/>
                <a:cs typeface="Arial" panose="020B0604020202020204" pitchFamily="34" charset="0"/>
              </a:rPr>
              <a:t>But this is also Elect History: God chose people to rule with him that led to Abraham (1:1–11:26).</a:t>
            </a:r>
            <a:r>
              <a:rPr lang="en-US" altLang="zh-CN" b="1" dirty="0">
                <a:effectLst/>
                <a:latin typeface="Arial" panose="020B0604020202020204" pitchFamily="34" charset="0"/>
                <a:cs typeface="Arial" panose="020B0604020202020204" pitchFamily="34" charset="0"/>
              </a:rPr>
              <a:t> </a:t>
            </a:r>
            <a:endParaRPr lang="zh-CN" altLang="en-US" dirty="0">
              <a:latin typeface="Times New Roman" charset="0"/>
              <a:ea typeface="ＭＳ Ｐゴシック" charset="0"/>
              <a:cs typeface="ＭＳ Ｐゴシック" charset="0"/>
            </a:endParaRPr>
          </a:p>
          <a:p>
            <a:pPr marL="0" lvl="0" indent="0" algn="l" rtl="0">
              <a:spcBef>
                <a:spcPts val="0"/>
              </a:spcBef>
              <a:spcAft>
                <a:spcPts val="0"/>
              </a:spcAft>
              <a:buNone/>
            </a:pPr>
            <a:r>
              <a:rPr lang="zh-CN" altLang="en-US" b="1" dirty="0">
                <a:latin typeface="Arial" panose="020B0604020202020204" pitchFamily="34" charset="0"/>
                <a:cs typeface="Arial" panose="020B0604020202020204" pitchFamily="34" charset="0"/>
              </a:rPr>
              <a:t>但这也是选民的历史：上帝选择了与他一起统治的人，这导致了亚伯拉罕的出现（</a:t>
            </a:r>
            <a:r>
              <a:rPr lang="en-US" altLang="zh-CN" b="1" dirty="0">
                <a:latin typeface="Arial" panose="020B0604020202020204" pitchFamily="34" charset="0"/>
                <a:cs typeface="Arial" panose="020B0604020202020204" pitchFamily="34" charset="0"/>
              </a:rPr>
              <a:t>1:1–11:26</a:t>
            </a:r>
            <a:r>
              <a:rPr lang="zh-CN" altLang="en-US" b="1" dirty="0">
                <a:latin typeface="Arial" panose="020B0604020202020204" pitchFamily="34" charset="0"/>
                <a:cs typeface="Arial" panose="020B0604020202020204" pitchFamily="34" charset="0"/>
              </a:rPr>
              <a:t>）。</a:t>
            </a:r>
            <a:endParaRPr b="1" dirty="0">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300927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6"/>
        <p:cNvGrpSpPr/>
        <p:nvPr/>
      </p:nvGrpSpPr>
      <p:grpSpPr>
        <a:xfrm>
          <a:off x="0" y="0"/>
          <a:ext cx="0" cy="0"/>
          <a:chOff x="0" y="0"/>
          <a:chExt cx="0" cy="0"/>
        </a:xfrm>
      </p:grpSpPr>
      <p:sp>
        <p:nvSpPr>
          <p:cNvPr id="4797" name="Google Shape;4797;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u="none" strike="noStrike" kern="0" cap="none" spc="0" normalizeH="0" baseline="0" noProof="0">
                <a:ln>
                  <a:noFill/>
                </a:ln>
                <a:solidFill>
                  <a:srgbClr val="000000"/>
                </a:solidFill>
                <a:effectLst/>
                <a:uLnTx/>
                <a:uFillTx/>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200" u="none" strike="noStrike" kern="0" cap="none" spc="0" normalizeH="0" baseline="0" noProof="0" dirty="0">
              <a:ln>
                <a:noFill/>
              </a:ln>
              <a:solidFill>
                <a:srgbClr val="000000"/>
              </a:solidFill>
              <a:effectLst/>
              <a:uLnTx/>
              <a:uFillTx/>
              <a:sym typeface="Arial"/>
            </a:endParaRPr>
          </a:p>
        </p:txBody>
      </p:sp>
      <p:sp>
        <p:nvSpPr>
          <p:cNvPr id="4798" name="Google Shape;4798;p49: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99" name="Google Shape;4799;p49:notes"/>
          <p:cNvSpPr txBox="1">
            <a:spLocks noGrp="1"/>
          </p:cNvSpPr>
          <p:nvPr>
            <p:ph type="body" idx="1"/>
          </p:nvPr>
        </p:nvSpPr>
        <p:spPr>
          <a:xfrm>
            <a:off x="914400" y="4346575"/>
            <a:ext cx="5029200" cy="41227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altLang="zh-CN" b="1" dirty="0">
              <a:latin typeface="Arial" panose="020B0604020202020204" pitchFamily="34" charset="0"/>
              <a:cs typeface="Arial" panose="020B0604020202020204" pitchFamily="34" charset="0"/>
              <a:sym typeface="Arial"/>
            </a:endParaRPr>
          </a:p>
          <a:p>
            <a:pPr marL="0" lvl="0" indent="0" algn="l" rtl="0">
              <a:spcBef>
                <a:spcPts val="0"/>
              </a:spcBef>
              <a:spcAft>
                <a:spcPts val="0"/>
              </a:spcAft>
              <a:buNone/>
            </a:pPr>
            <a:r>
              <a:rPr lang="en-US" altLang="zh-CN" b="1" dirty="0">
                <a:latin typeface="Arial" panose="020B0604020202020204" pitchFamily="34" charset="0"/>
                <a:cs typeface="Arial" panose="020B0604020202020204" pitchFamily="34" charset="0"/>
                <a:sym typeface="Arial"/>
              </a:rPr>
              <a:t>Election of God’s choice permeates Genesis in at least 4 ways…</a:t>
            </a:r>
          </a:p>
          <a:p>
            <a:pPr marL="0" lvl="0" indent="0" algn="l" rtl="0">
              <a:spcBef>
                <a:spcPts val="0"/>
              </a:spcBef>
              <a:spcAft>
                <a:spcPts val="0"/>
              </a:spcAft>
              <a:buNone/>
            </a:pPr>
            <a:endParaRPr lang="en-US" altLang="zh-CN" b="1" dirty="0">
              <a:latin typeface="Arial" panose="020B0604020202020204" pitchFamily="34" charset="0"/>
              <a:cs typeface="Arial" panose="020B0604020202020204" pitchFamily="34" charset="0"/>
              <a:sym typeface="Arial"/>
            </a:endParaRPr>
          </a:p>
          <a:p>
            <a:pPr marL="0" lvl="0" indent="0" algn="l" rtl="0">
              <a:spcBef>
                <a:spcPts val="0"/>
              </a:spcBef>
              <a:spcAft>
                <a:spcPts val="0"/>
              </a:spcAft>
              <a:buNone/>
            </a:pPr>
            <a:r>
              <a:rPr lang="zh-CN" altLang="en-US" b="1" dirty="0">
                <a:latin typeface="Arial" panose="020B0604020202020204" pitchFamily="34" charset="0"/>
                <a:cs typeface="Arial" panose="020B0604020202020204" pitchFamily="34" charset="0"/>
                <a:sym typeface="Arial"/>
              </a:rPr>
              <a:t>神选择的拣选至少以四种方式渗透到创世记中</a:t>
            </a:r>
            <a:r>
              <a:rPr lang="en-US" altLang="zh-CN" b="1" dirty="0">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854057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6"/>
        <p:cNvGrpSpPr/>
        <p:nvPr/>
      </p:nvGrpSpPr>
      <p:grpSpPr>
        <a:xfrm>
          <a:off x="0" y="0"/>
          <a:ext cx="0" cy="0"/>
          <a:chOff x="0" y="0"/>
          <a:chExt cx="0" cy="0"/>
        </a:xfrm>
      </p:grpSpPr>
      <p:sp>
        <p:nvSpPr>
          <p:cNvPr id="4807" name="Google Shape;4807;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u="none" strike="noStrike" kern="0" cap="none" spc="0" normalizeH="0" baseline="0" noProof="0">
                <a:ln>
                  <a:noFill/>
                </a:ln>
                <a:solidFill>
                  <a:srgbClr val="000000"/>
                </a:solidFill>
                <a:effectLst/>
                <a:uLnTx/>
                <a:uFillTx/>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200" u="none" strike="noStrike" kern="0" cap="none" spc="0" normalizeH="0" baseline="0" noProof="0" dirty="0">
              <a:ln>
                <a:noFill/>
              </a:ln>
              <a:solidFill>
                <a:srgbClr val="000000"/>
              </a:solidFill>
              <a:effectLst/>
              <a:uLnTx/>
              <a:uFillTx/>
              <a:sym typeface="Arial"/>
            </a:endParaRPr>
          </a:p>
        </p:txBody>
      </p:sp>
      <p:sp>
        <p:nvSpPr>
          <p:cNvPr id="4808" name="Google Shape;4808;p50: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809" name="Google Shape;4809;p50:notes"/>
          <p:cNvSpPr txBox="1">
            <a:spLocks noGrp="1"/>
          </p:cNvSpPr>
          <p:nvPr>
            <p:ph type="body" idx="1"/>
          </p:nvPr>
        </p:nvSpPr>
        <p:spPr>
          <a:xfrm>
            <a:off x="914400" y="4346575"/>
            <a:ext cx="5029200" cy="4122738"/>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lang="en-US" altLang="zh-CN" dirty="0">
              <a:latin typeface="Times New Roman"/>
              <a:ea typeface="Times New Roman"/>
              <a:cs typeface="Times New Roman"/>
              <a:sym typeface="Times New Roman"/>
            </a:endParaRPr>
          </a:p>
          <a:p>
            <a:pPr marL="0" lvl="0" indent="0" algn="l" rtl="0">
              <a:spcBef>
                <a:spcPts val="0"/>
              </a:spcBef>
              <a:spcAft>
                <a:spcPts val="0"/>
              </a:spcAft>
              <a:buNone/>
            </a:pPr>
            <a:r>
              <a:rPr lang="en-US" altLang="zh-CN" dirty="0">
                <a:latin typeface="Times New Roman"/>
                <a:ea typeface="Times New Roman"/>
                <a:cs typeface="Times New Roman"/>
                <a:sym typeface="Times New Roman"/>
              </a:rPr>
              <a:t>Repeated election of the younger over the older shows God‘s choices are superior to man’s. In fact, nearly every man God chose was NOT the older son…</a:t>
            </a:r>
          </a:p>
          <a:p>
            <a:pPr marL="0" lvl="0" indent="0" algn="l" rtl="0">
              <a:spcBef>
                <a:spcPts val="0"/>
              </a:spcBef>
              <a:spcAft>
                <a:spcPts val="0"/>
              </a:spcAft>
              <a:buNone/>
            </a:pPr>
            <a:endParaRPr lang="en-US" altLang="zh-CN" dirty="0">
              <a:latin typeface="Times New Roman"/>
              <a:ea typeface="Times New Roman"/>
              <a:cs typeface="Times New Roman"/>
              <a:sym typeface="Times New Roman"/>
            </a:endParaRPr>
          </a:p>
          <a:p>
            <a:pPr marL="0" lvl="0" indent="0" algn="l" rtl="0">
              <a:spcBef>
                <a:spcPts val="0"/>
              </a:spcBef>
              <a:spcAft>
                <a:spcPts val="0"/>
              </a:spcAft>
              <a:buNone/>
            </a:pPr>
            <a:r>
              <a:rPr lang="zh-CN" altLang="en-US" dirty="0">
                <a:latin typeface="Times New Roman"/>
                <a:ea typeface="Times New Roman"/>
                <a:cs typeface="Times New Roman"/>
                <a:sym typeface="Times New Roman"/>
              </a:rPr>
              <a:t>反复拣选年轻人而不是年长者，表明上帝的选择优于人的选择。 事实上，几乎上帝拣选的每个人都不是长子</a:t>
            </a:r>
            <a:r>
              <a:rPr lang="en-US" altLang="zh-CN" dirty="0">
                <a:latin typeface="Times New Roman"/>
                <a:ea typeface="Times New Roman"/>
                <a:cs typeface="Times New Roman"/>
                <a:sym typeface="Times New Roman"/>
              </a:rPr>
              <a:t>……</a:t>
            </a:r>
            <a:endParaRPr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658229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5"/>
        <p:cNvGrpSpPr/>
        <p:nvPr/>
      </p:nvGrpSpPr>
      <p:grpSpPr>
        <a:xfrm>
          <a:off x="0" y="0"/>
          <a:ext cx="0" cy="0"/>
          <a:chOff x="0" y="0"/>
          <a:chExt cx="0" cy="0"/>
        </a:xfrm>
      </p:grpSpPr>
      <p:sp>
        <p:nvSpPr>
          <p:cNvPr id="4416" name="Google Shape;4416;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t>2</a:t>
            </a:fld>
            <a:endParaRPr kumimoji="0" sz="1200" b="0" i="0" u="none" strike="noStrike" kern="0" cap="none" spc="0" normalizeH="0" baseline="0" noProof="0">
              <a:ln>
                <a:noFill/>
              </a:ln>
              <a:solidFill>
                <a:srgbClr val="FFFFFF"/>
              </a:solidFill>
              <a:effectLst/>
              <a:uLnTx/>
              <a:uFillTx/>
              <a:latin typeface="Comic Sans MS"/>
              <a:ea typeface="Comic Sans MS"/>
              <a:cs typeface="Comic Sans MS"/>
              <a:sym typeface="Comic Sans MS"/>
            </a:endParaRPr>
          </a:p>
        </p:txBody>
      </p:sp>
      <p:sp>
        <p:nvSpPr>
          <p:cNvPr id="4417" name="Google Shape;4417;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18" name="Google Shape;4418;p14: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endParaRPr lang="en-US" altLang="zh-CN" sz="1200" b="1" kern="1200" dirty="0">
              <a:solidFill>
                <a:schemeClr val="tx1"/>
              </a:solidFill>
              <a:effectLst/>
              <a:latin typeface="Arial" panose="020B0604020202020204" pitchFamily="34" charset="0"/>
              <a:ea typeface="+mn-ea"/>
              <a:cs typeface="Arial" panose="020B0604020202020204" pitchFamily="34" charset="0"/>
            </a:endParaRPr>
          </a:p>
          <a:p>
            <a:r>
              <a:rPr lang="en-US" altLang="zh-CN" sz="1200" b="1" kern="1200" dirty="0">
                <a:solidFill>
                  <a:schemeClr val="tx1"/>
                </a:solidFill>
                <a:effectLst/>
                <a:latin typeface="Arial" panose="020B0604020202020204" pitchFamily="34" charset="0"/>
                <a:ea typeface="+mn-ea"/>
                <a:cs typeface="Arial" panose="020B0604020202020204" pitchFamily="34" charset="0"/>
              </a:rPr>
              <a:t>In our hostile world full of idols, God says to be faithful to him as you face your future.</a:t>
            </a:r>
            <a:r>
              <a:rPr lang="en-SG" altLang="zh-CN" b="1" dirty="0">
                <a:effectLst/>
                <a:latin typeface="Arial" panose="020B0604020202020204" pitchFamily="34" charset="0"/>
                <a:cs typeface="Arial" panose="020B0604020202020204" pitchFamily="34" charset="0"/>
              </a:rPr>
              <a:t> </a:t>
            </a:r>
          </a:p>
          <a:p>
            <a:pPr marL="0" marR="0" lvl="3" indent="0" algn="l" defTabSz="457200" rtl="0" eaLnBrk="1" fontAlgn="auto" latinLnBrk="0" hangingPunct="1">
              <a:lnSpc>
                <a:spcPct val="100000"/>
              </a:lnSpc>
              <a:spcBef>
                <a:spcPts val="0"/>
              </a:spcBef>
              <a:spcAft>
                <a:spcPts val="0"/>
              </a:spcAft>
              <a:buClrTx/>
              <a:buSzTx/>
              <a:buFontTx/>
              <a:buNone/>
              <a:tabLst/>
              <a:defRPr/>
            </a:pPr>
            <a:r>
              <a:rPr lang="en-SG" altLang="zh-CN" b="1" dirty="0">
                <a:latin typeface="Arial" panose="020B0604020202020204" pitchFamily="34" charset="0"/>
                <a:cs typeface="Arial" panose="020B0604020202020204" pitchFamily="34" charset="0"/>
              </a:rPr>
              <a:t>Persecution of Christians has been at its height the past century. More believers died in the 20th century than in the previous 19 centuries combined!</a:t>
            </a:r>
          </a:p>
          <a:p>
            <a:pPr marL="0" marR="0" lvl="3" indent="0" algn="l" defTabSz="457200" rtl="0" eaLnBrk="1" fontAlgn="auto" latinLnBrk="0" hangingPunct="1">
              <a:lnSpc>
                <a:spcPct val="100000"/>
              </a:lnSpc>
              <a:spcBef>
                <a:spcPts val="0"/>
              </a:spcBef>
              <a:spcAft>
                <a:spcPts val="0"/>
              </a:spcAft>
              <a:buClrTx/>
              <a:buSzTx/>
              <a:buFontTx/>
              <a:buNone/>
              <a:tabLst/>
              <a:defRPr/>
            </a:pPr>
            <a:r>
              <a:rPr lang="en-SG" altLang="zh-CN" b="1" dirty="0">
                <a:latin typeface="Arial" panose="020B0604020202020204" pitchFamily="34" charset="0"/>
                <a:cs typeface="Arial" panose="020B0604020202020204" pitchFamily="34" charset="0"/>
              </a:rPr>
              <a:t>The media marginalizes the Christian viewpoint. One Supreme Court decision was thrown out because the Bible was used as evidence! </a:t>
            </a:r>
            <a:endParaRPr lang="en-US" altLang="zh-CN" b="1" dirty="0">
              <a:latin typeface="Arial" panose="020B0604020202020204" pitchFamily="34" charset="0"/>
              <a:cs typeface="Arial" panose="020B0604020202020204" pitchFamily="34" charset="0"/>
            </a:endParaRPr>
          </a:p>
          <a:p>
            <a:pPr marL="0" marR="0" lvl="3" indent="0" algn="l" rtl="0">
              <a:lnSpc>
                <a:spcPct val="100000"/>
              </a:lnSpc>
              <a:spcBef>
                <a:spcPts val="0"/>
              </a:spcBef>
              <a:spcAft>
                <a:spcPts val="0"/>
              </a:spcAft>
              <a:buClr>
                <a:schemeClr val="dk1"/>
              </a:buClr>
              <a:buSzPts val="1200"/>
              <a:buFont typeface="Arial"/>
              <a:buNone/>
            </a:pPr>
            <a:endParaRPr lang="en-US" b="1" dirty="0">
              <a:latin typeface="Arial" panose="020B0604020202020204" pitchFamily="34" charset="0"/>
              <a:cs typeface="Arial" panose="020B0604020202020204" pitchFamily="34" charset="0"/>
            </a:endParaRPr>
          </a:p>
          <a:p>
            <a:pPr marL="0" marR="0" lvl="3" indent="0" algn="l" rtl="0">
              <a:lnSpc>
                <a:spcPct val="100000"/>
              </a:lnSpc>
              <a:spcBef>
                <a:spcPts val="0"/>
              </a:spcBef>
              <a:spcAft>
                <a:spcPts val="0"/>
              </a:spcAft>
              <a:buClr>
                <a:schemeClr val="dk1"/>
              </a:buClr>
              <a:buSzPts val="1200"/>
              <a:buFont typeface="Arial"/>
              <a:buNone/>
            </a:pPr>
            <a:r>
              <a:rPr lang="en-US" b="1" dirty="0" err="1">
                <a:latin typeface="Arial" panose="020B0604020202020204" pitchFamily="34" charset="0"/>
                <a:cs typeface="Arial" panose="020B0604020202020204" pitchFamily="34" charset="0"/>
              </a:rPr>
              <a:t>当你面对未来的时候，</a:t>
            </a:r>
            <a:r>
              <a:rPr lang="en-US" b="1" dirty="0" err="1">
                <a:latin typeface="Arial" panose="020B0604020202020204" pitchFamily="34" charset="0"/>
                <a:cs typeface="Arial" panose="020B0604020202020204" pitchFamily="34" charset="0"/>
                <a:sym typeface="Arial"/>
              </a:rPr>
              <a:t>在这</a:t>
            </a:r>
            <a:r>
              <a:rPr lang="en-US" b="1" dirty="0" err="1">
                <a:latin typeface="Arial" panose="020B0604020202020204" pitchFamily="34" charset="0"/>
                <a:cs typeface="Arial" panose="020B0604020202020204" pitchFamily="34" charset="0"/>
              </a:rPr>
              <a:t>充</a:t>
            </a:r>
            <a:r>
              <a:rPr lang="en-US" b="1" dirty="0" err="1">
                <a:latin typeface="Arial" panose="020B0604020202020204" pitchFamily="34" charset="0"/>
                <a:cs typeface="Arial" panose="020B0604020202020204" pitchFamily="34" charset="0"/>
                <a:sym typeface="Arial"/>
              </a:rPr>
              <a:t>满</a:t>
            </a:r>
            <a:r>
              <a:rPr lang="en-US" b="1" dirty="0" err="1">
                <a:latin typeface="Arial" panose="020B0604020202020204" pitchFamily="34" charset="0"/>
                <a:cs typeface="Arial" panose="020B0604020202020204" pitchFamily="34" charset="0"/>
              </a:rPr>
              <a:t>偶像敌</a:t>
            </a:r>
            <a:r>
              <a:rPr lang="en-US" b="1" dirty="0" err="1">
                <a:latin typeface="Arial" panose="020B0604020202020204" pitchFamily="34" charset="0"/>
                <a:cs typeface="Arial" panose="020B0604020202020204" pitchFamily="34" charset="0"/>
                <a:sym typeface="Arial"/>
              </a:rPr>
              <a:t>对</a:t>
            </a:r>
            <a:r>
              <a:rPr lang="en-US" b="1" dirty="0" err="1">
                <a:latin typeface="Arial" panose="020B0604020202020204" pitchFamily="34" charset="0"/>
                <a:cs typeface="Arial" panose="020B0604020202020204" pitchFamily="34" charset="0"/>
              </a:rPr>
              <a:t>的</a:t>
            </a:r>
            <a:r>
              <a:rPr lang="en-US" b="1" dirty="0" err="1">
                <a:latin typeface="Arial" panose="020B0604020202020204" pitchFamily="34" charset="0"/>
                <a:cs typeface="Arial" panose="020B0604020202020204" pitchFamily="34" charset="0"/>
                <a:sym typeface="Arial"/>
              </a:rPr>
              <a:t>世界，上帝说要对他忠诚</a:t>
            </a:r>
            <a:r>
              <a:rPr lang="en-US" b="1" dirty="0">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sym typeface="Arial"/>
            </a:endParaRPr>
          </a:p>
          <a:p>
            <a:pPr marL="0" marR="0" lvl="3" indent="0" algn="l" rtl="0">
              <a:lnSpc>
                <a:spcPct val="100000"/>
              </a:lnSpc>
              <a:spcBef>
                <a:spcPts val="0"/>
              </a:spcBef>
              <a:spcAft>
                <a:spcPts val="0"/>
              </a:spcAft>
              <a:buClr>
                <a:schemeClr val="dk1"/>
              </a:buClr>
              <a:buSzPts val="1200"/>
              <a:buFont typeface="Arial"/>
              <a:buNone/>
            </a:pPr>
            <a:r>
              <a:rPr lang="en-US" b="1" dirty="0" err="1">
                <a:latin typeface="Arial" panose="020B0604020202020204" pitchFamily="34" charset="0"/>
                <a:cs typeface="Arial" panose="020B0604020202020204" pitchFamily="34" charset="0"/>
              </a:rPr>
              <a:t>前世纪基督徒所受的逼害都非常激烈。但在二十世纪全球基督徒殉道的人数，更超越过去十九个世纪的加总</a:t>
            </a:r>
            <a:r>
              <a:rPr lang="en-US" b="1" dirty="0">
                <a:latin typeface="Arial" panose="020B0604020202020204" pitchFamily="34" charset="0"/>
                <a:cs typeface="Arial" panose="020B0604020202020204" pitchFamily="34" charset="0"/>
              </a:rPr>
              <a:t>。</a:t>
            </a:r>
            <a:endParaRPr b="1" dirty="0">
              <a:latin typeface="Arial" panose="020B0604020202020204" pitchFamily="34" charset="0"/>
              <a:cs typeface="Arial" panose="020B0604020202020204" pitchFamily="34" charset="0"/>
            </a:endParaRPr>
          </a:p>
          <a:p>
            <a:pPr marL="0" marR="0" lvl="3" indent="0" algn="l" rtl="0">
              <a:lnSpc>
                <a:spcPct val="100000"/>
              </a:lnSpc>
              <a:spcBef>
                <a:spcPts val="0"/>
              </a:spcBef>
              <a:spcAft>
                <a:spcPts val="0"/>
              </a:spcAft>
              <a:buClr>
                <a:schemeClr val="dk1"/>
              </a:buClr>
              <a:buSzPts val="1200"/>
              <a:buFont typeface="Arial"/>
              <a:buNone/>
            </a:pPr>
            <a:r>
              <a:rPr lang="en-US" b="1" dirty="0" err="1">
                <a:latin typeface="Arial" panose="020B0604020202020204" pitchFamily="34" charset="0"/>
                <a:cs typeface="Arial" panose="020B0604020202020204" pitchFamily="34" charset="0"/>
              </a:rPr>
              <a:t>媒体将基督教观点边缘化。最高法院的一项判决被驳回，因为圣经被用作证据</a:t>
            </a:r>
            <a:r>
              <a:rPr lang="en-US" b="1" dirty="0">
                <a:latin typeface="Arial" panose="020B0604020202020204" pitchFamily="34" charset="0"/>
                <a:cs typeface="Arial" panose="020B0604020202020204" pitchFamily="34" charset="0"/>
              </a:rPr>
              <a:t>。</a:t>
            </a:r>
            <a:endParaRPr b="1" dirty="0">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119028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9"/>
        <p:cNvGrpSpPr/>
        <p:nvPr/>
      </p:nvGrpSpPr>
      <p:grpSpPr>
        <a:xfrm>
          <a:off x="0" y="0"/>
          <a:ext cx="0" cy="0"/>
          <a:chOff x="0" y="0"/>
          <a:chExt cx="0" cy="0"/>
        </a:xfrm>
      </p:grpSpPr>
      <p:sp>
        <p:nvSpPr>
          <p:cNvPr id="4650" name="Google Shape;4650;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lgn="l"/>
            <a:r>
              <a:rPr lang="en-US" altLang="zh-CN" b="1" dirty="0">
                <a:latin typeface="Arial" panose="020B0604020202020204" pitchFamily="34" charset="0"/>
                <a:cs typeface="Arial" panose="020B0604020202020204" pitchFamily="34" charset="0"/>
              </a:rPr>
              <a:t>In the first chapter, Creation portrays God as the Creator of all life (except angels and God) to show Israel that the sovereign LORD of the universe elected them for rule—not Canaan’s impotent deities—and to highlight the Sabbath (1:1–2:3).</a:t>
            </a:r>
          </a:p>
          <a:p>
            <a:endParaRPr lang="en-US" altLang="zh-CN"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zh-CN" altLang="en-US" b="1" dirty="0">
                <a:latin typeface="Arial" panose="020B0604020202020204" pitchFamily="34" charset="0"/>
                <a:cs typeface="Arial" panose="020B0604020202020204" pitchFamily="34" charset="0"/>
              </a:rPr>
              <a:t>在第一章中，</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创造</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将上帝描绘为所有生命的创造者（天使和上帝除外），向以色列人表明，宇宙的主宰之主拣选他们来统治</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而不是迦南无能的神灵</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并强调安息日（</a:t>
            </a:r>
            <a:r>
              <a:rPr lang="en-US" altLang="zh-CN" b="1" dirty="0">
                <a:latin typeface="Arial" panose="020B0604020202020204" pitchFamily="34" charset="0"/>
                <a:cs typeface="Arial" panose="020B0604020202020204" pitchFamily="34" charset="0"/>
              </a:rPr>
              <a:t>1</a:t>
            </a:r>
            <a:r>
              <a:rPr lang="zh-CN" altLang="en-US" b="1" dirty="0">
                <a:latin typeface="Arial" panose="020B0604020202020204" pitchFamily="34" charset="0"/>
                <a:cs typeface="Arial" panose="020B0604020202020204" pitchFamily="34" charset="0"/>
              </a:rPr>
              <a:t>：</a:t>
            </a:r>
            <a:r>
              <a:rPr lang="en-US" altLang="zh-CN" b="1" dirty="0">
                <a:latin typeface="Arial" panose="020B0604020202020204" pitchFamily="34" charset="0"/>
                <a:cs typeface="Arial" panose="020B0604020202020204" pitchFamily="34" charset="0"/>
              </a:rPr>
              <a:t>1-2</a:t>
            </a:r>
            <a:r>
              <a:rPr lang="zh-CN" altLang="en-US" b="1" dirty="0">
                <a:latin typeface="Arial" panose="020B0604020202020204" pitchFamily="34" charset="0"/>
                <a:cs typeface="Arial" panose="020B0604020202020204" pitchFamily="34" charset="0"/>
              </a:rPr>
              <a:t>：</a:t>
            </a:r>
            <a:r>
              <a:rPr lang="en-US" altLang="zh-CN" b="1" dirty="0">
                <a:latin typeface="Arial" panose="020B0604020202020204" pitchFamily="34" charset="0"/>
                <a:cs typeface="Arial" panose="020B0604020202020204" pitchFamily="34" charset="0"/>
              </a:rPr>
              <a:t>3</a:t>
            </a:r>
            <a:r>
              <a:rPr lang="zh-CN" altLang="en-US" b="1" dirty="0">
                <a:latin typeface="Arial" panose="020B0604020202020204" pitchFamily="34" charset="0"/>
                <a:cs typeface="Arial" panose="020B0604020202020204" pitchFamily="34" charset="0"/>
              </a:rPr>
              <a:t>）。</a:t>
            </a:r>
            <a:endParaRPr b="1" dirty="0">
              <a:latin typeface="Arial" panose="020B0604020202020204" pitchFamily="34" charset="0"/>
              <a:cs typeface="Arial" panose="020B0604020202020204" pitchFamily="34" charset="0"/>
            </a:endParaRPr>
          </a:p>
        </p:txBody>
      </p:sp>
      <p:sp>
        <p:nvSpPr>
          <p:cNvPr id="4651" name="Google Shape;4651;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6"/>
        <p:cNvGrpSpPr/>
        <p:nvPr/>
      </p:nvGrpSpPr>
      <p:grpSpPr>
        <a:xfrm>
          <a:off x="0" y="0"/>
          <a:ext cx="0" cy="0"/>
          <a:chOff x="0" y="0"/>
          <a:chExt cx="0" cy="0"/>
        </a:xfrm>
      </p:grpSpPr>
      <p:sp>
        <p:nvSpPr>
          <p:cNvPr id="5647" name="Google Shape;5647;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21</a:t>
            </a:fld>
            <a:endParaRPr sz="1200" dirty="0">
              <a:solidFill>
                <a:srgbClr val="000000"/>
              </a:solidFill>
              <a:sym typeface="Arial"/>
            </a:endParaRPr>
          </a:p>
        </p:txBody>
      </p:sp>
      <p:sp>
        <p:nvSpPr>
          <p:cNvPr id="5648" name="Google Shape;5648;p102: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49" name="Google Shape;5649;p102:notes"/>
          <p:cNvSpPr txBox="1">
            <a:spLocks noGrp="1"/>
          </p:cNvSpPr>
          <p:nvPr>
            <p:ph type="body" idx="1"/>
          </p:nvPr>
        </p:nvSpPr>
        <p:spPr>
          <a:xfrm>
            <a:off x="914400" y="4346575"/>
            <a:ext cx="5029200" cy="412273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zh-CN"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CN" dirty="0">
                <a:latin typeface="Times New Roman" charset="0"/>
                <a:ea typeface="ＭＳ Ｐゴシック" charset="0"/>
                <a:cs typeface="ＭＳ Ｐゴシック" charset="0"/>
              </a:rPr>
              <a:t>There is no accident or evolution of trial-and-error in Genesis 1—God carefully made everything by his choice. As expected, he formed the world for three days before he filled it.</a:t>
            </a:r>
            <a:endParaRPr lang="zh-CN" altLang="en-US" dirty="0">
              <a:latin typeface="Times New Roman" charset="0"/>
              <a:ea typeface="ＭＳ Ｐゴシック" charset="0"/>
              <a:cs typeface="ＭＳ Ｐゴシック" charset="0"/>
            </a:endParaRPr>
          </a:p>
          <a:p>
            <a:pPr marL="0" lvl="0" indent="0" algn="l" rtl="0">
              <a:spcBef>
                <a:spcPts val="0"/>
              </a:spcBef>
              <a:spcAft>
                <a:spcPts val="0"/>
              </a:spcAft>
              <a:buNone/>
            </a:pPr>
            <a:r>
              <a:rPr lang="zh-CN" altLang="en-US" b="1" dirty="0">
                <a:latin typeface="Arial" panose="020B0604020202020204" pitchFamily="34" charset="0"/>
                <a:cs typeface="Arial" panose="020B0604020202020204" pitchFamily="34" charset="0"/>
                <a:sym typeface="Arial"/>
              </a:rPr>
              <a:t>创世记 </a:t>
            </a:r>
            <a:r>
              <a:rPr lang="en-US" altLang="zh-CN" b="1" dirty="0">
                <a:latin typeface="Arial" panose="020B0604020202020204" pitchFamily="34" charset="0"/>
                <a:cs typeface="Arial" panose="020B0604020202020204" pitchFamily="34" charset="0"/>
                <a:sym typeface="Arial"/>
              </a:rPr>
              <a:t>1 </a:t>
            </a:r>
            <a:r>
              <a:rPr lang="zh-CN" altLang="en-US" b="1" dirty="0">
                <a:latin typeface="Arial" panose="020B0604020202020204" pitchFamily="34" charset="0"/>
                <a:cs typeface="Arial" panose="020B0604020202020204" pitchFamily="34" charset="0"/>
                <a:sym typeface="Arial"/>
              </a:rPr>
              <a:t>章中没有偶然或反复试验的演变</a:t>
            </a:r>
            <a:r>
              <a:rPr lang="en-US" altLang="zh-CN" b="1" dirty="0">
                <a:latin typeface="Arial" panose="020B0604020202020204" pitchFamily="34" charset="0"/>
                <a:cs typeface="Arial" panose="020B0604020202020204" pitchFamily="34" charset="0"/>
                <a:sym typeface="Arial"/>
              </a:rPr>
              <a:t>——</a:t>
            </a:r>
            <a:r>
              <a:rPr lang="zh-CN" altLang="en-US" b="1" dirty="0">
                <a:latin typeface="Arial" panose="020B0604020202020204" pitchFamily="34" charset="0"/>
                <a:cs typeface="Arial" panose="020B0604020202020204" pitchFamily="34" charset="0"/>
                <a:sym typeface="Arial"/>
              </a:rPr>
              <a:t>上帝精心创造了一切，完全是出于他的选择。正如预期的那样，他花了三天时间创造了世界，然后才充满世界。</a:t>
            </a:r>
            <a:endParaRPr b="1" dirty="0">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243203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zh-CN"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BE-01-Gen-Be Faithful-22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OP-01-Gen-Be Faithful-22</a:t>
            </a:r>
            <a:endParaRPr lang="zh-CN" alt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CR-41-Theistic Evolution-27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OB-41-Theistic Evolution-27</a:t>
            </a:r>
            <a:endParaRPr lang="zh-CN" altLang="en-US"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OS-01-Gen1-3-Slide 132</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Here is one of the most vital questions you can ask. </a:t>
            </a:r>
          </a:p>
          <a:p>
            <a:r>
              <a:rPr lang="zh-CN" altLang="en-US" b="1" dirty="0">
                <a:latin typeface="Arial" panose="020B0604020202020204" pitchFamily="34" charset="0"/>
                <a:cs typeface="Arial" panose="020B0604020202020204" pitchFamily="34" charset="0"/>
              </a:rPr>
              <a:t>这是您可以提出的最重要的问题之一。</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u="none" strike="noStrike" kern="1200" cap="none" spc="0" normalizeH="0" baseline="0" noProof="0" smtClean="0">
                <a:ln>
                  <a:noFill/>
                </a:ln>
                <a:solidFill>
                  <a:prstClr val="black"/>
                </a:solidFill>
                <a:effectLst/>
                <a:uLnTx/>
                <a:uFillTx/>
                <a:latin typeface="Calibri"/>
                <a:ea typeface="+mn-ea"/>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u="none" strike="noStrike" kern="1200" cap="none" spc="0" normalizeH="0" baseline="0" noProof="0" dirty="0">
              <a:ln>
                <a:noFill/>
              </a:ln>
              <a:solidFill>
                <a:prstClr val="black"/>
              </a:solidFill>
              <a:effectLst/>
              <a:uLnTx/>
              <a:uFillTx/>
              <a:latin typeface="Calibri"/>
              <a:ea typeface="+mn-ea"/>
            </a:endParaRPr>
          </a:p>
        </p:txBody>
      </p:sp>
    </p:spTree>
    <p:extLst>
      <p:ext uri="{BB962C8B-B14F-4D97-AF65-F5344CB8AC3E}">
        <p14:creationId xmlns:p14="http://schemas.microsoft.com/office/powerpoint/2010/main" val="233616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1"/>
        <p:cNvGrpSpPr/>
        <p:nvPr/>
      </p:nvGrpSpPr>
      <p:grpSpPr>
        <a:xfrm>
          <a:off x="0" y="0"/>
          <a:ext cx="0" cy="0"/>
          <a:chOff x="0" y="0"/>
          <a:chExt cx="0" cy="0"/>
        </a:xfrm>
      </p:grpSpPr>
      <p:sp>
        <p:nvSpPr>
          <p:cNvPr id="6242" name="Google Shape;6242;p1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altLang="zh-CN" b="1" dirty="0">
                <a:latin typeface="Arial" panose="020B0604020202020204" pitchFamily="34" charset="0"/>
                <a:cs typeface="Arial" panose="020B0604020202020204" pitchFamily="34" charset="0"/>
              </a:rPr>
              <a:t>Do you see any sign of death in Genesis 1 or Genesis 2? Neither do I—because you cannot find it there. </a:t>
            </a:r>
          </a:p>
          <a:p>
            <a:pPr marL="0" lvl="0" indent="0" algn="l" rtl="0">
              <a:spcBef>
                <a:spcPts val="360"/>
              </a:spcBef>
              <a:spcAft>
                <a:spcPts val="0"/>
              </a:spcAft>
              <a:buNone/>
            </a:pPr>
            <a:endParaRPr lang="en-US"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zh-CN" altLang="en-US" b="1" dirty="0">
                <a:latin typeface="Arial" panose="020B0604020202020204" pitchFamily="34" charset="0"/>
                <a:cs typeface="Arial" panose="020B0604020202020204" pitchFamily="34" charset="0"/>
              </a:rPr>
              <a:t>你在创世记 </a:t>
            </a:r>
            <a:r>
              <a:rPr lang="en-US" altLang="zh-CN" b="1" dirty="0">
                <a:latin typeface="Arial" panose="020B0604020202020204" pitchFamily="34" charset="0"/>
                <a:cs typeface="Arial" panose="020B0604020202020204" pitchFamily="34" charset="0"/>
              </a:rPr>
              <a:t>1 </a:t>
            </a:r>
            <a:r>
              <a:rPr lang="zh-CN" altLang="en-US" b="1" dirty="0">
                <a:latin typeface="Arial" panose="020B0604020202020204" pitchFamily="34" charset="0"/>
                <a:cs typeface="Arial" panose="020B0604020202020204" pitchFamily="34" charset="0"/>
              </a:rPr>
              <a:t>章或创世记 </a:t>
            </a:r>
            <a:r>
              <a:rPr lang="en-US" altLang="zh-CN" b="1" dirty="0">
                <a:latin typeface="Arial" panose="020B0604020202020204" pitchFamily="34" charset="0"/>
                <a:cs typeface="Arial" panose="020B0604020202020204" pitchFamily="34" charset="0"/>
              </a:rPr>
              <a:t>2 </a:t>
            </a:r>
            <a:r>
              <a:rPr lang="zh-CN" altLang="en-US" b="1" dirty="0">
                <a:latin typeface="Arial" panose="020B0604020202020204" pitchFamily="34" charset="0"/>
                <a:cs typeface="Arial" panose="020B0604020202020204" pitchFamily="34" charset="0"/>
              </a:rPr>
              <a:t>章中看到任何死亡的迹象吗？我也没有</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因为你在那里找不到它。</a:t>
            </a:r>
            <a:endParaRPr b="1" dirty="0">
              <a:latin typeface="Arial" panose="020B0604020202020204" pitchFamily="34" charset="0"/>
              <a:cs typeface="Arial" panose="020B0604020202020204" pitchFamily="34" charset="0"/>
            </a:endParaRPr>
          </a:p>
        </p:txBody>
      </p:sp>
      <p:sp>
        <p:nvSpPr>
          <p:cNvPr id="6243" name="Google Shape;6243;p1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013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5"/>
        <p:cNvGrpSpPr/>
        <p:nvPr/>
      </p:nvGrpSpPr>
      <p:grpSpPr>
        <a:xfrm>
          <a:off x="0" y="0"/>
          <a:ext cx="0" cy="0"/>
          <a:chOff x="0" y="0"/>
          <a:chExt cx="0" cy="0"/>
        </a:xfrm>
      </p:grpSpPr>
      <p:sp>
        <p:nvSpPr>
          <p:cNvPr id="6786" name="Google Shape;6786;p2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u="none" strike="noStrike" kern="0" cap="none" spc="0" normalizeH="0" baseline="0" noProof="0">
                <a:ln>
                  <a:noFill/>
                </a:ln>
                <a:solidFill>
                  <a:srgbClr val="000000"/>
                </a:solidFill>
                <a:effectLst/>
                <a:uLnTx/>
                <a:uFillTx/>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200" u="none" strike="noStrike" kern="0" cap="none" spc="0" normalizeH="0" baseline="0" noProof="0" dirty="0">
              <a:ln>
                <a:noFill/>
              </a:ln>
              <a:solidFill>
                <a:srgbClr val="000000"/>
              </a:solidFill>
              <a:effectLst/>
              <a:uLnTx/>
              <a:uFillTx/>
              <a:sym typeface="Arial"/>
            </a:endParaRPr>
          </a:p>
        </p:txBody>
      </p:sp>
      <p:sp>
        <p:nvSpPr>
          <p:cNvPr id="6787" name="Google Shape;6787;p2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88" name="Google Shape;6788;p2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So did death exist before sin?  What do you think?  God said that his creation up to this time was "very good."  What does it mean that creation was "very good" if death existed then?</a:t>
            </a:r>
          </a:p>
          <a:p>
            <a:pPr marL="0" lvl="0" indent="0" algn="l" rtl="0">
              <a:spcBef>
                <a:spcPts val="0"/>
              </a:spcBef>
              <a:spcAft>
                <a:spcPts val="0"/>
              </a:spcAft>
              <a:buNone/>
            </a:pPr>
            <a:r>
              <a:rPr lang="zh-CN" altLang="en-US" dirty="0">
                <a:latin typeface="Times New Roman"/>
                <a:ea typeface="Times New Roman"/>
                <a:cs typeface="Times New Roman"/>
                <a:sym typeface="Times New Roman"/>
              </a:rPr>
              <a:t>那么，在罪恶之前死亡存在吗？你怎么看？上帝说，到目前为止，他的创造物“非常好”。如果死亡当时就存在，那么创造物“非常好”是什么意思呢？</a:t>
            </a:r>
            <a:endParaRPr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13685905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7"/>
        <p:cNvGrpSpPr/>
        <p:nvPr/>
      </p:nvGrpSpPr>
      <p:grpSpPr>
        <a:xfrm>
          <a:off x="0" y="0"/>
          <a:ext cx="0" cy="0"/>
          <a:chOff x="0" y="0"/>
          <a:chExt cx="0" cy="0"/>
        </a:xfrm>
      </p:grpSpPr>
      <p:sp>
        <p:nvSpPr>
          <p:cNvPr id="6798" name="Google Shape;6798;p213: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1"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799" name="Google Shape;6799;p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00" name="Google Shape;6800;p2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eaLnBrk="1" hangingPunct="1">
              <a:defRPr/>
            </a:pPr>
            <a:r>
              <a:rPr lang="en-US" altLang="zh-CN" b="1" dirty="0">
                <a:latin typeface="Arial" panose="020B0604020202020204" pitchFamily="34" charset="0"/>
                <a:cs typeface="Arial" panose="020B0604020202020204" pitchFamily="34" charset="0"/>
              </a:rPr>
              <a:t>Only two options exist, either </a:t>
            </a:r>
          </a:p>
          <a:p>
            <a:pPr marL="228600" indent="-228600" eaLnBrk="1" hangingPunct="1">
              <a:buAutoNum type="arabicParenBoth"/>
              <a:defRPr/>
            </a:pPr>
            <a:r>
              <a:rPr lang="en-US" altLang="zh-CN" b="1" dirty="0">
                <a:latin typeface="Arial" panose="020B0604020202020204" pitchFamily="34" charset="0"/>
                <a:cs typeface="Arial" panose="020B0604020202020204" pitchFamily="34" charset="0"/>
              </a:rPr>
              <a:t>God’s Word that teaches no death in the creation and therefore no death in the future, or…</a:t>
            </a:r>
          </a:p>
          <a:p>
            <a:pPr marL="228600" indent="-228600" eaLnBrk="1" hangingPunct="1">
              <a:buAutoNum type="arabicParenBoth"/>
              <a:defRPr/>
            </a:pPr>
            <a:r>
              <a:rPr lang="en-US" altLang="zh-CN" b="1" dirty="0">
                <a:latin typeface="Arial" panose="020B0604020202020204" pitchFamily="34" charset="0"/>
                <a:cs typeface="Arial" panose="020B0604020202020204" pitchFamily="34" charset="0"/>
              </a:rPr>
              <a:t>Man’s opinion that death has always existed and always will exist.</a:t>
            </a:r>
          </a:p>
          <a:p>
            <a:pPr marL="0" indent="0" eaLnBrk="1" hangingPunct="1">
              <a:buNone/>
              <a:defRPr/>
            </a:pPr>
            <a:endParaRPr lang="en-US" altLang="zh-CN" b="1" dirty="0">
              <a:latin typeface="Arial" panose="020B0604020202020204" pitchFamily="34" charset="0"/>
              <a:cs typeface="Arial" panose="020B0604020202020204" pitchFamily="34" charset="0"/>
            </a:endParaRPr>
          </a:p>
          <a:p>
            <a:pPr marL="0" indent="0" eaLnBrk="1" hangingPunct="1">
              <a:buNone/>
              <a:defRPr/>
            </a:pPr>
            <a:r>
              <a:rPr lang="zh-CN" altLang="en-US" b="1" dirty="0">
                <a:latin typeface="Arial" panose="020B0604020202020204" pitchFamily="34" charset="0"/>
                <a:cs typeface="Arial" panose="020B0604020202020204" pitchFamily="34" charset="0"/>
              </a:rPr>
              <a:t>只有两个选择，要么</a:t>
            </a:r>
          </a:p>
          <a:p>
            <a:pPr marL="228600" indent="-228600" eaLnBrk="1" hangingPunct="1">
              <a:buFont typeface="+mj-lt"/>
              <a:buAutoNum type="arabicPeriod"/>
              <a:defRPr/>
            </a:pPr>
            <a:r>
              <a:rPr lang="zh-CN" altLang="en-US" b="1" dirty="0">
                <a:latin typeface="Arial" panose="020B0604020202020204" pitchFamily="34" charset="0"/>
                <a:cs typeface="Arial" panose="020B0604020202020204" pitchFamily="34" charset="0"/>
              </a:rPr>
              <a:t>上帝的话语教导我们，创造中没有死亡，因此未来也不会有死亡，要么</a:t>
            </a:r>
            <a:r>
              <a:rPr lang="en-US" altLang="zh-CN" b="1" dirty="0">
                <a:latin typeface="Arial" panose="020B0604020202020204" pitchFamily="34" charset="0"/>
                <a:cs typeface="Arial" panose="020B0604020202020204" pitchFamily="34" charset="0"/>
              </a:rPr>
              <a:t>……</a:t>
            </a:r>
          </a:p>
          <a:p>
            <a:pPr marL="228600" indent="-228600" eaLnBrk="1" hangingPunct="1">
              <a:buFont typeface="+mj-lt"/>
              <a:buAutoNum type="arabicPeriod"/>
              <a:defRPr/>
            </a:pPr>
            <a:r>
              <a:rPr lang="zh-CN" altLang="en-US" b="1" dirty="0">
                <a:latin typeface="Arial" panose="020B0604020202020204" pitchFamily="34" charset="0"/>
                <a:cs typeface="Arial" panose="020B0604020202020204" pitchFamily="34" charset="0"/>
              </a:rPr>
              <a:t>人类的观点是，死亡一直存在，并将永远存在。</a:t>
            </a:r>
            <a:endParaRPr lang="en-US" altLang="zh-CN" b="1"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6"/>
        <p:cNvGrpSpPr/>
        <p:nvPr/>
      </p:nvGrpSpPr>
      <p:grpSpPr>
        <a:xfrm>
          <a:off x="0" y="0"/>
          <a:ext cx="0" cy="0"/>
          <a:chOff x="0" y="0"/>
          <a:chExt cx="0" cy="0"/>
        </a:xfrm>
      </p:grpSpPr>
      <p:sp>
        <p:nvSpPr>
          <p:cNvPr id="7057" name="Google Shape;7057;p2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u="none" strike="noStrike" kern="0" cap="none" spc="0" normalizeH="0" baseline="0" noProof="0">
                <a:ln>
                  <a:noFill/>
                </a:ln>
                <a:solidFill>
                  <a:srgbClr val="000000"/>
                </a:solidFill>
                <a:effectLst/>
                <a:uLnTx/>
                <a:uFillTx/>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1200" u="none" strike="noStrike" kern="0" cap="none" spc="0" normalizeH="0" baseline="0" noProof="0" dirty="0">
              <a:ln>
                <a:noFill/>
              </a:ln>
              <a:solidFill>
                <a:srgbClr val="000000"/>
              </a:solidFill>
              <a:effectLst/>
              <a:uLnTx/>
              <a:uFillTx/>
              <a:sym typeface="Arial"/>
            </a:endParaRPr>
          </a:p>
        </p:txBody>
      </p:sp>
      <p:sp>
        <p:nvSpPr>
          <p:cNvPr id="7058" name="Google Shape;7058;p2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59" name="Google Shape;7059;p2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dirty="0">
                <a:latin typeface="Times New Roman"/>
                <a:ea typeface="Times New Roman"/>
                <a:cs typeface="Times New Roman"/>
                <a:sym typeface="Times New Roman"/>
              </a:rPr>
              <a:t>Genesis 3 teaches us two great truths: what we did wrong and what God did about it.  </a:t>
            </a:r>
            <a:endParaRPr b="1" dirty="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chemeClr val="dk1"/>
              </a:buClr>
              <a:buSzPts val="1200"/>
              <a:buFont typeface="Times New Roman"/>
              <a:buNone/>
            </a:pPr>
            <a:r>
              <a:rPr lang="en-US" dirty="0">
                <a:latin typeface="Times New Roman"/>
                <a:ea typeface="Times New Roman"/>
                <a:cs typeface="Times New Roman"/>
                <a:sym typeface="Times New Roman"/>
              </a:rPr>
              <a:t>We will see our failure and God's provision.  </a:t>
            </a:r>
            <a:endParaRPr b="1" dirty="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chemeClr val="dk1"/>
              </a:buClr>
              <a:buSzPts val="1200"/>
              <a:buFont typeface="Times New Roman"/>
              <a:buNone/>
            </a:pPr>
            <a:r>
              <a:rPr lang="en-US" dirty="0">
                <a:latin typeface="Times New Roman"/>
                <a:ea typeface="Times New Roman"/>
                <a:cs typeface="Times New Roman"/>
                <a:sym typeface="Times New Roman"/>
              </a:rPr>
              <a:t>We will discover the problem and God's solution</a:t>
            </a:r>
          </a:p>
          <a:p>
            <a:pPr marL="0" marR="0" lvl="0" indent="0" algn="l" rtl="0">
              <a:lnSpc>
                <a:spcPct val="100000"/>
              </a:lnSpc>
              <a:spcBef>
                <a:spcPts val="0"/>
              </a:spcBef>
              <a:spcAft>
                <a:spcPts val="0"/>
              </a:spcAft>
              <a:buClr>
                <a:schemeClr val="dk1"/>
              </a:buClr>
              <a:buSzPts val="1200"/>
              <a:buFont typeface="Times New Roman"/>
              <a:buNone/>
            </a:pPr>
            <a:endParaRPr lang="en-US"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Times New Roman"/>
              <a:buNone/>
            </a:pPr>
            <a:r>
              <a:rPr lang="zh-CN" altLang="en-US" dirty="0">
                <a:latin typeface="Times New Roman"/>
                <a:ea typeface="Times New Roman"/>
                <a:cs typeface="Times New Roman"/>
                <a:sym typeface="Times New Roman"/>
              </a:rPr>
              <a:t>创世记 </a:t>
            </a:r>
            <a:r>
              <a:rPr lang="en-US" altLang="zh-CN" dirty="0">
                <a:latin typeface="Times New Roman"/>
                <a:ea typeface="Times New Roman"/>
                <a:cs typeface="Times New Roman"/>
                <a:sym typeface="Times New Roman"/>
              </a:rPr>
              <a:t>3 </a:t>
            </a:r>
            <a:r>
              <a:rPr lang="zh-CN" altLang="en-US" dirty="0">
                <a:latin typeface="Times New Roman"/>
                <a:ea typeface="Times New Roman"/>
                <a:cs typeface="Times New Roman"/>
                <a:sym typeface="Times New Roman"/>
              </a:rPr>
              <a:t>教导我们两个伟大的真理：我们做错了什么以及上帝做了什么。</a:t>
            </a:r>
          </a:p>
          <a:p>
            <a:pPr marL="0" marR="0" lvl="0" indent="0" algn="l" rtl="0">
              <a:lnSpc>
                <a:spcPct val="100000"/>
              </a:lnSpc>
              <a:spcBef>
                <a:spcPts val="0"/>
              </a:spcBef>
              <a:spcAft>
                <a:spcPts val="0"/>
              </a:spcAft>
              <a:buClr>
                <a:schemeClr val="dk1"/>
              </a:buClr>
              <a:buSzPts val="1200"/>
              <a:buFont typeface="Times New Roman"/>
              <a:buNone/>
            </a:pPr>
            <a:r>
              <a:rPr lang="zh-CN" altLang="en-US" dirty="0">
                <a:latin typeface="Times New Roman"/>
                <a:ea typeface="Times New Roman"/>
                <a:cs typeface="Times New Roman"/>
                <a:sym typeface="Times New Roman"/>
              </a:rPr>
              <a:t>我们将看到我们的失败和上帝的安排。</a:t>
            </a:r>
          </a:p>
          <a:p>
            <a:pPr marL="0" marR="0" lvl="0" indent="0" algn="l" rtl="0">
              <a:lnSpc>
                <a:spcPct val="100000"/>
              </a:lnSpc>
              <a:spcBef>
                <a:spcPts val="0"/>
              </a:spcBef>
              <a:spcAft>
                <a:spcPts val="0"/>
              </a:spcAft>
              <a:buClr>
                <a:schemeClr val="dk1"/>
              </a:buClr>
              <a:buSzPts val="1200"/>
              <a:buFont typeface="Times New Roman"/>
              <a:buNone/>
            </a:pPr>
            <a:r>
              <a:rPr lang="zh-CN" altLang="en-US" dirty="0">
                <a:latin typeface="Times New Roman"/>
                <a:ea typeface="Times New Roman"/>
                <a:cs typeface="Times New Roman"/>
                <a:sym typeface="Times New Roman"/>
              </a:rPr>
              <a:t>我们将发现问题所在和上帝的解决方案</a:t>
            </a:r>
            <a:endParaRPr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32170420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altLang="zh-CN" sz="1200" b="1" kern="1200" dirty="0">
                <a:solidFill>
                  <a:schemeClr val="tx1"/>
                </a:solidFill>
                <a:effectLst/>
                <a:latin typeface="Arial" panose="020B0604020202020204" pitchFamily="34" charset="0"/>
                <a:ea typeface="+mn-ea"/>
                <a:cs typeface="Arial" panose="020B0604020202020204" pitchFamily="34" charset="0"/>
              </a:rPr>
              <a:t>Events after the creation of the heavens and the earth reveals that Adam’s creation, fall, and sinful expansion deteriorate the race and show the need for a Redeemer (2:4–4:26).</a:t>
            </a:r>
            <a:r>
              <a:rPr lang="en-US" altLang="zh-CN" b="1" dirty="0">
                <a:effectLst/>
                <a:latin typeface="Arial" panose="020B0604020202020204" pitchFamily="34" charset="0"/>
                <a:cs typeface="Arial" panose="020B0604020202020204" pitchFamily="34" charset="0"/>
              </a:rPr>
              <a:t> </a:t>
            </a:r>
            <a:endParaRPr lang="en-US" altLang="zh-CN" b="1" dirty="0">
              <a:latin typeface="Arial" panose="020B0604020202020204" pitchFamily="34" charset="0"/>
              <a:cs typeface="Arial" panose="020B0604020202020204" pitchFamily="34" charset="0"/>
            </a:endParaRPr>
          </a:p>
          <a:p>
            <a:r>
              <a:rPr kumimoji="1" lang="zh-CN" altLang="en-US" b="1" dirty="0">
                <a:latin typeface="Arial" panose="020B0604020202020204" pitchFamily="34" charset="0"/>
                <a:cs typeface="Arial" panose="020B0604020202020204" pitchFamily="34" charset="0"/>
              </a:rPr>
              <a:t>天地创造之后发生的事件表明，亚当的创造、堕落和罪恶的扩张使人类堕落，并表明需要救赎主（</a:t>
            </a:r>
            <a:r>
              <a:rPr kumimoji="1" lang="en-US" altLang="zh-CN" b="1" dirty="0">
                <a:latin typeface="Arial" panose="020B0604020202020204" pitchFamily="34" charset="0"/>
                <a:cs typeface="Arial" panose="020B0604020202020204" pitchFamily="34" charset="0"/>
              </a:rPr>
              <a:t>2</a:t>
            </a:r>
            <a:r>
              <a:rPr kumimoji="1" lang="zh-CN" altLang="en-US" b="1" dirty="0">
                <a:latin typeface="Arial" panose="020B0604020202020204" pitchFamily="34" charset="0"/>
                <a:cs typeface="Arial" panose="020B0604020202020204" pitchFamily="34" charset="0"/>
              </a:rPr>
              <a:t>：</a:t>
            </a:r>
            <a:r>
              <a:rPr kumimoji="1" lang="en-US" altLang="zh-CN" b="1" dirty="0">
                <a:latin typeface="Arial" panose="020B0604020202020204" pitchFamily="34" charset="0"/>
                <a:cs typeface="Arial" panose="020B0604020202020204" pitchFamily="34" charset="0"/>
              </a:rPr>
              <a:t>4-4</a:t>
            </a:r>
            <a:r>
              <a:rPr kumimoji="1" lang="zh-CN" altLang="en-US" b="1" dirty="0">
                <a:latin typeface="Arial" panose="020B0604020202020204" pitchFamily="34" charset="0"/>
                <a:cs typeface="Arial" panose="020B0604020202020204" pitchFamily="34" charset="0"/>
              </a:rPr>
              <a:t>：</a:t>
            </a:r>
            <a:r>
              <a:rPr kumimoji="1" lang="en-US" altLang="zh-CN" b="1" dirty="0">
                <a:latin typeface="Arial" panose="020B0604020202020204" pitchFamily="34" charset="0"/>
                <a:cs typeface="Arial" panose="020B0604020202020204" pitchFamily="34" charset="0"/>
              </a:rPr>
              <a:t>26</a:t>
            </a:r>
            <a:r>
              <a:rPr kumimoji="1" lang="zh-CN" altLang="en-US" b="1" dirty="0">
                <a:latin typeface="Arial" panose="020B0604020202020204" pitchFamily="34" charset="0"/>
                <a:cs typeface="Arial" panose="020B0604020202020204" pitchFamily="34" charset="0"/>
              </a:rPr>
              <a:t>）。</a:t>
            </a:r>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u="none" strike="noStrike" cap="none" smtClean="0">
                <a:solidFill>
                  <a:schemeClr val="dk1"/>
                </a:solidFill>
                <a:sym typeface="Arial"/>
              </a:rPr>
              <a:t>28</a:t>
            </a:fld>
            <a:endParaRPr lang="en-US" sz="1200" u="none" strike="noStrike" cap="none" dirty="0">
              <a:solidFill>
                <a:schemeClr val="dk1"/>
              </a:solidFill>
              <a:sym typeface="Arial"/>
            </a:endParaRPr>
          </a:p>
        </p:txBody>
      </p:sp>
    </p:spTree>
    <p:extLst>
      <p:ext uri="{BB962C8B-B14F-4D97-AF65-F5344CB8AC3E}">
        <p14:creationId xmlns:p14="http://schemas.microsoft.com/office/powerpoint/2010/main" val="3823175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altLang="zh-CN" b="1" dirty="0">
              <a:latin typeface="Arial" panose="020B0604020202020204" pitchFamily="34" charset="0"/>
              <a:cs typeface="Arial" panose="020B0604020202020204" pitchFamily="34" charset="0"/>
            </a:endParaRP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altLang="zh-CN" b="1" dirty="0">
                <a:latin typeface="Arial" panose="020B0604020202020204" pitchFamily="34" charset="0"/>
                <a:cs typeface="Arial" panose="020B0604020202020204" pitchFamily="34" charset="0"/>
              </a:rPr>
              <a:t>Things got so bad that Cain even killed his own brother Abel. </a:t>
            </a:r>
          </a:p>
          <a:p>
            <a:r>
              <a:rPr kumimoji="1" lang="zh-CN" altLang="en-US" b="1" dirty="0">
                <a:latin typeface="Arial" panose="020B0604020202020204" pitchFamily="34" charset="0"/>
                <a:cs typeface="Arial" panose="020B0604020202020204" pitchFamily="34" charset="0"/>
              </a:rPr>
              <a:t>事情变得非常糟糕，该隐甚至杀死了自己的兄弟亚伯。</a:t>
            </a:r>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u="none" strike="noStrike" cap="none" smtClean="0">
                <a:solidFill>
                  <a:schemeClr val="dk1"/>
                </a:solidFill>
                <a:sym typeface="Arial"/>
              </a:rPr>
              <a:t>29</a:t>
            </a:fld>
            <a:endParaRPr lang="en-US" sz="1200" u="none" strike="noStrike" cap="none" dirty="0">
              <a:solidFill>
                <a:schemeClr val="dk1"/>
              </a:solidFill>
              <a:sym typeface="Arial"/>
            </a:endParaRPr>
          </a:p>
        </p:txBody>
      </p:sp>
    </p:spTree>
    <p:extLst>
      <p:ext uri="{BB962C8B-B14F-4D97-AF65-F5344CB8AC3E}">
        <p14:creationId xmlns:p14="http://schemas.microsoft.com/office/powerpoint/2010/main" val="1717086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4"/>
        <p:cNvGrpSpPr/>
        <p:nvPr/>
      </p:nvGrpSpPr>
      <p:grpSpPr>
        <a:xfrm>
          <a:off x="0" y="0"/>
          <a:ext cx="0" cy="0"/>
          <a:chOff x="0" y="0"/>
          <a:chExt cx="0" cy="0"/>
        </a:xfrm>
      </p:grpSpPr>
      <p:sp>
        <p:nvSpPr>
          <p:cNvPr id="4475" name="Google Shape;4475;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t>3</a:t>
            </a:fld>
            <a:endParaRPr kumimoji="0" sz="1200" b="0" i="0" u="none" strike="noStrike" kern="0" cap="none" spc="0" normalizeH="0" baseline="0" noProof="0">
              <a:ln>
                <a:noFill/>
              </a:ln>
              <a:solidFill>
                <a:srgbClr val="FFFFFF"/>
              </a:solidFill>
              <a:effectLst/>
              <a:uLnTx/>
              <a:uFillTx/>
              <a:latin typeface="Comic Sans MS"/>
              <a:ea typeface="Comic Sans MS"/>
              <a:cs typeface="Comic Sans MS"/>
              <a:sym typeface="Comic Sans MS"/>
            </a:endParaRPr>
          </a:p>
        </p:txBody>
      </p:sp>
      <p:sp>
        <p:nvSpPr>
          <p:cNvPr id="4476" name="Google Shape;4476;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77" name="Google Shape;4477;p21: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lang="en-US" altLang="zh-CN" b="1"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altLang="zh-CN" b="1" dirty="0">
                <a:latin typeface="Arial" panose="020B0604020202020204" pitchFamily="34" charset="0"/>
                <a:cs typeface="Arial" panose="020B0604020202020204" pitchFamily="34" charset="0"/>
              </a:rPr>
              <a:t>The</a:t>
            </a:r>
            <a:r>
              <a:rPr lang="en-US" altLang="zh-CN" b="1" baseline="0" dirty="0">
                <a:latin typeface="Arial" panose="020B0604020202020204" pitchFamily="34" charset="0"/>
                <a:cs typeface="Arial" panose="020B0604020202020204" pitchFamily="34" charset="0"/>
              </a:rPr>
              <a:t> atheists in particular have become more emboldened to tell us to abandon our faith. </a:t>
            </a:r>
            <a:endParaRPr lang="en-US" b="1"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b="1" dirty="0" err="1">
                <a:latin typeface="Arial" panose="020B0604020202020204" pitchFamily="34" charset="0"/>
                <a:cs typeface="Arial" panose="020B0604020202020204" pitchFamily="34" charset="0"/>
              </a:rPr>
              <a:t>无神论者越来越有勇气来叫我们放弃我们的信仰</a:t>
            </a:r>
            <a:r>
              <a:rPr lang="en-US" b="1" dirty="0">
                <a:latin typeface="Arial" panose="020B0604020202020204" pitchFamily="34" charset="0"/>
                <a:cs typeface="Arial" panose="020B0604020202020204" pitchFamily="34" charset="0"/>
              </a:rPr>
              <a:t>。</a:t>
            </a:r>
            <a:endParaRP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70808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altLang="zh-CN" b="1" dirty="0">
                <a:latin typeface="Arial" panose="020B0604020202020204" pitchFamily="34" charset="0"/>
                <a:cs typeface="Arial" panose="020B0604020202020204" pitchFamily="34" charset="0"/>
              </a:rPr>
              <a:t>The key idea of Genesis 5 is not genealogies as much as death reigning on the earth. </a:t>
            </a:r>
          </a:p>
          <a:p>
            <a:r>
              <a:rPr kumimoji="1" lang="zh-CN" altLang="en-US" b="1" dirty="0">
                <a:latin typeface="Arial" panose="020B0604020202020204" pitchFamily="34" charset="0"/>
                <a:cs typeface="Arial" panose="020B0604020202020204" pitchFamily="34" charset="0"/>
              </a:rPr>
              <a:t>创世记 </a:t>
            </a:r>
            <a:r>
              <a:rPr kumimoji="1" lang="en-US" altLang="zh-CN" b="1" dirty="0">
                <a:latin typeface="Arial" panose="020B0604020202020204" pitchFamily="34" charset="0"/>
                <a:cs typeface="Arial" panose="020B0604020202020204" pitchFamily="34" charset="0"/>
              </a:rPr>
              <a:t>5 </a:t>
            </a:r>
            <a:r>
              <a:rPr kumimoji="1" lang="zh-CN" altLang="en-US" b="1" dirty="0">
                <a:latin typeface="Arial" panose="020B0604020202020204" pitchFamily="34" charset="0"/>
                <a:cs typeface="Arial" panose="020B0604020202020204" pitchFamily="34" charset="0"/>
              </a:rPr>
              <a:t>章的关键思想不是家谱，而是死亡统治地球。</a:t>
            </a:r>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u="none" strike="noStrike" cap="none" smtClean="0">
                <a:solidFill>
                  <a:schemeClr val="dk1"/>
                </a:solidFill>
                <a:sym typeface="Arial"/>
              </a:rPr>
              <a:t>30</a:t>
            </a:fld>
            <a:endParaRPr lang="en-US" sz="1200" u="none" strike="noStrike" cap="none" dirty="0">
              <a:solidFill>
                <a:schemeClr val="dk1"/>
              </a:solidFill>
              <a:sym typeface="Arial"/>
            </a:endParaRPr>
          </a:p>
        </p:txBody>
      </p:sp>
    </p:spTree>
    <p:extLst>
      <p:ext uri="{BB962C8B-B14F-4D97-AF65-F5344CB8AC3E}">
        <p14:creationId xmlns:p14="http://schemas.microsoft.com/office/powerpoint/2010/main" val="28913668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D7924B-E917-824D-B398-755B76CC5FC7}"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altLang="zh-CN" dirty="0">
              <a:latin typeface="Times New Roman" charset="0"/>
              <a:ea typeface="ＭＳ Ｐゴシック" charset="0"/>
              <a:cs typeface="ＭＳ Ｐゴシック" charset="0"/>
            </a:endParaRP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altLang="zh-CN" dirty="0">
                <a:latin typeface="Times New Roman" charset="0"/>
                <a:ea typeface="ＭＳ Ｐゴシック" charset="0"/>
                <a:cs typeface="ＭＳ Ｐゴシック" charset="0"/>
              </a:rPr>
              <a:t>Ten generations of long lives still include death.</a:t>
            </a:r>
            <a:endParaRPr lang="zh-CN" altLang="en-US" dirty="0">
              <a:latin typeface="Times New Roman" charset="0"/>
              <a:ea typeface="ＭＳ Ｐゴシック" charset="0"/>
              <a:cs typeface="ＭＳ Ｐゴシック" charset="0"/>
            </a:endParaRPr>
          </a:p>
          <a:p>
            <a:pPr eaLnBrk="1" hangingPunct="1"/>
            <a:r>
              <a:rPr lang="zh-CN" altLang="en-US" b="1" dirty="0">
                <a:latin typeface="Arial" panose="020B0604020202020204" pitchFamily="34" charset="0"/>
                <a:cs typeface="Arial" panose="020B0604020202020204" pitchFamily="34" charset="0"/>
              </a:rPr>
              <a:t>十代人的长寿仍然包括死亡。</a:t>
            </a:r>
            <a:endParaRPr lang="zh-CN" altLang="en-US" b="1" dirty="0">
              <a:latin typeface="Times New Roman" charset="0"/>
              <a:cs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F1BC671-AE96-8948-BA43-A251E40EEAE3}" type="slidenum">
              <a:rPr kumimoji="0" lang="zh-CN" alt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altLang="zh-CN" dirty="0">
              <a:latin typeface="Times New Roman" charset="0"/>
              <a:ea typeface="ＭＳ Ｐゴシック" charset="0"/>
              <a:cs typeface="ＭＳ Ｐゴシック" charset="0"/>
            </a:endParaRP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altLang="zh-CN" dirty="0">
                <a:latin typeface="Times New Roman" charset="0"/>
                <a:ea typeface="ＭＳ Ｐゴシック" charset="0"/>
                <a:cs typeface="ＭＳ Ｐゴシック" charset="0"/>
              </a:rPr>
              <a:t>How old is the earth? Let’s ask the oldest man!</a:t>
            </a:r>
            <a:endParaRPr lang="zh-CN" altLang="en-US" dirty="0">
              <a:latin typeface="Times New Roman" charset="0"/>
              <a:ea typeface="ＭＳ Ｐゴシック" charset="0"/>
              <a:cs typeface="ＭＳ Ｐゴシック" charset="0"/>
            </a:endParaRPr>
          </a:p>
          <a:p>
            <a:pPr eaLnBrk="1" hangingPunct="1"/>
            <a:r>
              <a:rPr lang="zh-CN" altLang="en-US" b="1" dirty="0">
                <a:latin typeface="Arial" panose="020B0604020202020204" pitchFamily="34" charset="0"/>
                <a:cs typeface="Arial" panose="020B0604020202020204" pitchFamily="34" charset="0"/>
              </a:rPr>
              <a:t>地球有多老？让我们问问最年长的人吧！</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altLang="zh-CN" sz="1200" b="1" kern="1200" dirty="0">
                <a:solidFill>
                  <a:schemeClr val="tx1"/>
                </a:solidFill>
                <a:effectLst/>
                <a:latin typeface="Arial" panose="020B0604020202020204" pitchFamily="34" charset="0"/>
                <a:ea typeface="+mn-ea"/>
                <a:cs typeface="Arial" panose="020B0604020202020204" pitchFamily="34" charset="0"/>
              </a:rPr>
              <a:t>Adam’s descendants resulting in demon-possessed rulers who took harems show how sin results in death so that God needs to start over with a righteous man, Noah (5:1–6:8).</a:t>
            </a:r>
            <a:endParaRPr lang="en-US" altLang="zh-CN" b="1" dirty="0">
              <a:latin typeface="Arial" panose="020B0604020202020204" pitchFamily="34" charset="0"/>
              <a:cs typeface="Arial" panose="020B0604020202020204" pitchFamily="34" charset="0"/>
            </a:endParaRPr>
          </a:p>
          <a:p>
            <a:r>
              <a:rPr lang="zh-CN" altLang="en-US" b="1" dirty="0">
                <a:latin typeface="Arial" panose="020B0604020202020204" pitchFamily="34" charset="0"/>
                <a:cs typeface="Arial" panose="020B0604020202020204" pitchFamily="34" charset="0"/>
              </a:rPr>
              <a:t>亚当的后裔导致了被魔鬼附身的统治者，他们拥有后宫，表明罪带来了死亡，所以上帝需要从一个义人挪亚 重新开始（</a:t>
            </a:r>
            <a:r>
              <a:rPr lang="en-US" altLang="zh-CN" b="1" dirty="0">
                <a:latin typeface="Arial" panose="020B0604020202020204" pitchFamily="34" charset="0"/>
                <a:cs typeface="Arial" panose="020B0604020202020204" pitchFamily="34" charset="0"/>
              </a:rPr>
              <a:t>5:1–6:8</a:t>
            </a:r>
            <a:r>
              <a:rPr lang="zh-CN" altLang="en-US" b="1" dirty="0">
                <a:latin typeface="Arial" panose="020B0604020202020204" pitchFamily="34" charset="0"/>
                <a:cs typeface="Arial" panose="020B0604020202020204" pitchFamily="34" charset="0"/>
              </a:rPr>
              <a:t>）。</a:t>
            </a:r>
            <a:endParaRPr kumimoji="1" lang="zh-CN" altLang="en-US" b="1"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u="none" strike="noStrike" cap="none" smtClean="0">
                <a:solidFill>
                  <a:schemeClr val="dk1"/>
                </a:solidFill>
                <a:sym typeface="Arial"/>
              </a:rPr>
              <a:t>33</a:t>
            </a:fld>
            <a:endParaRPr lang="en-US" sz="1200" u="none" strike="noStrike" cap="none" dirty="0">
              <a:solidFill>
                <a:schemeClr val="dk1"/>
              </a:solidFill>
              <a:sym typeface="Arial"/>
            </a:endParaRPr>
          </a:p>
        </p:txBody>
      </p:sp>
    </p:spTree>
    <p:extLst>
      <p:ext uri="{BB962C8B-B14F-4D97-AF65-F5344CB8AC3E}">
        <p14:creationId xmlns:p14="http://schemas.microsoft.com/office/powerpoint/2010/main" val="12872155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83B5497-4BD3-FC49-95A3-45B150C0EBA2}"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92546" name="Rectangle 2"/>
          <p:cNvSpPr>
            <a:spLocks noGrp="1" noRot="1" noChangeAspect="1" noChangeArrowheads="1" noTextEdit="1"/>
          </p:cNvSpPr>
          <p:nvPr>
            <p:ph type="sldImg"/>
          </p:nvPr>
        </p:nvSpPr>
        <p:spPr>
          <a:ln/>
        </p:spPr>
      </p:sp>
      <p:sp>
        <p:nvSpPr>
          <p:cNvPr id="5740547" name="Rectangle 3"/>
          <p:cNvSpPr>
            <a:spLocks noGrp="1" noChangeArrowheads="1"/>
          </p:cNvSpPr>
          <p:nvPr>
            <p:ph type="body" idx="1"/>
          </p:nvPr>
        </p:nvSpPr>
        <p:spPr/>
        <p:txBody>
          <a:bodyPr/>
          <a:lstStyle/>
          <a:p>
            <a:pPr eaLnBrk="1" hangingPunct="1">
              <a:defRPr/>
            </a:pPr>
            <a:r>
              <a:rPr lang="en-US" b="1" dirty="0">
                <a:latin typeface="Arial" panose="020B0604020202020204" pitchFamily="34" charset="0"/>
                <a:cs typeface="Arial" panose="020B0604020202020204" pitchFamily="34" charset="0"/>
              </a:rPr>
              <a:t>The Bible says </a:t>
            </a:r>
            <a:r>
              <a:rPr lang="en-US" sz="1200" b="1" kern="1200" dirty="0">
                <a:solidFill>
                  <a:schemeClr val="tx1"/>
                </a:solidFill>
                <a:effectLst/>
                <a:latin typeface="Arial" panose="020B0604020202020204" pitchFamily="34" charset="0"/>
                <a:ea typeface="+mn-ea"/>
                <a:cs typeface="Arial" panose="020B0604020202020204" pitchFamily="34" charset="0"/>
              </a:rPr>
              <a:t>that it all started good, but the fossil record shows horrible things that came out of the Flood</a:t>
            </a:r>
            <a:r>
              <a:rPr lang="en-SG" sz="1200" b="1" kern="1200" dirty="0">
                <a:solidFill>
                  <a:schemeClr val="tx1"/>
                </a:solidFill>
                <a:effectLst/>
                <a:latin typeface="Arial" panose="020B0604020202020204" pitchFamily="34" charset="0"/>
                <a:ea typeface="+mn-ea"/>
                <a:cs typeface="Arial" panose="020B0604020202020204" pitchFamily="34" charset="0"/>
              </a:rPr>
              <a:t>.</a:t>
            </a:r>
          </a:p>
          <a:p>
            <a:pPr eaLnBrk="1" hangingPunct="1">
              <a:defRPr/>
            </a:pPr>
            <a:r>
              <a:rPr lang="zh-CN" altLang="en-US" b="1" dirty="0">
                <a:latin typeface="Arial" panose="020B0604020202020204" pitchFamily="34" charset="0"/>
                <a:cs typeface="Arial" panose="020B0604020202020204" pitchFamily="34" charset="0"/>
              </a:rPr>
              <a:t>圣经说一切都是好的开始，但化石记录显示出 洪水后发生的可怕事情。</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73BDBD-33A9-4245-9740-2C400B077E74}"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altLang="zh-CN" sz="1200" b="1" kern="1200" dirty="0">
                <a:solidFill>
                  <a:schemeClr val="tx1"/>
                </a:solidFill>
                <a:effectLst/>
                <a:latin typeface="Arial" panose="020B0604020202020204" pitchFamily="34" charset="0"/>
                <a:ea typeface="+mn-ea"/>
                <a:cs typeface="Arial" panose="020B0604020202020204" pitchFamily="34" charset="0"/>
              </a:rPr>
              <a:t>Noah’s descendants led to his grandson Canaan after the Flood to affirm both God's righteous judgment due to man's sin and his gracious redemption in electing people with whom he can fellowship (6:9–9:29).</a:t>
            </a:r>
            <a:endParaRPr lang="zh-CN" altLang="en-US" dirty="0">
              <a:latin typeface="Times New Roman" charset="0"/>
              <a:ea typeface="ＭＳ Ｐゴシック" charset="0"/>
              <a:cs typeface="ＭＳ Ｐゴシック" charset="0"/>
            </a:endParaRPr>
          </a:p>
          <a:p>
            <a:r>
              <a:rPr lang="zh-CN" altLang="en-US" b="1" dirty="0">
                <a:latin typeface="Times New Roman" charset="0"/>
                <a:cs typeface="ＭＳ Ｐゴシック" charset="0"/>
              </a:rPr>
              <a:t>洪水之后，诺亚的后代向他的孙子迦南宣扬了上帝对人类罪孽的公义审判，以及祂拣选与祂交往的人的恩典救赎（</a:t>
            </a:r>
            <a:r>
              <a:rPr lang="en-US" altLang="zh-CN" b="1" dirty="0">
                <a:latin typeface="Times New Roman" charset="0"/>
                <a:cs typeface="ＭＳ Ｐゴシック" charset="0"/>
              </a:rPr>
              <a:t>6</a:t>
            </a:r>
            <a:r>
              <a:rPr lang="zh-CN" altLang="en-US" b="1" dirty="0">
                <a:latin typeface="Times New Roman" charset="0"/>
                <a:cs typeface="ＭＳ Ｐゴシック" charset="0"/>
              </a:rPr>
              <a:t>：</a:t>
            </a:r>
            <a:r>
              <a:rPr lang="en-US" altLang="zh-CN" b="1" dirty="0">
                <a:latin typeface="Times New Roman" charset="0"/>
                <a:cs typeface="ＭＳ Ｐゴシック" charset="0"/>
              </a:rPr>
              <a:t>9-9</a:t>
            </a:r>
            <a:r>
              <a:rPr lang="zh-CN" altLang="en-US" b="1" dirty="0">
                <a:latin typeface="Times New Roman" charset="0"/>
                <a:cs typeface="ＭＳ Ｐゴシック" charset="0"/>
              </a:rPr>
              <a:t>：</a:t>
            </a:r>
            <a:r>
              <a:rPr lang="en-US" altLang="zh-CN" b="1" dirty="0">
                <a:latin typeface="Times New Roman" charset="0"/>
                <a:cs typeface="ＭＳ Ｐゴシック" charset="0"/>
              </a:rPr>
              <a:t>29</a:t>
            </a:r>
            <a:r>
              <a:rPr lang="zh-CN" altLang="en-US" b="1" dirty="0">
                <a:latin typeface="Times New Roman" charset="0"/>
                <a:cs typeface="ＭＳ Ｐゴシック" charset="0"/>
              </a:rPr>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altLang="zh-CN" b="1" dirty="0">
                <a:latin typeface="Arial" panose="020B0604020202020204" pitchFamily="34" charset="0"/>
                <a:cs typeface="Arial" panose="020B0604020202020204" pitchFamily="34" charset="0"/>
              </a:rPr>
              <a:t>Genesis 7 shows how much of the earth was covered in water.</a:t>
            </a:r>
          </a:p>
          <a:p>
            <a:r>
              <a:rPr kumimoji="1" lang="en-US" altLang="zh-CN" b="1" dirty="0">
                <a:latin typeface="Arial" panose="020B0604020202020204" pitchFamily="34" charset="0"/>
                <a:cs typeface="Arial" panose="020B0604020202020204" pitchFamily="34" charset="0"/>
              </a:rPr>
              <a:t>《</a:t>
            </a:r>
            <a:r>
              <a:rPr kumimoji="1" lang="zh-CN" altLang="en-US" b="1" dirty="0">
                <a:latin typeface="Arial" panose="020B0604020202020204" pitchFamily="34" charset="0"/>
                <a:cs typeface="Arial" panose="020B0604020202020204" pitchFamily="34" charset="0"/>
              </a:rPr>
              <a:t>创世纪</a:t>
            </a:r>
            <a:r>
              <a:rPr kumimoji="1" lang="en-US" altLang="zh-CN" b="1" dirty="0">
                <a:latin typeface="Arial" panose="020B0604020202020204" pitchFamily="34" charset="0"/>
                <a:cs typeface="Arial" panose="020B0604020202020204" pitchFamily="34" charset="0"/>
              </a:rPr>
              <a:t>》</a:t>
            </a:r>
            <a:r>
              <a:rPr kumimoji="1" lang="zh-CN" altLang="en-US" b="1" dirty="0">
                <a:latin typeface="Arial" panose="020B0604020202020204" pitchFamily="34" charset="0"/>
                <a:cs typeface="Arial" panose="020B0604020202020204" pitchFamily="34" charset="0"/>
              </a:rPr>
              <a:t>第 </a:t>
            </a:r>
            <a:r>
              <a:rPr kumimoji="1" lang="en-US" altLang="zh-CN" b="1" dirty="0">
                <a:latin typeface="Arial" panose="020B0604020202020204" pitchFamily="34" charset="0"/>
                <a:cs typeface="Arial" panose="020B0604020202020204" pitchFamily="34" charset="0"/>
              </a:rPr>
              <a:t>7 </a:t>
            </a:r>
            <a:r>
              <a:rPr kumimoji="1" lang="zh-CN" altLang="en-US" b="1" dirty="0">
                <a:latin typeface="Arial" panose="020B0604020202020204" pitchFamily="34" charset="0"/>
                <a:cs typeface="Arial" panose="020B0604020202020204" pitchFamily="34" charset="0"/>
              </a:rPr>
              <a:t>章显示了地球的大部分面积被水覆盖。</a:t>
            </a:r>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u="none" strike="noStrike" cap="none" smtClean="0">
                <a:solidFill>
                  <a:schemeClr val="dk1"/>
                </a:solidFill>
                <a:sym typeface="Arial"/>
              </a:rPr>
              <a:t>36</a:t>
            </a:fld>
            <a:endParaRPr lang="en-US" sz="1200" u="none" strike="noStrike" cap="none" dirty="0">
              <a:solidFill>
                <a:schemeClr val="dk1"/>
              </a:solidFill>
              <a:sym typeface="Arial"/>
            </a:endParaRPr>
          </a:p>
        </p:txBody>
      </p:sp>
    </p:spTree>
    <p:extLst>
      <p:ext uri="{BB962C8B-B14F-4D97-AF65-F5344CB8AC3E}">
        <p14:creationId xmlns:p14="http://schemas.microsoft.com/office/powerpoint/2010/main" val="20922058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altLang="zh-CN" b="1" dirty="0">
                <a:latin typeface="Arial" panose="020B0604020202020204" pitchFamily="34" charset="0"/>
                <a:cs typeface="Arial" panose="020B0604020202020204" pitchFamily="34" charset="0"/>
              </a:rPr>
              <a:t>If the water covered even the highest mountains, then it obviously did not look like this in a local flood! No—it covered everything just as the Bible says.</a:t>
            </a:r>
          </a:p>
          <a:p>
            <a:r>
              <a:rPr lang="zh-CN" altLang="en-US" b="1" dirty="0">
                <a:latin typeface="Arial" panose="020B0604020202020204" pitchFamily="34" charset="0"/>
                <a:cs typeface="Arial" panose="020B0604020202020204" pitchFamily="34" charset="0"/>
              </a:rPr>
              <a:t>如果洪水真的淹没了所有高山，那么这显然不像是一场当地的洪水！不，就像圣经上说的那样，它淹没了所有地方。</a:t>
            </a:r>
            <a:endParaRPr kumimoji="1" lang="zh-CN" altLang="en-US" b="1"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u="none" strike="noStrike" cap="none" smtClean="0">
                <a:solidFill>
                  <a:schemeClr val="dk1"/>
                </a:solidFill>
                <a:sym typeface="Arial"/>
              </a:rPr>
              <a:t>37</a:t>
            </a:fld>
            <a:endParaRPr lang="en-US" sz="1200" u="none" strike="noStrike" cap="none" dirty="0">
              <a:solidFill>
                <a:schemeClr val="dk1"/>
              </a:solidFill>
              <a:sym typeface="Arial"/>
            </a:endParaRPr>
          </a:p>
        </p:txBody>
      </p:sp>
    </p:spTree>
    <p:extLst>
      <p:ext uri="{BB962C8B-B14F-4D97-AF65-F5344CB8AC3E}">
        <p14:creationId xmlns:p14="http://schemas.microsoft.com/office/powerpoint/2010/main" val="22056302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en-US" altLang="zh-CN" b="1" dirty="0">
              <a:latin typeface="Arial" panose="020B0604020202020204" pitchFamily="34" charset="0"/>
              <a:cs typeface="Arial" panose="020B0604020202020204" pitchFamily="34" charset="0"/>
            </a:endParaRPr>
          </a:p>
          <a:p>
            <a:r>
              <a:rPr kumimoji="1" lang="en-US" altLang="zh-CN" b="1" dirty="0">
                <a:latin typeface="Arial" panose="020B0604020202020204" pitchFamily="34" charset="0"/>
                <a:cs typeface="Arial" panose="020B0604020202020204" pitchFamily="34" charset="0"/>
              </a:rPr>
              <a:t>Genesis 8 shows 8 in the ark.</a:t>
            </a:r>
          </a:p>
          <a:p>
            <a:endParaRPr kumimoji="1" lang="en-US" altLang="zh-CN" b="1" dirty="0">
              <a:latin typeface="Arial" panose="020B0604020202020204" pitchFamily="34" charset="0"/>
              <a:cs typeface="Arial" panose="020B0604020202020204" pitchFamily="34" charset="0"/>
            </a:endParaRPr>
          </a:p>
          <a:p>
            <a:r>
              <a:rPr kumimoji="1" lang="zh-CN" altLang="en-US" b="1" dirty="0">
                <a:latin typeface="Arial" panose="020B0604020202020204" pitchFamily="34" charset="0"/>
                <a:cs typeface="Arial" panose="020B0604020202020204" pitchFamily="34" charset="0"/>
              </a:rPr>
              <a:t>创世记 </a:t>
            </a:r>
            <a:r>
              <a:rPr kumimoji="1" lang="en-US" altLang="zh-CN" b="1" dirty="0">
                <a:latin typeface="Arial" panose="020B0604020202020204" pitchFamily="34" charset="0"/>
                <a:cs typeface="Arial" panose="020B0604020202020204" pitchFamily="34" charset="0"/>
              </a:rPr>
              <a:t>8 </a:t>
            </a:r>
            <a:r>
              <a:rPr kumimoji="1" lang="zh-CN" altLang="en-US" b="1" dirty="0">
                <a:latin typeface="Arial" panose="020B0604020202020204" pitchFamily="34" charset="0"/>
                <a:cs typeface="Arial" panose="020B0604020202020204" pitchFamily="34" charset="0"/>
              </a:rPr>
              <a:t>章显示方舟中有 </a:t>
            </a:r>
            <a:r>
              <a:rPr kumimoji="1" lang="en-US" altLang="zh-CN" b="1" dirty="0">
                <a:latin typeface="Arial" panose="020B0604020202020204" pitchFamily="34" charset="0"/>
                <a:cs typeface="Arial" panose="020B0604020202020204" pitchFamily="34" charset="0"/>
              </a:rPr>
              <a:t>8 </a:t>
            </a:r>
            <a:r>
              <a:rPr kumimoji="1" lang="zh-CN" altLang="en-US" b="1" dirty="0">
                <a:latin typeface="Arial" panose="020B0604020202020204" pitchFamily="34" charset="0"/>
                <a:cs typeface="Arial" panose="020B0604020202020204" pitchFamily="34" charset="0"/>
              </a:rPr>
              <a:t>个人。</a:t>
            </a:r>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u="none" strike="noStrike" cap="none" smtClean="0">
                <a:solidFill>
                  <a:schemeClr val="dk1"/>
                </a:solidFill>
                <a:sym typeface="Arial"/>
              </a:rPr>
              <a:t>38</a:t>
            </a:fld>
            <a:endParaRPr lang="en-US" sz="1200" u="none" strike="noStrike" cap="none" dirty="0">
              <a:solidFill>
                <a:schemeClr val="dk1"/>
              </a:solidFill>
              <a:sym typeface="Arial"/>
            </a:endParaRPr>
          </a:p>
        </p:txBody>
      </p:sp>
    </p:spTree>
    <p:extLst>
      <p:ext uri="{BB962C8B-B14F-4D97-AF65-F5344CB8AC3E}">
        <p14:creationId xmlns:p14="http://schemas.microsoft.com/office/powerpoint/2010/main" val="33623289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1CDDAE-0C2C-0642-81AF-8ED54EEEA182}"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70690"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3706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tLang="zh-CN" b="1" dirty="0">
              <a:latin typeface="Times New Roman" charset="0"/>
              <a:cs typeface="Arial" panose="020B0604020202020204" pitchFamily="34" charset="0"/>
            </a:endParaRP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altLang="zh-CN" dirty="0">
                <a:latin typeface="Times New Roman" charset="0"/>
                <a:ea typeface="ＭＳ Ｐゴシック" charset="0"/>
                <a:cs typeface="ＭＳ Ｐゴシック" charset="0"/>
              </a:rPr>
              <a:t>We should expect many societies to have universal Flood stories—and that is exactly what we find. Though they are tweaked somewhat, they have three common traits.</a:t>
            </a:r>
            <a:endParaRPr lang="zh-CN" altLang="en-US" dirty="0">
              <a:latin typeface="Times New Roman" charset="0"/>
              <a:ea typeface="ＭＳ Ｐゴシック" charset="0"/>
              <a:cs typeface="ＭＳ Ｐゴシック" charset="0"/>
            </a:endParaRPr>
          </a:p>
          <a:p>
            <a:pPr eaLnBrk="1" hangingPunct="1"/>
            <a:endParaRPr lang="en-US" altLang="zh-CN" b="1" dirty="0">
              <a:latin typeface="Times New Roman" charset="0"/>
              <a:cs typeface="Arial" panose="020B0604020202020204" pitchFamily="34" charset="0"/>
            </a:endParaRPr>
          </a:p>
          <a:p>
            <a:pPr eaLnBrk="1" hangingPunct="1"/>
            <a:r>
              <a:rPr lang="zh-CN" altLang="en-US" b="1" dirty="0">
                <a:latin typeface="Times New Roman" charset="0"/>
                <a:cs typeface="Arial" panose="020B0604020202020204" pitchFamily="34" charset="0"/>
              </a:rPr>
              <a:t>我们应该预料到许多社会都有普遍的洪水故事</a:t>
            </a:r>
            <a:r>
              <a:rPr lang="en-US" altLang="zh-CN" b="1" dirty="0">
                <a:latin typeface="Times New Roman" charset="0"/>
                <a:cs typeface="Arial" panose="020B0604020202020204" pitchFamily="34" charset="0"/>
              </a:rPr>
              <a:t>——</a:t>
            </a:r>
            <a:r>
              <a:rPr lang="zh-CN" altLang="en-US" b="1" dirty="0">
                <a:latin typeface="Times New Roman" charset="0"/>
                <a:cs typeface="Arial" panose="020B0604020202020204" pitchFamily="34" charset="0"/>
              </a:rPr>
              <a:t>而我们也确实发现了这一点。</a:t>
            </a:r>
            <a:r>
              <a:rPr lang="zh-CN" altLang="en-US" b="1" dirty="0">
                <a:latin typeface="Arial" panose="020B0604020202020204" pitchFamily="34" charset="0"/>
                <a:cs typeface="Arial" panose="020B0604020202020204" pitchFamily="34" charset="0"/>
              </a:rPr>
              <a:t>尽管这些故事略有不同，但它们有三个共同的特征。</a:t>
            </a:r>
            <a:endParaRPr lang="zh-CN" altLang="en-US" b="1" dirty="0">
              <a:latin typeface="Times New Roman"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3"/>
        <p:cNvGrpSpPr/>
        <p:nvPr/>
      </p:nvGrpSpPr>
      <p:grpSpPr>
        <a:xfrm>
          <a:off x="0" y="0"/>
          <a:ext cx="0" cy="0"/>
          <a:chOff x="0" y="0"/>
          <a:chExt cx="0" cy="0"/>
        </a:xfrm>
      </p:grpSpPr>
      <p:sp>
        <p:nvSpPr>
          <p:cNvPr id="4424" name="Google Shape;4424;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FFFFFF"/>
              </a:buClr>
              <a:buSzPts val="1200"/>
              <a:buFont typeface="Comic Sans MS"/>
              <a:buNone/>
            </a:pPr>
            <a:fld id="{00000000-1234-1234-1234-123412341234}" type="slidenum">
              <a:rPr lang="en-US" sz="1200" b="0" i="0" u="none" strike="noStrike" cap="none">
                <a:solidFill>
                  <a:srgbClr val="FFFFFF"/>
                </a:solidFill>
                <a:latin typeface="Comic Sans MS"/>
                <a:ea typeface="Comic Sans MS"/>
                <a:cs typeface="Comic Sans MS"/>
                <a:sym typeface="Comic Sans MS"/>
              </a:rPr>
              <a:t>4</a:t>
            </a:fld>
            <a:endParaRPr sz="1200" b="0" i="0" u="none" strike="noStrike" cap="none">
              <a:solidFill>
                <a:srgbClr val="FFFFFF"/>
              </a:solidFill>
              <a:latin typeface="Comic Sans MS"/>
              <a:ea typeface="Comic Sans MS"/>
              <a:cs typeface="Comic Sans MS"/>
              <a:sym typeface="Comic Sans MS"/>
            </a:endParaRPr>
          </a:p>
        </p:txBody>
      </p:sp>
      <p:sp>
        <p:nvSpPr>
          <p:cNvPr id="4425" name="Google Shape;4425;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26" name="Google Shape;4426;p15: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sz="1200" b="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200" b="1" kern="1200" dirty="0">
                <a:solidFill>
                  <a:schemeClr val="tx1"/>
                </a:solidFill>
                <a:effectLst/>
                <a:latin typeface="Arial" panose="020B0604020202020204" pitchFamily="34" charset="0"/>
                <a:ea typeface="+mn-ea"/>
                <a:cs typeface="Arial" panose="020B0604020202020204" pitchFamily="34" charset="0"/>
              </a:rPr>
              <a:t>“Son of man, these leaders have set up idols in their hearts. They have embraced things that will make them fall into sin. Why should I listen to their requests? </a:t>
            </a:r>
            <a:r>
              <a:rPr lang="en-US" altLang="zh-CN" sz="1200" b="1" kern="1200" baseline="30000" dirty="0">
                <a:solidFill>
                  <a:schemeClr val="tx1"/>
                </a:solidFill>
                <a:effectLst/>
                <a:latin typeface="Arial" panose="020B0604020202020204" pitchFamily="34" charset="0"/>
                <a:ea typeface="+mn-ea"/>
                <a:cs typeface="Arial" panose="020B0604020202020204" pitchFamily="34" charset="0"/>
              </a:rPr>
              <a:t>4</a:t>
            </a:r>
            <a:r>
              <a:rPr lang="en-US" altLang="zh-CN" sz="1200" b="1" kern="1200" dirty="0">
                <a:solidFill>
                  <a:schemeClr val="tx1"/>
                </a:solidFill>
                <a:effectLst/>
                <a:latin typeface="Arial" panose="020B0604020202020204" pitchFamily="34" charset="0"/>
                <a:ea typeface="+mn-ea"/>
                <a:cs typeface="Arial" panose="020B0604020202020204" pitchFamily="34" charset="0"/>
              </a:rPr>
              <a:t> Tell them, ‘This is what the Sovereign LORD says: The people of Israel have set up idols in their hearts and fallen into sin, and then they go to a prophet asking for a message. So I, the LORD, will give them the kind of answer their great idolatry deserves. </a:t>
            </a:r>
            <a:r>
              <a:rPr lang="en-US" altLang="zh-CN" sz="1200" b="1" kern="1200" baseline="30000" dirty="0">
                <a:solidFill>
                  <a:schemeClr val="tx1"/>
                </a:solidFill>
                <a:effectLst/>
                <a:latin typeface="Arial" panose="020B0604020202020204" pitchFamily="34" charset="0"/>
                <a:ea typeface="+mn-ea"/>
                <a:cs typeface="Arial" panose="020B0604020202020204" pitchFamily="34" charset="0"/>
              </a:rPr>
              <a:t>5</a:t>
            </a:r>
            <a:r>
              <a:rPr lang="en-US" altLang="zh-CN" sz="1200" b="1" kern="1200" dirty="0">
                <a:solidFill>
                  <a:schemeClr val="tx1"/>
                </a:solidFill>
                <a:effectLst/>
                <a:latin typeface="Arial" panose="020B0604020202020204" pitchFamily="34" charset="0"/>
                <a:ea typeface="+mn-ea"/>
                <a:cs typeface="Arial" panose="020B0604020202020204" pitchFamily="34" charset="0"/>
              </a:rPr>
              <a:t> I will do this to capture the minds and hearts of all my people who have turned from me to worship their detestable idols.’” (Ezekiel 14:3-6 NLT). </a:t>
            </a:r>
          </a:p>
          <a:p>
            <a:pPr marL="0" lvl="0" indent="0" algn="l" rtl="0">
              <a:spcBef>
                <a:spcPts val="0"/>
              </a:spcBef>
              <a:spcAft>
                <a:spcPts val="0"/>
              </a:spcAft>
              <a:buNone/>
            </a:pPr>
            <a:endParaRPr lang="en-US" altLang="zh-CN" b="1"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zh-CN" altLang="en-US" b="1" dirty="0">
                <a:latin typeface="Arial" panose="020B0604020202020204" pitchFamily="34" charset="0"/>
                <a:cs typeface="Arial" panose="020B0604020202020204" pitchFamily="34" charset="0"/>
              </a:rPr>
              <a:t>人子啊，这些领袖已经在他们的心中设立了偶像。他们接受了那些会使他们陷入罪中的事物。我为什么要听他们的请求？</a:t>
            </a:r>
            <a:r>
              <a:rPr lang="en-US" altLang="zh-CN" b="1" dirty="0">
                <a:latin typeface="Arial" panose="020B0604020202020204" pitchFamily="34" charset="0"/>
                <a:cs typeface="Arial" panose="020B0604020202020204" pitchFamily="34" charset="0"/>
              </a:rPr>
              <a:t>4 </a:t>
            </a:r>
            <a:r>
              <a:rPr lang="zh-CN" altLang="en-US" b="1" dirty="0">
                <a:latin typeface="Arial" panose="020B0604020202020204" pitchFamily="34" charset="0"/>
                <a:cs typeface="Arial" panose="020B0604020202020204" pitchFamily="34" charset="0"/>
              </a:rPr>
              <a:t>你要告诉他们，‘这是主耶和华所说的：以色列民在他们的心中设立了偶像，陷入了罪中，然后他们去找先知寻求信息。所以我，耶和华，会给他们与他们巨大的偶像崇拜相称的答案。</a:t>
            </a:r>
            <a:r>
              <a:rPr lang="en-US" altLang="zh-CN" b="1" dirty="0">
                <a:latin typeface="Arial" panose="020B0604020202020204" pitchFamily="34" charset="0"/>
                <a:cs typeface="Arial" panose="020B0604020202020204" pitchFamily="34" charset="0"/>
              </a:rPr>
              <a:t>5 </a:t>
            </a:r>
            <a:r>
              <a:rPr lang="zh-CN" altLang="en-US" b="1" dirty="0">
                <a:latin typeface="Arial" panose="020B0604020202020204" pitchFamily="34" charset="0"/>
                <a:cs typeface="Arial" panose="020B0604020202020204" pitchFamily="34" charset="0"/>
              </a:rPr>
              <a:t>我这样做是为了捕捉所有那些离弃我去崇拜可憎偶像的人的心思意念。’”（以西结书 </a:t>
            </a:r>
            <a:r>
              <a:rPr lang="en-US" altLang="zh-CN" b="1" dirty="0">
                <a:latin typeface="Arial" panose="020B0604020202020204" pitchFamily="34" charset="0"/>
                <a:cs typeface="Arial" panose="020B0604020202020204" pitchFamily="34" charset="0"/>
              </a:rPr>
              <a:t>14:3-6</a:t>
            </a:r>
            <a:r>
              <a:rPr lang="zh-CN" altLang="en-US" b="1" dirty="0">
                <a:latin typeface="Arial" panose="020B0604020202020204" pitchFamily="34" charset="0"/>
                <a:cs typeface="Arial" panose="020B0604020202020204" pitchFamily="34" charset="0"/>
              </a:rPr>
              <a:t>，</a:t>
            </a:r>
            <a:r>
              <a:rPr lang="en-US" altLang="zh-CN" b="1" dirty="0">
                <a:latin typeface="Arial" panose="020B0604020202020204" pitchFamily="34" charset="0"/>
                <a:cs typeface="Arial" panose="020B0604020202020204" pitchFamily="34" charset="0"/>
              </a:rPr>
              <a:t>NLT</a:t>
            </a:r>
            <a:r>
              <a:rPr lang="zh-CN" altLang="en-US" b="1" dirty="0">
                <a:latin typeface="Arial" panose="020B0604020202020204" pitchFamily="34" charset="0"/>
                <a:cs typeface="Arial" panose="020B0604020202020204" pitchFamily="34" charset="0"/>
              </a:rPr>
              <a:t>）</a:t>
            </a: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altLang="zh-CN" b="1" dirty="0">
              <a:latin typeface="Arial" panose="020B0604020202020204" pitchFamily="34" charset="0"/>
              <a:cs typeface="Arial" panose="020B0604020202020204" pitchFamily="34" charset="0"/>
            </a:endParaRP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altLang="zh-CN" b="1" dirty="0">
                <a:latin typeface="Arial" panose="020B0604020202020204" pitchFamily="34" charset="0"/>
                <a:cs typeface="Arial" panose="020B0604020202020204" pitchFamily="34" charset="0"/>
              </a:rPr>
              <a:t>But, again, this section shows that </a:t>
            </a:r>
            <a:r>
              <a:rPr lang="en-US" altLang="zh-CN" sz="1200" b="1" kern="1200" dirty="0">
                <a:solidFill>
                  <a:schemeClr val="tx1"/>
                </a:solidFill>
                <a:effectLst/>
                <a:latin typeface="Arial" panose="020B0604020202020204" pitchFamily="34" charset="0"/>
                <a:ea typeface="+mn-ea"/>
                <a:cs typeface="Arial" panose="020B0604020202020204" pitchFamily="34" charset="0"/>
              </a:rPr>
              <a:t>Noah’s descendants led to his grandson Canaan after the Flood to affirm both God's righteous judgment due to man's sin and his gracious redemption in electing people with whom he can fellowship (6:9–9:29).</a:t>
            </a: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altLang="zh-CN" b="1" dirty="0">
              <a:latin typeface="Arial" panose="020B0604020202020204" pitchFamily="34" charset="0"/>
              <a:cs typeface="Arial" panose="020B0604020202020204" pitchFamily="34" charset="0"/>
            </a:endParaRP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zh-CN" altLang="en-US" b="1" dirty="0">
                <a:latin typeface="Arial" panose="020B0604020202020204" pitchFamily="34" charset="0"/>
                <a:cs typeface="Arial" panose="020B0604020202020204" pitchFamily="34" charset="0"/>
              </a:rPr>
              <a:t>但是，本节再次表明，洪水之后，诺亚的后代向他的孙子迦南宣告，既肯定了上帝对人类罪孽的公义审判，也肯定了上帝通过拣选与他团契的人而进行的仁慈救赎（</a:t>
            </a:r>
            <a:r>
              <a:rPr lang="en-US" altLang="zh-CN" b="1" dirty="0">
                <a:latin typeface="Arial" panose="020B0604020202020204" pitchFamily="34" charset="0"/>
                <a:cs typeface="Arial" panose="020B0604020202020204" pitchFamily="34" charset="0"/>
              </a:rPr>
              <a:t>6</a:t>
            </a:r>
            <a:r>
              <a:rPr lang="zh-CN" altLang="en-US" b="1" dirty="0">
                <a:latin typeface="Arial" panose="020B0604020202020204" pitchFamily="34" charset="0"/>
                <a:cs typeface="Arial" panose="020B0604020202020204" pitchFamily="34" charset="0"/>
              </a:rPr>
              <a:t>：</a:t>
            </a:r>
            <a:r>
              <a:rPr lang="en-US" altLang="zh-CN" b="1" dirty="0">
                <a:latin typeface="Arial" panose="020B0604020202020204" pitchFamily="34" charset="0"/>
                <a:cs typeface="Arial" panose="020B0604020202020204" pitchFamily="34" charset="0"/>
              </a:rPr>
              <a:t>9-9</a:t>
            </a:r>
            <a:r>
              <a:rPr lang="zh-CN" altLang="en-US" b="1" dirty="0">
                <a:latin typeface="Arial" panose="020B0604020202020204" pitchFamily="34" charset="0"/>
                <a:cs typeface="Arial" panose="020B0604020202020204" pitchFamily="34" charset="0"/>
              </a:rPr>
              <a:t>：</a:t>
            </a:r>
            <a:r>
              <a:rPr lang="en-US" altLang="zh-CN" b="1" dirty="0">
                <a:latin typeface="Arial" panose="020B0604020202020204" pitchFamily="34" charset="0"/>
                <a:cs typeface="Arial" panose="020B0604020202020204" pitchFamily="34" charset="0"/>
              </a:rPr>
              <a:t>29</a:t>
            </a:r>
            <a:r>
              <a:rPr lang="zh-CN" altLang="en-US" b="1" dirty="0">
                <a:latin typeface="Arial" panose="020B0604020202020204" pitchFamily="34" charset="0"/>
                <a:cs typeface="Arial" panose="020B0604020202020204" pitchFamily="34" charset="0"/>
              </a:rPr>
              <a:t>）。</a:t>
            </a:r>
            <a:endParaRPr lang="en-US" altLang="zh-CN" b="1" dirty="0">
              <a:latin typeface="Arial" panose="020B0604020202020204" pitchFamily="34" charset="0"/>
              <a:cs typeface="Arial" panose="020B0604020202020204" pitchFamily="34" charset="0"/>
            </a:endParaRPr>
          </a:p>
          <a:p>
            <a:endParaRPr kumimoji="1" lang="zh-CN" altLang="en-US" b="1"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u="none" strike="noStrike" cap="none" smtClean="0">
                <a:solidFill>
                  <a:schemeClr val="dk1"/>
                </a:solidFill>
                <a:sym typeface="Arial"/>
              </a:rPr>
              <a:t>40</a:t>
            </a:fld>
            <a:endParaRPr lang="en-US" sz="1200" u="none" strike="noStrike" cap="none" dirty="0">
              <a:solidFill>
                <a:schemeClr val="dk1"/>
              </a:solidFill>
              <a:sym typeface="Arial"/>
            </a:endParaRPr>
          </a:p>
        </p:txBody>
      </p:sp>
    </p:spTree>
    <p:extLst>
      <p:ext uri="{BB962C8B-B14F-4D97-AF65-F5344CB8AC3E}">
        <p14:creationId xmlns:p14="http://schemas.microsoft.com/office/powerpoint/2010/main" val="30577925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D443B5-16A5-CC46-894D-6FC78C55987F}" type="slidenum">
              <a:rPr kumimoji="0" lang="zh-CN" alt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zh-CN"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altLang="zh-CN" b="1" dirty="0">
                <a:latin typeface="Arial" panose="020B0604020202020204" pitchFamily="34" charset="0"/>
                <a:ea typeface="ＭＳ Ｐゴシック" charset="0"/>
                <a:cs typeface="Times New Roman" charset="0"/>
              </a:rPr>
              <a:t>Noah was righteous but not perfect, of even Noah needed God.</a:t>
            </a:r>
          </a:p>
          <a:p>
            <a:pPr eaLnBrk="1" hangingPunct="1"/>
            <a:endParaRPr lang="en-US" altLang="zh-CN" b="1" dirty="0">
              <a:latin typeface="Arial" panose="020B0604020202020204" pitchFamily="34" charset="0"/>
              <a:ea typeface="ＭＳ Ｐゴシック" charset="0"/>
              <a:cs typeface="Times New Roman" charset="0"/>
            </a:endParaRPr>
          </a:p>
          <a:p>
            <a:pPr eaLnBrk="1" hangingPunct="1"/>
            <a:r>
              <a:rPr lang="zh-CN" altLang="en-US" b="1" dirty="0">
                <a:latin typeface="Arial" panose="020B0604020202020204" pitchFamily="34" charset="0"/>
                <a:ea typeface="ＭＳ Ｐゴシック" charset="0"/>
                <a:cs typeface="Times New Roman" charset="0"/>
              </a:rPr>
              <a:t>诺亚是正直的，但并不完美，甚至诺亚也需要上帝。</a:t>
            </a:r>
            <a:endParaRPr lang="en-US" altLang="zh-CN" b="1" dirty="0">
              <a:latin typeface="Arial" panose="020B0604020202020204" pitchFamily="34" charset="0"/>
              <a:ea typeface="ＭＳ Ｐゴシック" charset="0"/>
              <a:cs typeface="Times New Roman" charset="0"/>
            </a:endParaRPr>
          </a:p>
        </p:txBody>
      </p:sp>
    </p:spTree>
    <p:extLst>
      <p:ext uri="{BB962C8B-B14F-4D97-AF65-F5344CB8AC3E}">
        <p14:creationId xmlns:p14="http://schemas.microsoft.com/office/powerpoint/2010/main" val="26257228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altLang="zh-CN" sz="1200" b="1" kern="1200" dirty="0">
                <a:solidFill>
                  <a:schemeClr val="tx1"/>
                </a:solidFill>
                <a:effectLst/>
                <a:latin typeface="Arial" panose="020B0604020202020204" pitchFamily="34" charset="0"/>
                <a:ea typeface="+mn-ea"/>
                <a:cs typeface="Arial" panose="020B0604020202020204" pitchFamily="34" charset="0"/>
              </a:rPr>
              <a:t>Noah’s son’s descendants traced to the tower of Babel judgment favor Shem in the line of blessing among earth’s many nations and languages (10:1–11:9).</a:t>
            </a:r>
            <a:r>
              <a:rPr lang="en-US" altLang="zh-CN" b="1" dirty="0">
                <a:effectLst/>
                <a:latin typeface="Arial" panose="020B0604020202020204" pitchFamily="34" charset="0"/>
                <a:cs typeface="Arial" panose="020B0604020202020204" pitchFamily="34" charset="0"/>
              </a:rPr>
              <a:t> </a:t>
            </a:r>
            <a:endParaRPr lang="en-US" altLang="zh-CN" b="1" dirty="0">
              <a:latin typeface="Arial" panose="020B0604020202020204" pitchFamily="34" charset="0"/>
              <a:cs typeface="Arial" panose="020B0604020202020204" pitchFamily="34" charset="0"/>
            </a:endParaRPr>
          </a:p>
          <a:p>
            <a:r>
              <a:rPr kumimoji="1" lang="zh-CN" altLang="en-US" b="1" dirty="0">
                <a:latin typeface="Arial" panose="020B0604020202020204" pitchFamily="34" charset="0"/>
                <a:cs typeface="Arial" panose="020B0604020202020204" pitchFamily="34" charset="0"/>
              </a:rPr>
              <a:t>挪亚之子的后裔追溯到巴别塔的审判，在地球上众多的民族和语言中，闪的后代在祝福的血脉中得到了特别的恩惠（</a:t>
            </a:r>
            <a:r>
              <a:rPr kumimoji="1" lang="en-US" altLang="zh-CN" b="1" dirty="0">
                <a:latin typeface="Arial" panose="020B0604020202020204" pitchFamily="34" charset="0"/>
                <a:cs typeface="Arial" panose="020B0604020202020204" pitchFamily="34" charset="0"/>
              </a:rPr>
              <a:t>10:1–11:9</a:t>
            </a:r>
            <a:r>
              <a:rPr kumimoji="1" lang="zh-CN" altLang="en-US" b="1" dirty="0">
                <a:latin typeface="Arial" panose="020B0604020202020204" pitchFamily="34" charset="0"/>
                <a:cs typeface="Arial" panose="020B0604020202020204" pitchFamily="34" charset="0"/>
              </a:rPr>
              <a:t>）。</a:t>
            </a:r>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u="none" strike="noStrike" cap="none" smtClean="0">
                <a:solidFill>
                  <a:schemeClr val="dk1"/>
                </a:solidFill>
                <a:sym typeface="Arial"/>
              </a:rPr>
              <a:t>42</a:t>
            </a:fld>
            <a:endParaRPr lang="en-US" sz="1200" u="none" strike="noStrike" cap="none" dirty="0">
              <a:solidFill>
                <a:schemeClr val="dk1"/>
              </a:solidFill>
              <a:sym typeface="Arial"/>
            </a:endParaRPr>
          </a:p>
        </p:txBody>
      </p:sp>
    </p:spTree>
    <p:extLst>
      <p:ext uri="{BB962C8B-B14F-4D97-AF65-F5344CB8AC3E}">
        <p14:creationId xmlns:p14="http://schemas.microsoft.com/office/powerpoint/2010/main" val="36294623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1F7D6B5-0136-0044-B58B-DFDEA070A61D}"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94562" name="Rectangle 2"/>
          <p:cNvSpPr>
            <a:spLocks noGrp="1" noRot="1" noChangeAspect="1" noChangeArrowheads="1"/>
          </p:cNvSpPr>
          <p:nvPr>
            <p:ph type="sldImg"/>
          </p:nvPr>
        </p:nvSpPr>
        <p:spPr>
          <a:xfrm>
            <a:off x="1130300" y="674688"/>
            <a:ext cx="4597400" cy="3448050"/>
          </a:xfrm>
          <a:solidFill>
            <a:srgbClr val="FFFFFF"/>
          </a:solidFill>
          <a:ln/>
        </p:spPr>
      </p:sp>
      <p:sp>
        <p:nvSpPr>
          <p:cNvPr id="1945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Noah’s three sons became three divisions of humanity in three major areas.</a:t>
            </a:r>
          </a:p>
          <a:p>
            <a:pPr eaLnBrk="1" hangingPunct="1"/>
            <a:r>
              <a:rPr lang="en-US" altLang="zh-CN" dirty="0">
                <a:latin typeface="Times New Roman" charset="0"/>
                <a:ea typeface="ＭＳ Ｐゴシック" charset="0"/>
                <a:cs typeface="ＭＳ Ｐゴシック" charset="0"/>
              </a:rPr>
              <a:t>Asians stem from Canaanites in the city of Sin—not those who migrated south to the Sinai but those who migrated east to Chino. Here is why we have these terms of </a:t>
            </a:r>
            <a:r>
              <a:rPr lang="en-US" altLang="zh-CN" i="1" dirty="0">
                <a:latin typeface="Times New Roman" charset="0"/>
                <a:ea typeface="ＭＳ Ｐゴシック" charset="0"/>
                <a:cs typeface="ＭＳ Ｐゴシック" charset="0"/>
              </a:rPr>
              <a:t>Sinai</a:t>
            </a:r>
            <a:r>
              <a:rPr lang="en-US" altLang="zh-CN" i="0" dirty="0">
                <a:latin typeface="Times New Roman" charset="0"/>
                <a:ea typeface="ＭＳ Ｐゴシック" charset="0"/>
                <a:cs typeface="ＭＳ Ｐゴシック" charset="0"/>
              </a:rPr>
              <a:t> and East Asians called </a:t>
            </a:r>
            <a:r>
              <a:rPr lang="en-US" altLang="zh-CN" i="1" dirty="0">
                <a:latin typeface="Times New Roman" charset="0"/>
                <a:ea typeface="ＭＳ Ｐゴシック" charset="0"/>
                <a:cs typeface="ＭＳ Ｐゴシック" charset="0"/>
              </a:rPr>
              <a:t>Sino.</a:t>
            </a:r>
          </a:p>
          <a:p>
            <a:pPr eaLnBrk="1" hangingPunct="1"/>
            <a:endParaRPr lang="zh-CN" altLang="en-US" dirty="0">
              <a:latin typeface="Times New Roman" charset="0"/>
              <a:ea typeface="ＭＳ Ｐゴシック" charset="0"/>
              <a:cs typeface="ＭＳ Ｐゴシック" charset="0"/>
            </a:endParaRPr>
          </a:p>
          <a:p>
            <a:pPr eaLnBrk="1" hangingPunct="1"/>
            <a:r>
              <a:rPr lang="zh-CN" altLang="en-US" b="1" dirty="0">
                <a:latin typeface="Arial" panose="020B0604020202020204" pitchFamily="34" charset="0"/>
                <a:cs typeface="Arial" panose="020B0604020202020204" pitchFamily="34" charset="0"/>
              </a:rPr>
              <a:t>挪亚的三个儿子成为了人类在三个主要地区的三个分支。 亚洲人源自罪城的迦南人</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不是那些向南迁移到西奈的人，而是那些向东迁移到奇诺的人。这就是为什么我们有“西奈”和“东亚人”被称为“</a:t>
            </a:r>
            <a:r>
              <a:rPr lang="en-US" altLang="zh-CN" b="1" dirty="0">
                <a:latin typeface="Arial" panose="020B0604020202020204" pitchFamily="34" charset="0"/>
                <a:cs typeface="Arial" panose="020B0604020202020204" pitchFamily="34" charset="0"/>
              </a:rPr>
              <a:t>Sino”</a:t>
            </a:r>
            <a:r>
              <a:rPr lang="zh-CN" altLang="en-US" b="1" dirty="0">
                <a:latin typeface="Arial" panose="020B0604020202020204" pitchFamily="34" charset="0"/>
                <a:cs typeface="Arial" panose="020B0604020202020204" pitchFamily="34" charset="0"/>
              </a:rPr>
              <a:t>的原因。</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012738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altLang="zh-CN" b="1" dirty="0">
                <a:latin typeface="Arial" panose="020B0604020202020204" pitchFamily="34" charset="0"/>
                <a:cs typeface="Arial" panose="020B0604020202020204" pitchFamily="34" charset="0"/>
              </a:rPr>
              <a:t>In chapter 11, </a:t>
            </a:r>
            <a:r>
              <a:rPr lang="en-US" altLang="zh-CN" sz="1200" b="1" kern="1200" dirty="0">
                <a:solidFill>
                  <a:schemeClr val="tx1"/>
                </a:solidFill>
                <a:effectLst/>
                <a:latin typeface="Arial" panose="020B0604020202020204" pitchFamily="34" charset="0"/>
                <a:ea typeface="+mn-ea"/>
                <a:cs typeface="Arial" panose="020B0604020202020204" pitchFamily="34" charset="0"/>
              </a:rPr>
              <a:t>Shem’s descendants traced to Abram show divine election in the narrowing line of blessing to Abraham to prepare for the following patriarchal history that restores blessing from chaos and dispersion (11:10-26).</a:t>
            </a:r>
            <a:r>
              <a:rPr lang="en-US" altLang="zh-CN" b="1" dirty="0">
                <a:effectLst/>
                <a:latin typeface="Arial" panose="020B0604020202020204" pitchFamily="34" charset="0"/>
                <a:cs typeface="Arial" panose="020B0604020202020204" pitchFamily="34" charset="0"/>
              </a:rPr>
              <a:t> </a:t>
            </a:r>
            <a:endParaRPr lang="en-US" altLang="zh-CN" b="1" dirty="0">
              <a:latin typeface="Arial" panose="020B0604020202020204" pitchFamily="34" charset="0"/>
              <a:cs typeface="Arial" panose="020B0604020202020204" pitchFamily="34" charset="0"/>
            </a:endParaRPr>
          </a:p>
          <a:p>
            <a:endParaRPr kumimoji="1" lang="en-US" altLang="zh-CN" b="1" dirty="0">
              <a:latin typeface="Arial" panose="020B0604020202020204" pitchFamily="34" charset="0"/>
              <a:cs typeface="Arial" panose="020B0604020202020204" pitchFamily="34" charset="0"/>
            </a:endParaRPr>
          </a:p>
          <a:p>
            <a:r>
              <a:rPr kumimoji="1" lang="zh-CN" altLang="en-US" b="1" dirty="0">
                <a:latin typeface="Arial" panose="020B0604020202020204" pitchFamily="34" charset="0"/>
                <a:cs typeface="Arial" panose="020B0604020202020204" pitchFamily="34" charset="0"/>
              </a:rPr>
              <a:t>第</a:t>
            </a:r>
            <a:r>
              <a:rPr kumimoji="1" lang="en-US" altLang="zh-CN" b="1" dirty="0">
                <a:latin typeface="Arial" panose="020B0604020202020204" pitchFamily="34" charset="0"/>
                <a:cs typeface="Arial" panose="020B0604020202020204" pitchFamily="34" charset="0"/>
              </a:rPr>
              <a:t>11</a:t>
            </a:r>
            <a:r>
              <a:rPr kumimoji="1" lang="zh-CN" altLang="en-US" b="1" dirty="0">
                <a:latin typeface="Arial" panose="020B0604020202020204" pitchFamily="34" charset="0"/>
                <a:cs typeface="Arial" panose="020B0604020202020204" pitchFamily="34" charset="0"/>
              </a:rPr>
              <a:t>章，闪的后代追溯到亚伯兰，显示出神圣的选择，使祝福的路线缩小到亚伯拉罕，为接下来的族长历史做准备，从混乱和分散中恢复祝福（</a:t>
            </a:r>
            <a:r>
              <a:rPr kumimoji="1" lang="en-US" altLang="zh-CN" b="1" dirty="0">
                <a:latin typeface="Arial" panose="020B0604020202020204" pitchFamily="34" charset="0"/>
                <a:cs typeface="Arial" panose="020B0604020202020204" pitchFamily="34" charset="0"/>
              </a:rPr>
              <a:t>11:10-26</a:t>
            </a:r>
            <a:r>
              <a:rPr kumimoji="1" lang="zh-CN" altLang="en-US" b="1" dirty="0">
                <a:latin typeface="Arial" panose="020B0604020202020204" pitchFamily="34" charset="0"/>
                <a:cs typeface="Arial" panose="020B0604020202020204" pitchFamily="34" charset="0"/>
              </a:rPr>
              <a:t>）。</a:t>
            </a:r>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u="none" strike="noStrike" cap="none" smtClean="0">
                <a:solidFill>
                  <a:schemeClr val="dk1"/>
                </a:solidFill>
                <a:sym typeface="Arial"/>
              </a:rPr>
              <a:t>44</a:t>
            </a:fld>
            <a:endParaRPr lang="en-US" sz="1200" u="none" strike="noStrike" cap="none" dirty="0">
              <a:solidFill>
                <a:schemeClr val="dk1"/>
              </a:solidFill>
              <a:sym typeface="Arial"/>
            </a:endParaRPr>
          </a:p>
        </p:txBody>
      </p:sp>
    </p:spTree>
    <p:extLst>
      <p:ext uri="{BB962C8B-B14F-4D97-AF65-F5344CB8AC3E}">
        <p14:creationId xmlns:p14="http://schemas.microsoft.com/office/powerpoint/2010/main" val="15783938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BEBD15-09A0-B747-8872-413330BE143F}" type="slidenum">
              <a:rPr kumimoji="0" lang="en-US" sz="1200" u="none" strike="noStrike" kern="1200" cap="none" spc="0" normalizeH="0" baseline="0" noProof="0">
                <a:ln>
                  <a:noFill/>
                </a:ln>
                <a:solidFill>
                  <a:prstClr val="black"/>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u="none" strike="noStrike" kern="1200" cap="none" spc="0" normalizeH="0" baseline="0" noProof="0" dirty="0">
              <a:ln>
                <a:noFill/>
              </a:ln>
              <a:solidFill>
                <a:prstClr val="black"/>
              </a:solidFill>
              <a:effectLst/>
              <a:uLnTx/>
              <a:uFillTx/>
              <a:ea typeface="ＭＳ Ｐゴシック" charset="0"/>
            </a:endParaRPr>
          </a:p>
        </p:txBody>
      </p:sp>
      <p:sp>
        <p:nvSpPr>
          <p:cNvPr id="4556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B316BC-2CD8-DD49-802E-A7CA4AA84B2C}"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1832963"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832964" name="Rectangle 3"/>
          <p:cNvSpPr>
            <a:spLocks noGrp="1" noChangeArrowheads="1"/>
          </p:cNvSpPr>
          <p:nvPr>
            <p:ph type="body" idx="1"/>
          </p:nvPr>
        </p:nvSpPr>
        <p:spPr/>
        <p:txBody>
          <a:bodyPr/>
          <a:lstStyle/>
          <a:p>
            <a:pPr marL="457200" marR="0" lvl="0" indent="-228600" algn="l" defTabSz="914400" rtl="0" eaLnBrk="1" fontAlgn="auto" latinLnBrk="0" hangingPunct="1">
              <a:lnSpc>
                <a:spcPct val="100000"/>
              </a:lnSpc>
              <a:spcBef>
                <a:spcPct val="0"/>
              </a:spcBef>
              <a:spcAft>
                <a:spcPts val="0"/>
              </a:spcAft>
              <a:buClr>
                <a:srgbClr val="000000"/>
              </a:buClr>
              <a:buSzPts val="1400"/>
              <a:buFont typeface="Arial"/>
              <a:buNone/>
              <a:tabLst/>
              <a:defRPr/>
            </a:pPr>
            <a:r>
              <a:rPr lang="en-US" altLang="zh-CN" b="1" dirty="0">
                <a:latin typeface="Arial" panose="020B0604020202020204" pitchFamily="34" charset="0"/>
                <a:cs typeface="Arial" panose="020B0604020202020204" pitchFamily="34" charset="0"/>
              </a:rPr>
              <a:t>Why do we have so many ways that we greet people today?</a:t>
            </a:r>
          </a:p>
          <a:p>
            <a:pPr eaLnBrk="1" hangingPunct="1">
              <a:spcBef>
                <a:spcPct val="0"/>
              </a:spcBef>
              <a:defRPr/>
            </a:pPr>
            <a:endParaRPr lang="en-US" altLang="zh-CN" b="1" dirty="0">
              <a:latin typeface="Arial" panose="020B0604020202020204" pitchFamily="34" charset="0"/>
              <a:cs typeface="Arial" panose="020B0604020202020204" pitchFamily="34" charset="0"/>
            </a:endParaRPr>
          </a:p>
          <a:p>
            <a:pPr eaLnBrk="1" hangingPunct="1">
              <a:spcBef>
                <a:spcPct val="0"/>
              </a:spcBef>
              <a:defRPr/>
            </a:pPr>
            <a:r>
              <a:rPr lang="zh-CN" altLang="en-US" b="1" dirty="0">
                <a:latin typeface="Arial" panose="020B0604020202020204" pitchFamily="34" charset="0"/>
                <a:cs typeface="Arial" panose="020B0604020202020204" pitchFamily="34" charset="0"/>
              </a:rPr>
              <a:t>为什么今天我们有这么多打招呼的方式？</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CE3ACD-B4F1-1F48-AADD-CA71D6D54FFE}" type="slidenum">
              <a:rPr kumimoji="0" lang="en-US" sz="1200" u="none" strike="noStrike" kern="1200" cap="none" spc="0" normalizeH="0" baseline="0" noProof="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u="none" strike="noStrike" kern="1200" cap="none" spc="0" normalizeH="0" baseline="0" noProof="0" dirty="0">
              <a:ln>
                <a:noFill/>
              </a:ln>
              <a:solidFill>
                <a:prstClr val="black"/>
              </a:solidFill>
              <a:effectLst/>
              <a:uLnTx/>
              <a:uFillTx/>
              <a:latin typeface="Calibri"/>
              <a:ea typeface="ＭＳ Ｐゴシック" charset="0"/>
            </a:endParaRPr>
          </a:p>
        </p:txBody>
      </p:sp>
      <p:sp>
        <p:nvSpPr>
          <p:cNvPr id="293990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0E154C4-F5DA-4344-B446-6CD40DC57F0A}"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45773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278815-260C-B445-9903-1ADCA3057748}" type="slidenum">
              <a:rPr kumimoji="0" lang="en-US" sz="1200" b="1" u="none" strike="noStrike" kern="1200" cap="none" spc="0" normalizeH="0" baseline="0" noProof="0" smtClean="0">
                <a:ln>
                  <a:noFill/>
                </a:ln>
                <a:solidFill>
                  <a:prstClr val="black"/>
                </a:solidFill>
                <a:effectLst/>
                <a:uLnTx/>
                <a:uFillTx/>
                <a:latin typeface="Calibri"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1" u="none" strike="noStrike" kern="1200" cap="none" spc="0" normalizeH="0" baseline="0" noProof="0" dirty="0">
              <a:ln>
                <a:noFill/>
              </a:ln>
              <a:solidFill>
                <a:prstClr val="black"/>
              </a:solidFill>
              <a:effectLst/>
              <a:uLnTx/>
              <a:uFillTx/>
              <a:latin typeface="Calibri" charset="0"/>
              <a:ea typeface="ＭＳ Ｐゴシック" charset="0"/>
              <a:cs typeface="Arial" panose="020B0604020202020204" pitchFamily="34" charset="0"/>
            </a:endParaRPr>
          </a:p>
        </p:txBody>
      </p:sp>
      <p:sp>
        <p:nvSpPr>
          <p:cNvPr id="293990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939909" name="Rectangle 3"/>
          <p:cNvSpPr>
            <a:spLocks noGrp="1" noChangeArrowheads="1"/>
          </p:cNvSpPr>
          <p:nvPr>
            <p:ph type="body" idx="1"/>
          </p:nvPr>
        </p:nvSpPr>
        <p:spPr/>
        <p:txBody>
          <a:bodyPr/>
          <a:lstStyle/>
          <a:p>
            <a:pPr marL="457200" marR="0" lvl="0" indent="-228600" algn="l" defTabSz="914400" rtl="0" eaLnBrk="1" fontAlgn="auto" latinLnBrk="0" hangingPunct="1">
              <a:lnSpc>
                <a:spcPct val="100000"/>
              </a:lnSpc>
              <a:spcBef>
                <a:spcPct val="0"/>
              </a:spcBef>
              <a:spcAft>
                <a:spcPts val="0"/>
              </a:spcAft>
              <a:buClr>
                <a:srgbClr val="000000"/>
              </a:buClr>
              <a:buSzPts val="1400"/>
              <a:buFont typeface="Arial"/>
              <a:buNone/>
              <a:tabLst/>
              <a:defRPr/>
            </a:pPr>
            <a:r>
              <a:rPr lang="en-US" altLang="zh-CN" b="1" dirty="0">
                <a:latin typeface="Arial" panose="020B0604020202020204" pitchFamily="34" charset="0"/>
                <a:cs typeface="Arial" panose="020B0604020202020204" pitchFamily="34" charset="0"/>
              </a:rPr>
              <a:t>Our confusion of languages stems from the city of Babylon where people proudly sought to reach God by their own efforts. God judged them by giving them different languages.</a:t>
            </a:r>
          </a:p>
          <a:p>
            <a:pPr marL="457200" marR="0" lvl="0" indent="-228600" algn="l" defTabSz="914400" rtl="0" eaLnBrk="1" fontAlgn="auto" latinLnBrk="0" hangingPunct="1">
              <a:lnSpc>
                <a:spcPct val="100000"/>
              </a:lnSpc>
              <a:spcBef>
                <a:spcPct val="0"/>
              </a:spcBef>
              <a:spcAft>
                <a:spcPts val="0"/>
              </a:spcAft>
              <a:buClr>
                <a:srgbClr val="000000"/>
              </a:buClr>
              <a:buSzPts val="1400"/>
              <a:buFont typeface="Arial"/>
              <a:buNone/>
              <a:tabLst/>
              <a:defRPr/>
            </a:pPr>
            <a:r>
              <a:rPr lang="zh-CN" altLang="en-US" b="1" dirty="0">
                <a:latin typeface="Arial" panose="020B0604020202020204" pitchFamily="34" charset="0"/>
                <a:cs typeface="Arial" panose="020B0604020202020204" pitchFamily="34" charset="0"/>
              </a:rPr>
              <a:t>我们的语言混乱源于巴比伦城，在那里人们自豪地试图通过自己的努力达到神的境界。上帝通过变乱他们不同的语言来审判他们。</a:t>
            </a:r>
          </a:p>
          <a:p>
            <a:pPr eaLnBrk="1" hangingPunct="1">
              <a:spcBef>
                <a:spcPct val="0"/>
              </a:spcBef>
              <a:defRPr/>
            </a:pP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1DDB73-CDC0-B94D-8C6F-B749E2DD9F74}"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SimSun" charset="0"/>
                <a:cs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endParaRPr>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altLang="zh-CN" dirty="0">
                <a:latin typeface="Times New Roman" charset="0"/>
                <a:ea typeface="ＭＳ Ｐゴシック" charset="0"/>
                <a:cs typeface="ＭＳ Ｐゴシック" charset="0"/>
              </a:rPr>
              <a:t>Genesis 1–11 records two cycles of God overcoming man’s failure. Through it all, God faithfully chose The Line of Blessing from Adam to Noah and eventually to </a:t>
            </a:r>
            <a:r>
              <a:rPr lang="en-US" altLang="zh-CN" dirty="0" err="1">
                <a:latin typeface="Times New Roman" charset="0"/>
                <a:ea typeface="ＭＳ Ｐゴシック" charset="0"/>
                <a:cs typeface="ＭＳ Ｐゴシック" charset="0"/>
              </a:rPr>
              <a:t>Terah</a:t>
            </a:r>
            <a:r>
              <a:rPr lang="en-US" altLang="zh-CN" dirty="0">
                <a:latin typeface="Times New Roman" charset="0"/>
                <a:ea typeface="ＭＳ Ｐゴシック" charset="0"/>
                <a:cs typeface="ＭＳ Ｐゴシック" charset="0"/>
              </a:rPr>
              <a:t> and his descendent, Abraham.</a:t>
            </a:r>
            <a:endParaRPr lang="zh-CN" altLang="en-US" dirty="0">
              <a:latin typeface="Times New Roman" charset="0"/>
              <a:ea typeface="ＭＳ Ｐゴシック" charset="0"/>
              <a:cs typeface="ＭＳ Ｐゴシック" charset="0"/>
            </a:endParaRPr>
          </a:p>
          <a:p>
            <a:pPr eaLnBrk="1" hangingPunct="1"/>
            <a:r>
              <a:rPr lang="zh-CN" altLang="en-US" b="1" dirty="0">
                <a:latin typeface="Arial" panose="020B0604020202020204" pitchFamily="34" charset="0"/>
                <a:ea typeface="SimSun" charset="0"/>
                <a:cs typeface="SimSun" charset="0"/>
              </a:rPr>
              <a:t>创世记 </a:t>
            </a:r>
            <a:r>
              <a:rPr lang="en-US" altLang="zh-CN" b="1" dirty="0">
                <a:latin typeface="Arial" panose="020B0604020202020204" pitchFamily="34" charset="0"/>
                <a:ea typeface="SimSun" charset="0"/>
                <a:cs typeface="SimSun" charset="0"/>
              </a:rPr>
              <a:t>1-11 </a:t>
            </a:r>
            <a:r>
              <a:rPr lang="zh-CN" altLang="en-US" b="1" dirty="0">
                <a:latin typeface="Arial" panose="020B0604020202020204" pitchFamily="34" charset="0"/>
                <a:ea typeface="SimSun" charset="0"/>
                <a:cs typeface="SimSun" charset="0"/>
              </a:rPr>
              <a:t>章记载了神克服人类失败的两个周期。在整个过程中，神信实地选择了从亚当到诺亚，再到他拉和他的后代亚伯拉罕的祝福线。</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4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8AF1AD2-E5C4-A04D-9F37-6698072E43C8}"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64642" name="Rectangle 2"/>
          <p:cNvSpPr>
            <a:spLocks noGrp="1" noRot="1" noChangeAspect="1" noChangeArrowheads="1"/>
          </p:cNvSpPr>
          <p:nvPr>
            <p:ph type="sldImg"/>
          </p:nvPr>
        </p:nvSpPr>
        <p:spPr>
          <a:xfrm>
            <a:off x="1150938" y="692150"/>
            <a:ext cx="4556125" cy="3416300"/>
          </a:xfrm>
          <a:solidFill>
            <a:srgbClr val="FFFFFF"/>
          </a:solidFill>
          <a:ln/>
        </p:spPr>
      </p:sp>
      <p:sp>
        <p:nvSpPr>
          <p:cNvPr id="1264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kern="1200" dirty="0">
                <a:solidFill>
                  <a:schemeClr val="tx1"/>
                </a:solidFill>
                <a:effectLst/>
                <a:latin typeface="Arial" panose="020B0604020202020204" pitchFamily="34" charset="0"/>
                <a:ea typeface="+mn-ea"/>
                <a:cs typeface="Arial" panose="020B0604020202020204" pitchFamily="34" charset="0"/>
              </a:rPr>
              <a:t>God chose believers like us to rule the world!</a:t>
            </a:r>
          </a:p>
          <a:p>
            <a:pPr eaLnBrk="1" hangingPunct="1"/>
            <a:r>
              <a:rPr lang="en-US" dirty="0">
                <a:latin typeface="Times New Roman" charset="0"/>
                <a:ea typeface="ＭＳ Ｐゴシック" charset="0"/>
                <a:cs typeface="ＭＳ Ｐゴシック" charset="0"/>
              </a:rPr>
              <a:t>Throughout Scripture we see the Kingdom of God as the primary theme from the first to the last chapter. But we also see God establishing covenants, or promises, alongside his kingdom rule to enable us to see our eventual rule with him accomplished.</a:t>
            </a:r>
          </a:p>
          <a:p>
            <a:pPr eaLnBrk="1" hangingPunct="1"/>
            <a:r>
              <a:rPr lang="zh-CN" altLang="en-US" dirty="0">
                <a:latin typeface="Times New Roman" charset="0"/>
                <a:ea typeface="ＭＳ Ｐゴシック" charset="0"/>
                <a:cs typeface="ＭＳ Ｐゴシック" charset="0"/>
              </a:rPr>
              <a:t>上帝选择像我们这样的信徒来统治世界！</a:t>
            </a:r>
          </a:p>
          <a:p>
            <a:pPr eaLnBrk="1" hangingPunct="1"/>
            <a:r>
              <a:rPr lang="zh-CN" altLang="en-US" dirty="0">
                <a:latin typeface="Times New Roman" charset="0"/>
                <a:ea typeface="ＭＳ Ｐゴシック" charset="0"/>
                <a:cs typeface="ＭＳ Ｐゴシック" charset="0"/>
              </a:rPr>
              <a:t>从第一章到最后一章，我们看到上帝的国度是整本圣经的主要主题。但我们也看到上帝在他的国度统治的同时建立了契约或承诺，使我们能够看到我们最终与他一起统治。</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BB4968-C7E9-6747-BEE9-ABA413F08DA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87170" name="Rectangle 2"/>
          <p:cNvSpPr>
            <a:spLocks noGrp="1" noRot="1" noChangeAspect="1" noChangeArrowheads="1"/>
          </p:cNvSpPr>
          <p:nvPr>
            <p:ph type="sldImg"/>
          </p:nvPr>
        </p:nvSpPr>
        <p:spPr>
          <a:solidFill>
            <a:srgbClr val="FFFFFF"/>
          </a:solidFill>
          <a:ln/>
        </p:spPr>
      </p:sp>
      <p:sp>
        <p:nvSpPr>
          <p:cNvPr id="12871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sz="1200" b="1" kern="1200" dirty="0">
                <a:solidFill>
                  <a:schemeClr val="tx1"/>
                </a:solidFill>
                <a:effectLst/>
                <a:latin typeface="Arial" panose="020B0604020202020204" pitchFamily="34" charset="0"/>
                <a:ea typeface="+mn-ea"/>
                <a:cs typeface="Arial" panose="020B0604020202020204" pitchFamily="34" charset="0"/>
              </a:rPr>
              <a:t>We need to know who we are—more accurately, who God says we are—our future identity.</a:t>
            </a:r>
          </a:p>
          <a:p>
            <a:r>
              <a:rPr lang="en-US" b="1" dirty="0">
                <a:latin typeface="Arial" panose="020B0604020202020204" pitchFamily="34" charset="0"/>
                <a:ea typeface="ＭＳ Ｐゴシック" charset="0"/>
                <a:cs typeface="Arial" panose="020B0604020202020204" pitchFamily="34" charset="0"/>
              </a:rPr>
              <a:t>Creation in Genesis 1–2 is repeated In the Restored, New Creation in Rev 21–22</a:t>
            </a:r>
          </a:p>
          <a:p>
            <a:r>
              <a:rPr lang="en-US" b="1" dirty="0">
                <a:latin typeface="Arial" panose="020B0604020202020204" pitchFamily="34" charset="0"/>
                <a:ea typeface="ＭＳ Ｐゴシック" charset="0"/>
                <a:cs typeface="Arial" panose="020B0604020202020204" pitchFamily="34" charset="0"/>
              </a:rPr>
              <a:t>Man was created to rule over the fish, birds, and land animals (Gen. 1:28) but he gave over his rule over to the god of this world, Satan (2 Cor. 4:4)</a:t>
            </a:r>
          </a:p>
          <a:p>
            <a:r>
              <a:rPr lang="en-US" b="1" dirty="0">
                <a:latin typeface="Arial" panose="020B0604020202020204" pitchFamily="34" charset="0"/>
                <a:ea typeface="ＭＳ Ｐゴシック" charset="0"/>
                <a:cs typeface="Arial" panose="020B0604020202020204" pitchFamily="34" charset="0"/>
              </a:rPr>
              <a:t>However, this rule is restored during the 1000-year reign of the saints (Rev. 20:4-6)</a:t>
            </a:r>
          </a:p>
          <a:p>
            <a:r>
              <a:rPr lang="en-US" b="1" dirty="0">
                <a:latin typeface="Arial" panose="020B0604020202020204" pitchFamily="34" charset="0"/>
                <a:ea typeface="ＭＳ Ｐゴシック" charset="0"/>
                <a:cs typeface="Arial" panose="020B0604020202020204" pitchFamily="34" charset="0"/>
              </a:rPr>
              <a:t>But Christ is the central Person of history: both as Lamb (Redeemer) and as Lion (Ruler of all creation in the line of David)</a:t>
            </a:r>
          </a:p>
          <a:p>
            <a:endParaRPr lang="en-US" b="1" dirty="0">
              <a:latin typeface="Arial" panose="020B0604020202020204" pitchFamily="34" charset="0"/>
              <a:ea typeface="ＭＳ Ｐゴシック" charset="0"/>
              <a:cs typeface="Arial" panose="020B0604020202020204" pitchFamily="34" charset="0"/>
            </a:endParaRPr>
          </a:p>
          <a:p>
            <a:r>
              <a:rPr lang="zh-CN" altLang="en-US" b="1" dirty="0">
                <a:latin typeface="Arial" panose="020B0604020202020204" pitchFamily="34" charset="0"/>
                <a:cs typeface="Arial" panose="020B0604020202020204" pitchFamily="34" charset="0"/>
              </a:rPr>
              <a:t>我们必须知道我们是谁 </a:t>
            </a:r>
            <a:r>
              <a:rPr lang="en-US" altLang="zh-CN" b="1" dirty="0">
                <a:latin typeface="Arial" panose="020B0604020202020204" pitchFamily="34" charset="0"/>
                <a:cs typeface="Arial" panose="020B0604020202020204" pitchFamily="34" charset="0"/>
              </a:rPr>
              <a:t>- </a:t>
            </a:r>
            <a:r>
              <a:rPr lang="zh-CN" altLang="en-US" b="1" dirty="0">
                <a:latin typeface="Arial" panose="020B0604020202020204" pitchFamily="34" charset="0"/>
                <a:cs typeface="Arial" panose="020B0604020202020204" pitchFamily="34" charset="0"/>
              </a:rPr>
              <a:t>更准确地说，是神说我们是谁 </a:t>
            </a:r>
            <a:r>
              <a:rPr lang="en-US" altLang="zh-CN" b="1" dirty="0">
                <a:latin typeface="Arial" panose="020B0604020202020204" pitchFamily="34" charset="0"/>
                <a:cs typeface="Arial" panose="020B0604020202020204" pitchFamily="34" charset="0"/>
              </a:rPr>
              <a:t>- </a:t>
            </a:r>
            <a:r>
              <a:rPr lang="zh-CN" altLang="en-US" b="1" dirty="0">
                <a:latin typeface="Arial" panose="020B0604020202020204" pitchFamily="34" charset="0"/>
                <a:cs typeface="Arial" panose="020B0604020202020204" pitchFamily="34" charset="0"/>
              </a:rPr>
              <a:t>我们未来的身份。</a:t>
            </a:r>
          </a:p>
          <a:p>
            <a:r>
              <a:rPr lang="zh-CN" altLang="en-US" b="1" dirty="0">
                <a:latin typeface="Arial" panose="020B0604020202020204" pitchFamily="34" charset="0"/>
                <a:cs typeface="Arial" panose="020B0604020202020204" pitchFamily="34" charset="0"/>
              </a:rPr>
              <a:t>创世记 </a:t>
            </a:r>
            <a:r>
              <a:rPr lang="en-US" altLang="zh-CN" b="1" dirty="0">
                <a:latin typeface="Arial" panose="020B0604020202020204" pitchFamily="34" charset="0"/>
                <a:cs typeface="Arial" panose="020B0604020202020204" pitchFamily="34" charset="0"/>
              </a:rPr>
              <a:t>1-2 </a:t>
            </a:r>
            <a:r>
              <a:rPr lang="zh-CN" altLang="en-US" b="1" dirty="0">
                <a:latin typeface="Arial" panose="020B0604020202020204" pitchFamily="34" charset="0"/>
                <a:cs typeface="Arial" panose="020B0604020202020204" pitchFamily="34" charset="0"/>
              </a:rPr>
              <a:t>章的创造 在启示录 </a:t>
            </a:r>
            <a:r>
              <a:rPr lang="en-US" altLang="zh-CN" b="1" dirty="0">
                <a:latin typeface="Arial" panose="020B0604020202020204" pitchFamily="34" charset="0"/>
                <a:cs typeface="Arial" panose="020B0604020202020204" pitchFamily="34" charset="0"/>
              </a:rPr>
              <a:t>21-22</a:t>
            </a:r>
            <a:r>
              <a:rPr lang="zh-CN" altLang="en-US" b="1" dirty="0">
                <a:latin typeface="Arial" panose="020B0604020202020204" pitchFamily="34" charset="0"/>
                <a:cs typeface="Arial" panose="020B0604020202020204" pitchFamily="34" charset="0"/>
              </a:rPr>
              <a:t>章中 被重新创造和复原，指新天新地。</a:t>
            </a:r>
          </a:p>
          <a:p>
            <a:r>
              <a:rPr lang="zh-CN" altLang="en-US" b="1" dirty="0">
                <a:latin typeface="Arial" panose="020B0604020202020204" pitchFamily="34" charset="0"/>
                <a:cs typeface="Arial" panose="020B0604020202020204" pitchFamily="34" charset="0"/>
              </a:rPr>
              <a:t>人类被创造为管理鱼、鸟和陆地的动物 </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创世记 </a:t>
            </a:r>
            <a:r>
              <a:rPr lang="en-US" altLang="zh-CN" b="1" dirty="0">
                <a:latin typeface="Arial" panose="020B0604020202020204" pitchFamily="34" charset="0"/>
                <a:cs typeface="Arial" panose="020B0604020202020204" pitchFamily="34" charset="0"/>
              </a:rPr>
              <a:t>1:28) </a:t>
            </a:r>
            <a:r>
              <a:rPr lang="zh-CN" altLang="en-US" b="1" dirty="0">
                <a:latin typeface="Arial" panose="020B0604020202020204" pitchFamily="34" charset="0"/>
                <a:cs typeface="Arial" panose="020B0604020202020204" pitchFamily="34" charset="0"/>
              </a:rPr>
              <a:t>但他把统治权交给了这个世界的神，撒旦 </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哥林多后书 </a:t>
            </a:r>
            <a:r>
              <a:rPr lang="en-US" altLang="zh-CN" b="1" dirty="0">
                <a:latin typeface="Arial" panose="020B0604020202020204" pitchFamily="34" charset="0"/>
                <a:cs typeface="Arial" panose="020B0604020202020204" pitchFamily="34" charset="0"/>
              </a:rPr>
              <a:t>4:4)</a:t>
            </a:r>
          </a:p>
          <a:p>
            <a:r>
              <a:rPr lang="zh-CN" altLang="en-US" b="1" dirty="0">
                <a:latin typeface="Arial" panose="020B0604020202020204" pitchFamily="34" charset="0"/>
                <a:cs typeface="Arial" panose="020B0604020202020204" pitchFamily="34" charset="0"/>
              </a:rPr>
              <a:t>然而，这种统治将在圣徒的千年统治期间恢复 </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启示录 </a:t>
            </a:r>
            <a:r>
              <a:rPr lang="en-US" altLang="zh-CN" b="1" dirty="0">
                <a:latin typeface="Arial" panose="020B0604020202020204" pitchFamily="34" charset="0"/>
                <a:cs typeface="Arial" panose="020B0604020202020204" pitchFamily="34" charset="0"/>
              </a:rPr>
              <a:t>20:4-6)</a:t>
            </a:r>
          </a:p>
          <a:p>
            <a:r>
              <a:rPr lang="zh-CN" altLang="en-US" b="1" dirty="0">
                <a:latin typeface="Arial" panose="020B0604020202020204" pitchFamily="34" charset="0"/>
                <a:cs typeface="Arial" panose="020B0604020202020204" pitchFamily="34" charset="0"/>
              </a:rPr>
              <a:t>但基督是历史的核心人物：既是羔羊 </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救赎主</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，又是狮子 </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大卫的子孙，万有之王</a:t>
            </a:r>
            <a:r>
              <a:rPr lang="en-US" altLang="zh-CN" b="1" dirty="0">
                <a:latin typeface="Arial" panose="020B0604020202020204" pitchFamily="34" charset="0"/>
                <a:cs typeface="Arial" panose="020B0604020202020204" pitchFamily="34" charset="0"/>
              </a:rPr>
              <a:t>)</a:t>
            </a:r>
          </a:p>
          <a:p>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2"/>
        <p:cNvGrpSpPr/>
        <p:nvPr/>
      </p:nvGrpSpPr>
      <p:grpSpPr>
        <a:xfrm>
          <a:off x="0" y="0"/>
          <a:ext cx="0" cy="0"/>
          <a:chOff x="0" y="0"/>
          <a:chExt cx="0" cy="0"/>
        </a:xfrm>
      </p:grpSpPr>
      <p:sp>
        <p:nvSpPr>
          <p:cNvPr id="4503" name="Google Shape;4503;p24:notes"/>
          <p:cNvSpPr>
            <a:spLocks noGrp="1" noRot="1" noChangeAspect="1"/>
          </p:cNvSpPr>
          <p:nvPr>
            <p:ph type="sldImg" idx="2"/>
          </p:nvPr>
        </p:nvSpPr>
        <p:spPr>
          <a:xfrm>
            <a:off x="1150938" y="692150"/>
            <a:ext cx="4556125" cy="34163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04" name="Google Shape;4504;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2" indent="0" algn="l" defTabSz="457200" rtl="0" eaLnBrk="1" fontAlgn="auto" latinLnBrk="0" hangingPunct="1">
              <a:lnSpc>
                <a:spcPct val="100000"/>
              </a:lnSpc>
              <a:spcBef>
                <a:spcPts val="0"/>
              </a:spcBef>
              <a:spcAft>
                <a:spcPts val="0"/>
              </a:spcAft>
              <a:buClrTx/>
              <a:buSzTx/>
              <a:buFontTx/>
              <a:buNone/>
              <a:tabLst/>
              <a:defRPr/>
            </a:pPr>
            <a:endParaRPr lang="en-US" altLang="zh-CN" b="1" dirty="0">
              <a:latin typeface="Arial" panose="020B0604020202020204" pitchFamily="34" charset="0"/>
              <a:ea typeface="ＭＳ Ｐゴシック" charset="0"/>
              <a:cs typeface="ＭＳ Ｐゴシック" charset="0"/>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en-US" altLang="zh-CN" b="1" dirty="0">
                <a:latin typeface="Arial" panose="020B0604020202020204" pitchFamily="34" charset="0"/>
                <a:ea typeface="ＭＳ Ｐゴシック" charset="0"/>
                <a:cs typeface="ＭＳ Ｐゴシック" charset="0"/>
              </a:rPr>
              <a:t>But how well do you know G You can’t be faithful to what you don’t know, so you must grow in the God of the Word and the Word of God.</a:t>
            </a:r>
          </a:p>
          <a:p>
            <a:pPr marL="0" marR="0" lvl="2" indent="0" algn="l" defTabSz="457200" rtl="0" eaLnBrk="1" fontAlgn="auto" latinLnBrk="0" hangingPunct="1">
              <a:lnSpc>
                <a:spcPct val="100000"/>
              </a:lnSpc>
              <a:spcBef>
                <a:spcPts val="0"/>
              </a:spcBef>
              <a:spcAft>
                <a:spcPts val="0"/>
              </a:spcAft>
              <a:buClrTx/>
              <a:buSzTx/>
              <a:buFontTx/>
              <a:buNone/>
              <a:tabLst/>
              <a:defRPr/>
            </a:pPr>
            <a:r>
              <a:rPr lang="en-US" altLang="zh-CN" b="1" dirty="0">
                <a:latin typeface="Arial" panose="020B0604020202020204" pitchFamily="34" charset="0"/>
                <a:ea typeface="ＭＳ Ｐゴシック" charset="0"/>
                <a:cs typeface="ＭＳ Ｐゴシック" charset="0"/>
              </a:rPr>
              <a:t>Like many believers, I lament that we don’t know the Bible as well as past generations. This week only three of my 46 students could even list the books of the OT.</a:t>
            </a:r>
          </a:p>
          <a:p>
            <a:pPr marL="0" marR="0" lvl="2" indent="0" algn="l" defTabSz="457200" rtl="0" eaLnBrk="1" fontAlgn="auto" latinLnBrk="0" hangingPunct="1">
              <a:lnSpc>
                <a:spcPct val="100000"/>
              </a:lnSpc>
              <a:spcBef>
                <a:spcPts val="0"/>
              </a:spcBef>
              <a:spcAft>
                <a:spcPts val="0"/>
              </a:spcAft>
              <a:buClrTx/>
              <a:buSzTx/>
              <a:buFontTx/>
              <a:buNone/>
              <a:tabLst/>
              <a:defRPr/>
            </a:pPr>
            <a:r>
              <a:rPr lang="en-US" altLang="zh-CN" b="1" dirty="0">
                <a:latin typeface="Arial" panose="020B0604020202020204" pitchFamily="34" charset="0"/>
                <a:ea typeface="ＭＳ Ｐゴシック" charset="0"/>
                <a:cs typeface="ＭＳ Ｐゴシック" charset="0"/>
              </a:rPr>
              <a:t>Yet part of the blame is on us Bible teachers—pastors, SS teachers, professors, parents, and other teachers have not systematically taught through Scripture. od’s Word to help defeat the idols of our day?</a:t>
            </a:r>
          </a:p>
          <a:p>
            <a:pPr marL="0" lvl="0" indent="0" algn="l" rtl="0">
              <a:spcBef>
                <a:spcPts val="0"/>
              </a:spcBef>
              <a:spcAft>
                <a:spcPts val="0"/>
              </a:spcAft>
              <a:buNone/>
            </a:pPr>
            <a:endParaRPr lang="en-US" b="1" dirty="0">
              <a:latin typeface="Arial" panose="020B0604020202020204" pitchFamily="34" charset="0"/>
              <a:cs typeface="Arial" panose="020B0604020202020204" pitchFamily="34" charset="0"/>
              <a:sym typeface="Arial"/>
            </a:endParaRPr>
          </a:p>
          <a:p>
            <a:pPr marL="0" lvl="0" indent="0" algn="l" rtl="0">
              <a:spcBef>
                <a:spcPts val="0"/>
              </a:spcBef>
              <a:spcAft>
                <a:spcPts val="0"/>
              </a:spcAft>
              <a:buNone/>
            </a:pPr>
            <a:r>
              <a:rPr lang="zh-CN" altLang="en-US" b="1" dirty="0">
                <a:latin typeface="Arial" panose="020B0604020202020204" pitchFamily="34" charset="0"/>
                <a:cs typeface="Arial" panose="020B0604020202020204" pitchFamily="34" charset="0"/>
              </a:rPr>
              <a:t>但你对上帝了解多少？你不能忠于你不了解的事物，因此你必须在上帝的话语和上帝的话语中成长。 像许多信徒一样，我感叹我们对圣经的了解不如过去几代人。这周我的</a:t>
            </a:r>
            <a:r>
              <a:rPr lang="en-US" altLang="zh-CN" b="1" dirty="0">
                <a:latin typeface="Arial" panose="020B0604020202020204" pitchFamily="34" charset="0"/>
                <a:cs typeface="Arial" panose="020B0604020202020204" pitchFamily="34" charset="0"/>
              </a:rPr>
              <a:t>46</a:t>
            </a:r>
            <a:r>
              <a:rPr lang="zh-CN" altLang="en-US" b="1" dirty="0">
                <a:latin typeface="Arial" panose="020B0604020202020204" pitchFamily="34" charset="0"/>
                <a:cs typeface="Arial" panose="020B0604020202020204" pitchFamily="34" charset="0"/>
              </a:rPr>
              <a:t>个学生中只有三个甚至能列出旧约的书。 然而部分责任在于我们这些圣经教师</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牧师、主日学老师、教授、父母和其他教师没有系统地通过经文进行教学。</a:t>
            </a: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8418" name="Rectangle 3"/>
          <p:cNvSpPr>
            <a:spLocks noGrp="1" noChangeArrowheads="1"/>
          </p:cNvSpPr>
          <p:nvPr>
            <p:ph type="dt" sz="quarter"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10/06/10</a:t>
            </a:r>
          </a:p>
        </p:txBody>
      </p:sp>
      <p:sp>
        <p:nvSpPr>
          <p:cNvPr id="188419"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CDE8EE-734E-BE43-8818-E4238012DBF5}" type="slidenum">
              <a:rPr kumimoji="0" lang="en-GB" sz="1200" u="none" strike="noStrike" kern="1200" cap="none" spc="0" normalizeH="0" baseline="0" noProof="0" smtClean="0">
                <a:ln>
                  <a:noFill/>
                </a:ln>
                <a:solidFill>
                  <a:srgbClr val="FFFFFF"/>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2288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4415695-134F-0149-A374-E1FE7E52EF7B}"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2288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algn="ctr"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88422" name="Rectangle 3"/>
          <p:cNvSpPr>
            <a:spLocks noGrp="1" noChangeArrowheads="1"/>
          </p:cNvSpPr>
          <p:nvPr>
            <p:ph type="body"/>
          </p:nvPr>
        </p:nvSpPr>
        <p:spPr>
          <a:xfrm>
            <a:off x="685800" y="4343400"/>
            <a:ext cx="5486400" cy="4124325"/>
          </a:xfrm>
          <a:solidFill>
            <a:srgbClr val="FFFFFF"/>
          </a:solidFill>
          <a:ln w="9360">
            <a:solidFill>
              <a:srgbClr val="000000"/>
            </a:solidFill>
          </a:ln>
        </p:spPr>
        <p:txBody>
          <a:bodyPr anchor="ctr"/>
          <a:lstStyle/>
          <a:p>
            <a:pPr>
              <a:defRPr/>
            </a:pPr>
            <a:r>
              <a:rPr lang="en-US" b="1" dirty="0">
                <a:latin typeface="Arial" panose="020B0604020202020204" pitchFamily="34" charset="0"/>
                <a:cs typeface="Arial" panose="020B0604020202020204" pitchFamily="34" charset="0"/>
              </a:rPr>
              <a:t>God’s choice of us to rule also means that </a:t>
            </a:r>
            <a:r>
              <a:rPr lang="en-US" sz="1200" b="1" kern="1200" dirty="0">
                <a:solidFill>
                  <a:schemeClr val="tx1"/>
                </a:solidFill>
                <a:effectLst/>
                <a:latin typeface="Arial" panose="020B0604020202020204" pitchFamily="34" charset="0"/>
                <a:ea typeface="+mn-ea"/>
                <a:cs typeface="Arial" panose="020B0604020202020204" pitchFamily="34" charset="0"/>
              </a:rPr>
              <a:t>we also need to know what God has promised us.</a:t>
            </a:r>
          </a:p>
          <a:p>
            <a:pPr>
              <a:defRPr/>
            </a:pPr>
            <a:r>
              <a:rPr lang="en-US" sz="1200" b="1" kern="1200" dirty="0">
                <a:solidFill>
                  <a:schemeClr val="tx1"/>
                </a:solidFill>
                <a:effectLst/>
                <a:latin typeface="Arial" panose="020B0604020202020204" pitchFamily="34" charset="0"/>
                <a:ea typeface="+mn-ea"/>
                <a:cs typeface="Arial" panose="020B0604020202020204" pitchFamily="34" charset="0"/>
              </a:rPr>
              <a:t>What is ahead from our present Church Age is the return of Jesus in two stages with a seven-year Tribulation on either side. After Armageddon, the Second Advent (Coming) will bring in 1000 years of world peace until another Gog and Magog battle prior to the Great White Throne judgment of God.</a:t>
            </a:r>
          </a:p>
          <a:p>
            <a:pPr>
              <a:defRPr/>
            </a:pPr>
            <a:r>
              <a:rPr lang="zh-CN" altLang="en-US" b="1" dirty="0">
                <a:latin typeface="Arial" panose="020B0604020202020204" pitchFamily="34" charset="0"/>
                <a:cs typeface="Arial" panose="020B0604020202020204" pitchFamily="34" charset="0"/>
              </a:rPr>
              <a:t>神选择我们来统治，这也意味着我们需要知道神对我们的承诺是什么。 在我们目前的教会时代之后，将迎来耶稣的两阶段回归，并在这期间有一个为期七年的大灾难。在哈米吉多顿之后，第二次降临将带来一千年的世界和平，直到在神的白色大宝座审判之前的另一次歌革和玛</a:t>
            </a:r>
            <a:r>
              <a:rPr lang="en-GB" altLang="zh-CN" sz="1200" b="1" kern="1200" dirty="0" err="1">
                <a:solidFill>
                  <a:srgbClr val="000000"/>
                </a:solidFill>
                <a:latin typeface="Arial" panose="020B0604020202020204" pitchFamily="34" charset="0"/>
                <a:cs typeface="Arial" panose="020B0604020202020204" pitchFamily="34" charset="0"/>
              </a:rPr>
              <a:t>革</a:t>
            </a:r>
            <a:r>
              <a:rPr lang="zh-CN" altLang="en-US" b="1" dirty="0">
                <a:latin typeface="Arial" panose="020B0604020202020204" pitchFamily="34" charset="0"/>
                <a:cs typeface="Arial" panose="020B0604020202020204" pitchFamily="34" charset="0"/>
              </a:rPr>
              <a:t>之战。</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3"/>
        <p:cNvGrpSpPr/>
        <p:nvPr/>
      </p:nvGrpSpPr>
      <p:grpSpPr>
        <a:xfrm>
          <a:off x="0" y="0"/>
          <a:ext cx="0" cy="0"/>
          <a:chOff x="0" y="0"/>
          <a:chExt cx="0" cy="0"/>
        </a:xfrm>
      </p:grpSpPr>
      <p:sp>
        <p:nvSpPr>
          <p:cNvPr id="4424" name="Google Shape;4424;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base" latinLnBrk="0" hangingPunct="1">
              <a:lnSpc>
                <a:spcPct val="100000"/>
              </a:lnSpc>
              <a:spcBef>
                <a:spcPts val="0"/>
              </a:spcBef>
              <a:spcAft>
                <a:spcPts val="0"/>
              </a:spcAft>
              <a:buClr>
                <a:srgbClr val="FFFFFF"/>
              </a:buClr>
              <a:buSzPts val="1200"/>
              <a:buFont typeface="Comic Sans MS"/>
              <a:buNone/>
              <a:tabLst/>
              <a:defRPr/>
            </a:pPr>
            <a:fld id="{00000000-1234-1234-1234-123412341234}" type="slidenum">
              <a:rPr kumimoji="0" lang="en-US" sz="1200" b="0" i="0" u="none" strike="noStrike" kern="1200" cap="none" spc="0" normalizeH="0" baseline="0" noProof="0">
                <a:ln>
                  <a:noFill/>
                </a:ln>
                <a:solidFill>
                  <a:srgbClr val="FFFFFF"/>
                </a:solidFill>
                <a:effectLst/>
                <a:uLnTx/>
                <a:uFillTx/>
                <a:latin typeface="Comic Sans MS"/>
                <a:ea typeface="Comic Sans MS"/>
                <a:cs typeface="Comic Sans MS"/>
                <a:sym typeface="Comic Sans MS"/>
              </a:rPr>
              <a:pPr marL="0" marR="0" lvl="0" indent="0" algn="r" defTabSz="914400" rtl="0" eaLnBrk="1" fontAlgn="base" latinLnBrk="0" hangingPunct="1">
                <a:lnSpc>
                  <a:spcPct val="100000"/>
                </a:lnSpc>
                <a:spcBef>
                  <a:spcPts val="0"/>
                </a:spcBef>
                <a:spcAft>
                  <a:spcPts val="0"/>
                </a:spcAft>
                <a:buClr>
                  <a:srgbClr val="FFFFFF"/>
                </a:buClr>
                <a:buSzPts val="1200"/>
                <a:buFont typeface="Comic Sans MS"/>
                <a:buNone/>
                <a:tabLst/>
                <a:defRPr/>
              </a:pPr>
              <a:t>51</a:t>
            </a:fld>
            <a:endParaRPr kumimoji="0" sz="1200" b="0" i="0" u="none" strike="noStrike" kern="1200" cap="none" spc="0" normalizeH="0" baseline="0" noProof="0">
              <a:ln>
                <a:noFill/>
              </a:ln>
              <a:solidFill>
                <a:srgbClr val="FFFFFF"/>
              </a:solidFill>
              <a:effectLst/>
              <a:uLnTx/>
              <a:uFillTx/>
              <a:latin typeface="Comic Sans MS"/>
              <a:ea typeface="Comic Sans MS"/>
              <a:cs typeface="Comic Sans MS"/>
              <a:sym typeface="Comic Sans MS"/>
            </a:endParaRPr>
          </a:p>
        </p:txBody>
      </p:sp>
      <p:sp>
        <p:nvSpPr>
          <p:cNvPr id="4425" name="Google Shape;4425;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26" name="Google Shape;4426;p15: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200" b="1" kern="1200" dirty="0">
                <a:solidFill>
                  <a:schemeClr val="tx1"/>
                </a:solidFill>
                <a:effectLst/>
                <a:latin typeface="Arial" panose="020B0604020202020204" pitchFamily="34" charset="0"/>
                <a:ea typeface="+mn-ea"/>
                <a:cs typeface="Arial" panose="020B0604020202020204" pitchFamily="34" charset="0"/>
              </a:rPr>
              <a:t>Today in Genesis we will see two ways to be faithful to God in a world of idols.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200" b="1" kern="1200" dirty="0">
                <a:solidFill>
                  <a:schemeClr val="tx1"/>
                </a:solidFill>
                <a:effectLst/>
                <a:latin typeface="Arial" panose="020B0604020202020204" pitchFamily="34" charset="0"/>
                <a:ea typeface="+mn-ea"/>
                <a:cs typeface="Arial" panose="020B0604020202020204" pitchFamily="34" charset="0"/>
              </a:rPr>
              <a:t>(What is the first way to be faithful to God in a world of idols?)</a:t>
            </a:r>
          </a:p>
          <a:p>
            <a:pPr marL="0" lvl="0" indent="0" algn="l" rtl="0">
              <a:spcBef>
                <a:spcPts val="0"/>
              </a:spcBef>
              <a:spcAft>
                <a:spcPts val="0"/>
              </a:spcAft>
              <a:buNone/>
            </a:pPr>
            <a:r>
              <a:rPr lang="zh-CN" altLang="en-US" b="1" dirty="0">
                <a:latin typeface="Arial" panose="020B0604020202020204" pitchFamily="34" charset="0"/>
                <a:cs typeface="Arial" panose="020B0604020202020204" pitchFamily="34" charset="0"/>
              </a:rPr>
              <a:t>今天在</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创世记</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中，我们将看到在偶像世界中忠于上帝的两种方式。</a:t>
            </a:r>
          </a:p>
          <a:p>
            <a:pPr marL="0" lvl="0" indent="0" algn="l" rtl="0">
              <a:spcBef>
                <a:spcPts val="0"/>
              </a:spcBef>
              <a:spcAft>
                <a:spcPts val="0"/>
              </a:spcAft>
              <a:buNone/>
            </a:pPr>
            <a:r>
              <a:rPr lang="zh-CN" altLang="en-US" b="1" dirty="0">
                <a:latin typeface="Arial" panose="020B0604020202020204" pitchFamily="34" charset="0"/>
                <a:cs typeface="Arial" panose="020B0604020202020204" pitchFamily="34" charset="0"/>
              </a:rPr>
              <a:t>（在偶像世界中忠于上帝的第一种方式是什么？）</a:t>
            </a:r>
            <a:endParaRP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51410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4"/>
        <p:cNvGrpSpPr/>
        <p:nvPr/>
      </p:nvGrpSpPr>
      <p:grpSpPr>
        <a:xfrm>
          <a:off x="0" y="0"/>
          <a:ext cx="0" cy="0"/>
          <a:chOff x="0" y="0"/>
          <a:chExt cx="0" cy="0"/>
        </a:xfrm>
      </p:grpSpPr>
      <p:sp>
        <p:nvSpPr>
          <p:cNvPr id="4435" name="Google Shape;4435;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t>52</a:t>
            </a:fld>
            <a:endParaRPr kumimoji="0" sz="1200" b="0" i="0" u="none" strike="noStrike" kern="0" cap="none" spc="0" normalizeH="0" baseline="0" noProof="0">
              <a:ln>
                <a:noFill/>
              </a:ln>
              <a:solidFill>
                <a:srgbClr val="FFFFFF"/>
              </a:solidFill>
              <a:effectLst/>
              <a:uLnTx/>
              <a:uFillTx/>
              <a:latin typeface="Comic Sans MS"/>
              <a:ea typeface="Comic Sans MS"/>
              <a:cs typeface="Comic Sans MS"/>
              <a:sym typeface="Comic Sans MS"/>
            </a:endParaRPr>
          </a:p>
        </p:txBody>
      </p:sp>
      <p:sp>
        <p:nvSpPr>
          <p:cNvPr id="4436" name="Google Shape;4436;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37" name="Google Shape;4437;p16: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r>
              <a:rPr lang="en-US" altLang="zh-CN" sz="1200" b="1" kern="1200" dirty="0">
                <a:solidFill>
                  <a:schemeClr val="tx1"/>
                </a:solidFill>
                <a:effectLst/>
                <a:latin typeface="Arial" panose="020B0604020202020204" pitchFamily="34" charset="0"/>
                <a:ea typeface="+mn-ea"/>
                <a:cs typeface="Arial" panose="020B0604020202020204" pitchFamily="34" charset="0"/>
              </a:rPr>
              <a:t>We must know our amazing identity as God</a:t>
            </a:r>
            <a:r>
              <a:rPr lang="mr-IN" altLang="zh-CN" sz="1200" b="1" kern="1200" dirty="0">
                <a:solidFill>
                  <a:schemeClr val="tx1"/>
                </a:solidFill>
                <a:effectLst/>
                <a:latin typeface="Arial" panose="020B0604020202020204" pitchFamily="34" charset="0"/>
                <a:ea typeface="+mn-ea"/>
                <a:cs typeface="+mn-cs"/>
              </a:rPr>
              <a:t>'</a:t>
            </a:r>
            <a:r>
              <a:rPr lang="en-US" altLang="zh-CN" sz="1200" b="1" kern="1200" dirty="0">
                <a:solidFill>
                  <a:schemeClr val="tx1"/>
                </a:solidFill>
                <a:effectLst/>
                <a:latin typeface="Arial" panose="020B0604020202020204" pitchFamily="34" charset="0"/>
                <a:ea typeface="+mn-ea"/>
                <a:cs typeface="Arial" panose="020B0604020202020204" pitchFamily="34" charset="0"/>
              </a:rPr>
              <a:t>s elect people.</a:t>
            </a:r>
            <a:endParaRPr lang="en-SG" altLang="zh-CN" sz="1200" b="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200" b="1" kern="1200" dirty="0">
                <a:solidFill>
                  <a:schemeClr val="tx1"/>
                </a:solidFill>
                <a:effectLst/>
                <a:latin typeface="Arial" panose="020B0604020202020204" pitchFamily="34" charset="0"/>
                <a:ea typeface="+mn-ea"/>
                <a:cs typeface="Arial" panose="020B0604020202020204" pitchFamily="34" charset="0"/>
              </a:rPr>
              <a:t>(What is the second way to be faithful to God in a world of idols?)</a:t>
            </a:r>
          </a:p>
          <a:p>
            <a:pPr marL="0" lvl="0" indent="0" algn="l" rtl="0">
              <a:spcBef>
                <a:spcPts val="360"/>
              </a:spcBef>
              <a:spcAft>
                <a:spcPts val="0"/>
              </a:spcAft>
              <a:buNone/>
            </a:pPr>
            <a:endParaRPr lang="en-US"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b="1" dirty="0" err="1">
                <a:latin typeface="Arial" panose="020B0604020202020204" pitchFamily="34" charset="0"/>
                <a:cs typeface="Arial" panose="020B0604020202020204" pitchFamily="34" charset="0"/>
              </a:rPr>
              <a:t>我们必须知道我们奇妙的身份</a:t>
            </a:r>
            <a:r>
              <a:rPr lang="en-US" b="1" dirty="0">
                <a:latin typeface="Arial" panose="020B0604020202020204" pitchFamily="34" charset="0"/>
                <a:cs typeface="Arial" panose="020B0604020202020204" pitchFamily="34" charset="0"/>
              </a:rPr>
              <a:t>--</a:t>
            </a:r>
            <a:r>
              <a:rPr lang="en-US" b="1" dirty="0" err="1">
                <a:latin typeface="Arial" panose="020B0604020202020204" pitchFamily="34" charset="0"/>
                <a:cs typeface="Arial" panose="020B0604020202020204" pitchFamily="34" charset="0"/>
              </a:rPr>
              <a:t>上帝所拣选的人</a:t>
            </a:r>
            <a:endParaRP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88128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3"/>
        <p:cNvGrpSpPr/>
        <p:nvPr/>
      </p:nvGrpSpPr>
      <p:grpSpPr>
        <a:xfrm>
          <a:off x="0" y="0"/>
          <a:ext cx="0" cy="0"/>
          <a:chOff x="0" y="0"/>
          <a:chExt cx="0" cy="0"/>
        </a:xfrm>
      </p:grpSpPr>
      <p:sp>
        <p:nvSpPr>
          <p:cNvPr id="4444" name="Google Shape;4444;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t>53</a:t>
            </a:fld>
            <a:endParaRPr kumimoji="0" sz="1200" b="0" i="0" u="none" strike="noStrike" kern="0" cap="none" spc="0" normalizeH="0" baseline="0" noProof="0">
              <a:ln>
                <a:noFill/>
              </a:ln>
              <a:solidFill>
                <a:srgbClr val="FFFFFF"/>
              </a:solidFill>
              <a:effectLst/>
              <a:uLnTx/>
              <a:uFillTx/>
              <a:latin typeface="Comic Sans MS"/>
              <a:ea typeface="Comic Sans MS"/>
              <a:cs typeface="Comic Sans MS"/>
              <a:sym typeface="Comic Sans MS"/>
            </a:endParaRPr>
          </a:p>
        </p:txBody>
      </p:sp>
      <p:sp>
        <p:nvSpPr>
          <p:cNvPr id="4445" name="Google Shape;4445;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46" name="Google Shape;4446;p17: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360"/>
              </a:spcBef>
              <a:spcAft>
                <a:spcPts val="0"/>
              </a:spcAft>
              <a:buNone/>
            </a:pPr>
            <a:r>
              <a:rPr lang="zh-CN" altLang="en-US" b="1" dirty="0">
                <a:latin typeface="Arial" panose="020B0604020202020204" pitchFamily="34" charset="0"/>
                <a:cs typeface="Arial" panose="020B0604020202020204" pitchFamily="34" charset="0"/>
              </a:rPr>
              <a:t>我们必须知道我们奇妙的身份</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上帝所拣选的人</a:t>
            </a:r>
          </a:p>
        </p:txBody>
      </p:sp>
    </p:spTree>
    <p:extLst>
      <p:ext uri="{BB962C8B-B14F-4D97-AF65-F5344CB8AC3E}">
        <p14:creationId xmlns:p14="http://schemas.microsoft.com/office/powerpoint/2010/main" val="28161419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God promised Abraham that he would make a great nation from him that we know as Israel but that his blessing would go so far that every people would be blessed from Abraham!</a:t>
            </a:r>
          </a:p>
          <a:p>
            <a:r>
              <a:rPr lang="zh-CN" altLang="en-US" b="1" dirty="0">
                <a:latin typeface="Arial" panose="020B0604020202020204" pitchFamily="34" charset="0"/>
                <a:cs typeface="Arial" panose="020B0604020202020204" pitchFamily="34" charset="0"/>
              </a:rPr>
              <a:t>上帝向亚伯拉罕许诺，他将使他成为一个伟大的国家，也就是我们所知的以色列，而且他的祝福将如此之多，以至于每个人都会因亚伯拉罕而受到祝福！</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The LORD is not the one at fault for OUR failure. To the contrary. He has chosen the way for us to regain the rule lost in Eden—and that is by electing the Descendent of Abraham, Jesus, who will bless every people group through Israel.</a:t>
            </a:r>
          </a:p>
          <a:p>
            <a:r>
              <a:rPr lang="zh-CN" altLang="en-US" b="1" dirty="0">
                <a:latin typeface="Arial" panose="020B0604020202020204" pitchFamily="34" charset="0"/>
                <a:cs typeface="Arial" panose="020B0604020202020204" pitchFamily="34" charset="0"/>
              </a:rPr>
              <a:t>主不是我们失败的罪魁祸首。恰恰相反。他为我们选择了一条道路，让我们重新获得在伊甸园失去的统治权</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那就是选出亚伯拉罕的后裔耶稣，他将通过以色列祝福每一个民族。</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u="none" strike="noStrike" kern="1200" cap="none" spc="0" normalizeH="0" baseline="0" noProof="0" smtClean="0">
                <a:ln>
                  <a:noFill/>
                </a:ln>
                <a:solidFill>
                  <a:prstClr val="black"/>
                </a:solidFill>
                <a:effectLst/>
                <a:uLnTx/>
                <a:uFillTx/>
                <a:latin typeface="Calibri"/>
                <a:ea typeface="+mn-ea"/>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u="none" strike="noStrike" kern="1200" cap="none" spc="0" normalizeH="0" baseline="0" noProof="0" dirty="0">
              <a:ln>
                <a:noFill/>
              </a:ln>
              <a:solidFill>
                <a:prstClr val="black"/>
              </a:solidFill>
              <a:effectLst/>
              <a:uLnTx/>
              <a:uFillTx/>
              <a:latin typeface="Calibri"/>
              <a:ea typeface="+mn-ea"/>
            </a:endParaRPr>
          </a:p>
        </p:txBody>
      </p:sp>
    </p:spTree>
    <p:extLst>
      <p:ext uri="{BB962C8B-B14F-4D97-AF65-F5344CB8AC3E}">
        <p14:creationId xmlns:p14="http://schemas.microsoft.com/office/powerpoint/2010/main" val="35427239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1DF6923-2BC4-A841-94E3-6CB41D57EC87}" type="slidenum">
              <a:rPr kumimoji="0" lang="zh-CN" alt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altLang="zh-CN"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Times New Roman" charset="0"/>
                <a:ea typeface="ＭＳ Ｐゴシック" charset="0"/>
                <a:cs typeface="ＭＳ Ｐゴシック" charset="0"/>
              </a:rPr>
              <a:t>The population of the earth increased dramatically, but each time resulted in only more wicked people on the earth—people whom God had to judge for their sin.  Yet God graciously chose a remnant of godly people as the world again became filled with godless people.</a:t>
            </a:r>
          </a:p>
          <a:p>
            <a:pPr eaLnBrk="1" hangingPunct="1"/>
            <a:r>
              <a:rPr lang="zh-CN" altLang="en-US" dirty="0">
                <a:latin typeface="Times New Roman" charset="0"/>
                <a:ea typeface="ＭＳ Ｐゴシック" charset="0"/>
                <a:cs typeface="ＭＳ Ｐゴシック" charset="0"/>
              </a:rPr>
              <a:t>地球上的人口急剧增加，但每次都只会导致地球上出现更多邪恶的人</a:t>
            </a:r>
            <a:r>
              <a:rPr lang="en-US" altLang="zh-CN" dirty="0">
                <a:latin typeface="Times New Roman" charset="0"/>
                <a:ea typeface="ＭＳ Ｐゴシック" charset="0"/>
                <a:cs typeface="ＭＳ Ｐゴシック" charset="0"/>
              </a:rPr>
              <a:t>——</a:t>
            </a:r>
            <a:r>
              <a:rPr lang="zh-CN" altLang="en-US" dirty="0">
                <a:latin typeface="Times New Roman" charset="0"/>
                <a:ea typeface="ＭＳ Ｐゴシック" charset="0"/>
                <a:cs typeface="ＭＳ Ｐゴシック" charset="0"/>
              </a:rPr>
              <a:t>上帝必须因他们的罪孽而审判他们。然而，当世界再次充满不信神的人时，上帝仁慈地选择了剩下的敬虔之人。</a:t>
            </a:r>
            <a:endParaRPr lang="en-US" altLang="zh-CN" dirty="0">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1"/>
        <p:cNvGrpSpPr/>
        <p:nvPr/>
      </p:nvGrpSpPr>
      <p:grpSpPr>
        <a:xfrm>
          <a:off x="0" y="0"/>
          <a:ext cx="0" cy="0"/>
          <a:chOff x="0" y="0"/>
          <a:chExt cx="0" cy="0"/>
        </a:xfrm>
      </p:grpSpPr>
      <p:sp>
        <p:nvSpPr>
          <p:cNvPr id="4372" name="Google Shape;4372;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u="none" strike="noStrike" kern="0" cap="none" spc="0" normalizeH="0" baseline="0" noProof="0">
                <a:ln>
                  <a:noFill/>
                </a:ln>
                <a:solidFill>
                  <a:srgbClr val="000000"/>
                </a:solidFill>
                <a:effectLst/>
                <a:uLnTx/>
                <a:uFillTx/>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57</a:t>
            </a:fld>
            <a:endParaRPr kumimoji="0" sz="1200" u="none" strike="noStrike" kern="0" cap="none" spc="0" normalizeH="0" baseline="0" noProof="0" dirty="0">
              <a:ln>
                <a:noFill/>
              </a:ln>
              <a:solidFill>
                <a:srgbClr val="000000"/>
              </a:solidFill>
              <a:effectLst/>
              <a:uLnTx/>
              <a:uFillTx/>
              <a:sym typeface="Arial"/>
            </a:endParaRPr>
          </a:p>
        </p:txBody>
      </p:sp>
      <p:sp>
        <p:nvSpPr>
          <p:cNvPr id="4373" name="Google Shape;4373;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374" name="Google Shape;4374;p10: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zh-CN" sz="1200" b="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CN" sz="1200" b="1" kern="1200" dirty="0">
                <a:solidFill>
                  <a:schemeClr val="tx1"/>
                </a:solidFill>
                <a:effectLst/>
                <a:latin typeface="Arial" panose="020B0604020202020204" pitchFamily="34" charset="0"/>
                <a:ea typeface="+mn-ea"/>
                <a:cs typeface="Arial" panose="020B0604020202020204" pitchFamily="34" charset="0"/>
              </a:rPr>
              <a:t>Genesis</a:t>
            </a:r>
            <a:r>
              <a:rPr lang="en-US" altLang="zh-CN" b="1" dirty="0">
                <a:effectLst/>
                <a:latin typeface="Arial" panose="020B0604020202020204" pitchFamily="34" charset="0"/>
                <a:cs typeface="Arial" panose="020B0604020202020204" pitchFamily="34" charset="0"/>
              </a:rPr>
              <a:t> 1–11 shows Israel’s origin in election and pivots in Genesis 12 to show the nation originated in God’s promise to Abraham to bless all peoples.</a:t>
            </a:r>
            <a:endParaRPr lang="en-US" altLang="zh-CN" dirty="0">
              <a:latin typeface="Times New Roman" charset="0"/>
              <a:ea typeface="ＭＳ Ｐゴシック" charset="0"/>
              <a:cs typeface="ＭＳ Ｐゴシック" charset="0"/>
            </a:endParaRPr>
          </a:p>
          <a:p>
            <a:pPr marL="0" lvl="0" indent="0" algn="l" rtl="0">
              <a:spcBef>
                <a:spcPts val="0"/>
              </a:spcBef>
              <a:spcAft>
                <a:spcPts val="0"/>
              </a:spcAft>
              <a:buNone/>
            </a:pPr>
            <a:r>
              <a:rPr lang="zh-CN" altLang="en-US" dirty="0">
                <a:latin typeface="Times New Roman"/>
                <a:ea typeface="Times New Roman"/>
                <a:cs typeface="Times New Roman"/>
                <a:sym typeface="Times New Roman"/>
              </a:rPr>
              <a:t>创世记 </a:t>
            </a:r>
            <a:r>
              <a:rPr lang="en-US" altLang="zh-CN" dirty="0">
                <a:latin typeface="Times New Roman"/>
                <a:ea typeface="Times New Roman"/>
                <a:cs typeface="Times New Roman"/>
                <a:sym typeface="Times New Roman"/>
              </a:rPr>
              <a:t>1-11 </a:t>
            </a:r>
            <a:r>
              <a:rPr lang="zh-CN" altLang="en-US" dirty="0">
                <a:latin typeface="Times New Roman"/>
                <a:ea typeface="Times New Roman"/>
                <a:cs typeface="Times New Roman"/>
                <a:sym typeface="Times New Roman"/>
              </a:rPr>
              <a:t>章显示了以色列的起源于拣选，并在创世记 </a:t>
            </a:r>
            <a:r>
              <a:rPr lang="en-US" altLang="zh-CN" dirty="0">
                <a:latin typeface="Times New Roman"/>
                <a:ea typeface="Times New Roman"/>
                <a:cs typeface="Times New Roman"/>
                <a:sym typeface="Times New Roman"/>
              </a:rPr>
              <a:t>12 </a:t>
            </a:r>
            <a:r>
              <a:rPr lang="zh-CN" altLang="en-US" dirty="0">
                <a:latin typeface="Times New Roman"/>
                <a:ea typeface="Times New Roman"/>
                <a:cs typeface="Times New Roman"/>
                <a:sym typeface="Times New Roman"/>
              </a:rPr>
              <a:t>章中表明这个国家起源于上帝对亚伯拉罕的承诺，即祝福所有人。</a:t>
            </a:r>
          </a:p>
          <a:p>
            <a:pPr marL="0" lvl="0" indent="0" algn="l" rtl="0">
              <a:spcBef>
                <a:spcPts val="0"/>
              </a:spcBef>
              <a:spcAft>
                <a:spcPts val="0"/>
              </a:spcAft>
              <a:buNone/>
            </a:pPr>
            <a:endParaRPr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3979789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en-US" altLang="zh-CN" b="1" dirty="0">
              <a:latin typeface="Arial" panose="020B0604020202020204" pitchFamily="34" charset="0"/>
              <a:cs typeface="Arial" panose="020B0604020202020204" pitchFamily="34" charset="0"/>
            </a:endParaRP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altLang="zh-CN" b="1" dirty="0">
                <a:latin typeface="Arial" panose="020B0604020202020204" pitchFamily="34" charset="0"/>
                <a:cs typeface="Arial" panose="020B0604020202020204" pitchFamily="34" charset="0"/>
              </a:rPr>
              <a:t>Chapter 12 is the great pivot in the book from God ministering to all people to God choosing one nation to bless all people.</a:t>
            </a:r>
          </a:p>
          <a:p>
            <a:r>
              <a:rPr kumimoji="1" lang="zh-CN" altLang="en-US" b="1" dirty="0">
                <a:latin typeface="Arial" panose="020B0604020202020204" pitchFamily="34" charset="0"/>
                <a:cs typeface="Arial" panose="020B0604020202020204" pitchFamily="34" charset="0"/>
              </a:rPr>
              <a:t>第</a:t>
            </a:r>
            <a:r>
              <a:rPr kumimoji="1" lang="en-US" altLang="zh-CN" b="1" dirty="0">
                <a:latin typeface="Arial" panose="020B0604020202020204" pitchFamily="34" charset="0"/>
                <a:cs typeface="Arial" panose="020B0604020202020204" pitchFamily="34" charset="0"/>
              </a:rPr>
              <a:t>12</a:t>
            </a:r>
            <a:r>
              <a:rPr kumimoji="1" lang="zh-CN" altLang="en-US" b="1" dirty="0">
                <a:latin typeface="Arial" panose="020B0604020202020204" pitchFamily="34" charset="0"/>
                <a:cs typeface="Arial" panose="020B0604020202020204" pitchFamily="34" charset="0"/>
              </a:rPr>
              <a:t>章是全书中的一个重要转折点，从上帝向所有人施恩转变为上帝选择一个民族来祝福所有人。</a:t>
            </a:r>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u="none" strike="noStrike" cap="none" smtClean="0">
                <a:solidFill>
                  <a:schemeClr val="dk1"/>
                </a:solidFill>
                <a:sym typeface="Arial"/>
              </a:rPr>
              <a:t>58</a:t>
            </a:fld>
            <a:endParaRPr lang="en-US" sz="1200" u="none" strike="noStrike" cap="none" dirty="0">
              <a:solidFill>
                <a:schemeClr val="dk1"/>
              </a:solidFill>
              <a:sym typeface="Arial"/>
            </a:endParaRPr>
          </a:p>
        </p:txBody>
      </p:sp>
    </p:spTree>
    <p:extLst>
      <p:ext uri="{BB962C8B-B14F-4D97-AF65-F5344CB8AC3E}">
        <p14:creationId xmlns:p14="http://schemas.microsoft.com/office/powerpoint/2010/main" val="32273214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5F4179-E76A-7941-8AE2-DC654A16A415}"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SimSun" charset="0"/>
                <a:cs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endParaRPr>
          </a:p>
        </p:txBody>
      </p:sp>
      <p:sp>
        <p:nvSpPr>
          <p:cNvPr id="42905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F1672A-9176-C944-824C-FECF2A5ECECE}" type="slidenum">
              <a:rPr kumimoji="0" lang="zh-CN" alt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29059" name="Rectangle 2"/>
          <p:cNvSpPr>
            <a:spLocks noGrp="1" noRot="1" noChangeAspect="1" noChangeArrowheads="1" noTextEdit="1"/>
          </p:cNvSpPr>
          <p:nvPr>
            <p:ph type="sldImg"/>
          </p:nvPr>
        </p:nvSpPr>
        <p:spPr>
          <a:xfrm>
            <a:off x="1130300" y="674688"/>
            <a:ext cx="4597400" cy="3448050"/>
          </a:xfrm>
          <a:ln/>
        </p:spPr>
      </p:sp>
      <p:sp>
        <p:nvSpPr>
          <p:cNvPr id="429060"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altLang="zh-CN" sz="1200" b="1" kern="1200" dirty="0" err="1">
                <a:solidFill>
                  <a:schemeClr val="tx1"/>
                </a:solidFill>
                <a:effectLst/>
                <a:latin typeface="Arial" panose="020B0604020202020204" pitchFamily="34" charset="0"/>
                <a:ea typeface="+mn-ea"/>
                <a:cs typeface="Arial" panose="020B0604020202020204" pitchFamily="34" charset="0"/>
              </a:rPr>
              <a:t>Terah’s</a:t>
            </a:r>
            <a:r>
              <a:rPr lang="en-US" altLang="zh-CN" sz="1200" b="1" kern="1200" dirty="0">
                <a:solidFill>
                  <a:schemeClr val="tx1"/>
                </a:solidFill>
                <a:effectLst/>
                <a:latin typeface="Arial" panose="020B0604020202020204" pitchFamily="34" charset="0"/>
                <a:ea typeface="+mn-ea"/>
                <a:cs typeface="Arial" panose="020B0604020202020204" pitchFamily="34" charset="0"/>
              </a:rPr>
              <a:t> descendants trace from Abraham to Isaac to Jacob to Joseph and pass on God's covenant promising Abram a land, nation, and blessed name to show Israel its origin as a nation of promise (11:27–50:26).</a:t>
            </a:r>
            <a:endParaRPr lang="zh-CN" altLang="en-US" dirty="0">
              <a:latin typeface="Times New Roman" charset="0"/>
              <a:ea typeface="ＭＳ Ｐゴシック" charset="0"/>
              <a:cs typeface="ＭＳ Ｐゴシック" charset="0"/>
            </a:endParaRPr>
          </a:p>
          <a:p>
            <a:pPr eaLnBrk="1" hangingPunct="1"/>
            <a:r>
              <a:rPr lang="zh-CN" altLang="en-US" b="1" dirty="0">
                <a:latin typeface="Arial" panose="020B0604020202020204" pitchFamily="34" charset="0"/>
                <a:ea typeface="SimSun" charset="0"/>
                <a:cs typeface="SimSun" charset="0"/>
              </a:rPr>
              <a:t>他拉的后代从亚伯拉罕到以撒到雅各到约瑟，传承了上帝对亚伯兰的约定，即赐予土地、国家和祝福的名字，以向以色列表明其起源是一个应许之国（</a:t>
            </a:r>
            <a:r>
              <a:rPr lang="en-US" altLang="zh-CN" b="1" dirty="0">
                <a:latin typeface="Arial" panose="020B0604020202020204" pitchFamily="34" charset="0"/>
                <a:ea typeface="SimSun" charset="0"/>
                <a:cs typeface="SimSun" charset="0"/>
              </a:rPr>
              <a:t>11:27–50:26</a:t>
            </a:r>
            <a:r>
              <a:rPr lang="zh-CN" altLang="en-US" b="1" dirty="0">
                <a:latin typeface="Arial" panose="020B0604020202020204" pitchFamily="34" charset="0"/>
                <a:ea typeface="SimSun" charset="0"/>
                <a:cs typeface="SimSun" charset="0"/>
              </a:rP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6"/>
        <p:cNvGrpSpPr/>
        <p:nvPr/>
      </p:nvGrpSpPr>
      <p:grpSpPr>
        <a:xfrm>
          <a:off x="0" y="0"/>
          <a:ext cx="0" cy="0"/>
          <a:chOff x="0" y="0"/>
          <a:chExt cx="0" cy="0"/>
        </a:xfrm>
      </p:grpSpPr>
      <p:sp>
        <p:nvSpPr>
          <p:cNvPr id="4407" name="Google Shape;440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FFFFFF"/>
              </a:buClr>
              <a:buSzPts val="1200"/>
              <a:buFont typeface="Comic Sans MS"/>
              <a:buNone/>
            </a:pPr>
            <a:fld id="{00000000-1234-1234-1234-123412341234}" type="slidenum">
              <a:rPr lang="en-US" sz="1200" b="0" i="0" u="none" strike="noStrike" cap="none">
                <a:solidFill>
                  <a:srgbClr val="FFFFFF"/>
                </a:solidFill>
                <a:latin typeface="Comic Sans MS"/>
                <a:ea typeface="Comic Sans MS"/>
                <a:cs typeface="Comic Sans MS"/>
                <a:sym typeface="Comic Sans MS"/>
              </a:rPr>
              <a:t>6</a:t>
            </a:fld>
            <a:endParaRPr sz="1200" b="0" i="0" u="none" strike="noStrike" cap="none">
              <a:solidFill>
                <a:srgbClr val="FFFFFF"/>
              </a:solidFill>
              <a:latin typeface="Comic Sans MS"/>
              <a:ea typeface="Comic Sans MS"/>
              <a:cs typeface="Comic Sans MS"/>
              <a:sym typeface="Comic Sans MS"/>
            </a:endParaRPr>
          </a:p>
        </p:txBody>
      </p:sp>
      <p:sp>
        <p:nvSpPr>
          <p:cNvPr id="4408" name="Google Shape;440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09" name="Google Shape;4409;p13: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endParaRPr lang="en-US" altLang="zh-CN" b="1" dirty="0">
              <a:latin typeface="Arial" panose="020B0604020202020204" pitchFamily="34" charset="0"/>
              <a:cs typeface="ＭＳ Ｐゴシック" charset="0"/>
            </a:endParaRPr>
          </a:p>
          <a:p>
            <a:r>
              <a:rPr lang="en-US" altLang="zh-CN" b="1" dirty="0">
                <a:latin typeface="Arial" panose="020B0604020202020204" pitchFamily="34" charset="0"/>
                <a:cs typeface="ＭＳ Ｐゴシック" charset="0"/>
              </a:rPr>
              <a:t>This preaching series looks at each book in the Bible in a single sermon—66 messages that each cover an overview of an entire book.</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tLang="zh-CN" b="1" dirty="0">
                <a:latin typeface="Arial" panose="020B0604020202020204" pitchFamily="34" charset="0"/>
                <a:cs typeface="ＭＳ Ｐゴシック" charset="0"/>
              </a:rPr>
              <a:t>I have taught through the Bible 37 times but never preached through it. Therefore, as I just finished 12 messages on the Minor Prophets, so now I will preach the other 54 books in the coming year until we learn all 66 books.</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tLang="zh-CN" b="1" dirty="0">
                <a:latin typeface="Arial" panose="020B0604020202020204" pitchFamily="34" charset="0"/>
                <a:cs typeface="ＭＳ Ｐゴシック" charset="0"/>
              </a:rPr>
              <a:t>I encourage you to read through the Bible during this series, one book at a time. </a:t>
            </a:r>
          </a:p>
          <a:p>
            <a:pPr marL="0" marR="0" lvl="3" indent="0" algn="l" defTabSz="457200" rtl="0" eaLnBrk="1" fontAlgn="auto" latinLnBrk="0" hangingPunct="1">
              <a:lnSpc>
                <a:spcPct val="100000"/>
              </a:lnSpc>
              <a:spcBef>
                <a:spcPts val="0"/>
              </a:spcBef>
              <a:spcAft>
                <a:spcPts val="0"/>
              </a:spcAft>
              <a:buClrTx/>
              <a:buSzTx/>
              <a:buFontTx/>
              <a:buNone/>
              <a:tabLst/>
              <a:defRPr/>
            </a:pPr>
            <a:endParaRPr lang="en-US" altLang="zh-CN" b="1" dirty="0">
              <a:latin typeface="Arial" panose="020B0604020202020204" pitchFamily="34" charset="0"/>
              <a:cs typeface="ＭＳ Ｐゴシック" charset="0"/>
            </a:endParaRPr>
          </a:p>
          <a:p>
            <a:pPr marL="0" marR="0" lvl="3" indent="0" algn="l" defTabSz="457200" rtl="0" eaLnBrk="1" fontAlgn="auto" latinLnBrk="0" hangingPunct="1">
              <a:lnSpc>
                <a:spcPct val="100000"/>
              </a:lnSpc>
              <a:spcBef>
                <a:spcPts val="0"/>
              </a:spcBef>
              <a:spcAft>
                <a:spcPts val="0"/>
              </a:spcAft>
              <a:buClrTx/>
              <a:buSzTx/>
              <a:buFontTx/>
              <a:buNone/>
              <a:tabLst/>
              <a:defRPr/>
            </a:pPr>
            <a:endParaRPr lang="en-US" altLang="zh-CN" b="1" dirty="0">
              <a:latin typeface="Arial" panose="020B0604020202020204" pitchFamily="34"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1" kern="1200" dirty="0">
                <a:solidFill>
                  <a:schemeClr val="tx1"/>
                </a:solidFill>
                <a:effectLst/>
                <a:latin typeface="Arial" panose="020B0604020202020204" pitchFamily="34" charset="0"/>
                <a:ea typeface="+mn-ea"/>
                <a:cs typeface="Arial" panose="020B0604020202020204" pitchFamily="34" charset="0"/>
              </a:rPr>
              <a:t>An introduction to Abram gives his genealogy to understand his life (11:27-32).</a:t>
            </a:r>
          </a:p>
          <a:p>
            <a:r>
              <a:rPr lang="en-US" altLang="zh-CN" sz="1200" b="1" kern="1200" dirty="0">
                <a:solidFill>
                  <a:schemeClr val="tx1"/>
                </a:solidFill>
                <a:effectLst/>
                <a:latin typeface="Arial" panose="020B0604020202020204" pitchFamily="34" charset="0"/>
                <a:ea typeface="+mn-ea"/>
                <a:cs typeface="Arial" panose="020B0604020202020204" pitchFamily="34" charset="0"/>
              </a:rPr>
              <a:t>Then…</a:t>
            </a:r>
          </a:p>
          <a:p>
            <a:r>
              <a:rPr lang="en-US" altLang="zh-CN" sz="1200" b="1" kern="1200" dirty="0">
                <a:solidFill>
                  <a:schemeClr val="tx1"/>
                </a:solidFill>
                <a:effectLst/>
                <a:latin typeface="Arial" panose="020B0604020202020204" pitchFamily="34" charset="0"/>
                <a:ea typeface="+mn-ea"/>
                <a:cs typeface="Arial" panose="020B0604020202020204" pitchFamily="34" charset="0"/>
              </a:rPr>
              <a:t>God makes an unconditional covenant with Abram that promises him a land, a nation, and a blessed name, to reveal to Israel God's initiation, separation, and ratification of His covenant (Gen 12–15).</a:t>
            </a:r>
          </a:p>
          <a:p>
            <a:r>
              <a:rPr lang="zh-CN" altLang="en-US" b="1" dirty="0">
                <a:latin typeface="Arial" panose="020B0604020202020204" pitchFamily="34" charset="0"/>
                <a:cs typeface="Arial" panose="020B0604020202020204" pitchFamily="34" charset="0"/>
              </a:rPr>
              <a:t>介绍亚伯兰时提供了他的家谱，以便了解他的生平（</a:t>
            </a:r>
            <a:r>
              <a:rPr lang="en-US" altLang="zh-CN" b="1" dirty="0">
                <a:latin typeface="Arial" panose="020B0604020202020204" pitchFamily="34" charset="0"/>
                <a:cs typeface="Arial" panose="020B0604020202020204" pitchFamily="34" charset="0"/>
              </a:rPr>
              <a:t>11:27-32</a:t>
            </a:r>
            <a:r>
              <a:rPr lang="zh-CN" altLang="en-US" b="1" dirty="0">
                <a:latin typeface="Arial" panose="020B0604020202020204" pitchFamily="34" charset="0"/>
                <a:cs typeface="Arial" panose="020B0604020202020204" pitchFamily="34" charset="0"/>
              </a:rPr>
              <a:t>）。 </a:t>
            </a:r>
            <a:endParaRPr lang="en-US" altLang="zh-CN" b="1" dirty="0">
              <a:latin typeface="Arial" panose="020B0604020202020204" pitchFamily="34" charset="0"/>
              <a:cs typeface="Arial" panose="020B0604020202020204" pitchFamily="34" charset="0"/>
            </a:endParaRPr>
          </a:p>
          <a:p>
            <a:r>
              <a:rPr lang="zh-CN" altLang="en-US" b="1" dirty="0">
                <a:latin typeface="Arial" panose="020B0604020202020204" pitchFamily="34" charset="0"/>
                <a:cs typeface="Arial" panose="020B0604020202020204" pitchFamily="34" charset="0"/>
              </a:rPr>
              <a:t>然后</a:t>
            </a:r>
            <a:r>
              <a:rPr lang="en-US" altLang="zh-CN" b="1" dirty="0">
                <a:latin typeface="Arial" panose="020B0604020202020204" pitchFamily="34" charset="0"/>
                <a:cs typeface="Arial" panose="020B0604020202020204" pitchFamily="34" charset="0"/>
              </a:rPr>
              <a:t>…… </a:t>
            </a:r>
          </a:p>
          <a:p>
            <a:r>
              <a:rPr lang="zh-CN" altLang="en-US" b="1" dirty="0">
                <a:latin typeface="Arial" panose="020B0604020202020204" pitchFamily="34" charset="0"/>
                <a:cs typeface="Arial" panose="020B0604020202020204" pitchFamily="34" charset="0"/>
              </a:rPr>
              <a:t>神与亚伯兰立了一个无条件的约，承诺给他一片土地、一个民族和一个受祝福的名字，以向以色列揭示神的主动、分离和确认他的约（创世记</a:t>
            </a:r>
            <a:r>
              <a:rPr lang="en-US" altLang="zh-CN" b="1" dirty="0">
                <a:latin typeface="Arial" panose="020B0604020202020204" pitchFamily="34" charset="0"/>
                <a:cs typeface="Arial" panose="020B0604020202020204" pitchFamily="34" charset="0"/>
              </a:rPr>
              <a:t>12-15</a:t>
            </a:r>
            <a:r>
              <a:rPr lang="zh-CN" altLang="en-US" b="1" dirty="0">
                <a:latin typeface="Arial" panose="020B0604020202020204" pitchFamily="34" charset="0"/>
                <a:cs typeface="Arial" panose="020B0604020202020204" pitchFamily="34" charset="0"/>
              </a:rPr>
              <a:t>章）。</a:t>
            </a:r>
            <a:endParaRPr lang="en-US" altLang="zh-CN" sz="1200" b="1"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u="none" strike="noStrike" kern="1200" cap="none" spc="0" normalizeH="0" baseline="0" noProof="0" dirty="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14836570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0F08700-0814-6F40-8E57-F01809A68DB1}"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SimSun" charset="0"/>
                <a:cs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endParaRPr>
          </a:p>
        </p:txBody>
      </p:sp>
      <p:sp>
        <p:nvSpPr>
          <p:cNvPr id="450562" name="Rectangle 2"/>
          <p:cNvSpPr>
            <a:spLocks noGrp="1" noRot="1" noChangeAspect="1" noChangeArrowheads="1"/>
          </p:cNvSpPr>
          <p:nvPr>
            <p:ph type="sldImg"/>
          </p:nvPr>
        </p:nvSpPr>
        <p:spPr>
          <a:xfrm>
            <a:off x="1130300" y="674688"/>
            <a:ext cx="4597400" cy="3448050"/>
          </a:xfrm>
          <a:solidFill>
            <a:srgbClr val="FFFFFF"/>
          </a:solidFill>
          <a:ln/>
        </p:spPr>
      </p:sp>
      <p:sp>
        <p:nvSpPr>
          <p:cNvPr id="4505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God appeared to Abram with a threefold promise: </a:t>
            </a:r>
          </a:p>
          <a:p>
            <a:pPr marL="228600" indent="-228600" eaLnBrk="1" hangingPunct="1">
              <a:buAutoNum type="arabicParenBoth"/>
            </a:pPr>
            <a:r>
              <a:rPr lang="en-US" altLang="zh-CN" dirty="0">
                <a:latin typeface="Times New Roman" charset="0"/>
                <a:ea typeface="ＭＳ Ｐゴシック" charset="0"/>
                <a:cs typeface="ＭＳ Ｐゴシック" charset="0"/>
              </a:rPr>
              <a:t>God told this nomad who grew up in the city of Ur that he would provide for him and his descendants a land to live, </a:t>
            </a:r>
          </a:p>
          <a:p>
            <a:pPr marL="228600" indent="-228600" eaLnBrk="1" hangingPunct="1">
              <a:buAutoNum type="arabicParenBoth"/>
            </a:pPr>
            <a:r>
              <a:rPr lang="en-US" altLang="zh-CN" dirty="0">
                <a:latin typeface="Times New Roman" charset="0"/>
                <a:ea typeface="ＭＳ Ｐゴシック" charset="0"/>
                <a:cs typeface="ＭＳ Ｐゴシック" charset="0"/>
              </a:rPr>
              <a:t>God promised this 75-year-old man with a barren wife of decades that he would father an entire nation to come from that barren wife Sarah, and </a:t>
            </a:r>
          </a:p>
          <a:p>
            <a:pPr marL="228600" indent="-228600" eaLnBrk="1" hangingPunct="1">
              <a:buAutoNum type="arabicParenBoth"/>
            </a:pPr>
            <a:r>
              <a:rPr lang="en-US" altLang="zh-CN" dirty="0">
                <a:latin typeface="Times New Roman" charset="0"/>
                <a:ea typeface="ＭＳ Ｐゴシック" charset="0"/>
                <a:cs typeface="ＭＳ Ｐゴシック" charset="0"/>
              </a:rPr>
              <a:t>God assured that the nation that came from him would bless all peoples—especially fulfilled through Jesus, who came 2000 years later to die for the whole world.</a:t>
            </a:r>
          </a:p>
          <a:p>
            <a:pPr marL="228600" indent="-228600" eaLnBrk="1" hangingPunct="1">
              <a:buAutoNum type="arabicParenBoth"/>
            </a:pPr>
            <a:endParaRPr lang="en-US" altLang="zh-CN" dirty="0">
              <a:latin typeface="Times New Roman" charset="0"/>
              <a:ea typeface="ＭＳ Ｐゴシック" charset="0"/>
              <a:cs typeface="ＭＳ Ｐゴシック" charset="0"/>
            </a:endParaRPr>
          </a:p>
          <a:p>
            <a:pPr eaLnBrk="1" hangingPunct="1"/>
            <a:r>
              <a:rPr lang="zh-CN" altLang="en-US" b="1" dirty="0">
                <a:latin typeface="Arial" panose="020B0604020202020204" pitchFamily="34" charset="0"/>
                <a:ea typeface="SimSun" charset="0"/>
                <a:cs typeface="SimSun" charset="0"/>
              </a:rPr>
              <a:t>上帝向亚伯兰显现，并给了他三重承诺：</a:t>
            </a:r>
          </a:p>
          <a:p>
            <a:pPr eaLnBrk="1" hangingPunct="1">
              <a:buFont typeface="+mj-lt"/>
              <a:buAutoNum type="arabicPeriod"/>
            </a:pPr>
            <a:r>
              <a:rPr lang="zh-CN" altLang="en-US" b="1" dirty="0">
                <a:latin typeface="Arial" panose="020B0604020202020204" pitchFamily="34" charset="0"/>
                <a:ea typeface="SimSun" charset="0"/>
                <a:cs typeface="SimSun" charset="0"/>
              </a:rPr>
              <a:t>上帝告诉这个在吾珥城长大的游牧民，他会为他和他的后代提供一片土地；</a:t>
            </a:r>
          </a:p>
          <a:p>
            <a:pPr eaLnBrk="1" hangingPunct="1">
              <a:buFont typeface="+mj-lt"/>
              <a:buAutoNum type="arabicPeriod"/>
            </a:pPr>
            <a:r>
              <a:rPr lang="zh-CN" altLang="en-US" b="1" dirty="0">
                <a:latin typeface="Arial" panose="020B0604020202020204" pitchFamily="34" charset="0"/>
                <a:ea typeface="SimSun" charset="0"/>
                <a:cs typeface="SimSun" charset="0"/>
              </a:rPr>
              <a:t>上帝向这个有着多年不育妻子的 </a:t>
            </a:r>
            <a:r>
              <a:rPr lang="en-US" altLang="zh-CN" b="1" dirty="0">
                <a:latin typeface="Arial" panose="020B0604020202020204" pitchFamily="34" charset="0"/>
                <a:ea typeface="SimSun" charset="0"/>
                <a:cs typeface="SimSun" charset="0"/>
              </a:rPr>
              <a:t>75 </a:t>
            </a:r>
            <a:r>
              <a:rPr lang="zh-CN" altLang="en-US" b="1" dirty="0">
                <a:latin typeface="Arial" panose="020B0604020202020204" pitchFamily="34" charset="0"/>
                <a:ea typeface="SimSun" charset="0"/>
                <a:cs typeface="SimSun" charset="0"/>
              </a:rPr>
              <a:t>岁老人承诺，他将从那个不育妻子撒拉那里繁衍生息，成为一个国家；</a:t>
            </a:r>
          </a:p>
          <a:p>
            <a:pPr eaLnBrk="1" hangingPunct="1">
              <a:buFont typeface="+mj-lt"/>
              <a:buAutoNum type="arabicPeriod"/>
            </a:pPr>
            <a:r>
              <a:rPr lang="zh-CN" altLang="en-US" b="1" dirty="0">
                <a:latin typeface="Arial" panose="020B0604020202020204" pitchFamily="34" charset="0"/>
                <a:cs typeface="Arial" panose="020B0604020202020204" pitchFamily="34" charset="0"/>
              </a:rPr>
              <a:t>上帝保证，从他而来的这个国家将会祝福所有民族</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特别是通过耶稣基督得以实现。耶稣在</a:t>
            </a:r>
            <a:r>
              <a:rPr lang="en-US" altLang="zh-CN" b="1" dirty="0">
                <a:latin typeface="Arial" panose="020B0604020202020204" pitchFamily="34" charset="0"/>
                <a:cs typeface="Arial" panose="020B0604020202020204" pitchFamily="34" charset="0"/>
              </a:rPr>
              <a:t>2000</a:t>
            </a:r>
            <a:r>
              <a:rPr lang="zh-CN" altLang="en-US" b="1" dirty="0">
                <a:latin typeface="Arial" panose="020B0604020202020204" pitchFamily="34" charset="0"/>
                <a:cs typeface="Arial" panose="020B0604020202020204" pitchFamily="34" charset="0"/>
              </a:rPr>
              <a:t>年后降临，为全世界而死。</a:t>
            </a:r>
            <a:endParaRPr lang="zh-CN" altLang="en-US" b="1" dirty="0">
              <a:latin typeface="Arial" panose="020B0604020202020204" pitchFamily="34" charset="0"/>
              <a:ea typeface="SimSun" charset="0"/>
              <a:cs typeface="SimSun"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803057-7CA2-0C46-8B23-01723189CEE6}"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SimSun" charset="0"/>
                <a:cs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endParaRPr>
          </a:p>
        </p:txBody>
      </p:sp>
      <p:sp>
        <p:nvSpPr>
          <p:cNvPr id="431106" name="Rectangle 2"/>
          <p:cNvSpPr>
            <a:spLocks noGrp="1" noRot="1" noChangeAspect="1" noChangeArrowheads="1"/>
          </p:cNvSpPr>
          <p:nvPr>
            <p:ph type="sldImg"/>
          </p:nvPr>
        </p:nvSpPr>
        <p:spPr>
          <a:xfrm>
            <a:off x="1130300" y="674688"/>
            <a:ext cx="4597400" cy="3448050"/>
          </a:xfrm>
          <a:solidFill>
            <a:srgbClr val="FFFFFF"/>
          </a:solidFill>
          <a:ln/>
        </p:spPr>
      </p:sp>
      <p:sp>
        <p:nvSpPr>
          <p:cNvPr id="4311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altLang="zh-CN" dirty="0">
              <a:latin typeface="Times New Roman" charset="0"/>
              <a:ea typeface="ＭＳ Ｐゴシック" charset="0"/>
              <a:cs typeface="ＭＳ Ｐゴシック" charset="0"/>
            </a:endParaRP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altLang="zh-CN" dirty="0">
                <a:latin typeface="Times New Roman" charset="0"/>
                <a:ea typeface="ＭＳ Ｐゴシック" charset="0"/>
                <a:cs typeface="ＭＳ Ｐゴシック" charset="0"/>
              </a:rPr>
              <a:t>Abraham knew that it was a sin to worship Sin, so he migrated westward in obedience to God’s command. Genesis 15:6 says that he believed God, and God credited righteousness to him for his simple trust in God.</a:t>
            </a:r>
            <a:endParaRPr lang="zh-CN" altLang="en-US" dirty="0">
              <a:latin typeface="Times New Roman" charset="0"/>
              <a:ea typeface="ＭＳ Ｐゴシック" charset="0"/>
              <a:cs typeface="ＭＳ Ｐゴシック" charset="0"/>
            </a:endParaRPr>
          </a:p>
          <a:p>
            <a:pPr eaLnBrk="1" hangingPunct="1"/>
            <a:r>
              <a:rPr lang="zh-CN" altLang="en-US" b="1" dirty="0">
                <a:latin typeface="Arial" panose="020B0604020202020204" pitchFamily="34" charset="0"/>
                <a:cs typeface="Arial" panose="020B0604020202020204" pitchFamily="34" charset="0"/>
              </a:rPr>
              <a:t>亚伯拉罕知道崇拜罪是一种罪，因此他顺从上帝的命令向西迁移。</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创世记</a:t>
            </a:r>
            <a:r>
              <a:rPr lang="en-US" altLang="zh-CN" b="1" dirty="0">
                <a:latin typeface="Arial" panose="020B0604020202020204" pitchFamily="34" charset="0"/>
                <a:cs typeface="Arial" panose="020B0604020202020204" pitchFamily="34" charset="0"/>
              </a:rPr>
              <a:t>》15:6</a:t>
            </a:r>
            <a:r>
              <a:rPr lang="zh-CN" altLang="en-US" b="1" dirty="0">
                <a:latin typeface="Arial" panose="020B0604020202020204" pitchFamily="34" charset="0"/>
                <a:cs typeface="Arial" panose="020B0604020202020204" pitchFamily="34" charset="0"/>
              </a:rPr>
              <a:t>说，他信上帝，这就算为他的义，因为他对上帝的简单信任。</a:t>
            </a:r>
            <a:endParaRPr lang="zh-CN" altLang="en-US" b="1" dirty="0">
              <a:latin typeface="Arial" panose="020B0604020202020204" pitchFamily="34" charset="0"/>
              <a:ea typeface="SimSun" charset="0"/>
              <a:cs typeface="SimSun"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537A16-969B-0746-9F89-520C44C565B7}"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SimSun" charset="0"/>
                <a:cs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endParaRPr>
          </a:p>
        </p:txBody>
      </p:sp>
      <p:sp>
        <p:nvSpPr>
          <p:cNvPr id="460802" name="Rectangle 2"/>
          <p:cNvSpPr>
            <a:spLocks noGrp="1" noRot="1" noChangeAspect="1" noChangeArrowheads="1"/>
          </p:cNvSpPr>
          <p:nvPr>
            <p:ph type="sldImg"/>
          </p:nvPr>
        </p:nvSpPr>
        <p:spPr>
          <a:xfrm>
            <a:off x="1130300" y="674688"/>
            <a:ext cx="4597400" cy="3448050"/>
          </a:xfrm>
          <a:solidFill>
            <a:srgbClr val="FFFFFF"/>
          </a:solidFill>
          <a:ln/>
        </p:spPr>
      </p:sp>
      <p:sp>
        <p:nvSpPr>
          <p:cNvPr id="46080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The three key provisions of the Genesis 12:1-3 Abrahamic Covenant are later amplified in three other covenants in the OT. All will be fulfilled when Christ returns to reign on this earth:</a:t>
            </a:r>
          </a:p>
          <a:p>
            <a:pPr marL="228600" indent="-228600" eaLnBrk="1" hangingPunct="1">
              <a:buAutoNum type="arabicParenBoth"/>
            </a:pPr>
            <a:r>
              <a:rPr lang="en-US" altLang="zh-CN" dirty="0">
                <a:latin typeface="Times New Roman" charset="0"/>
                <a:ea typeface="ＭＳ Ｐゴシック" charset="0"/>
                <a:cs typeface="ＭＳ Ｐゴシック" charset="0"/>
              </a:rPr>
              <a:t>Israel will finally live in the land that God gave as an eternal possession (Genesis 17:8),</a:t>
            </a:r>
          </a:p>
          <a:p>
            <a:pPr marL="228600" indent="-228600" eaLnBrk="1" hangingPunct="1">
              <a:buAutoNum type="arabicParenBoth"/>
            </a:pPr>
            <a:r>
              <a:rPr lang="en-US" altLang="zh-CN" dirty="0">
                <a:latin typeface="Times New Roman" charset="0"/>
                <a:ea typeface="ＭＳ Ｐゴシック" charset="0"/>
                <a:cs typeface="ＭＳ Ｐゴシック" charset="0"/>
              </a:rPr>
              <a:t>Messiah’s rule will finally provide the world with righteous leadership (Isaiah 11),</a:t>
            </a:r>
          </a:p>
          <a:p>
            <a:pPr marL="228600" indent="-228600" eaLnBrk="1" hangingPunct="1">
              <a:buAutoNum type="arabicParenBoth"/>
            </a:pPr>
            <a:r>
              <a:rPr lang="en-US" altLang="zh-CN" dirty="0">
                <a:latin typeface="Times New Roman" charset="0"/>
                <a:ea typeface="ＭＳ Ｐゴシック" charset="0"/>
                <a:cs typeface="ＭＳ Ｐゴシック" charset="0"/>
              </a:rPr>
              <a:t>The blessing to Israel will include many Gentiles among them (</a:t>
            </a:r>
            <a:r>
              <a:rPr lang="en-US" altLang="zh-CN" dirty="0" err="1">
                <a:latin typeface="Times New Roman" charset="0"/>
                <a:ea typeface="ＭＳ Ｐゴシック" charset="0"/>
                <a:cs typeface="ＭＳ Ｐゴシック" charset="0"/>
              </a:rPr>
              <a:t>Ezek</a:t>
            </a:r>
            <a:r>
              <a:rPr lang="en-US" altLang="zh-CN" dirty="0">
                <a:latin typeface="Times New Roman" charset="0"/>
                <a:ea typeface="ＭＳ Ｐゴシック" charset="0"/>
                <a:cs typeface="ＭＳ Ｐゴシック" charset="0"/>
              </a:rPr>
              <a:t> 47-48).</a:t>
            </a:r>
          </a:p>
          <a:p>
            <a:pPr eaLnBrk="1" hangingPunct="1"/>
            <a:endParaRPr lang="en-US" altLang="zh-CN" b="1" dirty="0">
              <a:latin typeface="Arial" panose="020B0604020202020204" pitchFamily="34" charset="0"/>
              <a:ea typeface="SimSun" charset="0"/>
              <a:cs typeface="SimSun" charset="0"/>
            </a:endParaRPr>
          </a:p>
          <a:p>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创世记</a:t>
            </a:r>
            <a:r>
              <a:rPr lang="en-US" altLang="zh-CN" b="1" dirty="0">
                <a:latin typeface="Arial" panose="020B0604020202020204" pitchFamily="34" charset="0"/>
                <a:cs typeface="Arial" panose="020B0604020202020204" pitchFamily="34" charset="0"/>
              </a:rPr>
              <a:t>》12:1-3</a:t>
            </a:r>
            <a:r>
              <a:rPr lang="zh-CN" altLang="en-US" b="1" dirty="0">
                <a:latin typeface="Arial" panose="020B0604020202020204" pitchFamily="34" charset="0"/>
                <a:cs typeface="Arial" panose="020B0604020202020204" pitchFamily="34" charset="0"/>
              </a:rPr>
              <a:t>亚伯拉罕之约的三个关键条款在旧约中的三个其他盟约中得到了进一步扩展。这些条款都将在基督再临掌权时得以实现：</a:t>
            </a:r>
          </a:p>
          <a:p>
            <a:pPr>
              <a:buFont typeface="+mj-lt"/>
              <a:buAutoNum type="arabicPeriod"/>
            </a:pPr>
            <a:r>
              <a:rPr lang="zh-CN" altLang="en-US" b="1" dirty="0">
                <a:latin typeface="Arial" panose="020B0604020202020204" pitchFamily="34" charset="0"/>
                <a:cs typeface="Arial" panose="020B0604020202020204" pitchFamily="34" charset="0"/>
              </a:rPr>
              <a:t>以色列将最终居住在上帝赐予的永恒产业之地（</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创世记</a:t>
            </a:r>
            <a:r>
              <a:rPr lang="en-US" altLang="zh-CN" b="1" dirty="0">
                <a:latin typeface="Arial" panose="020B0604020202020204" pitchFamily="34" charset="0"/>
                <a:cs typeface="Arial" panose="020B0604020202020204" pitchFamily="34" charset="0"/>
              </a:rPr>
              <a:t>》17:8</a:t>
            </a:r>
            <a:r>
              <a:rPr lang="zh-CN" altLang="en-US" b="1" dirty="0">
                <a:latin typeface="Arial" panose="020B0604020202020204" pitchFamily="34" charset="0"/>
                <a:cs typeface="Arial" panose="020B0604020202020204" pitchFamily="34" charset="0"/>
              </a:rPr>
              <a:t>），</a:t>
            </a:r>
          </a:p>
          <a:p>
            <a:pPr>
              <a:buFont typeface="+mj-lt"/>
              <a:buAutoNum type="arabicPeriod"/>
            </a:pPr>
            <a:r>
              <a:rPr lang="zh-CN" altLang="en-US" b="1" dirty="0">
                <a:latin typeface="Arial" panose="020B0604020202020204" pitchFamily="34" charset="0"/>
                <a:cs typeface="Arial" panose="020B0604020202020204" pitchFamily="34" charset="0"/>
              </a:rPr>
              <a:t>弥赛亚的统治将最终为世界带来公义的领导（</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以赛亚书</a:t>
            </a:r>
            <a:r>
              <a:rPr lang="en-US" altLang="zh-CN" b="1" dirty="0">
                <a:latin typeface="Arial" panose="020B0604020202020204" pitchFamily="34" charset="0"/>
                <a:cs typeface="Arial" panose="020B0604020202020204" pitchFamily="34" charset="0"/>
              </a:rPr>
              <a:t>》11</a:t>
            </a:r>
            <a:r>
              <a:rPr lang="zh-CN" altLang="en-US" b="1" dirty="0">
                <a:latin typeface="Arial" panose="020B0604020202020204" pitchFamily="34" charset="0"/>
                <a:cs typeface="Arial" panose="020B0604020202020204" pitchFamily="34" charset="0"/>
              </a:rPr>
              <a:t>章），</a:t>
            </a:r>
          </a:p>
          <a:p>
            <a:pPr>
              <a:buFont typeface="+mj-lt"/>
              <a:buAutoNum type="arabicPeriod"/>
            </a:pPr>
            <a:r>
              <a:rPr lang="zh-CN" altLang="en-US" b="1" dirty="0">
                <a:latin typeface="Arial" panose="020B0604020202020204" pitchFamily="34" charset="0"/>
                <a:cs typeface="Arial" panose="020B0604020202020204" pitchFamily="34" charset="0"/>
              </a:rPr>
              <a:t>对以色列的祝福将包括许多外邦人（</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以西结书</a:t>
            </a:r>
            <a:r>
              <a:rPr lang="en-US" altLang="zh-CN" b="1" dirty="0">
                <a:latin typeface="Arial" panose="020B0604020202020204" pitchFamily="34" charset="0"/>
                <a:cs typeface="Arial" panose="020B0604020202020204" pitchFamily="34" charset="0"/>
              </a:rPr>
              <a:t>》47-48</a:t>
            </a:r>
            <a:r>
              <a:rPr lang="zh-CN" altLang="en-US" b="1" dirty="0">
                <a:latin typeface="Arial" panose="020B0604020202020204" pitchFamily="34" charset="0"/>
                <a:cs typeface="Arial" panose="020B0604020202020204" pitchFamily="34" charset="0"/>
              </a:rPr>
              <a:t>章）。</a:t>
            </a:r>
          </a:p>
          <a:p>
            <a:pPr eaLnBrk="1" hangingPunct="1"/>
            <a:endParaRPr lang="zh-CN" altLang="en-US" b="1" dirty="0">
              <a:latin typeface="Arial" panose="020B0604020202020204" pitchFamily="34" charset="0"/>
              <a:ea typeface="SimSun" charset="0"/>
              <a:cs typeface="SimSun"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altLang="zh-CN" b="1" dirty="0">
                <a:latin typeface="Arial" panose="020B0604020202020204" pitchFamily="34" charset="0"/>
                <a:cs typeface="Arial" panose="020B0604020202020204" pitchFamily="34" charset="0"/>
              </a:rPr>
              <a:t>Go</a:t>
            </a:r>
            <a:r>
              <a:rPr lang="en-US" altLang="zh-CN" sz="1200" b="1" kern="1200" dirty="0">
                <a:solidFill>
                  <a:schemeClr val="tx1"/>
                </a:solidFill>
                <a:effectLst/>
                <a:latin typeface="Arial" panose="020B0604020202020204" pitchFamily="34" charset="0"/>
                <a:ea typeface="+mn-ea"/>
                <a:cs typeface="Arial" panose="020B0604020202020204" pitchFamily="34" charset="0"/>
              </a:rPr>
              <a:t>d provides Isaac, the promised seed, for Abraham and Sarah, whose faith is developed by testing, that Israel might see how God fulfills His promises (16:1–22:19).</a:t>
            </a:r>
            <a:r>
              <a:rPr lang="en-US" altLang="zh-CN" b="1" dirty="0">
                <a:effectLst/>
                <a:latin typeface="Arial" panose="020B0604020202020204" pitchFamily="34" charset="0"/>
                <a:cs typeface="Arial" panose="020B0604020202020204" pitchFamily="34" charset="0"/>
              </a:rPr>
              <a:t> </a:t>
            </a:r>
            <a:endParaRPr lang="en-US" altLang="zh-CN" b="1" dirty="0">
              <a:latin typeface="Arial" panose="020B0604020202020204" pitchFamily="34" charset="0"/>
              <a:cs typeface="Arial" panose="020B0604020202020204" pitchFamily="34" charset="0"/>
            </a:endParaRPr>
          </a:p>
          <a:p>
            <a:r>
              <a:rPr lang="zh-CN" altLang="en-US" b="1" dirty="0">
                <a:latin typeface="Arial" panose="020B0604020202020204" pitchFamily="34" charset="0"/>
                <a:cs typeface="Arial" panose="020B0604020202020204" pitchFamily="34" charset="0"/>
              </a:rPr>
              <a:t>上帝赐予亚伯拉罕和撒拉应许的子嗣以撒，通过考验培养他们的信心，使以色列可以看到上帝如何实现祂的应许（</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创世记</a:t>
            </a:r>
            <a:r>
              <a:rPr lang="en-US" altLang="zh-CN" b="1" dirty="0">
                <a:latin typeface="Arial" panose="020B0604020202020204" pitchFamily="34" charset="0"/>
                <a:cs typeface="Arial" panose="020B0604020202020204" pitchFamily="34" charset="0"/>
              </a:rPr>
              <a:t>》16:1-22:19</a:t>
            </a:r>
            <a:r>
              <a:rPr lang="zh-CN" altLang="en-US" b="1" dirty="0">
                <a:latin typeface="Arial" panose="020B0604020202020204" pitchFamily="34" charset="0"/>
                <a:cs typeface="Arial" panose="020B0604020202020204" pitchFamily="34" charset="0"/>
              </a:rPr>
              <a:t>）。</a:t>
            </a:r>
            <a:endParaRPr kumimoji="1" lang="zh-CN" altLang="en-US" b="1"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u="none" strike="noStrike" cap="none" smtClean="0">
                <a:solidFill>
                  <a:schemeClr val="dk1"/>
                </a:solidFill>
                <a:sym typeface="Arial"/>
              </a:rPr>
              <a:t>64</a:t>
            </a:fld>
            <a:endParaRPr lang="en-US" sz="1200" u="none" strike="noStrike" cap="none" dirty="0">
              <a:solidFill>
                <a:schemeClr val="dk1"/>
              </a:solidFill>
              <a:sym typeface="Arial"/>
            </a:endParaRPr>
          </a:p>
        </p:txBody>
      </p:sp>
    </p:spTree>
    <p:extLst>
      <p:ext uri="{BB962C8B-B14F-4D97-AF65-F5344CB8AC3E}">
        <p14:creationId xmlns:p14="http://schemas.microsoft.com/office/powerpoint/2010/main" val="34788515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1559D6-8FF4-A340-AE9E-678AF7D346D2}"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SimSun" charset="0"/>
                <a:cs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endParaRPr>
          </a:p>
        </p:txBody>
      </p:sp>
      <p:sp>
        <p:nvSpPr>
          <p:cNvPr id="568322" name="Rectangle 2"/>
          <p:cNvSpPr>
            <a:spLocks noGrp="1" noRot="1" noChangeAspect="1" noChangeArrowheads="1"/>
          </p:cNvSpPr>
          <p:nvPr>
            <p:ph type="sldImg"/>
          </p:nvPr>
        </p:nvSpPr>
        <p:spPr>
          <a:solidFill>
            <a:srgbClr val="FFFFFF"/>
          </a:solidFill>
          <a:ln/>
        </p:spPr>
      </p:sp>
      <p:sp>
        <p:nvSpPr>
          <p:cNvPr id="56832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Abram’s seeking to secure God's promise of children through a carnal plan that complicates his life is recorded to encourage Israel not to try to accomplish God's will through plans contrary to His will (Gen 16).</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Though a man of great faith, Abraham did not have a perfect faith. He wavered and followed Sarah’s advice to bear Ishmael from the slave woman, Hagar. Only 14 years later did he trust God to bring forth Isaac.</a:t>
            </a:r>
            <a:endParaRPr lang="zh-CN" altLang="en-US" dirty="0">
              <a:latin typeface="Times New Roman" charset="0"/>
              <a:ea typeface="ＭＳ Ｐゴシック" charset="0"/>
              <a:cs typeface="ＭＳ Ｐゴシック" charset="0"/>
            </a:endParaRPr>
          </a:p>
          <a:p>
            <a:pPr eaLnBrk="1" hangingPunct="1"/>
            <a:endParaRPr lang="en-US" altLang="zh-CN" b="1" dirty="0">
              <a:latin typeface="Arial" panose="020B0604020202020204" pitchFamily="34" charset="0"/>
              <a:ea typeface="SimSun" charset="0"/>
              <a:cs typeface="SimSun" charset="0"/>
            </a:endParaRPr>
          </a:p>
          <a:p>
            <a:pPr eaLnBrk="1" hangingPunct="1"/>
            <a:r>
              <a:rPr lang="zh-CN" altLang="en-US" b="1" dirty="0">
                <a:latin typeface="Arial" panose="020B0604020202020204" pitchFamily="34" charset="0"/>
                <a:ea typeface="SimSun" charset="0"/>
                <a:cs typeface="SimSun" charset="0"/>
              </a:rPr>
              <a:t>亚伯兰试图通过一个使他的生活变得复杂的肉欲计划来确保上帝赐予孩子的承诺，这被记录下来是为了鼓励以色列人不要试图通过违背上帝旨意的计划来实现上帝的旨意（创世记 </a:t>
            </a:r>
            <a:r>
              <a:rPr lang="en-US" altLang="zh-CN" b="1" dirty="0">
                <a:latin typeface="Arial" panose="020B0604020202020204" pitchFamily="34" charset="0"/>
                <a:ea typeface="SimSun" charset="0"/>
                <a:cs typeface="SimSun" charset="0"/>
              </a:rPr>
              <a:t>16</a:t>
            </a:r>
            <a:r>
              <a:rPr lang="zh-CN" altLang="en-US" b="1" dirty="0">
                <a:latin typeface="Arial" panose="020B0604020202020204" pitchFamily="34" charset="0"/>
                <a:ea typeface="SimSun" charset="0"/>
                <a:cs typeface="SimSun" charset="0"/>
              </a:rPr>
              <a:t>）。</a:t>
            </a:r>
          </a:p>
          <a:p>
            <a:pPr eaLnBrk="1" hangingPunct="1"/>
            <a:endParaRPr lang="zh-CN" altLang="en-US" b="1" dirty="0">
              <a:latin typeface="Arial" panose="020B0604020202020204" pitchFamily="34" charset="0"/>
              <a:ea typeface="SimSun" charset="0"/>
              <a:cs typeface="SimSun" charset="0"/>
            </a:endParaRPr>
          </a:p>
          <a:p>
            <a:pPr eaLnBrk="1" hangingPunct="1"/>
            <a:r>
              <a:rPr lang="en-US" altLang="zh-CN" b="1" dirty="0">
                <a:latin typeface="Arial" panose="020B0604020202020204" pitchFamily="34" charset="0"/>
                <a:ea typeface="SimSun" charset="0"/>
                <a:cs typeface="SimSun" charset="0"/>
              </a:rPr>
              <a:t>——————</a:t>
            </a:r>
          </a:p>
          <a:p>
            <a:pPr eaLnBrk="1" hangingPunct="1"/>
            <a:endParaRPr lang="en-US" altLang="zh-CN" b="1" dirty="0">
              <a:latin typeface="Arial" panose="020B0604020202020204" pitchFamily="34" charset="0"/>
              <a:ea typeface="SimSun" charset="0"/>
              <a:cs typeface="SimSun" charset="0"/>
            </a:endParaRPr>
          </a:p>
          <a:p>
            <a:pPr eaLnBrk="1" hangingPunct="1"/>
            <a:r>
              <a:rPr lang="zh-CN" altLang="en-US" b="1" dirty="0">
                <a:latin typeface="Arial" panose="020B0604020202020204" pitchFamily="34" charset="0"/>
                <a:ea typeface="SimSun" charset="0"/>
                <a:cs typeface="SimSun" charset="0"/>
              </a:rPr>
              <a:t>亚伯拉罕虽然是一个有伟大信仰的人，但他的信仰并不完美。他犹豫不决，听从了莎拉的建议，从女奴夏甲那里生下了以实玛利。直到 </a:t>
            </a:r>
            <a:r>
              <a:rPr lang="en-US" altLang="zh-CN" b="1" dirty="0">
                <a:latin typeface="Arial" panose="020B0604020202020204" pitchFamily="34" charset="0"/>
                <a:ea typeface="SimSun" charset="0"/>
                <a:cs typeface="SimSun" charset="0"/>
              </a:rPr>
              <a:t>14 </a:t>
            </a:r>
            <a:r>
              <a:rPr lang="zh-CN" altLang="en-US" b="1" dirty="0">
                <a:latin typeface="Arial" panose="020B0604020202020204" pitchFamily="34" charset="0"/>
                <a:ea typeface="SimSun" charset="0"/>
                <a:cs typeface="SimSun" charset="0"/>
              </a:rPr>
              <a:t>年后，他才相信上帝会生下以撒。</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altLang="zh-CN" b="1" dirty="0">
              <a:latin typeface="Arial" panose="020B0604020202020204" pitchFamily="34" charset="0"/>
              <a:cs typeface="ＭＳ Ｐゴシック" charset="0"/>
            </a:endParaRP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altLang="zh-CN" b="1" dirty="0">
                <a:latin typeface="Arial" panose="020B0604020202020204" pitchFamily="34" charset="0"/>
                <a:cs typeface="ＭＳ Ｐゴシック" charset="0"/>
              </a:rPr>
              <a:t>Ishmael was clearly not the son through whom the promises would come.</a:t>
            </a:r>
          </a:p>
          <a:p>
            <a:endParaRPr lang="en-US" altLang="zh-CN" b="1" dirty="0">
              <a:latin typeface="Arial" panose="020B0604020202020204" pitchFamily="34" charset="0"/>
              <a:cs typeface="ＭＳ Ｐゴシック" charset="0"/>
            </a:endParaRPr>
          </a:p>
          <a:p>
            <a:r>
              <a:rPr lang="zh-CN" altLang="en-US" b="1" dirty="0">
                <a:latin typeface="Arial" panose="020B0604020202020204" pitchFamily="34" charset="0"/>
                <a:cs typeface="ＭＳ Ｐゴシック" charset="0"/>
              </a:rPr>
              <a:t>以实玛利显然不是那个应许之子。</a:t>
            </a:r>
            <a:endParaRPr lang="en-US" b="1" dirty="0">
              <a:latin typeface="Arial" panose="020B0604020202020204" pitchFamily="34"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altLang="zh-CN" b="1" dirty="0">
              <a:latin typeface="Arial" panose="020B0604020202020204" pitchFamily="34" charset="0"/>
              <a:cs typeface="ＭＳ Ｐゴシック" charset="0"/>
            </a:endParaRP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altLang="zh-CN" b="1" dirty="0">
                <a:latin typeface="Arial" panose="020B0604020202020204" pitchFamily="34" charset="0"/>
                <a:cs typeface="ＭＳ Ｐゴシック" charset="0"/>
              </a:rPr>
              <a:t>Disunity and even hatred resulted from Sarah’s carnal plan.</a:t>
            </a:r>
          </a:p>
          <a:p>
            <a:endParaRPr lang="en-US" altLang="zh-CN" b="1" dirty="0">
              <a:latin typeface="Arial" panose="020B0604020202020204" pitchFamily="34" charset="0"/>
              <a:cs typeface="ＭＳ Ｐゴシック" charset="0"/>
            </a:endParaRPr>
          </a:p>
          <a:p>
            <a:r>
              <a:rPr lang="zh-CN" altLang="en-US" b="1" dirty="0">
                <a:latin typeface="Arial" panose="020B0604020202020204" pitchFamily="34" charset="0"/>
                <a:cs typeface="ＭＳ Ｐゴシック" charset="0"/>
              </a:rPr>
              <a:t>莎拉的肉欲计划导致了不团结甚至仇恨。</a:t>
            </a:r>
            <a:endParaRPr lang="en-US" b="1" dirty="0">
              <a:latin typeface="Arial" panose="020B0604020202020204" pitchFamily="34"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altLang="zh-CN" b="1" dirty="0">
              <a:latin typeface="Arial" panose="020B0604020202020204" pitchFamily="34" charset="0"/>
              <a:cs typeface="ＭＳ Ｐゴシック" charset="0"/>
            </a:endParaRP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altLang="zh-CN" b="1" dirty="0">
                <a:latin typeface="Arial" panose="020B0604020202020204" pitchFamily="34" charset="0"/>
                <a:cs typeface="ＭＳ Ｐゴシック" charset="0"/>
              </a:rPr>
              <a:t>God cared for Hagar, as did Abraham, since Ishmael was his son.</a:t>
            </a:r>
          </a:p>
          <a:p>
            <a:r>
              <a:rPr lang="zh-CN" altLang="en-US" b="1" dirty="0">
                <a:latin typeface="Arial" panose="020B0604020202020204" pitchFamily="34" charset="0"/>
                <a:cs typeface="ＭＳ Ｐゴシック" charset="0"/>
              </a:rPr>
              <a:t>上帝照顾夏甲，就像亚伯拉罕一样，因为以实玛利是他的儿子。</a:t>
            </a:r>
            <a:endParaRPr lang="en-US" b="1" dirty="0">
              <a:latin typeface="Arial" panose="020B0604020202020204" pitchFamily="34"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altLang="zh-CN" b="1" dirty="0">
                <a:latin typeface="Arial" panose="020B0604020202020204" pitchFamily="34" charset="0"/>
                <a:cs typeface="ＭＳ Ｐゴシック" charset="0"/>
              </a:rPr>
              <a:t>But the mother and son were banished from Abraham so as not to inherit any of the blessing God intended for Isaac.</a:t>
            </a:r>
          </a:p>
          <a:p>
            <a:r>
              <a:rPr lang="zh-CN" altLang="en-US" b="1" dirty="0">
                <a:latin typeface="Arial" panose="020B0604020202020204" pitchFamily="34" charset="0"/>
                <a:cs typeface="ＭＳ Ｐゴシック" charset="0"/>
              </a:rPr>
              <a:t>但是母子被亚伯拉罕驱逐出去，以免继承上帝为以撒预备的任何祝福。</a:t>
            </a:r>
            <a:endParaRPr lang="en-US" b="1" dirty="0">
              <a:latin typeface="Arial" panose="020B0604020202020204" pitchFamily="34"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7"/>
        <p:cNvGrpSpPr/>
        <p:nvPr/>
      </p:nvGrpSpPr>
      <p:grpSpPr>
        <a:xfrm>
          <a:off x="0" y="0"/>
          <a:ext cx="0" cy="0"/>
          <a:chOff x="0" y="0"/>
          <a:chExt cx="0" cy="0"/>
        </a:xfrm>
      </p:grpSpPr>
      <p:sp>
        <p:nvSpPr>
          <p:cNvPr id="4518" name="Google Shape;4518;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FFFFFF"/>
              </a:buClr>
              <a:buSzPts val="1200"/>
              <a:buFont typeface="Comic Sans MS"/>
              <a:buNone/>
            </a:pPr>
            <a:fld id="{00000000-1234-1234-1234-123412341234}" type="slidenum">
              <a:rPr lang="en-US" sz="1200" b="0" i="0" u="none" strike="noStrike" cap="none">
                <a:solidFill>
                  <a:srgbClr val="FFFFFF"/>
                </a:solidFill>
                <a:latin typeface="Comic Sans MS"/>
                <a:ea typeface="Comic Sans MS"/>
                <a:cs typeface="Comic Sans MS"/>
                <a:sym typeface="Comic Sans MS"/>
              </a:rPr>
              <a:t>7</a:t>
            </a:fld>
            <a:endParaRPr sz="1200" b="0" i="0" u="none" strike="noStrike" cap="none">
              <a:solidFill>
                <a:srgbClr val="FFFFFF"/>
              </a:solidFill>
              <a:latin typeface="Comic Sans MS"/>
              <a:ea typeface="Comic Sans MS"/>
              <a:cs typeface="Comic Sans MS"/>
              <a:sym typeface="Comic Sans MS"/>
            </a:endParaRPr>
          </a:p>
        </p:txBody>
      </p:sp>
      <p:sp>
        <p:nvSpPr>
          <p:cNvPr id="4519" name="Google Shape;4519;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520" name="Google Shape;4520;p26: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lang="en-US" altLang="zh-CN"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CN" sz="1200" b="1" kern="1200" dirty="0">
                <a:solidFill>
                  <a:schemeClr val="tx1"/>
                </a:solidFill>
                <a:effectLst/>
                <a:latin typeface="Arial" panose="020B0604020202020204" pitchFamily="34" charset="0"/>
                <a:ea typeface="+mn-ea"/>
                <a:cs typeface="Arial" panose="020B0604020202020204" pitchFamily="34" charset="0"/>
              </a:rPr>
              <a:t>As we approach Genesis, where was Israel geographically? Where did the first readers receive the book of Genesis? God needed to prepare Israel to be faithful before facing Canaan’s idolatry—thus he had Moses write Genesis in the wilderness before the Conquest to instruct them.</a:t>
            </a:r>
            <a:endParaRPr lang="en-US" altLang="zh-CN" b="1" dirty="0">
              <a:latin typeface="Arial" panose="020B0604020202020204" pitchFamily="34" charset="0"/>
              <a:cs typeface="ＭＳ Ｐゴシック" charset="0"/>
            </a:endParaRPr>
          </a:p>
          <a:p>
            <a:pPr marL="0" lvl="0" indent="0" algn="l" rtl="0">
              <a:spcBef>
                <a:spcPts val="0"/>
              </a:spcBef>
              <a:spcAft>
                <a:spcPts val="0"/>
              </a:spcAft>
              <a:buNone/>
            </a:pPr>
            <a:r>
              <a:rPr lang="zh-CN" altLang="en-US" b="1" dirty="0">
                <a:latin typeface="Arial" panose="020B0604020202020204" pitchFamily="34" charset="0"/>
                <a:cs typeface="Arial" panose="020B0604020202020204" pitchFamily="34" charset="0"/>
              </a:rPr>
              <a:t>当我们读到</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创世记</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时，以色列在地理上位于何处？第一批读者在哪里收到</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创世记</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？上帝需要让以色列做好忠诚的准备，以面对迦南的偶像崇拜</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因此，他让摩西在征服前在旷野写下</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创世记</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来指导他们。</a:t>
            </a: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altLang="zh-CN" b="1" dirty="0">
                <a:latin typeface="Arial" panose="020B0604020202020204" pitchFamily="34" charset="0"/>
                <a:cs typeface="Arial" panose="020B0604020202020204" pitchFamily="34" charset="0"/>
              </a:rPr>
              <a:t>Genesis 18 shifts the plot to another threat to the promise—this time from another relative, the nephew of Abraham called Lot. When they separated due to their flocks being too large for both of them, Lot chose the fertile Jordan plain, which continued to place Abraham in the land of God’s choice.</a:t>
            </a:r>
          </a:p>
          <a:p>
            <a:r>
              <a:rPr kumimoji="1" lang="zh-CN" altLang="en-US" b="1" dirty="0">
                <a:latin typeface="Arial" panose="020B0604020202020204" pitchFamily="34" charset="0"/>
                <a:cs typeface="Arial" panose="020B0604020202020204" pitchFamily="34" charset="0"/>
              </a:rPr>
              <a:t>创世记 </a:t>
            </a:r>
            <a:r>
              <a:rPr kumimoji="1" lang="en-US" altLang="zh-CN" b="1" dirty="0">
                <a:latin typeface="Arial" panose="020B0604020202020204" pitchFamily="34" charset="0"/>
                <a:cs typeface="Arial" panose="020B0604020202020204" pitchFamily="34" charset="0"/>
              </a:rPr>
              <a:t>18 </a:t>
            </a:r>
            <a:r>
              <a:rPr kumimoji="1" lang="zh-CN" altLang="en-US" b="1" dirty="0">
                <a:latin typeface="Arial" panose="020B0604020202020204" pitchFamily="34" charset="0"/>
                <a:cs typeface="Arial" panose="020B0604020202020204" pitchFamily="34" charset="0"/>
              </a:rPr>
              <a:t>章将情节转移到对承诺的另一个威胁</a:t>
            </a:r>
            <a:r>
              <a:rPr kumimoji="1" lang="en-US" altLang="zh-CN" b="1" dirty="0">
                <a:latin typeface="Arial" panose="020B0604020202020204" pitchFamily="34" charset="0"/>
                <a:cs typeface="Arial" panose="020B0604020202020204" pitchFamily="34" charset="0"/>
              </a:rPr>
              <a:t>——</a:t>
            </a:r>
            <a:r>
              <a:rPr kumimoji="1" lang="zh-CN" altLang="en-US" b="1" dirty="0">
                <a:latin typeface="Arial" panose="020B0604020202020204" pitchFamily="34" charset="0"/>
                <a:cs typeface="Arial" panose="020B0604020202020204" pitchFamily="34" charset="0"/>
              </a:rPr>
              <a:t>这次是来自亚伯拉罕的另一个亲戚，名叫罗得的侄子。当他们因羊群太多而分居时，罗得选择了肥沃的约旦平原，这让亚伯拉罕继续留在上帝选择的土地上。</a:t>
            </a:r>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u="none" strike="noStrike" cap="none" smtClean="0">
                <a:solidFill>
                  <a:schemeClr val="dk1"/>
                </a:solidFill>
                <a:sym typeface="Arial"/>
              </a:rPr>
              <a:t>70</a:t>
            </a:fld>
            <a:endParaRPr lang="en-US" sz="1200" u="none" strike="noStrike" cap="none" dirty="0">
              <a:solidFill>
                <a:schemeClr val="dk1"/>
              </a:solidFill>
              <a:sym typeface="Arial"/>
            </a:endParaRPr>
          </a:p>
        </p:txBody>
      </p:sp>
    </p:spTree>
    <p:extLst>
      <p:ext uri="{BB962C8B-B14F-4D97-AF65-F5344CB8AC3E}">
        <p14:creationId xmlns:p14="http://schemas.microsoft.com/office/powerpoint/2010/main" val="17090828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altLang="zh-CN" b="1" dirty="0">
                <a:latin typeface="Arial" panose="020B0604020202020204" pitchFamily="34" charset="0"/>
                <a:cs typeface="ＭＳ Ｐゴシック" charset="0"/>
              </a:rPr>
              <a:t>But righteous Lot living in Sodom was not able to influence the city for good—so God determined to destroy Sodom for its idolatry and immorality, including homosexuality. The Lord came with two angels to warn Abraham of Sodom’s destruction, causing him to question if Lot would also be destroyed.</a:t>
            </a:r>
          </a:p>
          <a:p>
            <a:r>
              <a:rPr lang="zh-CN" altLang="en-US" b="1" dirty="0">
                <a:latin typeface="Arial" panose="020B0604020202020204" pitchFamily="34" charset="0"/>
                <a:cs typeface="Arial" panose="020B0604020202020204" pitchFamily="34" charset="0"/>
              </a:rPr>
              <a:t>但生活在所多玛的义人罗得未能影响这座城市向善</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因此，上帝决定因其偶像崇拜和淫乱行为（包括同性恋）毁灭所多玛。主带着两位天使来警告亚伯拉罕关于所多玛的毁灭，使他质疑罗得是否也会被毁灭。</a:t>
            </a:r>
            <a:endParaRPr lang="en-US" b="1" dirty="0">
              <a:latin typeface="Arial" panose="020B0604020202020204" pitchFamily="34"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b="1" kern="1200" dirty="0">
              <a:solidFill>
                <a:schemeClr val="tx1"/>
              </a:solidFill>
              <a:effectLst/>
              <a:latin typeface="Arial" panose="020B0604020202020204" pitchFamily="34" charset="0"/>
              <a:ea typeface="+mn-ea"/>
              <a:cs typeface="Arial" panose="020B0604020202020204" pitchFamily="34" charset="0"/>
            </a:endParaRPr>
          </a:p>
          <a:p>
            <a:r>
              <a:rPr lang="en-US" altLang="zh-CN" sz="1200" b="1" kern="1200" dirty="0">
                <a:solidFill>
                  <a:schemeClr val="tx1"/>
                </a:solidFill>
                <a:effectLst/>
                <a:latin typeface="Arial" panose="020B0604020202020204" pitchFamily="34" charset="0"/>
                <a:ea typeface="+mn-ea"/>
                <a:cs typeface="Arial" panose="020B0604020202020204" pitchFamily="34" charset="0"/>
              </a:rPr>
              <a:t>An interlude in the testing of Abraham and Sarah records the rescue of Lot and his daughters as examples of God’s mercy on those who live by faith (Gen 19).</a:t>
            </a:r>
            <a:r>
              <a:rPr lang="en-US" altLang="zh-CN" b="1" dirty="0">
                <a:effectLst/>
                <a:latin typeface="Arial" panose="020B0604020202020204" pitchFamily="34" charset="0"/>
                <a:cs typeface="Arial" panose="020B0604020202020204" pitchFamily="34" charset="0"/>
              </a:rPr>
              <a:t> </a:t>
            </a:r>
          </a:p>
          <a:p>
            <a:r>
              <a:rPr lang="en-US" altLang="zh-CN" b="1" dirty="0">
                <a:effectLst/>
                <a:latin typeface="Arial" panose="020B0604020202020204" pitchFamily="34" charset="0"/>
                <a:cs typeface="Arial" panose="020B0604020202020204" pitchFamily="34" charset="0"/>
              </a:rPr>
              <a:t>___</a:t>
            </a:r>
          </a:p>
          <a:p>
            <a:endParaRPr lang="en-US" altLang="zh-CN" b="1" dirty="0">
              <a:effectLst/>
              <a:latin typeface="Arial" panose="020B0604020202020204" pitchFamily="34" charset="0"/>
              <a:cs typeface="Arial" panose="020B0604020202020204" pitchFamily="34" charset="0"/>
            </a:endParaRPr>
          </a:p>
          <a:p>
            <a:r>
              <a:rPr lang="en-US" altLang="zh-CN" b="1" dirty="0">
                <a:latin typeface="Arial" panose="020B0604020202020204" pitchFamily="34" charset="0"/>
                <a:cs typeface="Arial" panose="020B0604020202020204" pitchFamily="34" charset="0"/>
              </a:rPr>
              <a:t>God assured Abraham that he would not destroy the righteous Lot with the despicable Sodomites.</a:t>
            </a:r>
          </a:p>
          <a:p>
            <a:endParaRPr lang="en-US" altLang="zh-CN" b="1" dirty="0">
              <a:latin typeface="Arial" panose="020B0604020202020204" pitchFamily="34" charset="0"/>
              <a:cs typeface="Arial" panose="020B0604020202020204" pitchFamily="34" charset="0"/>
            </a:endParaRPr>
          </a:p>
          <a:p>
            <a:r>
              <a:rPr lang="zh-CN" altLang="en-US" b="1" dirty="0">
                <a:latin typeface="Arial" panose="020B0604020202020204" pitchFamily="34" charset="0"/>
                <a:cs typeface="Arial" panose="020B0604020202020204" pitchFamily="34" charset="0"/>
              </a:rPr>
              <a:t>在亚伯拉罕和撒拉的考验中，有一段插曲记录了罗得和他的女儿们的救援，作为上帝对那些信仰之人施行怜悯的例证（</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创世记</a:t>
            </a:r>
            <a:r>
              <a:rPr lang="en-US" altLang="zh-CN" b="1" dirty="0">
                <a:latin typeface="Arial" panose="020B0604020202020204" pitchFamily="34" charset="0"/>
                <a:cs typeface="Arial" panose="020B0604020202020204" pitchFamily="34" charset="0"/>
              </a:rPr>
              <a:t>》19</a:t>
            </a:r>
            <a:r>
              <a:rPr lang="zh-CN" altLang="en-US" b="1" dirty="0">
                <a:latin typeface="Arial" panose="020B0604020202020204" pitchFamily="34" charset="0"/>
                <a:cs typeface="Arial" panose="020B0604020202020204" pitchFamily="34" charset="0"/>
              </a:rPr>
              <a:t>章）。</a:t>
            </a:r>
          </a:p>
          <a:p>
            <a:r>
              <a:rPr lang="zh-CN" altLang="en-US" b="1" dirty="0">
                <a:latin typeface="Arial" panose="020B0604020202020204" pitchFamily="34" charset="0"/>
                <a:cs typeface="Arial" panose="020B0604020202020204" pitchFamily="34" charset="0"/>
              </a:rPr>
              <a:t>上帝向亚伯拉罕保证，祂不会与那些可憎的所多玛人一起毁灭义人罗得。</a:t>
            </a:r>
          </a:p>
          <a:p>
            <a:endParaRPr kumimoji="1" lang="zh-CN" altLang="en-US" b="1"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u="none" strike="noStrike" cap="none" smtClean="0">
                <a:solidFill>
                  <a:schemeClr val="dk1"/>
                </a:solidFill>
                <a:sym typeface="Arial"/>
              </a:rPr>
              <a:t>72</a:t>
            </a:fld>
            <a:endParaRPr lang="en-US" sz="1200" u="none" strike="noStrike" cap="none" dirty="0">
              <a:solidFill>
                <a:schemeClr val="dk1"/>
              </a:solidFill>
              <a:sym typeface="Arial"/>
            </a:endParaRPr>
          </a:p>
        </p:txBody>
      </p:sp>
    </p:spTree>
    <p:extLst>
      <p:ext uri="{BB962C8B-B14F-4D97-AF65-F5344CB8AC3E}">
        <p14:creationId xmlns:p14="http://schemas.microsoft.com/office/powerpoint/2010/main" val="7703515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altLang="zh-CN" b="1" dirty="0">
                <a:latin typeface="Arial" panose="020B0604020202020204" pitchFamily="34" charset="0"/>
                <a:cs typeface="ＭＳ Ｐゴシック" charset="0"/>
              </a:rPr>
              <a:t>The Lord mercifully got Lot out with his wife and two daughters before God destroyed the city.</a:t>
            </a:r>
          </a:p>
          <a:p>
            <a:r>
              <a:rPr lang="zh-CN" altLang="en-US" b="1" dirty="0">
                <a:latin typeface="Arial" panose="020B0604020202020204" pitchFamily="34" charset="0"/>
                <a:cs typeface="ＭＳ Ｐゴシック" charset="0"/>
              </a:rPr>
              <a:t>上帝仁慈地在毁灭这座城市之前将罗得和他的妻子及两个女儿救了出来。</a:t>
            </a:r>
            <a:endParaRPr lang="en-US" b="1" dirty="0">
              <a:latin typeface="Arial" panose="020B0604020202020204" pitchFamily="34"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altLang="zh-CN" b="1" dirty="0">
                <a:latin typeface="Arial" panose="020B0604020202020204" pitchFamily="34" charset="0"/>
                <a:cs typeface="Arial" panose="020B0604020202020204" pitchFamily="34" charset="0"/>
              </a:rPr>
              <a:t>Genesis 20 is another threat to the promise.</a:t>
            </a:r>
          </a:p>
          <a:p>
            <a:r>
              <a:rPr kumimoji="1" lang="zh-CN" altLang="en-US" b="1" dirty="0">
                <a:latin typeface="Arial" panose="020B0604020202020204" pitchFamily="34" charset="0"/>
                <a:cs typeface="Arial" panose="020B0604020202020204" pitchFamily="34" charset="0"/>
              </a:rPr>
              <a:t>创世纪 </a:t>
            </a:r>
            <a:r>
              <a:rPr kumimoji="1" lang="en-US" altLang="zh-CN" b="1" dirty="0">
                <a:latin typeface="Arial" panose="020B0604020202020204" pitchFamily="34" charset="0"/>
                <a:cs typeface="Arial" panose="020B0604020202020204" pitchFamily="34" charset="0"/>
              </a:rPr>
              <a:t>20 </a:t>
            </a:r>
            <a:r>
              <a:rPr kumimoji="1" lang="zh-CN" altLang="en-US" b="1" dirty="0">
                <a:latin typeface="Arial" panose="020B0604020202020204" pitchFamily="34" charset="0"/>
                <a:cs typeface="Arial" panose="020B0604020202020204" pitchFamily="34" charset="0"/>
              </a:rPr>
              <a:t>章对这个承诺又是一个威胁。</a:t>
            </a:r>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u="none" strike="noStrike" cap="none" smtClean="0">
                <a:solidFill>
                  <a:schemeClr val="dk1"/>
                </a:solidFill>
                <a:sym typeface="Arial"/>
              </a:rPr>
              <a:t>74</a:t>
            </a:fld>
            <a:endParaRPr lang="en-US" sz="1200" u="none" strike="noStrike" cap="none" dirty="0">
              <a:solidFill>
                <a:schemeClr val="dk1"/>
              </a:solidFill>
              <a:sym typeface="Arial"/>
            </a:endParaRPr>
          </a:p>
        </p:txBody>
      </p:sp>
    </p:spTree>
    <p:extLst>
      <p:ext uri="{BB962C8B-B14F-4D97-AF65-F5344CB8AC3E}">
        <p14:creationId xmlns:p14="http://schemas.microsoft.com/office/powerpoint/2010/main" val="8725488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altLang="zh-CN" b="1" dirty="0">
                <a:latin typeface="Arial" panose="020B0604020202020204" pitchFamily="34" charset="0"/>
                <a:cs typeface="ＭＳ Ｐゴシック" charset="0"/>
              </a:rPr>
              <a:t>Abraham deceives Abimelech about Sarah but God mercifully protects his promise again to teach Israel that participation in His blessings requires separation from the world—especially from adultery and intermarrying pagans (Gen 20).</a:t>
            </a:r>
          </a:p>
          <a:p>
            <a:r>
              <a:rPr lang="zh-CN" altLang="en-US" b="1" dirty="0">
                <a:latin typeface="Arial" panose="020B0604020202020204" pitchFamily="34" charset="0"/>
                <a:cs typeface="ＭＳ Ｐゴシック" charset="0"/>
              </a:rPr>
              <a:t>亚伯拉罕在撒拉的事上欺骗了亚比米勒，但上帝再次仁慈地保护了他的诺言，教导以色列人，要获得他的祝福就必须与世俗隔绝</a:t>
            </a:r>
            <a:r>
              <a:rPr lang="en-US" altLang="zh-CN" b="1" dirty="0">
                <a:latin typeface="Arial" panose="020B0604020202020204" pitchFamily="34" charset="0"/>
                <a:cs typeface="ＭＳ Ｐゴシック" charset="0"/>
              </a:rPr>
              <a:t>——</a:t>
            </a:r>
            <a:r>
              <a:rPr lang="zh-CN" altLang="en-US" b="1" dirty="0">
                <a:latin typeface="Arial" panose="020B0604020202020204" pitchFamily="34" charset="0"/>
                <a:cs typeface="ＭＳ Ｐゴシック" charset="0"/>
              </a:rPr>
              <a:t>尤其是要远离通奸和与异教徒通婚（创世记 </a:t>
            </a:r>
            <a:r>
              <a:rPr lang="en-US" altLang="zh-CN" b="1" dirty="0">
                <a:latin typeface="Arial" panose="020B0604020202020204" pitchFamily="34" charset="0"/>
                <a:cs typeface="ＭＳ Ｐゴシック" charset="0"/>
              </a:rPr>
              <a:t>20</a:t>
            </a:r>
            <a:r>
              <a:rPr lang="zh-CN" altLang="en-US" b="1" dirty="0">
                <a:latin typeface="Arial" panose="020B0604020202020204" pitchFamily="34" charset="0"/>
                <a:cs typeface="ＭＳ Ｐゴシック" charset="0"/>
              </a:rPr>
              <a:t>）。</a:t>
            </a:r>
            <a:endParaRPr lang="en-US" b="1" dirty="0">
              <a:latin typeface="Arial" panose="020B0604020202020204" pitchFamily="34" charset="0"/>
              <a:cs typeface="ＭＳ Ｐゴシック" charset="0"/>
            </a:endParaRPr>
          </a:p>
        </p:txBody>
      </p:sp>
    </p:spTree>
    <p:extLst>
      <p:ext uri="{BB962C8B-B14F-4D97-AF65-F5344CB8AC3E}">
        <p14:creationId xmlns:p14="http://schemas.microsoft.com/office/powerpoint/2010/main" val="28896369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altLang="zh-CN" b="1" dirty="0">
                <a:latin typeface="Arial" panose="020B0604020202020204" pitchFamily="34" charset="0"/>
                <a:cs typeface="Arial" panose="020B0604020202020204" pitchFamily="34" charset="0"/>
              </a:rPr>
              <a:t>Let’s jump to Genesis 29. Here God blesses and protects Jacob while in Haran totally by grace yet also disciplines him for marital mistakes and self-sufficiency to teach Israel faith instead of self-effort (Gen 29–32).</a:t>
            </a:r>
          </a:p>
          <a:p>
            <a:r>
              <a:rPr kumimoji="1" lang="zh-CN" altLang="en-US" b="1" dirty="0">
                <a:latin typeface="Arial" panose="020B0604020202020204" pitchFamily="34" charset="0"/>
                <a:cs typeface="Arial" panose="020B0604020202020204" pitchFamily="34" charset="0"/>
              </a:rPr>
              <a:t>让我们跳到创世纪</a:t>
            </a:r>
            <a:r>
              <a:rPr kumimoji="1" lang="en-US" altLang="zh-CN" b="1" dirty="0">
                <a:latin typeface="Arial" panose="020B0604020202020204" pitchFamily="34" charset="0"/>
                <a:cs typeface="Arial" panose="020B0604020202020204" pitchFamily="34" charset="0"/>
              </a:rPr>
              <a:t>29</a:t>
            </a:r>
            <a:r>
              <a:rPr kumimoji="1" lang="zh-CN" altLang="en-US" b="1" dirty="0">
                <a:latin typeface="Arial" panose="020B0604020202020204" pitchFamily="34" charset="0"/>
                <a:cs typeface="Arial" panose="020B0604020202020204" pitchFamily="34" charset="0"/>
              </a:rPr>
              <a:t>章。在这里，神完全凭着恩典祝福并保护雅各在哈兰的生活，但也因他的婚姻错误和自给自足而管教他，以教导以色列人要有信心，而不是依靠自己的努力（创世纪</a:t>
            </a:r>
            <a:r>
              <a:rPr kumimoji="1" lang="en-US" altLang="zh-CN" b="1" dirty="0">
                <a:latin typeface="Arial" panose="020B0604020202020204" pitchFamily="34" charset="0"/>
                <a:cs typeface="Arial" panose="020B0604020202020204" pitchFamily="34" charset="0"/>
              </a:rPr>
              <a:t>29–32</a:t>
            </a:r>
            <a:r>
              <a:rPr kumimoji="1" lang="zh-CN" altLang="en-US" b="1" dirty="0">
                <a:latin typeface="Arial" panose="020B0604020202020204" pitchFamily="34" charset="0"/>
                <a:cs typeface="Arial" panose="020B0604020202020204" pitchFamily="34" charset="0"/>
              </a:rPr>
              <a:t>章）。</a:t>
            </a:r>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u="none" strike="noStrike" cap="none" smtClean="0">
                <a:solidFill>
                  <a:schemeClr val="dk1"/>
                </a:solidFill>
                <a:sym typeface="Arial"/>
              </a:rPr>
              <a:t>76</a:t>
            </a:fld>
            <a:endParaRPr lang="en-US" sz="1200" u="none" strike="noStrike" cap="none" dirty="0">
              <a:solidFill>
                <a:schemeClr val="dk1"/>
              </a:solidFill>
              <a:sym typeface="Arial"/>
            </a:endParaRPr>
          </a:p>
        </p:txBody>
      </p:sp>
    </p:spTree>
    <p:extLst>
      <p:ext uri="{BB962C8B-B14F-4D97-AF65-F5344CB8AC3E}">
        <p14:creationId xmlns:p14="http://schemas.microsoft.com/office/powerpoint/2010/main" val="14860773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latin typeface="Arial" panose="020B0604020202020204" pitchFamily="34" charset="0"/>
                <a:cs typeface="Arial" panose="020B0604020202020204" pitchFamily="34" charset="0"/>
              </a:rPr>
              <a:t>This popular American TV series</a:t>
            </a:r>
            <a:r>
              <a:rPr lang="en-US" b="1" baseline="0" dirty="0">
                <a:latin typeface="Arial" panose="020B0604020202020204" pitchFamily="34" charset="0"/>
                <a:cs typeface="Arial" panose="020B0604020202020204" pitchFamily="34" charset="0"/>
              </a:rPr>
              <a:t> focuses on the antics of four desperate women.</a:t>
            </a:r>
          </a:p>
          <a:p>
            <a:r>
              <a:rPr lang="zh-CN" altLang="en-US" b="1" dirty="0">
                <a:latin typeface="Arial" panose="020B0604020202020204" pitchFamily="34" charset="0"/>
                <a:cs typeface="Arial" panose="020B0604020202020204" pitchFamily="34" charset="0"/>
              </a:rPr>
              <a:t>这部热门美国电视连续剧讲述的是四个绝望女人的滑稽行为。</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1A16AA8-CABB-41AF-858F-2BC5E9FBD745}" type="slidenum">
              <a:rPr kumimoji="0" lang="en-US" sz="1200" u="none" strike="noStrike" kern="1200" cap="none" spc="0" normalizeH="0" baseline="0" noProof="0" smtClean="0">
                <a:ln>
                  <a:noFill/>
                </a:ln>
                <a:solidFill>
                  <a:prstClr val="black"/>
                </a:solidFill>
                <a:effectLst/>
                <a:uLnTx/>
                <a:uFillTx/>
                <a:latin typeface="Calibri"/>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u="none" strike="noStrike" kern="1200" cap="none" spc="0" normalizeH="0" baseline="0" noProof="0" dirty="0">
              <a:ln>
                <a:noFill/>
              </a:ln>
              <a:solidFill>
                <a:prstClr val="black"/>
              </a:solidFill>
              <a:effectLst/>
              <a:uLnTx/>
              <a:uFillTx/>
              <a:latin typeface="Calibri"/>
              <a:ea typeface="MS PGothic" charset="0"/>
            </a:endParaRPr>
          </a:p>
        </p:txBody>
      </p:sp>
    </p:spTree>
    <p:extLst>
      <p:ext uri="{BB962C8B-B14F-4D97-AF65-F5344CB8AC3E}">
        <p14:creationId xmlns:p14="http://schemas.microsoft.com/office/powerpoint/2010/main" val="21850964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latin typeface="Arial" panose="020B0604020202020204" pitchFamily="34" charset="0"/>
                <a:cs typeface="Arial" panose="020B0604020202020204" pitchFamily="34" charset="0"/>
              </a:rPr>
              <a:t>There were four of them too!</a:t>
            </a:r>
          </a:p>
          <a:p>
            <a:r>
              <a:rPr lang="en-US" b="1" dirty="0" err="1">
                <a:latin typeface="Arial" panose="020B0604020202020204" pitchFamily="34" charset="0"/>
                <a:cs typeface="Arial" panose="020B0604020202020204" pitchFamily="34" charset="0"/>
              </a:rPr>
              <a:t>他们也有四个人</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1A16AA8-CABB-41AF-858F-2BC5E9FBD745}" type="slidenum">
              <a:rPr kumimoji="0" lang="en-US" sz="1200" u="none" strike="noStrike" kern="1200" cap="none" spc="0" normalizeH="0" baseline="0" noProof="0" smtClean="0">
                <a:ln>
                  <a:noFill/>
                </a:ln>
                <a:solidFill>
                  <a:prstClr val="black"/>
                </a:solidFill>
                <a:effectLst/>
                <a:uLnTx/>
                <a:uFillTx/>
                <a:latin typeface="Calibri"/>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u="none" strike="noStrike" kern="1200" cap="none" spc="0" normalizeH="0" baseline="0" noProof="0" dirty="0">
              <a:ln>
                <a:noFill/>
              </a:ln>
              <a:solidFill>
                <a:prstClr val="black"/>
              </a:solidFill>
              <a:effectLst/>
              <a:uLnTx/>
              <a:uFillTx/>
              <a:latin typeface="Calibri"/>
              <a:ea typeface="MS PGothic" charset="0"/>
            </a:endParaRPr>
          </a:p>
        </p:txBody>
      </p:sp>
    </p:spTree>
    <p:extLst>
      <p:ext uri="{BB962C8B-B14F-4D97-AF65-F5344CB8AC3E}">
        <p14:creationId xmlns:p14="http://schemas.microsoft.com/office/powerpoint/2010/main" val="358822968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altLang="zh-CN" sz="1200" b="1" kern="1200" dirty="0">
                <a:solidFill>
                  <a:schemeClr val="tx1"/>
                </a:solidFill>
                <a:effectLst/>
                <a:latin typeface="Arial" panose="020B0604020202020204" pitchFamily="34" charset="0"/>
                <a:ea typeface="+mn-ea"/>
                <a:cs typeface="Arial" panose="020B0604020202020204" pitchFamily="34" charset="0"/>
              </a:rPr>
              <a:t>Jacob returns to Canaan and the promised seed is endangered in the land but protected by the hand of God to remind Israel that God keeps His promises (Gen 33–35)</a:t>
            </a:r>
            <a:r>
              <a:rPr lang="en-US" altLang="zh-CN" b="1" dirty="0">
                <a:effectLst/>
                <a:latin typeface="Arial" panose="020B0604020202020204" pitchFamily="34" charset="0"/>
                <a:cs typeface="Arial" panose="020B0604020202020204" pitchFamily="34" charset="0"/>
              </a:rPr>
              <a:t> </a:t>
            </a:r>
            <a:endParaRPr lang="en-US" altLang="zh-CN" b="1" dirty="0">
              <a:latin typeface="Arial" panose="020B0604020202020204" pitchFamily="34" charset="0"/>
              <a:cs typeface="Arial" panose="020B0604020202020204" pitchFamily="34" charset="0"/>
            </a:endParaRPr>
          </a:p>
          <a:p>
            <a:r>
              <a:rPr kumimoji="1" lang="zh-CN" altLang="en-US" b="1" dirty="0">
                <a:latin typeface="Arial" panose="020B0604020202020204" pitchFamily="34" charset="0"/>
                <a:cs typeface="Arial" panose="020B0604020202020204" pitchFamily="34" charset="0"/>
              </a:rPr>
              <a:t>雅各回到迦南，应许的后裔在这片土地上处于危险之中，但上帝之手保护着他，提醒以色列，上帝信守他的诺言（创 </a:t>
            </a:r>
            <a:r>
              <a:rPr kumimoji="1" lang="en-US" altLang="zh-CN" b="1" dirty="0">
                <a:latin typeface="Arial" panose="020B0604020202020204" pitchFamily="34" charset="0"/>
                <a:cs typeface="Arial" panose="020B0604020202020204" pitchFamily="34" charset="0"/>
              </a:rPr>
              <a:t>33-35</a:t>
            </a:r>
            <a:r>
              <a:rPr kumimoji="1" lang="zh-CN" altLang="en-US" b="1" dirty="0">
                <a:latin typeface="Arial" panose="020B0604020202020204" pitchFamily="34" charset="0"/>
                <a:cs typeface="Arial" panose="020B0604020202020204" pitchFamily="34" charset="0"/>
              </a:rPr>
              <a:t>）</a:t>
            </a:r>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u="none" strike="noStrike" cap="none" smtClean="0">
                <a:solidFill>
                  <a:schemeClr val="dk1"/>
                </a:solidFill>
                <a:sym typeface="Arial"/>
              </a:rPr>
              <a:t>79</a:t>
            </a:fld>
            <a:endParaRPr lang="en-US" sz="1200" u="none" strike="noStrike" cap="none" dirty="0">
              <a:solidFill>
                <a:schemeClr val="dk1"/>
              </a:solidFill>
              <a:sym typeface="Arial"/>
            </a:endParaRPr>
          </a:p>
        </p:txBody>
      </p:sp>
    </p:spTree>
    <p:extLst>
      <p:ext uri="{BB962C8B-B14F-4D97-AF65-F5344CB8AC3E}">
        <p14:creationId xmlns:p14="http://schemas.microsoft.com/office/powerpoint/2010/main" val="3891535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4"/>
        <p:cNvGrpSpPr/>
        <p:nvPr/>
      </p:nvGrpSpPr>
      <p:grpSpPr>
        <a:xfrm>
          <a:off x="0" y="0"/>
          <a:ext cx="0" cy="0"/>
          <a:chOff x="0" y="0"/>
          <a:chExt cx="0" cy="0"/>
        </a:xfrm>
      </p:grpSpPr>
      <p:sp>
        <p:nvSpPr>
          <p:cNvPr id="4525" name="Google Shape;4525;p27:notes"/>
          <p:cNvSpPr txBox="1"/>
          <p:nvPr/>
        </p:nvSpPr>
        <p:spPr>
          <a:xfrm>
            <a:off x="3886200" y="8869363"/>
            <a:ext cx="2971800" cy="274637"/>
          </a:xfrm>
          <a:prstGeom prst="rect">
            <a:avLst/>
          </a:prstGeom>
          <a:noFill/>
          <a:ln>
            <a:noFill/>
          </a:ln>
        </p:spPr>
        <p:txBody>
          <a:bodyPr spcFirstLastPara="1" wrap="square" lIns="91425" tIns="45700" rIns="91425" bIns="45700" anchor="b" anchorCtr="0">
            <a:noAutofit/>
          </a:bodyPr>
          <a:lstStyle/>
          <a:p>
            <a:pPr marL="0" marR="0" lvl="0" indent="-76200" algn="r" rtl="0">
              <a:spcBef>
                <a:spcPts val="0"/>
              </a:spcBef>
              <a:spcAft>
                <a:spcPts val="0"/>
              </a:spcAft>
              <a:buClr>
                <a:srgbClr val="000000"/>
              </a:buClr>
              <a:buSzPts val="1200"/>
              <a:buFont typeface="Noto Sans Symbols"/>
              <a:buChar char="▪"/>
            </a:pPr>
            <a:fld id="{00000000-1234-1234-1234-123412341234}" type="slidenum">
              <a:rPr lang="en-US" sz="1200" b="1">
                <a:solidFill>
                  <a:srgbClr val="000000"/>
                </a:solidFill>
                <a:latin typeface="Arial" panose="020B0604020202020204" pitchFamily="34" charset="0"/>
                <a:ea typeface="Times"/>
                <a:cs typeface="Arial" panose="020B0604020202020204" pitchFamily="34" charset="0"/>
                <a:sym typeface="Times"/>
              </a:rPr>
              <a:t>8</a:t>
            </a:fld>
            <a:endParaRPr sz="1200" b="1" dirty="0">
              <a:solidFill>
                <a:srgbClr val="000000"/>
              </a:solidFill>
              <a:latin typeface="Arial" panose="020B0604020202020204" pitchFamily="34" charset="0"/>
              <a:ea typeface="Times"/>
              <a:cs typeface="Arial" panose="020B0604020202020204" pitchFamily="34" charset="0"/>
              <a:sym typeface="Times"/>
            </a:endParaRPr>
          </a:p>
        </p:txBody>
      </p:sp>
      <p:sp>
        <p:nvSpPr>
          <p:cNvPr id="4526" name="Google Shape;4526;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27" name="Google Shape;4527;p27:notes"/>
          <p:cNvSpPr txBox="1">
            <a:spLocks noGrp="1"/>
          </p:cNvSpPr>
          <p:nvPr>
            <p:ph type="body" idx="1"/>
          </p:nvPr>
        </p:nvSpPr>
        <p:spPr>
          <a:xfrm>
            <a:off x="914400" y="4343400"/>
            <a:ext cx="5029200" cy="2746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altLang="zh-CN" dirty="0">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CN" sz="1200" b="1" kern="1200" dirty="0">
                <a:solidFill>
                  <a:schemeClr val="tx1"/>
                </a:solidFill>
                <a:effectLst/>
                <a:latin typeface="Arial" panose="020B0604020202020204" pitchFamily="34" charset="0"/>
                <a:ea typeface="+mn-ea"/>
                <a:cs typeface="Arial" panose="020B0604020202020204" pitchFamily="34" charset="0"/>
              </a:rPr>
              <a:t>Israel has just had 400 years in Egypt. We pick up the account where they had gotten out of Egypt, but Egypt hadn’t gotten out of them. They need a fresh look at who they are after generation of slavery in s foreign land.</a:t>
            </a:r>
            <a:endParaRPr lang="zh-CN" altLang="en-US" dirty="0">
              <a:latin typeface="Times New Roman" charset="0"/>
              <a:ea typeface="ＭＳ Ｐゴシック" charset="0"/>
              <a:cs typeface="ＭＳ Ｐゴシック" charset="0"/>
            </a:endParaRPr>
          </a:p>
          <a:p>
            <a:pPr marL="0" lvl="0" indent="0" algn="l" rtl="0">
              <a:spcBef>
                <a:spcPts val="0"/>
              </a:spcBef>
              <a:spcAft>
                <a:spcPts val="0"/>
              </a:spcAft>
              <a:buNone/>
            </a:pPr>
            <a:endParaRPr lang="en-US" altLang="zh-CN" dirty="0">
              <a:latin typeface="Times New Roman"/>
              <a:ea typeface="Times New Roman"/>
              <a:cs typeface="Times New Roman"/>
              <a:sym typeface="Times New Roman"/>
            </a:endParaRPr>
          </a:p>
          <a:p>
            <a:pPr marL="0" lvl="0" indent="0" algn="l" rtl="0">
              <a:spcBef>
                <a:spcPts val="0"/>
              </a:spcBef>
              <a:spcAft>
                <a:spcPts val="0"/>
              </a:spcAft>
              <a:buNone/>
            </a:pPr>
            <a:r>
              <a:rPr lang="zh-CN" altLang="en-US" dirty="0">
                <a:latin typeface="Times New Roman"/>
                <a:ea typeface="Times New Roman"/>
                <a:cs typeface="Times New Roman"/>
                <a:sym typeface="Times New Roman"/>
              </a:rPr>
              <a:t>以色列在埃及刚刚度过了</a:t>
            </a:r>
            <a:r>
              <a:rPr lang="en-US" altLang="zh-CN" dirty="0">
                <a:latin typeface="Times New Roman"/>
                <a:ea typeface="Times New Roman"/>
                <a:cs typeface="Times New Roman"/>
                <a:sym typeface="Times New Roman"/>
              </a:rPr>
              <a:t>400</a:t>
            </a:r>
            <a:r>
              <a:rPr lang="zh-CN" altLang="en-US" dirty="0">
                <a:latin typeface="Times New Roman"/>
                <a:ea typeface="Times New Roman"/>
                <a:cs typeface="Times New Roman"/>
                <a:sym typeface="Times New Roman"/>
              </a:rPr>
              <a:t>年。 我们找到了他们离开埃及的记录，但埃及并没有离开他们。 在经历了一代又一代的异国奴隶制之后，他们需要重新审视自己是谁。</a:t>
            </a:r>
            <a:endParaRPr dirty="0">
              <a:latin typeface="Times New Roman"/>
              <a:ea typeface="Times New Roman"/>
              <a:cs typeface="Times New Roman"/>
              <a:sym typeface="Times New Roman"/>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altLang="zh-CN" b="1" dirty="0">
                <a:latin typeface="Arial" panose="020B0604020202020204" pitchFamily="34" charset="0"/>
                <a:cs typeface="ＭＳ Ｐゴシック" charset="0"/>
              </a:rPr>
              <a:t>Jacob’s sons avert marrying the women at Shechem but threaten the promise to Abraham’s descendants by tempting the people of the land to wipe them out for slaughtering the men of Shechem.</a:t>
            </a:r>
          </a:p>
          <a:p>
            <a:r>
              <a:rPr lang="zh-CN" altLang="en-US" b="1" dirty="0">
                <a:latin typeface="Arial" panose="020B0604020202020204" pitchFamily="34" charset="0"/>
                <a:cs typeface="ＭＳ Ｐゴシック" charset="0"/>
              </a:rPr>
              <a:t>雅各的儿子们避免与示剑的女子结婚，但由于屠杀示剑的男子，他们引诱当地人将他们灭绝，从而威胁了对亚伯拉罕后裔的应许。</a:t>
            </a:r>
            <a:endParaRPr lang="en-US" b="1" dirty="0">
              <a:latin typeface="Arial" panose="020B0604020202020204" pitchFamily="34" charset="0"/>
              <a:cs typeface="ＭＳ Ｐゴシック" charset="0"/>
            </a:endParaRPr>
          </a:p>
        </p:txBody>
      </p:sp>
    </p:spTree>
    <p:extLst>
      <p:ext uri="{BB962C8B-B14F-4D97-AF65-F5344CB8AC3E}">
        <p14:creationId xmlns:p14="http://schemas.microsoft.com/office/powerpoint/2010/main" val="338855629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altLang="zh-CN" b="1" dirty="0">
                <a:latin typeface="Arial" panose="020B0604020202020204" pitchFamily="34" charset="0"/>
                <a:cs typeface="ＭＳ Ｐゴシック" charset="0"/>
              </a:rPr>
              <a:t>We typically don’t talk about rape and murder in church—but the Bible gives a very real view of these flawed people through whom God worked—just like us!</a:t>
            </a:r>
          </a:p>
          <a:p>
            <a:r>
              <a:rPr lang="zh-CN" altLang="en-US" b="1" dirty="0">
                <a:latin typeface="Arial" panose="020B0604020202020204" pitchFamily="34" charset="0"/>
                <a:cs typeface="Arial" panose="020B0604020202020204" pitchFamily="34" charset="0"/>
              </a:rPr>
              <a:t>我们通常在教会里不谈论强奸和谋杀，但圣经真实地展现了这些有缺陷的人，通过他们神也在做工</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就像我们一样！</a:t>
            </a:r>
            <a:endParaRPr lang="en-US" b="1" dirty="0">
              <a:latin typeface="Arial" panose="020B0604020202020204" pitchFamily="34" charset="0"/>
              <a:cs typeface="ＭＳ Ｐゴシック" charset="0"/>
            </a:endParaRPr>
          </a:p>
        </p:txBody>
      </p:sp>
    </p:spTree>
    <p:extLst>
      <p:ext uri="{BB962C8B-B14F-4D97-AF65-F5344CB8AC3E}">
        <p14:creationId xmlns:p14="http://schemas.microsoft.com/office/powerpoint/2010/main" val="263319275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altLang="zh-CN" b="1" dirty="0">
                <a:latin typeface="Arial" panose="020B0604020202020204" pitchFamily="34" charset="0"/>
                <a:cs typeface="Arial" panose="020B0604020202020204" pitchFamily="34" charset="0"/>
              </a:rPr>
              <a:t>Jacob’s descendants focus on the life of Joseph, whose bondage and deliverance in Egypt picture the same for Israel and Jesus to teach faith in God’s redemption despite suffering (37:2–50:26).</a:t>
            </a:r>
          </a:p>
          <a:p>
            <a:r>
              <a:rPr kumimoji="1" lang="zh-CN" altLang="en-US" b="1" dirty="0">
                <a:latin typeface="Arial" panose="020B0604020202020204" pitchFamily="34" charset="0"/>
                <a:cs typeface="Arial" panose="020B0604020202020204" pitchFamily="34" charset="0"/>
              </a:rPr>
              <a:t>雅各的后代关注约瑟的生活，约瑟在埃及所受的奴役和拯救描绘了以色列和耶稣的生活，以此教导人们尽管遭受苦难，仍然要相信上帝的救赎（</a:t>
            </a:r>
            <a:r>
              <a:rPr kumimoji="1" lang="en-US" altLang="zh-CN" b="1" dirty="0">
                <a:latin typeface="Arial" panose="020B0604020202020204" pitchFamily="34" charset="0"/>
                <a:cs typeface="Arial" panose="020B0604020202020204" pitchFamily="34" charset="0"/>
              </a:rPr>
              <a:t>37:2–50:26</a:t>
            </a:r>
            <a:r>
              <a:rPr kumimoji="1" lang="zh-CN" altLang="en-US" b="1" dirty="0">
                <a:latin typeface="Arial" panose="020B0604020202020204" pitchFamily="34" charset="0"/>
                <a:cs typeface="Arial" panose="020B0604020202020204" pitchFamily="34" charset="0"/>
              </a:rPr>
              <a:t>）。</a:t>
            </a:r>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u="none" strike="noStrike" cap="none" smtClean="0">
                <a:solidFill>
                  <a:schemeClr val="dk1"/>
                </a:solidFill>
                <a:sym typeface="Arial"/>
              </a:rPr>
              <a:t>82</a:t>
            </a:fld>
            <a:endParaRPr lang="en-US" sz="1200" u="none" strike="noStrike" cap="none" dirty="0">
              <a:solidFill>
                <a:schemeClr val="dk1"/>
              </a:solidFill>
              <a:sym typeface="Arial"/>
            </a:endParaRPr>
          </a:p>
        </p:txBody>
      </p:sp>
    </p:spTree>
    <p:extLst>
      <p:ext uri="{BB962C8B-B14F-4D97-AF65-F5344CB8AC3E}">
        <p14:creationId xmlns:p14="http://schemas.microsoft.com/office/powerpoint/2010/main" val="30469912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570EA5-A1E1-604C-9649-F1F212790654}"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“Joseph—a Type of Christ</a:t>
            </a:r>
          </a:p>
          <a:p>
            <a:r>
              <a:rPr lang="en-US" b="1" dirty="0">
                <a:latin typeface="Arial" panose="020B0604020202020204" pitchFamily="34" charset="0"/>
                <a:cs typeface="Arial" panose="020B0604020202020204" pitchFamily="34" charset="0"/>
              </a:rPr>
              <a:t>"By faith Joseph, when he died, made mention of the departing of the children of Israel; and gave commandment concerning His bones." Hebrews 11:22</a:t>
            </a:r>
          </a:p>
          <a:p>
            <a:r>
              <a:rPr lang="en-US" b="1" dirty="0">
                <a:latin typeface="Arial" panose="020B0604020202020204" pitchFamily="34" charset="0"/>
                <a:cs typeface="Arial" panose="020B0604020202020204" pitchFamily="34" charset="0"/>
              </a:rPr>
              <a:t>Jacob had twelve sons. Joseph was his eleventh son, born to Jacob in his old age. Jacob loved Joseph more than all his children. This caused the older brothers to hate Joseph.</a:t>
            </a:r>
          </a:p>
          <a:p>
            <a:r>
              <a:rPr lang="en-US" b="1" dirty="0">
                <a:latin typeface="Arial" panose="020B0604020202020204" pitchFamily="34" charset="0"/>
                <a:cs typeface="Arial" panose="020B0604020202020204" pitchFamily="34" charset="0"/>
              </a:rPr>
              <a:t>Once, when the older brothers were far away tending sheep, Jacob sent Joseph to see how they were. When the brothers saw Joseph coming, they conspired to kill him. One brother, Judah, did not want Joseph to be killed. He persuaded the others to sell him as a slave to a caravan of traders going to Egypt. The brothers told their father that wild beasts had killed Joseph.</a:t>
            </a:r>
          </a:p>
          <a:p>
            <a:r>
              <a:rPr lang="en-US" b="1" dirty="0">
                <a:latin typeface="Arial" panose="020B0604020202020204" pitchFamily="34" charset="0"/>
                <a:cs typeface="Arial" panose="020B0604020202020204" pitchFamily="34" charset="0"/>
              </a:rPr>
              <a:t>Through no fault of his own, Joseph ended up as a slave in the house of Potiphar, a wealthy Egyptian man. But God was with Joseph.”</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_________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Lesson 9: Jesus Christ is “Lord of All”</a:t>
            </a:r>
          </a:p>
          <a:p>
            <a:pPr eaLnBrk="1" hangingPunct="1"/>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ubdavid.org</a:t>
            </a:r>
            <a:r>
              <a:rPr lang="en-US" dirty="0">
                <a:latin typeface="Times New Roman" charset="0"/>
                <a:ea typeface="ＭＳ Ｐゴシック" charset="0"/>
                <a:cs typeface="ＭＳ Ｐゴシック" charset="0"/>
              </a:rPr>
              <a:t>/youth-world/winners1/winners1_09.html</a:t>
            </a:r>
          </a:p>
          <a:p>
            <a:pPr eaLnBrk="1" hangingPunct="1"/>
            <a:r>
              <a:rPr lang="en-US" dirty="0">
                <a:latin typeface="Times New Roman" charset="0"/>
                <a:ea typeface="ＭＳ Ｐゴシック" charset="0"/>
                <a:cs typeface="ＭＳ Ｐゴシック" charset="0"/>
              </a:rPr>
              <a:t>Accessed 5 Feb 2016</a:t>
            </a:r>
          </a:p>
          <a:p>
            <a:pPr eaLnBrk="1" hangingPunct="1"/>
            <a:endParaRPr lang="en-US" dirty="0">
              <a:latin typeface="Times New Roman" charset="0"/>
              <a:ea typeface="ＭＳ Ｐゴシック" charset="0"/>
              <a:cs typeface="ＭＳ Ｐゴシック" charset="0"/>
            </a:endParaRPr>
          </a:p>
          <a:p>
            <a:pPr eaLnBrk="1" hangingPunct="1"/>
            <a:r>
              <a:rPr lang="zh-CN" altLang="en-US" b="1" dirty="0">
                <a:latin typeface="Arial" panose="020B0604020202020204" pitchFamily="34" charset="0"/>
                <a:cs typeface="Arial" panose="020B0604020202020204" pitchFamily="34" charset="0"/>
              </a:rPr>
              <a:t>约瑟</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基督的预表 “约瑟因着信，临终的时候提到以色列族将来要出埃及，并为自己的骸骨留下遗命。”希伯来书</a:t>
            </a:r>
            <a:r>
              <a:rPr lang="en-US" altLang="zh-CN" b="1" dirty="0">
                <a:latin typeface="Arial" panose="020B0604020202020204" pitchFamily="34" charset="0"/>
                <a:cs typeface="Arial" panose="020B0604020202020204" pitchFamily="34" charset="0"/>
              </a:rPr>
              <a:t>11:22 </a:t>
            </a:r>
            <a:r>
              <a:rPr lang="zh-CN" altLang="en-US" b="1" dirty="0">
                <a:latin typeface="Arial" panose="020B0604020202020204" pitchFamily="34" charset="0"/>
                <a:cs typeface="Arial" panose="020B0604020202020204" pitchFamily="34" charset="0"/>
              </a:rPr>
              <a:t>雅各有十二个儿子。约瑟是他的第十一个儿子，在雅各年老时所生。雅各爱约瑟超过其他所有的孩子。这使得哥哥们恨约瑟。 有一次，当哥哥们远在外地放羊时，雅各派约瑟去看看他们的情况。当哥哥们看到约瑟过来时，他们合谋要杀他。其中一个哥哥，犹大，不想约瑟被杀。他劝其他人把约瑟作为奴隶卖给一队去埃及的商队。哥哥们告诉父亲说约瑟被野兽杀死了。 约瑟无辜地成了埃及一位富人波提乏家中的奴隶。但神与约瑟同在。</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E09258-7FBB-C744-9E0B-FC5502AFCFCD}"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SimSun" charset="0"/>
                <a:cs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endParaRPr>
          </a:p>
        </p:txBody>
      </p:sp>
      <p:sp>
        <p:nvSpPr>
          <p:cNvPr id="551938" name="Rectangle 2"/>
          <p:cNvSpPr>
            <a:spLocks noGrp="1" noRot="1" noChangeAspect="1" noChangeArrowheads="1"/>
          </p:cNvSpPr>
          <p:nvPr>
            <p:ph type="sldImg"/>
          </p:nvPr>
        </p:nvSpPr>
        <p:spPr>
          <a:xfrm>
            <a:off x="1130300" y="674688"/>
            <a:ext cx="4597400" cy="3448050"/>
          </a:xfrm>
          <a:solidFill>
            <a:srgbClr val="FFFFFF"/>
          </a:solidFill>
          <a:ln/>
        </p:spPr>
      </p:sp>
      <p:sp>
        <p:nvSpPr>
          <p:cNvPr id="55193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altLang="zh-CN" sz="1200" b="1" kern="1200" dirty="0">
                <a:solidFill>
                  <a:schemeClr val="tx1"/>
                </a:solidFill>
                <a:effectLst/>
                <a:latin typeface="Arial" panose="020B0604020202020204" pitchFamily="34" charset="0"/>
                <a:ea typeface="+mn-ea"/>
                <a:cs typeface="Arial" panose="020B0604020202020204" pitchFamily="34" charset="0"/>
              </a:rPr>
              <a:t>Joseph's testing and exaltation in Egypt show God's work to protect the chosen seed but Israel's need to be faithful as well, despite suffering (Gen 39–41).</a:t>
            </a:r>
            <a:r>
              <a:rPr lang="en-US" altLang="zh-CN" b="1" dirty="0">
                <a:effectLst/>
                <a:latin typeface="Arial" panose="020B0604020202020204" pitchFamily="34" charset="0"/>
                <a:cs typeface="Arial" panose="020B0604020202020204" pitchFamily="34" charset="0"/>
              </a:rPr>
              <a:t> </a:t>
            </a:r>
            <a:endParaRPr lang="zh-CN" altLang="en-US" dirty="0">
              <a:latin typeface="Times New Roman" charset="0"/>
              <a:ea typeface="ＭＳ Ｐゴシック" charset="0"/>
              <a:cs typeface="ＭＳ Ｐゴシック" charset="0"/>
            </a:endParaRPr>
          </a:p>
          <a:p>
            <a:pPr eaLnBrk="1" hangingPunct="1"/>
            <a:r>
              <a:rPr lang="zh-CN" altLang="en-US" b="1" dirty="0">
                <a:latin typeface="Arial" panose="020B0604020202020204" pitchFamily="34" charset="0"/>
                <a:cs typeface="Arial" panose="020B0604020202020204" pitchFamily="34" charset="0"/>
              </a:rPr>
              <a:t>约瑟在埃及的试炼和被高举显示了神保护选民的工作，但以色列也需要忠诚，即使遭受苦难（创世纪</a:t>
            </a:r>
            <a:r>
              <a:rPr lang="en-US" altLang="zh-CN" b="1" dirty="0">
                <a:latin typeface="Arial" panose="020B0604020202020204" pitchFamily="34" charset="0"/>
                <a:cs typeface="Arial" panose="020B0604020202020204" pitchFamily="34" charset="0"/>
              </a:rPr>
              <a:t>39–41</a:t>
            </a:r>
            <a:r>
              <a:rPr lang="zh-CN" altLang="en-US" b="1" dirty="0">
                <a:latin typeface="Arial" panose="020B0604020202020204" pitchFamily="34" charset="0"/>
                <a:cs typeface="Arial" panose="020B0604020202020204" pitchFamily="34" charset="0"/>
              </a:rPr>
              <a:t>章）。</a:t>
            </a:r>
            <a:endParaRPr lang="zh-CN" altLang="en-US" b="1" dirty="0">
              <a:latin typeface="Arial" panose="020B0604020202020204" pitchFamily="34" charset="0"/>
              <a:ea typeface="SimSun" charset="0"/>
              <a:cs typeface="SimSun"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altLang="zh-CN" sz="1200" b="1" kern="1200" dirty="0">
                <a:solidFill>
                  <a:schemeClr val="tx1"/>
                </a:solidFill>
                <a:effectLst/>
                <a:latin typeface="Arial" panose="020B0604020202020204" pitchFamily="34" charset="0"/>
                <a:ea typeface="+mn-ea"/>
                <a:cs typeface="Arial" panose="020B0604020202020204" pitchFamily="34" charset="0"/>
              </a:rPr>
              <a:t>The deliverance of Jacob's family by Joseph's exaltation in Egypt shows God's protection and blessing on the promised seed, eventually fulfilled in Christ (Gen 42–50).</a:t>
            </a:r>
            <a:r>
              <a:rPr lang="en-US" altLang="zh-CN" b="1" dirty="0">
                <a:effectLst/>
                <a:latin typeface="Arial" panose="020B0604020202020204" pitchFamily="34" charset="0"/>
                <a:cs typeface="Arial" panose="020B0604020202020204" pitchFamily="34" charset="0"/>
              </a:rPr>
              <a:t> </a:t>
            </a:r>
            <a:endParaRPr lang="en-US" altLang="zh-CN" b="1" dirty="0">
              <a:latin typeface="Arial" panose="020B0604020202020204" pitchFamily="34" charset="0"/>
              <a:cs typeface="Arial" panose="020B0604020202020204" pitchFamily="34" charset="0"/>
            </a:endParaRPr>
          </a:p>
          <a:p>
            <a:r>
              <a:rPr lang="zh-CN" altLang="en-US" b="1" dirty="0">
                <a:latin typeface="Arial" panose="020B0604020202020204" pitchFamily="34" charset="0"/>
                <a:cs typeface="Arial" panose="020B0604020202020204" pitchFamily="34" charset="0"/>
              </a:rPr>
              <a:t>雅各的家族因约瑟在埃及被荣升而得救，显示了神对应许子孙的保护和祝福，最终在基督里得以实现（创世纪</a:t>
            </a:r>
            <a:r>
              <a:rPr lang="en-US" altLang="zh-CN" b="1" dirty="0">
                <a:latin typeface="Arial" panose="020B0604020202020204" pitchFamily="34" charset="0"/>
                <a:cs typeface="Arial" panose="020B0604020202020204" pitchFamily="34" charset="0"/>
              </a:rPr>
              <a:t>42–50</a:t>
            </a:r>
            <a:r>
              <a:rPr lang="zh-CN" altLang="en-US" b="1" dirty="0">
                <a:latin typeface="Arial" panose="020B0604020202020204" pitchFamily="34" charset="0"/>
                <a:cs typeface="Arial" panose="020B0604020202020204" pitchFamily="34" charset="0"/>
              </a:rPr>
              <a:t>章）。</a:t>
            </a:r>
            <a:endParaRPr kumimoji="1" lang="zh-CN" altLang="en-US" b="1"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u="none" strike="noStrike" cap="none" smtClean="0">
                <a:solidFill>
                  <a:schemeClr val="dk1"/>
                </a:solidFill>
                <a:sym typeface="Arial"/>
              </a:rPr>
              <a:t>85</a:t>
            </a:fld>
            <a:endParaRPr lang="en-US" sz="1200" u="none" strike="noStrike" cap="none" dirty="0">
              <a:solidFill>
                <a:schemeClr val="dk1"/>
              </a:solidFill>
              <a:sym typeface="Arial"/>
            </a:endParaRPr>
          </a:p>
        </p:txBody>
      </p:sp>
    </p:spTree>
    <p:extLst>
      <p:ext uri="{BB962C8B-B14F-4D97-AF65-F5344CB8AC3E}">
        <p14:creationId xmlns:p14="http://schemas.microsoft.com/office/powerpoint/2010/main" val="24569064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56359AD-A8A4-234A-9F2A-620521301F47}" type="slidenum">
              <a:rPr kumimoji="0" lang="zh-CN" alt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altLang="zh-CN"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99362" name="Rectangle 2"/>
          <p:cNvSpPr>
            <a:spLocks noGrp="1" noRot="1" noChangeAspect="1" noChangeArrowheads="1"/>
          </p:cNvSpPr>
          <p:nvPr>
            <p:ph type="sldImg"/>
          </p:nvPr>
        </p:nvSpPr>
        <p:spPr>
          <a:xfrm>
            <a:off x="1130300" y="674688"/>
            <a:ext cx="4597400" cy="3448050"/>
          </a:xfrm>
          <a:solidFill>
            <a:srgbClr val="FFFFFF"/>
          </a:solidFill>
          <a:ln/>
        </p:spPr>
      </p:sp>
      <p:sp>
        <p:nvSpPr>
          <p:cNvPr id="3993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altLang="zh-CN" sz="1200" b="1" kern="1200" dirty="0">
              <a:solidFill>
                <a:schemeClr val="tx1"/>
              </a:solidFill>
              <a:effectLst/>
              <a:latin typeface="Arial" panose="020B0604020202020204" pitchFamily="34" charset="0"/>
              <a:ea typeface="+mn-ea"/>
              <a:cs typeface="Arial" panose="020B0604020202020204" pitchFamily="34" charset="0"/>
            </a:endParaRP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altLang="zh-CN" sz="1200" b="1" kern="1200" dirty="0">
                <a:solidFill>
                  <a:schemeClr val="tx1"/>
                </a:solidFill>
                <a:effectLst/>
                <a:latin typeface="Arial" panose="020B0604020202020204" pitchFamily="34" charset="0"/>
                <a:ea typeface="+mn-ea"/>
                <a:cs typeface="Arial" panose="020B0604020202020204" pitchFamily="34" charset="0"/>
              </a:rPr>
              <a:t>Jacob's family moves to Egypt after Joseph tests them and reveals himself so that the family would move there in faith and be provided for through Joseph's wise rule to instruct Israel on God's commitment to his promise (42:1–47:27).</a:t>
            </a:r>
            <a:r>
              <a:rPr lang="en-US" altLang="zh-CN" b="1" dirty="0">
                <a:effectLst/>
                <a:latin typeface="Arial" panose="020B0604020202020204" pitchFamily="34" charset="0"/>
                <a:cs typeface="Arial" panose="020B0604020202020204" pitchFamily="34" charset="0"/>
              </a:rPr>
              <a:t> </a:t>
            </a:r>
            <a:endParaRPr lang="en-US" altLang="zh-CN" b="1" dirty="0">
              <a:latin typeface="Arial" panose="020B0604020202020204" pitchFamily="34" charset="0"/>
              <a:cs typeface="Arial" panose="020B0604020202020204" pitchFamily="34" charset="0"/>
            </a:endParaRPr>
          </a:p>
          <a:p>
            <a:endParaRPr lang="en-US" altLang="zh-CN" b="1" dirty="0">
              <a:latin typeface="Arial" panose="020B0604020202020204" pitchFamily="34" charset="0"/>
              <a:cs typeface="Arial" panose="020B0604020202020204" pitchFamily="34" charset="0"/>
            </a:endParaRPr>
          </a:p>
          <a:p>
            <a:r>
              <a:rPr lang="zh-CN" altLang="en-US" b="1" dirty="0">
                <a:latin typeface="Arial" panose="020B0604020202020204" pitchFamily="34" charset="0"/>
                <a:cs typeface="Arial" panose="020B0604020202020204" pitchFamily="34" charset="0"/>
              </a:rPr>
              <a:t>雅各的家族在约瑟试探他们并揭示身份后迁往埃及，使家族凭信心迁移到那里，并通过约瑟的智慧统治得到供养，以教导以色列神对他应许的承诺（创世纪</a:t>
            </a:r>
            <a:r>
              <a:rPr lang="en-US" altLang="zh-CN" b="1" dirty="0">
                <a:latin typeface="Arial" panose="020B0604020202020204" pitchFamily="34" charset="0"/>
                <a:cs typeface="Arial" panose="020B0604020202020204" pitchFamily="34" charset="0"/>
              </a:rPr>
              <a:t>42:1–47:27</a:t>
            </a:r>
            <a:r>
              <a:rPr lang="zh-CN" altLang="en-US" b="1" dirty="0">
                <a:latin typeface="Arial" panose="020B0604020202020204" pitchFamily="34" charset="0"/>
                <a:cs typeface="Arial" panose="020B0604020202020204" pitchFamily="34" charset="0"/>
              </a:rPr>
              <a:t>）。</a:t>
            </a:r>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u="none" strike="noStrike" cap="none" smtClean="0">
                <a:solidFill>
                  <a:schemeClr val="dk1"/>
                </a:solidFill>
                <a:sym typeface="Arial"/>
              </a:rPr>
              <a:t>87</a:t>
            </a:fld>
            <a:endParaRPr lang="en-US" sz="1200" u="none" strike="noStrike" cap="none" dirty="0">
              <a:solidFill>
                <a:schemeClr val="dk1"/>
              </a:solidFill>
              <a:sym typeface="Arial"/>
            </a:endParaRPr>
          </a:p>
        </p:txBody>
      </p:sp>
    </p:spTree>
    <p:extLst>
      <p:ext uri="{BB962C8B-B14F-4D97-AF65-F5344CB8AC3E}">
        <p14:creationId xmlns:p14="http://schemas.microsoft.com/office/powerpoint/2010/main" val="168608552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0D185C-5B4F-9244-A47A-37A957569FF3}"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SimSun" charset="0"/>
                <a:cs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endParaRPr>
          </a:p>
        </p:txBody>
      </p:sp>
      <p:sp>
        <p:nvSpPr>
          <p:cNvPr id="556034" name="Rectangle 2"/>
          <p:cNvSpPr>
            <a:spLocks noGrp="1" noRot="1" noChangeAspect="1" noChangeArrowheads="1" noTextEdit="1"/>
          </p:cNvSpPr>
          <p:nvPr>
            <p:ph type="sldImg"/>
          </p:nvPr>
        </p:nvSpPr>
        <p:spPr>
          <a:ln/>
        </p:spPr>
      </p:sp>
      <p:sp>
        <p:nvSpPr>
          <p:cNvPr id="556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b="1" dirty="0">
              <a:latin typeface="Arial" panose="020B0604020202020204" pitchFamily="34" charset="0"/>
              <a:ea typeface="SimSun" charset="0"/>
              <a:cs typeface="SimSun"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altLang="zh-CN" sz="1200" b="1" kern="1200" dirty="0">
              <a:solidFill>
                <a:schemeClr val="tx1"/>
              </a:solidFill>
              <a:effectLst/>
              <a:latin typeface="Arial" panose="020B0604020202020204" pitchFamily="34" charset="0"/>
              <a:ea typeface="+mn-ea"/>
              <a:cs typeface="Arial" panose="020B0604020202020204" pitchFamily="34" charset="0"/>
            </a:endParaRP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altLang="zh-CN" sz="1200" b="1" kern="1200" dirty="0">
                <a:solidFill>
                  <a:schemeClr val="tx1"/>
                </a:solidFill>
                <a:effectLst/>
                <a:latin typeface="Arial" panose="020B0604020202020204" pitchFamily="34" charset="0"/>
                <a:ea typeface="+mn-ea"/>
                <a:cs typeface="Arial" panose="020B0604020202020204" pitchFamily="34" charset="0"/>
              </a:rPr>
              <a:t>God continues to bless Israel through the faithful actions of Jacob and Joseph to encourage Israel to also express faith in God's promise (47:28–50:26).</a:t>
            </a:r>
            <a:r>
              <a:rPr lang="en-US" altLang="zh-CN" b="1" dirty="0">
                <a:effectLst/>
                <a:latin typeface="Arial" panose="020B0604020202020204" pitchFamily="34" charset="0"/>
                <a:cs typeface="Arial" panose="020B0604020202020204" pitchFamily="34" charset="0"/>
              </a:rPr>
              <a:t> </a:t>
            </a:r>
            <a:endParaRPr lang="en-US" altLang="zh-CN" b="1" dirty="0">
              <a:latin typeface="Arial" panose="020B0604020202020204" pitchFamily="34" charset="0"/>
              <a:cs typeface="Arial" panose="020B0604020202020204" pitchFamily="34" charset="0"/>
            </a:endParaRPr>
          </a:p>
          <a:p>
            <a:r>
              <a:rPr lang="zh-CN" altLang="en-US" b="1" dirty="0">
                <a:latin typeface="Arial" panose="020B0604020202020204" pitchFamily="34" charset="0"/>
                <a:cs typeface="Arial" panose="020B0604020202020204" pitchFamily="34" charset="0"/>
              </a:rPr>
              <a:t>上帝通过雅各和约瑟的忠诚行动继续祝福以色列，以鼓励以色列也要对上帝的应许表达信心（创世纪</a:t>
            </a:r>
            <a:r>
              <a:rPr lang="en-US" altLang="zh-CN" b="1" dirty="0">
                <a:latin typeface="Arial" panose="020B0604020202020204" pitchFamily="34" charset="0"/>
                <a:cs typeface="Arial" panose="020B0604020202020204" pitchFamily="34" charset="0"/>
              </a:rPr>
              <a:t>47:28–50:26</a:t>
            </a:r>
            <a:r>
              <a:rPr lang="zh-CN" altLang="en-US" b="1" dirty="0">
                <a:latin typeface="Arial" panose="020B0604020202020204" pitchFamily="34" charset="0"/>
                <a:cs typeface="Arial" panose="020B0604020202020204" pitchFamily="34" charset="0"/>
              </a:rPr>
              <a:t>）。</a:t>
            </a:r>
            <a:endParaRPr kumimoji="1" lang="zh-CN" altLang="en-US" b="1"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u="none" strike="noStrike" cap="none" smtClean="0">
                <a:solidFill>
                  <a:schemeClr val="dk1"/>
                </a:solidFill>
                <a:sym typeface="Arial"/>
              </a:rPr>
              <a:t>89</a:t>
            </a:fld>
            <a:endParaRPr lang="en-US" sz="1200" u="none" strike="noStrike" cap="none" dirty="0">
              <a:solidFill>
                <a:schemeClr val="dk1"/>
              </a:solidFill>
              <a:sym typeface="Arial"/>
            </a:endParaRPr>
          </a:p>
        </p:txBody>
      </p:sp>
    </p:spTree>
    <p:extLst>
      <p:ext uri="{BB962C8B-B14F-4D97-AF65-F5344CB8AC3E}">
        <p14:creationId xmlns:p14="http://schemas.microsoft.com/office/powerpoint/2010/main" val="127956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9CF31F3-B572-134A-AF12-729BCC77A57C}" type="slidenum">
              <a:rPr kumimoji="0" lang="en-US"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73730" name="Rectangle 2"/>
          <p:cNvSpPr>
            <a:spLocks noGrp="1" noRot="1" noChangeAspect="1" noChangeArrowheads="1"/>
          </p:cNvSpPr>
          <p:nvPr>
            <p:ph type="sldImg"/>
          </p:nvPr>
        </p:nvSpPr>
        <p:spPr bwMode="auto">
          <a:xfrm>
            <a:off x="1152525" y="692150"/>
            <a:ext cx="4552950" cy="34163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373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119CA0-0BC3-594F-88DF-C933F1F21CF5}"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SimSun" charset="0"/>
                <a:cs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endParaRPr>
          </a:p>
        </p:txBody>
      </p:sp>
      <p:sp>
        <p:nvSpPr>
          <p:cNvPr id="558082" name="Rectangle 2"/>
          <p:cNvSpPr>
            <a:spLocks noGrp="1" noRot="1" noChangeAspect="1" noChangeArrowheads="1"/>
          </p:cNvSpPr>
          <p:nvPr>
            <p:ph type="sldImg"/>
          </p:nvPr>
        </p:nvSpPr>
        <p:spPr>
          <a:xfrm>
            <a:off x="1130300" y="674688"/>
            <a:ext cx="4597400" cy="3448050"/>
          </a:xfrm>
          <a:solidFill>
            <a:srgbClr val="FFFFFF"/>
          </a:solidFill>
          <a:ln/>
        </p:spPr>
      </p:sp>
      <p:sp>
        <p:nvSpPr>
          <p:cNvPr id="5580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b="1" dirty="0">
              <a:latin typeface="Arial" panose="020B0604020202020204" pitchFamily="34" charset="0"/>
              <a:ea typeface="SimSun" charset="0"/>
              <a:cs typeface="SimSun"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284305-39A5-CF4A-A560-DAB4BFBA3107}"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32551146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85BA2F-9F1A-1046-970D-B4F438B9A83B}"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SimSun" charset="0"/>
                <a:cs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endParaRPr>
          </a:p>
        </p:txBody>
      </p:sp>
      <p:sp>
        <p:nvSpPr>
          <p:cNvPr id="572418" name="Rectangle 2"/>
          <p:cNvSpPr>
            <a:spLocks noGrp="1" noRot="1" noChangeAspect="1" noChangeArrowheads="1"/>
          </p:cNvSpPr>
          <p:nvPr>
            <p:ph type="sldImg"/>
          </p:nvPr>
        </p:nvSpPr>
        <p:spPr>
          <a:xfrm>
            <a:off x="1130300" y="674688"/>
            <a:ext cx="4597400" cy="3448050"/>
          </a:xfrm>
          <a:solidFill>
            <a:srgbClr val="FFFFFF"/>
          </a:solidFill>
          <a:ln/>
        </p:spPr>
      </p:sp>
      <p:sp>
        <p:nvSpPr>
          <p:cNvPr id="57241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altLang="zh-CN" dirty="0">
                <a:latin typeface="Times New Roman" charset="0"/>
                <a:ea typeface="ＭＳ Ｐゴシック" charset="0"/>
                <a:cs typeface="ＭＳ Ｐゴシック" charset="0"/>
              </a:rPr>
              <a:t>Election is seen in the last section of Genesis too—Joseph makes his brothers swear to return his bones to Canaan when the family returns home as a sign of his faith in the promise of God, then he dies (50:22-26).</a:t>
            </a:r>
          </a:p>
          <a:p>
            <a:pPr eaLnBrk="1" hangingPunct="1"/>
            <a:endParaRPr lang="en-US" altLang="zh-CN" b="1" dirty="0">
              <a:latin typeface="Arial" panose="020B0604020202020204" pitchFamily="34" charset="0"/>
              <a:ea typeface="SimSun" charset="0"/>
              <a:cs typeface="SimSun" charset="0"/>
            </a:endParaRPr>
          </a:p>
          <a:p>
            <a:pPr eaLnBrk="1" hangingPunct="1"/>
            <a:r>
              <a:rPr lang="zh-CN" altLang="en-US" b="1" dirty="0">
                <a:latin typeface="Arial" panose="020B0604020202020204" pitchFamily="34" charset="0"/>
                <a:ea typeface="SimSun" charset="0"/>
                <a:cs typeface="SimSun" charset="0"/>
              </a:rPr>
              <a:t>拣选也出现在</a:t>
            </a:r>
            <a:r>
              <a:rPr lang="en-US" altLang="zh-CN" b="1" dirty="0">
                <a:latin typeface="Arial" panose="020B0604020202020204" pitchFamily="34" charset="0"/>
                <a:ea typeface="SimSun" charset="0"/>
                <a:cs typeface="SimSun" charset="0"/>
              </a:rPr>
              <a:t>《</a:t>
            </a:r>
            <a:r>
              <a:rPr lang="zh-CN" altLang="en-US" b="1" dirty="0">
                <a:latin typeface="Arial" panose="020B0604020202020204" pitchFamily="34" charset="0"/>
                <a:ea typeface="SimSun" charset="0"/>
                <a:cs typeface="SimSun" charset="0"/>
              </a:rPr>
              <a:t>创世纪</a:t>
            </a:r>
            <a:r>
              <a:rPr lang="en-US" altLang="zh-CN" b="1" dirty="0">
                <a:latin typeface="Arial" panose="020B0604020202020204" pitchFamily="34" charset="0"/>
                <a:ea typeface="SimSun" charset="0"/>
                <a:cs typeface="SimSun" charset="0"/>
              </a:rPr>
              <a:t>》</a:t>
            </a:r>
            <a:r>
              <a:rPr lang="zh-CN" altLang="en-US" b="1" dirty="0">
                <a:latin typeface="Arial" panose="020B0604020202020204" pitchFamily="34" charset="0"/>
                <a:ea typeface="SimSun" charset="0"/>
                <a:cs typeface="SimSun" charset="0"/>
              </a:rPr>
              <a:t>的最后一部分 </a:t>
            </a:r>
            <a:r>
              <a:rPr lang="en-US" altLang="zh-CN" b="1" dirty="0">
                <a:latin typeface="Arial" panose="020B0604020202020204" pitchFamily="34" charset="0"/>
                <a:ea typeface="SimSun" charset="0"/>
                <a:cs typeface="SimSun" charset="0"/>
              </a:rPr>
              <a:t>——</a:t>
            </a:r>
            <a:r>
              <a:rPr lang="zh-CN" altLang="en-US" b="1" dirty="0">
                <a:latin typeface="Arial" panose="020B0604020202020204" pitchFamily="34" charset="0"/>
                <a:ea typeface="SimSun" charset="0"/>
                <a:cs typeface="SimSun" charset="0"/>
              </a:rPr>
              <a:t> 约瑟让他的弟兄们发誓，当家人回家时，要把他的骨头送回迦南，</a:t>
            </a:r>
            <a:r>
              <a:rPr lang="zh-CN" altLang="en-US" b="1" dirty="0">
                <a:latin typeface="Arial" panose="020B0604020202020204" pitchFamily="34" charset="0"/>
                <a:cs typeface="Arial" panose="020B0604020202020204" pitchFamily="34" charset="0"/>
              </a:rPr>
              <a:t>作为他对上帝应许的信心的标志，然后他去世了</a:t>
            </a:r>
            <a:r>
              <a:rPr lang="zh-CN" altLang="en-US" b="1" dirty="0">
                <a:latin typeface="Arial" panose="020B0604020202020204" pitchFamily="34" charset="0"/>
                <a:ea typeface="SimSun" charset="0"/>
                <a:cs typeface="Arial" panose="020B0604020202020204" pitchFamily="34" charset="0"/>
              </a:rPr>
              <a:t>。</a:t>
            </a:r>
            <a:r>
              <a:rPr lang="zh-CN" altLang="en-US" b="1" dirty="0">
                <a:latin typeface="Arial" panose="020B0604020202020204" pitchFamily="34" charset="0"/>
                <a:ea typeface="SimSun" charset="0"/>
                <a:cs typeface="SimSun" charset="0"/>
              </a:rPr>
              <a:t>（</a:t>
            </a:r>
            <a:r>
              <a:rPr lang="en-US" altLang="zh-CN" b="1" dirty="0">
                <a:latin typeface="Arial" panose="020B0604020202020204" pitchFamily="34" charset="0"/>
                <a:ea typeface="SimSun" charset="0"/>
                <a:cs typeface="SimSun" charset="0"/>
              </a:rPr>
              <a:t>50:22-26</a:t>
            </a:r>
            <a:r>
              <a:rPr lang="zh-CN" altLang="en-US" b="1" dirty="0">
                <a:latin typeface="Arial" panose="020B0604020202020204" pitchFamily="34" charset="0"/>
                <a:ea typeface="SimSun" charset="0"/>
                <a:cs typeface="SimSun" charset="0"/>
              </a:rPr>
              <a:t>）。</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0253269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3"/>
        <p:cNvGrpSpPr/>
        <p:nvPr/>
      </p:nvGrpSpPr>
      <p:grpSpPr>
        <a:xfrm>
          <a:off x="0" y="0"/>
          <a:ext cx="0" cy="0"/>
          <a:chOff x="0" y="0"/>
          <a:chExt cx="0" cy="0"/>
        </a:xfrm>
      </p:grpSpPr>
      <p:sp>
        <p:nvSpPr>
          <p:cNvPr id="4424" name="Google Shape;4424;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t>94</a:t>
            </a:fld>
            <a:endParaRPr kumimoji="0" sz="1200" b="0" i="0" u="none" strike="noStrike" kern="0" cap="none" spc="0" normalizeH="0" baseline="0" noProof="0">
              <a:ln>
                <a:noFill/>
              </a:ln>
              <a:solidFill>
                <a:srgbClr val="FFFFFF"/>
              </a:solidFill>
              <a:effectLst/>
              <a:uLnTx/>
              <a:uFillTx/>
              <a:latin typeface="Comic Sans MS"/>
              <a:ea typeface="Comic Sans MS"/>
              <a:cs typeface="Comic Sans MS"/>
              <a:sym typeface="Comic Sans MS"/>
            </a:endParaRPr>
          </a:p>
        </p:txBody>
      </p:sp>
      <p:sp>
        <p:nvSpPr>
          <p:cNvPr id="4425" name="Google Shape;4425;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26" name="Google Shape;4426;p15: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306915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2"/>
        <p:cNvGrpSpPr/>
        <p:nvPr/>
      </p:nvGrpSpPr>
      <p:grpSpPr>
        <a:xfrm>
          <a:off x="0" y="0"/>
          <a:ext cx="0" cy="0"/>
          <a:chOff x="0" y="0"/>
          <a:chExt cx="0" cy="0"/>
        </a:xfrm>
      </p:grpSpPr>
      <p:sp>
        <p:nvSpPr>
          <p:cNvPr id="4453" name="Google Shape;4453;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t>95</a:t>
            </a:fld>
            <a:endParaRPr kumimoji="0" sz="1200" b="0" i="0" u="none" strike="noStrike" kern="0" cap="none" spc="0" normalizeH="0" baseline="0" noProof="0">
              <a:ln>
                <a:noFill/>
              </a:ln>
              <a:solidFill>
                <a:srgbClr val="FFFFFF"/>
              </a:solidFill>
              <a:effectLst/>
              <a:uLnTx/>
              <a:uFillTx/>
              <a:latin typeface="Comic Sans MS"/>
              <a:ea typeface="Comic Sans MS"/>
              <a:cs typeface="Comic Sans MS"/>
              <a:sym typeface="Comic Sans MS"/>
            </a:endParaRPr>
          </a:p>
        </p:txBody>
      </p:sp>
      <p:sp>
        <p:nvSpPr>
          <p:cNvPr id="4454" name="Google Shape;4454;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55" name="Google Shape;4455;p18: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207953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710545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cs typeface="Arial" panose="020B0604020202020204" pitchFamily="34"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0"/>
        <p:cNvGrpSpPr/>
        <p:nvPr/>
      </p:nvGrpSpPr>
      <p:grpSpPr>
        <a:xfrm>
          <a:off x="0" y="0"/>
          <a:ext cx="0" cy="0"/>
          <a:chOff x="0" y="0"/>
          <a:chExt cx="0" cy="0"/>
        </a:xfrm>
      </p:grpSpPr>
      <p:sp>
        <p:nvSpPr>
          <p:cNvPr id="191" name="Google Shape;191;p2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92" name="Google Shape;192;p2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lt1"/>
              </a:buClr>
              <a:buSzPts val="3200"/>
              <a:buFont typeface="Arial"/>
              <a:buNone/>
              <a:defRPr b="1" i="0">
                <a:latin typeface="Arial" panose="020B0604020202020204" pitchFamily="34" charset="0"/>
                <a:cs typeface="Arial" panose="020B0604020202020204" pitchFamily="34" charset="0"/>
              </a:defRPr>
            </a:lvl1pPr>
            <a:lvl2pPr lvl="1" algn="ctr">
              <a:spcBef>
                <a:spcPts val="560"/>
              </a:spcBef>
              <a:spcAft>
                <a:spcPts val="0"/>
              </a:spcAft>
              <a:buClr>
                <a:schemeClr val="lt1"/>
              </a:buClr>
              <a:buSzPts val="2800"/>
              <a:buFont typeface="Arial"/>
              <a:buNone/>
              <a:defRPr/>
            </a:lvl2pPr>
            <a:lvl3pPr lvl="2" algn="ctr">
              <a:spcBef>
                <a:spcPts val="480"/>
              </a:spcBef>
              <a:spcAft>
                <a:spcPts val="0"/>
              </a:spcAft>
              <a:buClr>
                <a:schemeClr val="lt1"/>
              </a:buClr>
              <a:buSzPts val="2400"/>
              <a:buFont typeface="Arial"/>
              <a:buNone/>
              <a:defRPr/>
            </a:lvl3pPr>
            <a:lvl4pPr lvl="3" algn="ctr">
              <a:spcBef>
                <a:spcPts val="400"/>
              </a:spcBef>
              <a:spcAft>
                <a:spcPts val="0"/>
              </a:spcAft>
              <a:buClr>
                <a:schemeClr val="lt1"/>
              </a:buClr>
              <a:buSzPts val="2000"/>
              <a:buFont typeface="Arial"/>
              <a:buNone/>
              <a:defRPr/>
            </a:lvl4pPr>
            <a:lvl5pPr lvl="4" algn="ctr">
              <a:spcBef>
                <a:spcPts val="400"/>
              </a:spcBef>
              <a:spcAft>
                <a:spcPts val="0"/>
              </a:spcAft>
              <a:buClr>
                <a:schemeClr val="lt1"/>
              </a:buClr>
              <a:buSzPts val="2000"/>
              <a:buFont typeface="Arial"/>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dirty="0"/>
          </a:p>
        </p:txBody>
      </p:sp>
      <p:sp>
        <p:nvSpPr>
          <p:cNvPr id="193" name="Google Shape;193;p2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2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2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47"/>
        <p:cNvGrpSpPr/>
        <p:nvPr/>
      </p:nvGrpSpPr>
      <p:grpSpPr>
        <a:xfrm>
          <a:off x="0" y="0"/>
          <a:ext cx="0" cy="0"/>
          <a:chOff x="0" y="0"/>
          <a:chExt cx="0" cy="0"/>
        </a:xfrm>
      </p:grpSpPr>
      <p:sp>
        <p:nvSpPr>
          <p:cNvPr id="248" name="Google Shape;248;p37"/>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49" name="Google Shape;249;p37"/>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50" name="Google Shape;250;p3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3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3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683726477"/>
      </p:ext>
    </p:extLst>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7444025"/>
      </p:ext>
    </p:extLst>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42153075"/>
      </p:ext>
    </p:extLst>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i="0" dirty="0">
                <a:solidFill>
                  <a:srgbClr val="FFD34A"/>
                </a:solidFill>
                <a:latin typeface="Arial" panose="020B0604020202020204" pitchFamily="34"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i="0" dirty="0">
                <a:solidFill>
                  <a:srgbClr val="FFD34A"/>
                </a:solidFill>
                <a:latin typeface="Arial" panose="020B0604020202020204" pitchFamily="34"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i="0" dirty="0">
                <a:solidFill>
                  <a:srgbClr val="FFD34A"/>
                </a:solidFill>
                <a:latin typeface="Arial" panose="020B0604020202020204" pitchFamily="34"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505355344"/>
      </p:ext>
    </p:extLst>
  </p:cSld>
  <p:clrMapOvr>
    <a:masterClrMapping/>
  </p:clrMapOvr>
  <p:transition spd="med">
    <p:cu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8/3/24</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b="1" i="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797014602"/>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735E2676-4587-7048-8416-A104337E0C53}" type="slidenum">
              <a:rPr lang="en-US" smtClean="0"/>
              <a:pPr>
                <a:defRPr/>
              </a:pPr>
              <a:t>‹#›</a:t>
            </a:fld>
            <a:endParaRPr lang="en-US" dirty="0"/>
          </a:p>
        </p:txBody>
      </p:sp>
    </p:spTree>
    <p:extLst>
      <p:ext uri="{BB962C8B-B14F-4D97-AF65-F5344CB8AC3E}">
        <p14:creationId xmlns:p14="http://schemas.microsoft.com/office/powerpoint/2010/main" val="3978651105"/>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F9DEA4C9-6685-2240-9FC5-EC2AA1BDAF3B}" type="slidenum">
              <a:rPr lang="en-US" smtClean="0"/>
              <a:pPr>
                <a:defRPr/>
              </a:pPr>
              <a:t>‹#›</a:t>
            </a:fld>
            <a:endParaRPr lang="en-US" dirty="0"/>
          </a:p>
        </p:txBody>
      </p:sp>
    </p:spTree>
    <p:extLst>
      <p:ext uri="{BB962C8B-B14F-4D97-AF65-F5344CB8AC3E}">
        <p14:creationId xmlns:p14="http://schemas.microsoft.com/office/powerpoint/2010/main" val="1019349780"/>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2DEC6019-EFA2-C14F-B72A-F0CFE81F03B1}" type="slidenum">
              <a:rPr lang="en-US" smtClean="0"/>
              <a:pPr>
                <a:defRPr/>
              </a:pPr>
              <a:t>‹#›</a:t>
            </a:fld>
            <a:endParaRPr lang="en-US" dirty="0"/>
          </a:p>
        </p:txBody>
      </p:sp>
    </p:spTree>
    <p:extLst>
      <p:ext uri="{BB962C8B-B14F-4D97-AF65-F5344CB8AC3E}">
        <p14:creationId xmlns:p14="http://schemas.microsoft.com/office/powerpoint/2010/main" val="3384803338"/>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37C57CF6-98F9-2440-A5F2-07B3EEE900B6}" type="slidenum">
              <a:rPr lang="en-US" smtClean="0"/>
              <a:pPr>
                <a:defRPr/>
              </a:pPr>
              <a:t>‹#›</a:t>
            </a:fld>
            <a:endParaRPr lang="en-US" dirty="0"/>
          </a:p>
        </p:txBody>
      </p:sp>
    </p:spTree>
    <p:extLst>
      <p:ext uri="{BB962C8B-B14F-4D97-AF65-F5344CB8AC3E}">
        <p14:creationId xmlns:p14="http://schemas.microsoft.com/office/powerpoint/2010/main" val="112362253"/>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9C28A060-9B26-4F4D-AB5C-DA9A1B00E050}" type="slidenum">
              <a:rPr lang="en-US" smtClean="0"/>
              <a:pPr>
                <a:defRPr/>
              </a:pPr>
              <a:t>‹#›</a:t>
            </a:fld>
            <a:endParaRPr lang="en-US" dirty="0"/>
          </a:p>
        </p:txBody>
      </p:sp>
    </p:spTree>
    <p:extLst>
      <p:ext uri="{BB962C8B-B14F-4D97-AF65-F5344CB8AC3E}">
        <p14:creationId xmlns:p14="http://schemas.microsoft.com/office/powerpoint/2010/main" val="1100224890"/>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53"/>
        <p:cNvGrpSpPr/>
        <p:nvPr/>
      </p:nvGrpSpPr>
      <p:grpSpPr>
        <a:xfrm>
          <a:off x="0" y="0"/>
          <a:ext cx="0" cy="0"/>
          <a:chOff x="0" y="0"/>
          <a:chExt cx="0" cy="0"/>
        </a:xfrm>
      </p:grpSpPr>
      <p:sp>
        <p:nvSpPr>
          <p:cNvPr id="254" name="Google Shape;254;p38"/>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55" name="Google Shape;255;p38"/>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56" name="Google Shape;256;p3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3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3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5E268B30-6286-394C-BA4A-BC7D946201D5}" type="slidenum">
              <a:rPr lang="en-US" smtClean="0"/>
              <a:pPr>
                <a:defRPr/>
              </a:pPr>
              <a:t>‹#›</a:t>
            </a:fld>
            <a:endParaRPr lang="en-US" dirty="0"/>
          </a:p>
        </p:txBody>
      </p:sp>
    </p:spTree>
    <p:extLst>
      <p:ext uri="{BB962C8B-B14F-4D97-AF65-F5344CB8AC3E}">
        <p14:creationId xmlns:p14="http://schemas.microsoft.com/office/powerpoint/2010/main" val="1193277870"/>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7B39AE80-C79E-B048-B099-E0923068F3D6}" type="slidenum">
              <a:rPr lang="en-US" smtClean="0"/>
              <a:pPr>
                <a:defRPr/>
              </a:pPr>
              <a:t>‹#›</a:t>
            </a:fld>
            <a:endParaRPr lang="en-US" dirty="0"/>
          </a:p>
        </p:txBody>
      </p:sp>
    </p:spTree>
    <p:extLst>
      <p:ext uri="{BB962C8B-B14F-4D97-AF65-F5344CB8AC3E}">
        <p14:creationId xmlns:p14="http://schemas.microsoft.com/office/powerpoint/2010/main" val="1399624887"/>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5BC7118B-D190-0440-B91A-B22567A6D448}" type="slidenum">
              <a:rPr lang="en-US" smtClean="0"/>
              <a:pPr>
                <a:defRPr/>
              </a:pPr>
              <a:t>‹#›</a:t>
            </a:fld>
            <a:endParaRPr lang="en-US" dirty="0"/>
          </a:p>
        </p:txBody>
      </p:sp>
    </p:spTree>
    <p:extLst>
      <p:ext uri="{BB962C8B-B14F-4D97-AF65-F5344CB8AC3E}">
        <p14:creationId xmlns:p14="http://schemas.microsoft.com/office/powerpoint/2010/main" val="1713133519"/>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40170F3C-F9BB-A745-A211-9A7668AD49E2}" type="slidenum">
              <a:rPr lang="en-US" smtClean="0"/>
              <a:pPr>
                <a:defRPr/>
              </a:pPr>
              <a:t>‹#›</a:t>
            </a:fld>
            <a:endParaRPr lang="en-US" dirty="0"/>
          </a:p>
        </p:txBody>
      </p:sp>
    </p:spTree>
    <p:extLst>
      <p:ext uri="{BB962C8B-B14F-4D97-AF65-F5344CB8AC3E}">
        <p14:creationId xmlns:p14="http://schemas.microsoft.com/office/powerpoint/2010/main" val="4236665343"/>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8033C7AF-552E-9A4F-BA83-7E1714CDBE95}" type="slidenum">
              <a:rPr lang="en-US" smtClean="0"/>
              <a:pPr>
                <a:defRPr/>
              </a:pPr>
              <a:t>‹#›</a:t>
            </a:fld>
            <a:endParaRPr lang="en-US" dirty="0"/>
          </a:p>
        </p:txBody>
      </p:sp>
    </p:spTree>
    <p:extLst>
      <p:ext uri="{BB962C8B-B14F-4D97-AF65-F5344CB8AC3E}">
        <p14:creationId xmlns:p14="http://schemas.microsoft.com/office/powerpoint/2010/main" val="4007476099"/>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BEB5D31D-947E-4943-A025-2D72C16B529B}" type="slidenum">
              <a:rPr lang="en-US" smtClean="0"/>
              <a:pPr>
                <a:defRPr/>
              </a:pPr>
              <a:t>‹#›</a:t>
            </a:fld>
            <a:endParaRPr lang="en-US" dirty="0"/>
          </a:p>
        </p:txBody>
      </p:sp>
    </p:spTree>
    <p:extLst>
      <p:ext uri="{BB962C8B-B14F-4D97-AF65-F5344CB8AC3E}">
        <p14:creationId xmlns:p14="http://schemas.microsoft.com/office/powerpoint/2010/main" val="1649842233"/>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FA01187F-9E32-8749-8A05-9CE2274E42BD}" type="slidenum">
              <a:rPr lang="en-US" smtClean="0"/>
              <a:pPr>
                <a:defRPr/>
              </a:pPr>
              <a:t>‹#›</a:t>
            </a:fld>
            <a:endParaRPr lang="en-US" dirty="0"/>
          </a:p>
        </p:txBody>
      </p:sp>
    </p:spTree>
    <p:extLst>
      <p:ext uri="{BB962C8B-B14F-4D97-AF65-F5344CB8AC3E}">
        <p14:creationId xmlns:p14="http://schemas.microsoft.com/office/powerpoint/2010/main" val="2641277211"/>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3DEDA273-64C0-3345-B9C2-AB4E42FCC6C7}" type="slidenum">
              <a:rPr lang="en-US" smtClean="0"/>
              <a:pPr>
                <a:defRPr/>
              </a:pPr>
              <a:t>‹#›</a:t>
            </a:fld>
            <a:endParaRPr lang="en-US" dirty="0"/>
          </a:p>
        </p:txBody>
      </p:sp>
    </p:spTree>
    <p:extLst>
      <p:ext uri="{BB962C8B-B14F-4D97-AF65-F5344CB8AC3E}">
        <p14:creationId xmlns:p14="http://schemas.microsoft.com/office/powerpoint/2010/main" val="2495027762"/>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6DE513C4-C357-1E44-9771-50ABBE25167D}" type="slidenum">
              <a:rPr lang="en-US" smtClean="0"/>
              <a:pPr>
                <a:defRPr/>
              </a:pPr>
              <a:t>‹#›</a:t>
            </a:fld>
            <a:endParaRPr lang="en-US" dirty="0"/>
          </a:p>
        </p:txBody>
      </p:sp>
    </p:spTree>
    <p:extLst>
      <p:ext uri="{BB962C8B-B14F-4D97-AF65-F5344CB8AC3E}">
        <p14:creationId xmlns:p14="http://schemas.microsoft.com/office/powerpoint/2010/main" val="2255832555"/>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D6FACB31-38D9-D549-9839-9EB3C2F1E65E}" type="slidenum">
              <a:rPr lang="en-US" smtClean="0"/>
              <a:pPr>
                <a:defRPr/>
              </a:pPr>
              <a:t>‹#›</a:t>
            </a:fld>
            <a:endParaRPr lang="en-US" dirty="0"/>
          </a:p>
        </p:txBody>
      </p:sp>
    </p:spTree>
    <p:extLst>
      <p:ext uri="{BB962C8B-B14F-4D97-AF65-F5344CB8AC3E}">
        <p14:creationId xmlns:p14="http://schemas.microsoft.com/office/powerpoint/2010/main" val="3028058909"/>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4 Content" type="fourObj">
  <p:cSld name="FOUR_OBJECTS">
    <p:spTree>
      <p:nvGrpSpPr>
        <p:cNvPr id="1" name="Shape 259"/>
        <p:cNvGrpSpPr/>
        <p:nvPr/>
      </p:nvGrpSpPr>
      <p:grpSpPr>
        <a:xfrm>
          <a:off x="0" y="0"/>
          <a:ext cx="0" cy="0"/>
          <a:chOff x="0" y="0"/>
          <a:chExt cx="0" cy="0"/>
        </a:xfrm>
      </p:grpSpPr>
      <p:sp>
        <p:nvSpPr>
          <p:cNvPr id="260" name="Google Shape;260;p3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61" name="Google Shape;261;p39"/>
          <p:cNvSpPr txBox="1">
            <a:spLocks noGrp="1"/>
          </p:cNvSpPr>
          <p:nvPr>
            <p:ph type="body" idx="1"/>
          </p:nvPr>
        </p:nvSpPr>
        <p:spPr>
          <a:xfrm>
            <a:off x="6858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62" name="Google Shape;262;p39"/>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63" name="Google Shape;263;p39"/>
          <p:cNvSpPr txBox="1">
            <a:spLocks noGrp="1"/>
          </p:cNvSpPr>
          <p:nvPr>
            <p:ph type="body" idx="3"/>
          </p:nvPr>
        </p:nvSpPr>
        <p:spPr>
          <a:xfrm>
            <a:off x="6858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64" name="Google Shape;264;p39"/>
          <p:cNvSpPr txBox="1">
            <a:spLocks noGrp="1"/>
          </p:cNvSpPr>
          <p:nvPr>
            <p:ph type="body" idx="4"/>
          </p:nvPr>
        </p:nvSpPr>
        <p:spPr>
          <a:xfrm>
            <a:off x="46482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65" name="Google Shape;265;p3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 name="Google Shape;266;p3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7" name="Google Shape;267;p3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BADD14DE-0CC1-0C47-B3FD-D2269FAA9E50}" type="slidenum">
              <a:rPr lang="en-US" smtClean="0"/>
              <a:pPr>
                <a:defRPr/>
              </a:pPr>
              <a:t>‹#›</a:t>
            </a:fld>
            <a:endParaRPr lang="en-US" dirty="0"/>
          </a:p>
        </p:txBody>
      </p:sp>
    </p:spTree>
    <p:extLst>
      <p:ext uri="{BB962C8B-B14F-4D97-AF65-F5344CB8AC3E}">
        <p14:creationId xmlns:p14="http://schemas.microsoft.com/office/powerpoint/2010/main" val="2282546489"/>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7B17A53F-A42C-4A4E-8A65-7486E287B245}" type="slidenum">
              <a:rPr lang="en-US" smtClean="0"/>
              <a:pPr>
                <a:defRPr/>
              </a:pPr>
              <a:t>‹#›</a:t>
            </a:fld>
            <a:endParaRPr lang="en-US" dirty="0"/>
          </a:p>
        </p:txBody>
      </p:sp>
    </p:spTree>
    <p:extLst>
      <p:ext uri="{BB962C8B-B14F-4D97-AF65-F5344CB8AC3E}">
        <p14:creationId xmlns:p14="http://schemas.microsoft.com/office/powerpoint/2010/main" val="3361675403"/>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36C41A77-2749-EC48-AFDA-79CB5A3B530A}" type="slidenum">
              <a:rPr lang="en-US" smtClean="0"/>
              <a:pPr>
                <a:defRPr/>
              </a:pPr>
              <a:t>‹#›</a:t>
            </a:fld>
            <a:endParaRPr lang="en-US" dirty="0"/>
          </a:p>
        </p:txBody>
      </p:sp>
    </p:spTree>
    <p:extLst>
      <p:ext uri="{BB962C8B-B14F-4D97-AF65-F5344CB8AC3E}">
        <p14:creationId xmlns:p14="http://schemas.microsoft.com/office/powerpoint/2010/main" val="3494148138"/>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4C54209B-BC9D-8B45-90E4-BA12E5CF6920}" type="slidenum">
              <a:rPr lang="en-US" smtClean="0"/>
              <a:pPr>
                <a:defRPr/>
              </a:pPr>
              <a:t>‹#›</a:t>
            </a:fld>
            <a:endParaRPr lang="en-US" dirty="0"/>
          </a:p>
        </p:txBody>
      </p:sp>
    </p:spTree>
    <p:extLst>
      <p:ext uri="{BB962C8B-B14F-4D97-AF65-F5344CB8AC3E}">
        <p14:creationId xmlns:p14="http://schemas.microsoft.com/office/powerpoint/2010/main" val="3825533583"/>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F7ADAADA-8965-6E42-9967-DFAB4668B474}" type="slidenum">
              <a:rPr lang="en-US" smtClean="0"/>
              <a:pPr>
                <a:defRPr/>
              </a:pPr>
              <a:t>‹#›</a:t>
            </a:fld>
            <a:endParaRPr lang="en-US" dirty="0"/>
          </a:p>
        </p:txBody>
      </p:sp>
    </p:spTree>
    <p:extLst>
      <p:ext uri="{BB962C8B-B14F-4D97-AF65-F5344CB8AC3E}">
        <p14:creationId xmlns:p14="http://schemas.microsoft.com/office/powerpoint/2010/main" val="2737381429"/>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6310C7D1-0334-4E41-B69B-D86AA20DA9F3}" type="slidenum">
              <a:rPr lang="en-US" smtClean="0"/>
              <a:pPr>
                <a:defRPr/>
              </a:pPr>
              <a:t>‹#›</a:t>
            </a:fld>
            <a:endParaRPr lang="en-US" dirty="0"/>
          </a:p>
        </p:txBody>
      </p:sp>
    </p:spTree>
    <p:extLst>
      <p:ext uri="{BB962C8B-B14F-4D97-AF65-F5344CB8AC3E}">
        <p14:creationId xmlns:p14="http://schemas.microsoft.com/office/powerpoint/2010/main" val="1570072692"/>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46034111-E32D-8847-9904-3642B1BA8E88}" type="slidenum">
              <a:rPr lang="en-US" smtClean="0"/>
              <a:pPr>
                <a:defRPr/>
              </a:pPr>
              <a:t>‹#›</a:t>
            </a:fld>
            <a:endParaRPr lang="en-US" dirty="0"/>
          </a:p>
        </p:txBody>
      </p:sp>
    </p:spTree>
    <p:extLst>
      <p:ext uri="{BB962C8B-B14F-4D97-AF65-F5344CB8AC3E}">
        <p14:creationId xmlns:p14="http://schemas.microsoft.com/office/powerpoint/2010/main" val="2117105280"/>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AAC203EC-3DEF-7041-8D16-94F9388BBD6F}" type="slidenum">
              <a:rPr lang="en-US" smtClean="0"/>
              <a:pPr>
                <a:defRPr/>
              </a:pPr>
              <a:t>‹#›</a:t>
            </a:fld>
            <a:endParaRPr lang="en-US" dirty="0"/>
          </a:p>
        </p:txBody>
      </p:sp>
    </p:spTree>
    <p:extLst>
      <p:ext uri="{BB962C8B-B14F-4D97-AF65-F5344CB8AC3E}">
        <p14:creationId xmlns:p14="http://schemas.microsoft.com/office/powerpoint/2010/main" val="1354131748"/>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CF10F63A-159F-4C40-9C40-697549D38DAF}" type="slidenum">
              <a:rPr lang="en-US" smtClean="0"/>
              <a:pPr>
                <a:defRPr/>
              </a:pPr>
              <a:t>‹#›</a:t>
            </a:fld>
            <a:endParaRPr lang="en-US" dirty="0"/>
          </a:p>
        </p:txBody>
      </p:sp>
    </p:spTree>
    <p:extLst>
      <p:ext uri="{BB962C8B-B14F-4D97-AF65-F5344CB8AC3E}">
        <p14:creationId xmlns:p14="http://schemas.microsoft.com/office/powerpoint/2010/main" val="4052788723"/>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F1EB1D4C-CA92-8943-9857-150F69A2847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7779782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268"/>
        <p:cNvGrpSpPr/>
        <p:nvPr/>
      </p:nvGrpSpPr>
      <p:grpSpPr>
        <a:xfrm>
          <a:off x="0" y="0"/>
          <a:ext cx="0" cy="0"/>
          <a:chOff x="0" y="0"/>
          <a:chExt cx="0" cy="0"/>
        </a:xfrm>
      </p:grpSpPr>
      <p:sp>
        <p:nvSpPr>
          <p:cNvPr id="269" name="Google Shape;269;p4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70" name="Google Shape;270;p40"/>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71" name="Google Shape;271;p40"/>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72" name="Google Shape;272;p40"/>
          <p:cNvSpPr txBox="1">
            <a:spLocks noGrp="1"/>
          </p:cNvSpPr>
          <p:nvPr>
            <p:ph type="body" idx="3"/>
          </p:nvPr>
        </p:nvSpPr>
        <p:spPr>
          <a:xfrm>
            <a:off x="46482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73" name="Google Shape;273;p4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4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4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3F2160CF-F1D9-734B-99C1-C126C755F82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6899105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1C9ADBFE-261E-CE42-BD27-A3ACFEBC6D1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8355352"/>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9DDD5C7D-6F9E-D441-A6E4-9711C9B9EAD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14154401"/>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BE035E7B-B15D-CD45-9084-69F42CB4D9B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63396050"/>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0B329020-FFCC-5F4F-A898-7AD43BB4728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83582687"/>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9684C5A6-FBF2-BE47-A52C-634A0F6727B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38327046"/>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496027E5-F27B-9740-8BEC-D41EC8826B1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68282086"/>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8E7E465A-3CFA-814A-8AD6-1BD50C4BCF8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94535081"/>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29B4992F-3A54-014F-851D-6B32DACE2F8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95355604"/>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5949BB5E-5F40-294F-8D05-EB74BF22FDC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7102688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36"/>
        <p:cNvGrpSpPr/>
        <p:nvPr/>
      </p:nvGrpSpPr>
      <p:grpSpPr>
        <a:xfrm>
          <a:off x="0" y="0"/>
          <a:ext cx="0" cy="0"/>
          <a:chOff x="0" y="0"/>
          <a:chExt cx="0" cy="0"/>
        </a:xfrm>
      </p:grpSpPr>
      <p:sp>
        <p:nvSpPr>
          <p:cNvPr id="537" name="Google Shape;537;p7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38" name="Google Shape;538;p7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Times New Roman"/>
              <a:buNone/>
              <a:defRPr/>
            </a:lvl1pPr>
            <a:lvl2pPr lvl="1" algn="ctr">
              <a:spcBef>
                <a:spcPts val="560"/>
              </a:spcBef>
              <a:spcAft>
                <a:spcPts val="0"/>
              </a:spcAft>
              <a:buClr>
                <a:schemeClr val="dk1"/>
              </a:buClr>
              <a:buSzPts val="2800"/>
              <a:buFont typeface="Times New Roman"/>
              <a:buNone/>
              <a:defRPr/>
            </a:lvl2pPr>
            <a:lvl3pPr lvl="2" algn="ctr">
              <a:spcBef>
                <a:spcPts val="480"/>
              </a:spcBef>
              <a:spcAft>
                <a:spcPts val="0"/>
              </a:spcAft>
              <a:buClr>
                <a:schemeClr val="dk1"/>
              </a:buClr>
              <a:buSzPts val="2400"/>
              <a:buFont typeface="Times New Roman"/>
              <a:buNone/>
              <a:defRPr/>
            </a:lvl3pPr>
            <a:lvl4pPr lvl="3" algn="ctr">
              <a:spcBef>
                <a:spcPts val="400"/>
              </a:spcBef>
              <a:spcAft>
                <a:spcPts val="0"/>
              </a:spcAft>
              <a:buClr>
                <a:schemeClr val="dk1"/>
              </a:buClr>
              <a:buSzPts val="2000"/>
              <a:buFont typeface="Times New Roman"/>
              <a:buNone/>
              <a:defRPr/>
            </a:lvl4pPr>
            <a:lvl5pPr lvl="4" algn="ctr">
              <a:spcBef>
                <a:spcPts val="400"/>
              </a:spcBef>
              <a:spcAft>
                <a:spcPts val="0"/>
              </a:spcAft>
              <a:buClr>
                <a:schemeClr val="dk1"/>
              </a:buClr>
              <a:buSzPts val="2000"/>
              <a:buFont typeface="Times New Roman"/>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a:p>
        </p:txBody>
      </p:sp>
      <p:sp>
        <p:nvSpPr>
          <p:cNvPr id="539" name="Google Shape;539;p7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0" name="Google Shape;540;p7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1" name="Google Shape;541;p7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pPr/>
              <a:t>‹#›</a:t>
            </a:fld>
            <a:endParaRPr lang="en-US" dirty="0"/>
          </a:p>
        </p:txBody>
      </p:sp>
    </p:spTree>
    <p:extLst>
      <p:ext uri="{BB962C8B-B14F-4D97-AF65-F5344CB8AC3E}">
        <p14:creationId xmlns:p14="http://schemas.microsoft.com/office/powerpoint/2010/main" val="176359951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pPr/>
              <a:t>‹#›</a:t>
            </a:fld>
            <a:endParaRPr lang="en-US" dirty="0"/>
          </a:p>
        </p:txBody>
      </p:sp>
    </p:spTree>
    <p:extLst>
      <p:ext uri="{BB962C8B-B14F-4D97-AF65-F5344CB8AC3E}">
        <p14:creationId xmlns:p14="http://schemas.microsoft.com/office/powerpoint/2010/main" val="25284428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pPr/>
              <a:t>‹#›</a:t>
            </a:fld>
            <a:endParaRPr lang="en-US" dirty="0"/>
          </a:p>
        </p:txBody>
      </p:sp>
    </p:spTree>
    <p:extLst>
      <p:ext uri="{BB962C8B-B14F-4D97-AF65-F5344CB8AC3E}">
        <p14:creationId xmlns:p14="http://schemas.microsoft.com/office/powerpoint/2010/main" val="389558918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pPr/>
              <a:t>‹#›</a:t>
            </a:fld>
            <a:endParaRPr lang="en-US" dirty="0"/>
          </a:p>
        </p:txBody>
      </p:sp>
    </p:spTree>
    <p:extLst>
      <p:ext uri="{BB962C8B-B14F-4D97-AF65-F5344CB8AC3E}">
        <p14:creationId xmlns:p14="http://schemas.microsoft.com/office/powerpoint/2010/main" val="352455624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pPr/>
              <a:t>‹#›</a:t>
            </a:fld>
            <a:endParaRPr lang="en-US" dirty="0"/>
          </a:p>
        </p:txBody>
      </p:sp>
    </p:spTree>
    <p:extLst>
      <p:ext uri="{BB962C8B-B14F-4D97-AF65-F5344CB8AC3E}">
        <p14:creationId xmlns:p14="http://schemas.microsoft.com/office/powerpoint/2010/main" val="63970721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pPr/>
              <a:t>‹#›</a:t>
            </a:fld>
            <a:endParaRPr lang="en-US" dirty="0"/>
          </a:p>
        </p:txBody>
      </p:sp>
    </p:spTree>
    <p:extLst>
      <p:ext uri="{BB962C8B-B14F-4D97-AF65-F5344CB8AC3E}">
        <p14:creationId xmlns:p14="http://schemas.microsoft.com/office/powerpoint/2010/main" val="299304225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pPr/>
              <a:t>‹#›</a:t>
            </a:fld>
            <a:endParaRPr lang="en-US" dirty="0"/>
          </a:p>
        </p:txBody>
      </p:sp>
    </p:spTree>
    <p:extLst>
      <p:ext uri="{BB962C8B-B14F-4D97-AF65-F5344CB8AC3E}">
        <p14:creationId xmlns:p14="http://schemas.microsoft.com/office/powerpoint/2010/main" val="299483103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pPr/>
              <a:t>‹#›</a:t>
            </a:fld>
            <a:endParaRPr lang="en-US" dirty="0"/>
          </a:p>
        </p:txBody>
      </p:sp>
    </p:spTree>
    <p:extLst>
      <p:ext uri="{BB962C8B-B14F-4D97-AF65-F5344CB8AC3E}">
        <p14:creationId xmlns:p14="http://schemas.microsoft.com/office/powerpoint/2010/main" val="33927959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pPr/>
              <a:t>‹#›</a:t>
            </a:fld>
            <a:endParaRPr lang="en-US" dirty="0"/>
          </a:p>
        </p:txBody>
      </p:sp>
    </p:spTree>
    <p:extLst>
      <p:ext uri="{BB962C8B-B14F-4D97-AF65-F5344CB8AC3E}">
        <p14:creationId xmlns:p14="http://schemas.microsoft.com/office/powerpoint/2010/main" val="38172503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pPr/>
              <a:t>‹#›</a:t>
            </a:fld>
            <a:endParaRPr lang="en-US" dirty="0"/>
          </a:p>
        </p:txBody>
      </p:sp>
    </p:spTree>
    <p:extLst>
      <p:ext uri="{BB962C8B-B14F-4D97-AF65-F5344CB8AC3E}">
        <p14:creationId xmlns:p14="http://schemas.microsoft.com/office/powerpoint/2010/main" val="3446723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13"/>
        <p:cNvGrpSpPr/>
        <p:nvPr/>
      </p:nvGrpSpPr>
      <p:grpSpPr>
        <a:xfrm>
          <a:off x="0" y="0"/>
          <a:ext cx="0" cy="0"/>
          <a:chOff x="0" y="0"/>
          <a:chExt cx="0" cy="0"/>
        </a:xfrm>
      </p:grpSpPr>
      <p:sp>
        <p:nvSpPr>
          <p:cNvPr id="714" name="Google Shape;714;p10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5" name="Google Shape;715;p10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6" name="Google Shape;716;p10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pPr/>
              <a:t>‹#›</a:t>
            </a:fld>
            <a:endParaRPr lang="en-US" dirty="0"/>
          </a:p>
        </p:txBody>
      </p:sp>
    </p:spTree>
    <p:extLst>
      <p:ext uri="{BB962C8B-B14F-4D97-AF65-F5344CB8AC3E}">
        <p14:creationId xmlns:p14="http://schemas.microsoft.com/office/powerpoint/2010/main" val="182796758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0B646595-7735-2F48-8964-0666D4860847}" type="slidenum">
              <a:rPr lang="en-US" smtClean="0"/>
              <a:pPr/>
              <a:t>‹#›</a:t>
            </a:fld>
            <a:endParaRPr lang="en-US" dirty="0"/>
          </a:p>
        </p:txBody>
      </p:sp>
    </p:spTree>
    <p:extLst>
      <p:ext uri="{BB962C8B-B14F-4D97-AF65-F5344CB8AC3E}">
        <p14:creationId xmlns:p14="http://schemas.microsoft.com/office/powerpoint/2010/main" val="41268198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2688301D-9D64-6548-A3C7-13D549750443}" type="slidenum">
              <a:rPr lang="en-US" smtClean="0"/>
              <a:pPr/>
              <a:t>‹#›</a:t>
            </a:fld>
            <a:endParaRPr lang="en-US" dirty="0"/>
          </a:p>
        </p:txBody>
      </p:sp>
    </p:spTree>
    <p:extLst>
      <p:ext uri="{BB962C8B-B14F-4D97-AF65-F5344CB8AC3E}">
        <p14:creationId xmlns:p14="http://schemas.microsoft.com/office/powerpoint/2010/main" val="145722522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39FE6585-C4B6-7B48-A4E1-287489D20226}" type="slidenum">
              <a:rPr lang="en-US" smtClean="0"/>
              <a:pPr/>
              <a:t>‹#›</a:t>
            </a:fld>
            <a:endParaRPr lang="en-US" dirty="0"/>
          </a:p>
        </p:txBody>
      </p:sp>
    </p:spTree>
    <p:extLst>
      <p:ext uri="{BB962C8B-B14F-4D97-AF65-F5344CB8AC3E}">
        <p14:creationId xmlns:p14="http://schemas.microsoft.com/office/powerpoint/2010/main" val="402243044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FC05EBA6-E05A-B646-9E59-A14B04A746EA}" type="slidenum">
              <a:rPr lang="en-US" smtClean="0"/>
              <a:pPr/>
              <a:t>‹#›</a:t>
            </a:fld>
            <a:endParaRPr lang="en-US" dirty="0"/>
          </a:p>
        </p:txBody>
      </p:sp>
    </p:spTree>
    <p:extLst>
      <p:ext uri="{BB962C8B-B14F-4D97-AF65-F5344CB8AC3E}">
        <p14:creationId xmlns:p14="http://schemas.microsoft.com/office/powerpoint/2010/main" val="39709078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6B810119-8BB0-0344-9333-007F6F139F4F}" type="slidenum">
              <a:rPr lang="en-US" smtClean="0"/>
              <a:pPr/>
              <a:t>‹#›</a:t>
            </a:fld>
            <a:endParaRPr lang="en-US" dirty="0"/>
          </a:p>
        </p:txBody>
      </p:sp>
    </p:spTree>
    <p:extLst>
      <p:ext uri="{BB962C8B-B14F-4D97-AF65-F5344CB8AC3E}">
        <p14:creationId xmlns:p14="http://schemas.microsoft.com/office/powerpoint/2010/main" val="347614297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5DECB0DF-02CA-FA47-9F7D-85E358EEBC0C}" type="slidenum">
              <a:rPr lang="en-US" smtClean="0"/>
              <a:pPr/>
              <a:t>‹#›</a:t>
            </a:fld>
            <a:endParaRPr lang="en-US" dirty="0"/>
          </a:p>
        </p:txBody>
      </p:sp>
    </p:spTree>
    <p:extLst>
      <p:ext uri="{BB962C8B-B14F-4D97-AF65-F5344CB8AC3E}">
        <p14:creationId xmlns:p14="http://schemas.microsoft.com/office/powerpoint/2010/main" val="72959591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6F11A112-8982-654D-9300-5413839F3486}" type="slidenum">
              <a:rPr lang="en-US" smtClean="0"/>
              <a:pPr/>
              <a:t>‹#›</a:t>
            </a:fld>
            <a:endParaRPr lang="en-US" dirty="0"/>
          </a:p>
        </p:txBody>
      </p:sp>
    </p:spTree>
    <p:extLst>
      <p:ext uri="{BB962C8B-B14F-4D97-AF65-F5344CB8AC3E}">
        <p14:creationId xmlns:p14="http://schemas.microsoft.com/office/powerpoint/2010/main" val="178200725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274DFA78-1F19-134D-AE8B-2DF7B8A2811A}" type="slidenum">
              <a:rPr lang="en-US" smtClean="0"/>
              <a:pPr/>
              <a:t>‹#›</a:t>
            </a:fld>
            <a:endParaRPr lang="en-US" dirty="0"/>
          </a:p>
        </p:txBody>
      </p:sp>
    </p:spTree>
    <p:extLst>
      <p:ext uri="{BB962C8B-B14F-4D97-AF65-F5344CB8AC3E}">
        <p14:creationId xmlns:p14="http://schemas.microsoft.com/office/powerpoint/2010/main" val="22589634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994EE0DE-0141-A047-B225-DE2CB3B96A7C}" type="slidenum">
              <a:rPr lang="en-US" smtClean="0"/>
              <a:pPr/>
              <a:t>‹#›</a:t>
            </a:fld>
            <a:endParaRPr lang="en-US" dirty="0"/>
          </a:p>
        </p:txBody>
      </p:sp>
    </p:spTree>
    <p:extLst>
      <p:ext uri="{BB962C8B-B14F-4D97-AF65-F5344CB8AC3E}">
        <p14:creationId xmlns:p14="http://schemas.microsoft.com/office/powerpoint/2010/main" val="666629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17"/>
        <p:cNvGrpSpPr/>
        <p:nvPr/>
      </p:nvGrpSpPr>
      <p:grpSpPr>
        <a:xfrm>
          <a:off x="0" y="0"/>
          <a:ext cx="0" cy="0"/>
          <a:chOff x="0" y="0"/>
          <a:chExt cx="0" cy="0"/>
        </a:xfrm>
      </p:grpSpPr>
      <p:sp>
        <p:nvSpPr>
          <p:cNvPr id="718" name="Google Shape;718;p10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19" name="Google Shape;719;p10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dk1"/>
              </a:buClr>
              <a:buSzPts val="3200"/>
              <a:buFont typeface="Times New Roman"/>
              <a:buNone/>
              <a:defRPr sz="3200" b="0" i="0" u="none" strike="noStrike" cap="none">
                <a:solidFill>
                  <a:schemeClr val="dk1"/>
                </a:solidFill>
                <a:latin typeface="Times New Roman"/>
                <a:ea typeface="Times New Roman"/>
                <a:cs typeface="Times New Roman"/>
                <a:sym typeface="Times New Roman"/>
              </a:defRPr>
            </a:lvl1pPr>
            <a:lvl2pPr marR="0" lvl="1" algn="ctr" rtl="0">
              <a:spcBef>
                <a:spcPts val="560"/>
              </a:spcBef>
              <a:spcAft>
                <a:spcPts val="0"/>
              </a:spcAft>
              <a:buClr>
                <a:schemeClr val="dk1"/>
              </a:buClr>
              <a:buSzPts val="2800"/>
              <a:buFont typeface="Times New Roman"/>
              <a:buNone/>
              <a:defRPr sz="2800" b="0" i="0" u="none" strike="noStrike" cap="none">
                <a:solidFill>
                  <a:schemeClr val="dk1"/>
                </a:solidFill>
                <a:latin typeface="Times New Roman"/>
                <a:ea typeface="Times New Roman"/>
                <a:cs typeface="Times New Roman"/>
                <a:sym typeface="Times New Roman"/>
              </a:defRPr>
            </a:lvl2pPr>
            <a:lvl3pPr marR="0" lvl="2" algn="ctr" rtl="0">
              <a:spcBef>
                <a:spcPts val="480"/>
              </a:spcBef>
              <a:spcAft>
                <a:spcPts val="0"/>
              </a:spcAft>
              <a:buClr>
                <a:schemeClr val="dk1"/>
              </a:buClr>
              <a:buSzPts val="2400"/>
              <a:buFont typeface="Times New Roman"/>
              <a:buNone/>
              <a:defRPr sz="2400" b="0" i="0" u="none" strike="noStrike" cap="none">
                <a:solidFill>
                  <a:schemeClr val="dk1"/>
                </a:solidFill>
                <a:latin typeface="Times New Roman"/>
                <a:ea typeface="Times New Roman"/>
                <a:cs typeface="Times New Roman"/>
                <a:sym typeface="Times New Roman"/>
              </a:defRPr>
            </a:lvl3pPr>
            <a:lvl4pPr marR="0" lvl="3" algn="ctr"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4pPr>
            <a:lvl5pPr marR="0" lvl="4" algn="ctr"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5pPr>
            <a:lvl6pPr marR="0" lvl="5" algn="ctr"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ctr"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ctr"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ctr"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720" name="Google Shape;720;p10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1" name="Google Shape;721;p10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2" name="Google Shape;722;p10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C62D0E9A-3BE8-3D43-BAC6-4D4B34716B4E}" type="slidenum">
              <a:rPr lang="en-US" smtClean="0"/>
              <a:pPr/>
              <a:t>‹#›</a:t>
            </a:fld>
            <a:endParaRPr lang="en-US" dirty="0"/>
          </a:p>
        </p:txBody>
      </p:sp>
    </p:spTree>
    <p:extLst>
      <p:ext uri="{BB962C8B-B14F-4D97-AF65-F5344CB8AC3E}">
        <p14:creationId xmlns:p14="http://schemas.microsoft.com/office/powerpoint/2010/main" val="212544565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D0FA83E-BCE5-C842-BE5A-FB6964D9E8BA}" type="slidenum">
              <a:rPr lang="en-US" smtClean="0"/>
              <a:pPr/>
              <a:t>‹#›</a:t>
            </a:fld>
            <a:endParaRPr lang="en-US" dirty="0"/>
          </a:p>
        </p:txBody>
      </p:sp>
    </p:spTree>
    <p:extLst>
      <p:ext uri="{BB962C8B-B14F-4D97-AF65-F5344CB8AC3E}">
        <p14:creationId xmlns:p14="http://schemas.microsoft.com/office/powerpoint/2010/main" val="420666469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2400" b="1" i="0" dirty="0">
                <a:solidFill>
                  <a:srgbClr val="FFFFFF"/>
                </a:solidFill>
                <a:latin typeface="Arial" panose="020B0604020202020204" pitchFamily="34" charset="0"/>
                <a:cs typeface="Arial" panose="020B0604020202020204" pitchFamily="34"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2400" b="1" i="0" dirty="0">
                <a:solidFill>
                  <a:srgbClr val="FFFFFF"/>
                </a:solidFill>
                <a:latin typeface="Arial" panose="020B0604020202020204" pitchFamily="34" charset="0"/>
                <a:cs typeface="Arial" panose="020B0604020202020204" pitchFamily="34"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2400" b="1" i="0" dirty="0">
                <a:solidFill>
                  <a:srgbClr val="FFFFFF"/>
                </a:solidFill>
                <a:latin typeface="Arial" panose="020B0604020202020204" pitchFamily="34" charset="0"/>
                <a:cs typeface="Arial" panose="020B0604020202020204" pitchFamily="34"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r>
              <a:rPr lang="en-US" dirty="0"/>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b="1" i="0">
                <a:latin typeface="Arial" panose="020B0604020202020204" pitchFamily="34" charset="0"/>
              </a:defRPr>
            </a:lvl1pPr>
          </a:lstStyle>
          <a:p>
            <a:r>
              <a:rPr lang="en-US" dirty="0"/>
              <a:t>Click to edit Master subtitle style</a:t>
            </a:r>
          </a:p>
        </p:txBody>
      </p:sp>
      <p:sp>
        <p:nvSpPr>
          <p:cNvPr id="12" name="Rectangle 12"/>
          <p:cNvSpPr>
            <a:spLocks noGrp="1" noChangeArrowheads="1"/>
          </p:cNvSpPr>
          <p:nvPr>
            <p:ph type="dt" sz="quarter" idx="10"/>
          </p:nvPr>
        </p:nvSpPr>
        <p:spPr/>
        <p:txBody>
          <a:bodyPr/>
          <a:lstStyle>
            <a:lvl1pPr>
              <a:defRPr b="1" i="0">
                <a:latin typeface="Arial" panose="020B0604020202020204" pitchFamily="34" charset="0"/>
                <a:ea typeface="+mn-ea"/>
                <a:cs typeface="+mn-cs"/>
              </a:defRPr>
            </a:lvl1pPr>
          </a:lstStyle>
          <a:p>
            <a:pPr>
              <a:defRPr/>
            </a:pPr>
            <a:endParaRPr lang="en-US" dirty="0"/>
          </a:p>
        </p:txBody>
      </p:sp>
      <p:sp>
        <p:nvSpPr>
          <p:cNvPr id="13" name="Rectangle 13"/>
          <p:cNvSpPr>
            <a:spLocks noGrp="1" noChangeArrowheads="1"/>
          </p:cNvSpPr>
          <p:nvPr>
            <p:ph type="ftr" sz="quarter" idx="11"/>
          </p:nvPr>
        </p:nvSpPr>
        <p:spPr/>
        <p:txBody>
          <a:bodyPr/>
          <a:lstStyle>
            <a:lvl1pPr>
              <a:defRPr b="1" i="0">
                <a:latin typeface="Arial" panose="020B0604020202020204" pitchFamily="34" charset="0"/>
                <a:ea typeface="+mn-ea"/>
                <a:cs typeface="+mn-cs"/>
              </a:defRPr>
            </a:lvl1pPr>
          </a:lstStyle>
          <a:p>
            <a:pPr>
              <a:defRPr/>
            </a:pPr>
            <a:endParaRPr lang="en-US" dirty="0"/>
          </a:p>
        </p:txBody>
      </p:sp>
      <p:sp>
        <p:nvSpPr>
          <p:cNvPr id="14" name="Rectangle 14"/>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73FDBE08-C15B-1749-94BF-263D7C3336A7}" type="slidenum">
              <a:rPr lang="zh-CN" altLang="en-US" smtClean="0"/>
              <a:pPr>
                <a:defRPr/>
              </a:pPr>
              <a:t>‹#›</a:t>
            </a:fld>
            <a:endParaRPr lang="en-US" altLang="zh-CN" dirty="0"/>
          </a:p>
        </p:txBody>
      </p:sp>
    </p:spTree>
    <p:extLst>
      <p:ext uri="{BB962C8B-B14F-4D97-AF65-F5344CB8AC3E}">
        <p14:creationId xmlns:p14="http://schemas.microsoft.com/office/powerpoint/2010/main" val="291102715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E0700969-4A07-3842-9216-D5E6A88E6E6D}" type="slidenum">
              <a:rPr lang="zh-CN" altLang="en-US" smtClean="0"/>
              <a:pPr>
                <a:defRPr/>
              </a:pPr>
              <a:t>‹#›</a:t>
            </a:fld>
            <a:endParaRPr lang="en-US" altLang="zh-CN" dirty="0"/>
          </a:p>
        </p:txBody>
      </p:sp>
    </p:spTree>
    <p:extLst>
      <p:ext uri="{BB962C8B-B14F-4D97-AF65-F5344CB8AC3E}">
        <p14:creationId xmlns:p14="http://schemas.microsoft.com/office/powerpoint/2010/main" val="309254291"/>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830581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529339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ea typeface="SimSun"/>
              </a:rPr>
              <a:pPr/>
              <a:t>8/3/24</a:t>
            </a:fld>
            <a:endParaRPr lang="en-US" dirty="0">
              <a:ea typeface="SimSun"/>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ea typeface="SimSun"/>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28012653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ea typeface="SimSun"/>
              </a:rPr>
              <a:pPr/>
              <a:t>8/3/24</a:t>
            </a:fld>
            <a:endParaRPr lang="en-US" dirty="0">
              <a:ea typeface="SimSun"/>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ea typeface="SimSun"/>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376130933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ea typeface="SimSun"/>
              </a:rPr>
              <a:pPr/>
              <a:t>8/3/24</a:t>
            </a:fld>
            <a:endParaRPr lang="en-US" dirty="0">
              <a:ea typeface="SimSun"/>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ea typeface="SimSun"/>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384446808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ea typeface="SimSun"/>
              </a:rPr>
              <a:pPr/>
              <a:t>8/3/24</a:t>
            </a:fld>
            <a:endParaRPr lang="en-US" dirty="0">
              <a:ea typeface="SimSun"/>
            </a:endParaRPr>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ea typeface="SimSun"/>
            </a:endParaRPr>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3309280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23"/>
        <p:cNvGrpSpPr/>
        <p:nvPr/>
      </p:nvGrpSpPr>
      <p:grpSpPr>
        <a:xfrm>
          <a:off x="0" y="0"/>
          <a:ext cx="0" cy="0"/>
          <a:chOff x="0" y="0"/>
          <a:chExt cx="0" cy="0"/>
        </a:xfrm>
      </p:grpSpPr>
      <p:sp>
        <p:nvSpPr>
          <p:cNvPr id="724" name="Google Shape;724;p10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25" name="Google Shape;725;p10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726" name="Google Shape;726;p10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7" name="Google Shape;727;p10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8" name="Google Shape;728;p10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ea typeface="SimSun"/>
              </a:rPr>
              <a:pPr/>
              <a:t>8/3/24</a:t>
            </a:fld>
            <a:endParaRPr lang="en-US" dirty="0">
              <a:ea typeface="SimSun"/>
            </a:endParaRPr>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ea typeface="SimSun"/>
            </a:endParaRPr>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283061889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ea typeface="SimSun"/>
              </a:rPr>
              <a:pPr/>
              <a:t>8/3/24</a:t>
            </a:fld>
            <a:endParaRPr lang="en-US" dirty="0">
              <a:ea typeface="SimSun"/>
            </a:endParaRPr>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ea typeface="SimSun"/>
            </a:endParaRPr>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9061955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ea typeface="SimSun"/>
              </a:rPr>
              <a:pPr/>
              <a:t>8/3/24</a:t>
            </a:fld>
            <a:endParaRPr lang="en-US" dirty="0">
              <a:ea typeface="SimSun"/>
            </a:endParaRPr>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ea typeface="SimSun"/>
            </a:endParaRPr>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57314652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ea typeface="SimSun"/>
              </a:rPr>
              <a:pPr/>
              <a:t>8/3/24</a:t>
            </a:fld>
            <a:endParaRPr lang="en-US" dirty="0">
              <a:ea typeface="SimSun"/>
            </a:endParaRPr>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ea typeface="SimSun"/>
            </a:endParaRPr>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265086514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ea typeface="SimSun"/>
              </a:rPr>
              <a:pPr/>
              <a:t>8/3/24</a:t>
            </a:fld>
            <a:endParaRPr lang="en-US" dirty="0">
              <a:ea typeface="SimSun"/>
            </a:endParaRPr>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ea typeface="SimSun"/>
            </a:endParaRPr>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312041154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ea typeface="SimSun"/>
              </a:rPr>
              <a:pPr/>
              <a:t>8/3/24</a:t>
            </a:fld>
            <a:endParaRPr lang="en-US" dirty="0">
              <a:ea typeface="SimSun"/>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ea typeface="SimSun"/>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95955560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ea typeface="SimSun"/>
              </a:rPr>
              <a:pPr/>
              <a:t>8/3/24</a:t>
            </a:fld>
            <a:endParaRPr lang="en-US" dirty="0">
              <a:ea typeface="SimSun"/>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ea typeface="SimSun"/>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89335588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306F601A-C718-B04D-8A93-3D4E5C86D3E8}" type="slidenum">
              <a:rPr lang="zh-CN" altLang="en-US" smtClean="0"/>
              <a:pPr>
                <a:defRPr/>
              </a:pPr>
              <a:t>‹#›</a:t>
            </a:fld>
            <a:endParaRPr lang="en-US" altLang="zh-CN" dirty="0"/>
          </a:p>
        </p:txBody>
      </p:sp>
    </p:spTree>
    <p:extLst>
      <p:ext uri="{BB962C8B-B14F-4D97-AF65-F5344CB8AC3E}">
        <p14:creationId xmlns:p14="http://schemas.microsoft.com/office/powerpoint/2010/main" val="281511180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B2C6FEB6-ECFD-0C4D-82B0-AC0DEB9D5298}" type="slidenum">
              <a:rPr lang="zh-CN" altLang="en-US" smtClean="0"/>
              <a:pPr>
                <a:defRPr/>
              </a:pPr>
              <a:t>‹#›</a:t>
            </a:fld>
            <a:endParaRPr lang="en-US" altLang="zh-CN" dirty="0"/>
          </a:p>
        </p:txBody>
      </p:sp>
    </p:spTree>
    <p:extLst>
      <p:ext uri="{BB962C8B-B14F-4D97-AF65-F5344CB8AC3E}">
        <p14:creationId xmlns:p14="http://schemas.microsoft.com/office/powerpoint/2010/main" val="379285207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1A08786A-70E1-9846-834C-8E544475637F}" type="slidenum">
              <a:rPr lang="zh-CN" altLang="en-US" smtClean="0"/>
              <a:pPr>
                <a:defRPr/>
              </a:pPr>
              <a:t>‹#›</a:t>
            </a:fld>
            <a:endParaRPr lang="en-US" altLang="zh-CN" dirty="0"/>
          </a:p>
        </p:txBody>
      </p:sp>
    </p:spTree>
    <p:extLst>
      <p:ext uri="{BB962C8B-B14F-4D97-AF65-F5344CB8AC3E}">
        <p14:creationId xmlns:p14="http://schemas.microsoft.com/office/powerpoint/2010/main" val="1644275594"/>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9"/>
        <p:cNvGrpSpPr/>
        <p:nvPr/>
      </p:nvGrpSpPr>
      <p:grpSpPr>
        <a:xfrm>
          <a:off x="0" y="0"/>
          <a:ext cx="0" cy="0"/>
          <a:chOff x="0" y="0"/>
          <a:chExt cx="0" cy="0"/>
        </a:xfrm>
      </p:grpSpPr>
      <p:sp>
        <p:nvSpPr>
          <p:cNvPr id="730" name="Google Shape;730;p10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31" name="Google Shape;731;p10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360"/>
              </a:spcBef>
              <a:spcAft>
                <a:spcPts val="0"/>
              </a:spcAft>
              <a:buClr>
                <a:schemeClr val="dk1"/>
              </a:buClr>
              <a:buSzPts val="1800"/>
              <a:buFont typeface="Times New Roman"/>
              <a:buNone/>
              <a:defRPr sz="18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320"/>
              </a:spcBef>
              <a:spcAft>
                <a:spcPts val="0"/>
              </a:spcAft>
              <a:buClr>
                <a:schemeClr val="dk1"/>
              </a:buClr>
              <a:buSzPts val="1600"/>
              <a:buFont typeface="Times New Roman"/>
              <a:buNone/>
              <a:defRPr sz="16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3200400" marR="0" lvl="6"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3657600" marR="0" lvl="7"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4114800" marR="0" lvl="8"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endParaRPr/>
          </a:p>
        </p:txBody>
      </p:sp>
      <p:sp>
        <p:nvSpPr>
          <p:cNvPr id="732" name="Google Shape;732;p10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3" name="Google Shape;733;p10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4" name="Google Shape;734;p10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D95BF178-700B-4E4E-83CE-700758C24764}" type="slidenum">
              <a:rPr lang="zh-CN" altLang="en-US" smtClean="0"/>
              <a:pPr>
                <a:defRPr/>
              </a:pPr>
              <a:t>‹#›</a:t>
            </a:fld>
            <a:endParaRPr lang="en-US" altLang="zh-CN" dirty="0"/>
          </a:p>
        </p:txBody>
      </p:sp>
    </p:spTree>
    <p:extLst>
      <p:ext uri="{BB962C8B-B14F-4D97-AF65-F5344CB8AC3E}">
        <p14:creationId xmlns:p14="http://schemas.microsoft.com/office/powerpoint/2010/main" val="2457655153"/>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4E865EBC-47EC-EC46-97CA-997A0AF8C92E}" type="slidenum">
              <a:rPr lang="zh-CN" altLang="en-US" smtClean="0"/>
              <a:pPr>
                <a:defRPr/>
              </a:pPr>
              <a:t>‹#›</a:t>
            </a:fld>
            <a:endParaRPr lang="en-US" altLang="zh-CN" dirty="0"/>
          </a:p>
        </p:txBody>
      </p:sp>
    </p:spTree>
    <p:extLst>
      <p:ext uri="{BB962C8B-B14F-4D97-AF65-F5344CB8AC3E}">
        <p14:creationId xmlns:p14="http://schemas.microsoft.com/office/powerpoint/2010/main" val="2959199585"/>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F3A28A09-37CF-694B-93A8-1C22B40C6283}" type="slidenum">
              <a:rPr lang="zh-CN" altLang="en-US" smtClean="0"/>
              <a:pPr>
                <a:defRPr/>
              </a:pPr>
              <a:t>‹#›</a:t>
            </a:fld>
            <a:endParaRPr lang="en-US" altLang="zh-CN" dirty="0"/>
          </a:p>
        </p:txBody>
      </p:sp>
    </p:spTree>
    <p:extLst>
      <p:ext uri="{BB962C8B-B14F-4D97-AF65-F5344CB8AC3E}">
        <p14:creationId xmlns:p14="http://schemas.microsoft.com/office/powerpoint/2010/main" val="4016563206"/>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735E2676-4587-7048-8416-A104337E0C53}" type="slidenum">
              <a:rPr lang="en-US" smtClean="0"/>
              <a:pPr>
                <a:defRPr/>
              </a:pPr>
              <a:t>‹#›</a:t>
            </a:fld>
            <a:endParaRPr lang="en-US" dirty="0"/>
          </a:p>
        </p:txBody>
      </p:sp>
    </p:spTree>
    <p:extLst>
      <p:ext uri="{BB962C8B-B14F-4D97-AF65-F5344CB8AC3E}">
        <p14:creationId xmlns:p14="http://schemas.microsoft.com/office/powerpoint/2010/main" val="1151128367"/>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F9DEA4C9-6685-2240-9FC5-EC2AA1BDAF3B}" type="slidenum">
              <a:rPr lang="en-US" smtClean="0"/>
              <a:pPr>
                <a:defRPr/>
              </a:pPr>
              <a:t>‹#›</a:t>
            </a:fld>
            <a:endParaRPr lang="en-US" dirty="0"/>
          </a:p>
        </p:txBody>
      </p:sp>
    </p:spTree>
    <p:extLst>
      <p:ext uri="{BB962C8B-B14F-4D97-AF65-F5344CB8AC3E}">
        <p14:creationId xmlns:p14="http://schemas.microsoft.com/office/powerpoint/2010/main" val="2314894879"/>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2DEC6019-EFA2-C14F-B72A-F0CFE81F03B1}" type="slidenum">
              <a:rPr lang="en-US" smtClean="0"/>
              <a:pPr>
                <a:defRPr/>
              </a:pPr>
              <a:t>‹#›</a:t>
            </a:fld>
            <a:endParaRPr lang="en-US" dirty="0"/>
          </a:p>
        </p:txBody>
      </p:sp>
    </p:spTree>
    <p:extLst>
      <p:ext uri="{BB962C8B-B14F-4D97-AF65-F5344CB8AC3E}">
        <p14:creationId xmlns:p14="http://schemas.microsoft.com/office/powerpoint/2010/main" val="2366343674"/>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37C57CF6-98F9-2440-A5F2-07B3EEE900B6}" type="slidenum">
              <a:rPr lang="en-US" smtClean="0"/>
              <a:pPr>
                <a:defRPr/>
              </a:pPr>
              <a:t>‹#›</a:t>
            </a:fld>
            <a:endParaRPr lang="en-US" dirty="0"/>
          </a:p>
        </p:txBody>
      </p:sp>
    </p:spTree>
    <p:extLst>
      <p:ext uri="{BB962C8B-B14F-4D97-AF65-F5344CB8AC3E}">
        <p14:creationId xmlns:p14="http://schemas.microsoft.com/office/powerpoint/2010/main" val="3404618631"/>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9C28A060-9B26-4F4D-AB5C-DA9A1B00E050}" type="slidenum">
              <a:rPr lang="en-US" smtClean="0"/>
              <a:pPr>
                <a:defRPr/>
              </a:pPr>
              <a:t>‹#›</a:t>
            </a:fld>
            <a:endParaRPr lang="en-US" dirty="0"/>
          </a:p>
        </p:txBody>
      </p:sp>
    </p:spTree>
    <p:extLst>
      <p:ext uri="{BB962C8B-B14F-4D97-AF65-F5344CB8AC3E}">
        <p14:creationId xmlns:p14="http://schemas.microsoft.com/office/powerpoint/2010/main" val="3741870040"/>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5E268B30-6286-394C-BA4A-BC7D946201D5}" type="slidenum">
              <a:rPr lang="en-US" smtClean="0"/>
              <a:pPr>
                <a:defRPr/>
              </a:pPr>
              <a:t>‹#›</a:t>
            </a:fld>
            <a:endParaRPr lang="en-US" dirty="0"/>
          </a:p>
        </p:txBody>
      </p:sp>
    </p:spTree>
    <p:extLst>
      <p:ext uri="{BB962C8B-B14F-4D97-AF65-F5344CB8AC3E}">
        <p14:creationId xmlns:p14="http://schemas.microsoft.com/office/powerpoint/2010/main" val="1136704144"/>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7B39AE80-C79E-B048-B099-E0923068F3D6}" type="slidenum">
              <a:rPr lang="en-US" smtClean="0"/>
              <a:pPr>
                <a:defRPr/>
              </a:pPr>
              <a:t>‹#›</a:t>
            </a:fld>
            <a:endParaRPr lang="en-US" dirty="0"/>
          </a:p>
        </p:txBody>
      </p:sp>
    </p:spTree>
    <p:extLst>
      <p:ext uri="{BB962C8B-B14F-4D97-AF65-F5344CB8AC3E}">
        <p14:creationId xmlns:p14="http://schemas.microsoft.com/office/powerpoint/2010/main" val="1102092871"/>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35"/>
        <p:cNvGrpSpPr/>
        <p:nvPr/>
      </p:nvGrpSpPr>
      <p:grpSpPr>
        <a:xfrm>
          <a:off x="0" y="0"/>
          <a:ext cx="0" cy="0"/>
          <a:chOff x="0" y="0"/>
          <a:chExt cx="0" cy="0"/>
        </a:xfrm>
      </p:grpSpPr>
      <p:sp>
        <p:nvSpPr>
          <p:cNvPr id="736" name="Google Shape;736;p10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37" name="Google Shape;737;p10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3pPr>
            <a:lvl4pPr marL="1828800" marR="0" lvl="3"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738" name="Google Shape;738;p10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3pPr>
            <a:lvl4pPr marL="1828800" marR="0" lvl="3"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739" name="Google Shape;739;p10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0" name="Google Shape;740;p10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1" name="Google Shape;741;p10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5BC7118B-D190-0440-B91A-B22567A6D448}" type="slidenum">
              <a:rPr lang="en-US" smtClean="0"/>
              <a:pPr>
                <a:defRPr/>
              </a:pPr>
              <a:t>‹#›</a:t>
            </a:fld>
            <a:endParaRPr lang="en-US" dirty="0"/>
          </a:p>
        </p:txBody>
      </p:sp>
    </p:spTree>
    <p:extLst>
      <p:ext uri="{BB962C8B-B14F-4D97-AF65-F5344CB8AC3E}">
        <p14:creationId xmlns:p14="http://schemas.microsoft.com/office/powerpoint/2010/main" val="879079426"/>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40170F3C-F9BB-A745-A211-9A7668AD49E2}" type="slidenum">
              <a:rPr lang="en-US" smtClean="0"/>
              <a:pPr>
                <a:defRPr/>
              </a:pPr>
              <a:t>‹#›</a:t>
            </a:fld>
            <a:endParaRPr lang="en-US" dirty="0"/>
          </a:p>
        </p:txBody>
      </p:sp>
    </p:spTree>
    <p:extLst>
      <p:ext uri="{BB962C8B-B14F-4D97-AF65-F5344CB8AC3E}">
        <p14:creationId xmlns:p14="http://schemas.microsoft.com/office/powerpoint/2010/main" val="2789786058"/>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8033C7AF-552E-9A4F-BA83-7E1714CDBE95}" type="slidenum">
              <a:rPr lang="en-US" smtClean="0"/>
              <a:pPr>
                <a:defRPr/>
              </a:pPr>
              <a:t>‹#›</a:t>
            </a:fld>
            <a:endParaRPr lang="en-US" dirty="0"/>
          </a:p>
        </p:txBody>
      </p:sp>
    </p:spTree>
    <p:extLst>
      <p:ext uri="{BB962C8B-B14F-4D97-AF65-F5344CB8AC3E}">
        <p14:creationId xmlns:p14="http://schemas.microsoft.com/office/powerpoint/2010/main" val="3426437040"/>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BEB5D31D-947E-4943-A025-2D72C16B529B}" type="slidenum">
              <a:rPr lang="en-US" smtClean="0"/>
              <a:pPr>
                <a:defRPr/>
              </a:pPr>
              <a:t>‹#›</a:t>
            </a:fld>
            <a:endParaRPr lang="en-US" dirty="0"/>
          </a:p>
        </p:txBody>
      </p:sp>
    </p:spTree>
    <p:extLst>
      <p:ext uri="{BB962C8B-B14F-4D97-AF65-F5344CB8AC3E}">
        <p14:creationId xmlns:p14="http://schemas.microsoft.com/office/powerpoint/2010/main" val="4034102341"/>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FA01187F-9E32-8749-8A05-9CE2274E42BD}" type="slidenum">
              <a:rPr lang="en-US" smtClean="0"/>
              <a:pPr>
                <a:defRPr/>
              </a:pPr>
              <a:t>‹#›</a:t>
            </a:fld>
            <a:endParaRPr lang="en-US" dirty="0"/>
          </a:p>
        </p:txBody>
      </p:sp>
    </p:spTree>
    <p:extLst>
      <p:ext uri="{BB962C8B-B14F-4D97-AF65-F5344CB8AC3E}">
        <p14:creationId xmlns:p14="http://schemas.microsoft.com/office/powerpoint/2010/main" val="2204717005"/>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D09A2113-972D-4B4E-B2C1-832CE9E14946}" type="slidenum">
              <a:rPr lang="en-US" smtClean="0"/>
              <a:pPr>
                <a:defRPr/>
              </a:pPr>
              <a:t>‹#›</a:t>
            </a:fld>
            <a:endParaRPr lang="en-US" dirty="0"/>
          </a:p>
        </p:txBody>
      </p:sp>
    </p:spTree>
    <p:extLst>
      <p:ext uri="{BB962C8B-B14F-4D97-AF65-F5344CB8AC3E}">
        <p14:creationId xmlns:p14="http://schemas.microsoft.com/office/powerpoint/2010/main" val="1628617175"/>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617C1EC7-050C-C748-A0D3-6C8A4E190FF6}" type="slidenum">
              <a:rPr lang="en-US" smtClean="0"/>
              <a:pPr>
                <a:defRPr/>
              </a:pPr>
              <a:t>‹#›</a:t>
            </a:fld>
            <a:endParaRPr lang="en-US" dirty="0"/>
          </a:p>
        </p:txBody>
      </p:sp>
    </p:spTree>
    <p:extLst>
      <p:ext uri="{BB962C8B-B14F-4D97-AF65-F5344CB8AC3E}">
        <p14:creationId xmlns:p14="http://schemas.microsoft.com/office/powerpoint/2010/main" val="502835904"/>
      </p:ext>
    </p:extLst>
  </p:cSld>
  <p:clrMapOvr>
    <a:masterClrMapping/>
  </p:clrMapOvr>
  <p:transition spd="med">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4479FC13-D5A0-0344-AA0C-A1601C467983}" type="slidenum">
              <a:rPr lang="en-US" smtClean="0"/>
              <a:pPr>
                <a:defRPr/>
              </a:pPr>
              <a:t>‹#›</a:t>
            </a:fld>
            <a:endParaRPr lang="en-US" dirty="0"/>
          </a:p>
        </p:txBody>
      </p:sp>
    </p:spTree>
    <p:extLst>
      <p:ext uri="{BB962C8B-B14F-4D97-AF65-F5344CB8AC3E}">
        <p14:creationId xmlns:p14="http://schemas.microsoft.com/office/powerpoint/2010/main" val="3653567047"/>
      </p:ext>
    </p:extLst>
  </p:cSld>
  <p:clrMapOvr>
    <a:masterClrMapping/>
  </p:clrMapOvr>
  <p:transition spd="med">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6805E639-E5EC-B740-8D83-CE8D0A57BFE0}" type="slidenum">
              <a:rPr lang="en-US" smtClean="0"/>
              <a:pPr>
                <a:defRPr/>
              </a:pPr>
              <a:t>‹#›</a:t>
            </a:fld>
            <a:endParaRPr lang="en-US" dirty="0"/>
          </a:p>
        </p:txBody>
      </p:sp>
    </p:spTree>
    <p:extLst>
      <p:ext uri="{BB962C8B-B14F-4D97-AF65-F5344CB8AC3E}">
        <p14:creationId xmlns:p14="http://schemas.microsoft.com/office/powerpoint/2010/main" val="3484919557"/>
      </p:ext>
    </p:extLst>
  </p:cSld>
  <p:clrMapOvr>
    <a:masterClrMapping/>
  </p:clrMapOvr>
  <p:transition spd="med">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30B1507F-EDA1-934E-A489-51615A28B3FF}" type="slidenum">
              <a:rPr lang="en-US" smtClean="0"/>
              <a:pPr>
                <a:defRPr/>
              </a:pPr>
              <a:t>‹#›</a:t>
            </a:fld>
            <a:endParaRPr lang="en-US" dirty="0"/>
          </a:p>
        </p:txBody>
      </p:sp>
    </p:spTree>
    <p:extLst>
      <p:ext uri="{BB962C8B-B14F-4D97-AF65-F5344CB8AC3E}">
        <p14:creationId xmlns:p14="http://schemas.microsoft.com/office/powerpoint/2010/main" val="2927997982"/>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6"/>
        <p:cNvGrpSpPr/>
        <p:nvPr/>
      </p:nvGrpSpPr>
      <p:grpSpPr>
        <a:xfrm>
          <a:off x="0" y="0"/>
          <a:ext cx="0" cy="0"/>
          <a:chOff x="0" y="0"/>
          <a:chExt cx="0" cy="0"/>
        </a:xfrm>
      </p:grpSpPr>
      <p:sp>
        <p:nvSpPr>
          <p:cNvPr id="197" name="Google Shape;197;p29"/>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98" name="Google Shape;198;p29"/>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99" name="Google Shape;199;p2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2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2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42"/>
        <p:cNvGrpSpPr/>
        <p:nvPr/>
      </p:nvGrpSpPr>
      <p:grpSpPr>
        <a:xfrm>
          <a:off x="0" y="0"/>
          <a:ext cx="0" cy="0"/>
          <a:chOff x="0" y="0"/>
          <a:chExt cx="0" cy="0"/>
        </a:xfrm>
      </p:grpSpPr>
      <p:sp>
        <p:nvSpPr>
          <p:cNvPr id="743" name="Google Shape;743;p1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4" name="Google Shape;744;p11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Times New Roman"/>
              <a:buNone/>
              <a:defRPr sz="2400" b="1"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400"/>
              </a:spcBef>
              <a:spcAft>
                <a:spcPts val="0"/>
              </a:spcAft>
              <a:buClr>
                <a:schemeClr val="dk1"/>
              </a:buClr>
              <a:buSzPts val="2000"/>
              <a:buFont typeface="Times New Roman"/>
              <a:buNone/>
              <a:defRPr sz="2000" b="1"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360"/>
              </a:spcBef>
              <a:spcAft>
                <a:spcPts val="0"/>
              </a:spcAft>
              <a:buClr>
                <a:schemeClr val="dk1"/>
              </a:buClr>
              <a:buSzPts val="1800"/>
              <a:buFont typeface="Times New Roman"/>
              <a:buNone/>
              <a:defRPr sz="1800" b="1"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6pPr>
            <a:lvl7pPr marL="3200400" marR="0" lvl="6"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7pPr>
            <a:lvl8pPr marL="3657600" marR="0" lvl="7"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8pPr>
            <a:lvl9pPr marL="4114800" marR="0" lvl="8"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745" name="Google Shape;745;p11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1pPr>
            <a:lvl2pPr marL="914400" marR="0" lvl="1"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2pPr>
            <a:lvl3pPr marL="1371600" marR="0" lvl="2"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3pPr>
            <a:lvl4pPr marL="1828800" marR="0" lvl="3"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4pPr>
            <a:lvl5pPr marL="2286000" marR="0" lvl="4"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5pPr>
            <a:lvl6pPr marL="2743200" marR="0" lvl="5"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6pPr>
            <a:lvl7pPr marL="3200400" marR="0" lvl="6"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7pPr>
            <a:lvl8pPr marL="3657600" marR="0" lvl="7"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8pPr>
            <a:lvl9pPr marL="4114800" marR="0" lvl="8"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9pPr>
          </a:lstStyle>
          <a:p>
            <a:endParaRPr/>
          </a:p>
        </p:txBody>
      </p:sp>
      <p:sp>
        <p:nvSpPr>
          <p:cNvPr id="746" name="Google Shape;746;p11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Times New Roman"/>
              <a:buNone/>
              <a:defRPr sz="2400" b="1"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400"/>
              </a:spcBef>
              <a:spcAft>
                <a:spcPts val="0"/>
              </a:spcAft>
              <a:buClr>
                <a:schemeClr val="dk1"/>
              </a:buClr>
              <a:buSzPts val="2000"/>
              <a:buFont typeface="Times New Roman"/>
              <a:buNone/>
              <a:defRPr sz="2000" b="1"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360"/>
              </a:spcBef>
              <a:spcAft>
                <a:spcPts val="0"/>
              </a:spcAft>
              <a:buClr>
                <a:schemeClr val="dk1"/>
              </a:buClr>
              <a:buSzPts val="1800"/>
              <a:buFont typeface="Times New Roman"/>
              <a:buNone/>
              <a:defRPr sz="1800" b="1"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6pPr>
            <a:lvl7pPr marL="3200400" marR="0" lvl="6"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7pPr>
            <a:lvl8pPr marL="3657600" marR="0" lvl="7"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8pPr>
            <a:lvl9pPr marL="4114800" marR="0" lvl="8"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747" name="Google Shape;747;p11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1pPr>
            <a:lvl2pPr marL="914400" marR="0" lvl="1"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2pPr>
            <a:lvl3pPr marL="1371600" marR="0" lvl="2"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3pPr>
            <a:lvl4pPr marL="1828800" marR="0" lvl="3"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4pPr>
            <a:lvl5pPr marL="2286000" marR="0" lvl="4"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5pPr>
            <a:lvl6pPr marL="2743200" marR="0" lvl="5"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6pPr>
            <a:lvl7pPr marL="3200400" marR="0" lvl="6"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7pPr>
            <a:lvl8pPr marL="3657600" marR="0" lvl="7"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8pPr>
            <a:lvl9pPr marL="4114800" marR="0" lvl="8"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9pPr>
          </a:lstStyle>
          <a:p>
            <a:endParaRPr/>
          </a:p>
        </p:txBody>
      </p:sp>
      <p:sp>
        <p:nvSpPr>
          <p:cNvPr id="748" name="Google Shape;748;p11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9" name="Google Shape;749;p1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0" name="Google Shape;750;p11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7E7016A2-68EC-4E40-A304-42C08D8FF4B8}" type="slidenum">
              <a:rPr lang="en-US" smtClean="0"/>
              <a:pPr>
                <a:defRPr/>
              </a:pPr>
              <a:t>‹#›</a:t>
            </a:fld>
            <a:endParaRPr lang="en-US" dirty="0"/>
          </a:p>
        </p:txBody>
      </p:sp>
    </p:spTree>
    <p:extLst>
      <p:ext uri="{BB962C8B-B14F-4D97-AF65-F5344CB8AC3E}">
        <p14:creationId xmlns:p14="http://schemas.microsoft.com/office/powerpoint/2010/main" val="1537684805"/>
      </p:ext>
    </p:extLst>
  </p:cSld>
  <p:clrMapOvr>
    <a:masterClrMapping/>
  </p:clrMapOvr>
  <p:transitio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830DB74A-19B9-D147-81AD-7CEC30DA23CC}" type="slidenum">
              <a:rPr lang="en-US" smtClean="0"/>
              <a:pPr>
                <a:defRPr/>
              </a:pPr>
              <a:t>‹#›</a:t>
            </a:fld>
            <a:endParaRPr lang="en-US" dirty="0"/>
          </a:p>
        </p:txBody>
      </p:sp>
    </p:spTree>
    <p:extLst>
      <p:ext uri="{BB962C8B-B14F-4D97-AF65-F5344CB8AC3E}">
        <p14:creationId xmlns:p14="http://schemas.microsoft.com/office/powerpoint/2010/main" val="524648242"/>
      </p:ext>
    </p:extLst>
  </p:cSld>
  <p:clrMapOvr>
    <a:masterClrMapping/>
  </p:clrMapOvr>
  <p:transitio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95864C6F-F9AA-3546-91D8-8AABAE588D94}" type="slidenum">
              <a:rPr lang="en-US" smtClean="0"/>
              <a:pPr>
                <a:defRPr/>
              </a:pPr>
              <a:t>‹#›</a:t>
            </a:fld>
            <a:endParaRPr lang="en-US" dirty="0"/>
          </a:p>
        </p:txBody>
      </p:sp>
    </p:spTree>
    <p:extLst>
      <p:ext uri="{BB962C8B-B14F-4D97-AF65-F5344CB8AC3E}">
        <p14:creationId xmlns:p14="http://schemas.microsoft.com/office/powerpoint/2010/main" val="3362067991"/>
      </p:ext>
    </p:extLst>
  </p:cSld>
  <p:clrMapOvr>
    <a:masterClrMapping/>
  </p:clrMapOvr>
  <p:transitio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67B3F843-F856-1B4A-9109-151CAC8CE460}" type="slidenum">
              <a:rPr lang="en-US" smtClean="0"/>
              <a:pPr>
                <a:defRPr/>
              </a:pPr>
              <a:t>‹#›</a:t>
            </a:fld>
            <a:endParaRPr lang="en-US" dirty="0"/>
          </a:p>
        </p:txBody>
      </p:sp>
    </p:spTree>
    <p:extLst>
      <p:ext uri="{BB962C8B-B14F-4D97-AF65-F5344CB8AC3E}">
        <p14:creationId xmlns:p14="http://schemas.microsoft.com/office/powerpoint/2010/main" val="2260254563"/>
      </p:ext>
    </p:extLst>
  </p:cSld>
  <p:clrMapOvr>
    <a:masterClrMapping/>
  </p:clrMapOvr>
  <p:transitio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AB380C5A-87BE-F14F-B016-425DC4A79CF7}" type="slidenum">
              <a:rPr lang="en-US" smtClean="0"/>
              <a:pPr>
                <a:defRPr/>
              </a:pPr>
              <a:t>‹#›</a:t>
            </a:fld>
            <a:endParaRPr lang="en-US" dirty="0"/>
          </a:p>
        </p:txBody>
      </p:sp>
    </p:spTree>
    <p:extLst>
      <p:ext uri="{BB962C8B-B14F-4D97-AF65-F5344CB8AC3E}">
        <p14:creationId xmlns:p14="http://schemas.microsoft.com/office/powerpoint/2010/main" val="1157771296"/>
      </p:ext>
    </p:extLst>
  </p:cSld>
  <p:clrMapOvr>
    <a:masterClrMapping/>
  </p:clrMapOvr>
  <p:transition spd="med">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5422DCF4-FD33-A943-9208-C14D5EB4D463}" type="slidenum">
              <a:rPr lang="en-US" smtClean="0"/>
              <a:pPr>
                <a:defRPr/>
              </a:pPr>
              <a:t>‹#›</a:t>
            </a:fld>
            <a:endParaRPr lang="en-US" dirty="0"/>
          </a:p>
        </p:txBody>
      </p:sp>
    </p:spTree>
    <p:extLst>
      <p:ext uri="{BB962C8B-B14F-4D97-AF65-F5344CB8AC3E}">
        <p14:creationId xmlns:p14="http://schemas.microsoft.com/office/powerpoint/2010/main" val="3289715427"/>
      </p:ext>
    </p:extLst>
  </p:cSld>
  <p:clrMapOvr>
    <a:masterClrMapping/>
  </p:clrMapOvr>
  <p:transition spd="med">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648578B0-9A6B-B64A-93D4-2FCC6F3B36E8}" type="slidenum">
              <a:rPr lang="en-US" smtClean="0"/>
              <a:pPr>
                <a:defRPr/>
              </a:pPr>
              <a:t>‹#›</a:t>
            </a:fld>
            <a:endParaRPr lang="en-US" dirty="0"/>
          </a:p>
        </p:txBody>
      </p:sp>
    </p:spTree>
    <p:extLst>
      <p:ext uri="{BB962C8B-B14F-4D97-AF65-F5344CB8AC3E}">
        <p14:creationId xmlns:p14="http://schemas.microsoft.com/office/powerpoint/2010/main" val="727714330"/>
      </p:ext>
    </p:extLst>
  </p:cSld>
  <p:clrMapOvr>
    <a:masterClrMapping/>
  </p:clrMapOvr>
  <p:transition spd="med">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309511947"/>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2172076"/>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409977490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51"/>
        <p:cNvGrpSpPr/>
        <p:nvPr/>
      </p:nvGrpSpPr>
      <p:grpSpPr>
        <a:xfrm>
          <a:off x="0" y="0"/>
          <a:ext cx="0" cy="0"/>
          <a:chOff x="0" y="0"/>
          <a:chExt cx="0" cy="0"/>
        </a:xfrm>
      </p:grpSpPr>
      <p:sp>
        <p:nvSpPr>
          <p:cNvPr id="752" name="Google Shape;752;p11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53" name="Google Shape;753;p11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4" name="Google Shape;754;p1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5" name="Google Shape;755;p11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2929094"/>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7784424"/>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675366283"/>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012681"/>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312058116"/>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201558551"/>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5466755"/>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6965129"/>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A393CDE6-A6FA-324A-B162-E5F6A2FBDCE0}" type="slidenum">
              <a:rPr lang="zh-CN" altLang="en-US"/>
              <a:pPr>
                <a:defRPr/>
              </a:pPr>
              <a:t>‹#›</a:t>
            </a:fld>
            <a:endParaRPr lang="en-US" altLang="zh-CN"/>
          </a:p>
        </p:txBody>
      </p:sp>
    </p:spTree>
    <p:extLst>
      <p:ext uri="{BB962C8B-B14F-4D97-AF65-F5344CB8AC3E}">
        <p14:creationId xmlns:p14="http://schemas.microsoft.com/office/powerpoint/2010/main" val="4255494073"/>
      </p:ext>
    </p:extLst>
  </p:cSld>
  <p:clrMapOvr>
    <a:masterClrMapping/>
  </p:clrMapOvr>
  <p:transition spd="med">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56228475-9F2E-D448-BB68-E794713222DB}" type="slidenum">
              <a:rPr lang="zh-CN" altLang="en-US"/>
              <a:pPr>
                <a:defRPr/>
              </a:pPr>
              <a:t>‹#›</a:t>
            </a:fld>
            <a:endParaRPr lang="en-US" altLang="zh-CN"/>
          </a:p>
        </p:txBody>
      </p:sp>
    </p:spTree>
    <p:extLst>
      <p:ext uri="{BB962C8B-B14F-4D97-AF65-F5344CB8AC3E}">
        <p14:creationId xmlns:p14="http://schemas.microsoft.com/office/powerpoint/2010/main" val="388004068"/>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56"/>
        <p:cNvGrpSpPr/>
        <p:nvPr/>
      </p:nvGrpSpPr>
      <p:grpSpPr>
        <a:xfrm>
          <a:off x="0" y="0"/>
          <a:ext cx="0" cy="0"/>
          <a:chOff x="0" y="0"/>
          <a:chExt cx="0" cy="0"/>
        </a:xfrm>
      </p:grpSpPr>
      <p:sp>
        <p:nvSpPr>
          <p:cNvPr id="757" name="Google Shape;757;p11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58" name="Google Shape;758;p11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759" name="Google Shape;759;p11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240"/>
              </a:spcBef>
              <a:spcAft>
                <a:spcPts val="0"/>
              </a:spcAft>
              <a:buClr>
                <a:schemeClr val="dk1"/>
              </a:buClr>
              <a:buSzPts val="1200"/>
              <a:buFont typeface="Times New Roman"/>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200"/>
              </a:spcBef>
              <a:spcAft>
                <a:spcPts val="0"/>
              </a:spcAft>
              <a:buClr>
                <a:schemeClr val="dk1"/>
              </a:buClr>
              <a:buSzPts val="1000"/>
              <a:buFont typeface="Times New Roman"/>
              <a:buNone/>
              <a:defRPr sz="10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6pPr>
            <a:lvl7pPr marL="3200400" marR="0" lvl="6"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7pPr>
            <a:lvl8pPr marL="3657600" marR="0" lvl="7"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8pPr>
            <a:lvl9pPr marL="4114800" marR="0" lvl="8"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760" name="Google Shape;760;p11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1" name="Google Shape;761;p1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2" name="Google Shape;762;p11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3DE33EE9-4058-C241-BB18-DB0C001D2404}" type="slidenum">
              <a:rPr lang="zh-CN" altLang="en-US"/>
              <a:pPr>
                <a:defRPr/>
              </a:pPr>
              <a:t>‹#›</a:t>
            </a:fld>
            <a:endParaRPr lang="en-US" altLang="zh-CN"/>
          </a:p>
        </p:txBody>
      </p:sp>
    </p:spTree>
    <p:extLst>
      <p:ext uri="{BB962C8B-B14F-4D97-AF65-F5344CB8AC3E}">
        <p14:creationId xmlns:p14="http://schemas.microsoft.com/office/powerpoint/2010/main" val="3873864484"/>
      </p:ext>
    </p:extLst>
  </p:cSld>
  <p:clrMapOvr>
    <a:masterClrMapping/>
  </p:clrMapOvr>
  <p:transition spd="med">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A52BB670-0CF5-554C-9066-A49950803A22}" type="slidenum">
              <a:rPr lang="zh-CN" altLang="en-US"/>
              <a:pPr>
                <a:defRPr/>
              </a:pPr>
              <a:t>‹#›</a:t>
            </a:fld>
            <a:endParaRPr lang="en-US" altLang="zh-CN"/>
          </a:p>
        </p:txBody>
      </p:sp>
    </p:spTree>
    <p:extLst>
      <p:ext uri="{BB962C8B-B14F-4D97-AF65-F5344CB8AC3E}">
        <p14:creationId xmlns:p14="http://schemas.microsoft.com/office/powerpoint/2010/main" val="2136904193"/>
      </p:ext>
    </p:extLst>
  </p:cSld>
  <p:clrMapOvr>
    <a:masterClrMapping/>
  </p:clrMapOvr>
  <p:transition spd="med">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498966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9067433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0ED87CB4-A6F5-0740-B5B9-B28E334539BE}" type="slidenum">
              <a:rPr lang="en-US" smtClean="0"/>
              <a:pPr>
                <a:defRPr/>
              </a:pPr>
              <a:t>‹#›</a:t>
            </a:fld>
            <a:endParaRPr lang="en-US" dirty="0"/>
          </a:p>
        </p:txBody>
      </p:sp>
    </p:spTree>
    <p:extLst>
      <p:ext uri="{BB962C8B-B14F-4D97-AF65-F5344CB8AC3E}">
        <p14:creationId xmlns:p14="http://schemas.microsoft.com/office/powerpoint/2010/main" val="250446284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FBC27992-B5C5-A844-93FB-E7FD2ABFB745}" type="slidenum">
              <a:rPr lang="en-US" smtClean="0"/>
              <a:pPr>
                <a:defRPr/>
              </a:pPr>
              <a:t>‹#›</a:t>
            </a:fld>
            <a:endParaRPr lang="en-US" dirty="0"/>
          </a:p>
        </p:txBody>
      </p:sp>
    </p:spTree>
    <p:extLst>
      <p:ext uri="{BB962C8B-B14F-4D97-AF65-F5344CB8AC3E}">
        <p14:creationId xmlns:p14="http://schemas.microsoft.com/office/powerpoint/2010/main" val="169146832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2AEAEA5E-BC0A-6C49-840F-70571C3621CD}" type="slidenum">
              <a:rPr lang="en-US" smtClean="0"/>
              <a:pPr>
                <a:defRPr/>
              </a:pPr>
              <a:t>‹#›</a:t>
            </a:fld>
            <a:endParaRPr lang="en-US" dirty="0"/>
          </a:p>
        </p:txBody>
      </p:sp>
    </p:spTree>
    <p:extLst>
      <p:ext uri="{BB962C8B-B14F-4D97-AF65-F5344CB8AC3E}">
        <p14:creationId xmlns:p14="http://schemas.microsoft.com/office/powerpoint/2010/main" val="264757970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EDC587DB-0570-9347-A22A-51B9FD2977CE}" type="slidenum">
              <a:rPr lang="en-US" smtClean="0"/>
              <a:pPr>
                <a:defRPr/>
              </a:pPr>
              <a:t>‹#›</a:t>
            </a:fld>
            <a:endParaRPr lang="en-US" dirty="0"/>
          </a:p>
        </p:txBody>
      </p:sp>
    </p:spTree>
    <p:extLst>
      <p:ext uri="{BB962C8B-B14F-4D97-AF65-F5344CB8AC3E}">
        <p14:creationId xmlns:p14="http://schemas.microsoft.com/office/powerpoint/2010/main" val="234601463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80283C6B-B1EC-F343-8F2A-EEE00D3F743B}" type="slidenum">
              <a:rPr lang="en-US" smtClean="0"/>
              <a:pPr>
                <a:defRPr/>
              </a:pPr>
              <a:t>‹#›</a:t>
            </a:fld>
            <a:endParaRPr lang="en-US" dirty="0"/>
          </a:p>
        </p:txBody>
      </p:sp>
    </p:spTree>
    <p:extLst>
      <p:ext uri="{BB962C8B-B14F-4D97-AF65-F5344CB8AC3E}">
        <p14:creationId xmlns:p14="http://schemas.microsoft.com/office/powerpoint/2010/main" val="371059850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5FE8624F-FBE7-CB4C-A1D1-155976309F53}" type="slidenum">
              <a:rPr lang="en-US" smtClean="0"/>
              <a:pPr>
                <a:defRPr/>
              </a:pPr>
              <a:t>‹#›</a:t>
            </a:fld>
            <a:endParaRPr lang="en-US" dirty="0"/>
          </a:p>
        </p:txBody>
      </p:sp>
    </p:spTree>
    <p:extLst>
      <p:ext uri="{BB962C8B-B14F-4D97-AF65-F5344CB8AC3E}">
        <p14:creationId xmlns:p14="http://schemas.microsoft.com/office/powerpoint/2010/main" val="612165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63"/>
        <p:cNvGrpSpPr/>
        <p:nvPr/>
      </p:nvGrpSpPr>
      <p:grpSpPr>
        <a:xfrm>
          <a:off x="0" y="0"/>
          <a:ext cx="0" cy="0"/>
          <a:chOff x="0" y="0"/>
          <a:chExt cx="0" cy="0"/>
        </a:xfrm>
      </p:grpSpPr>
      <p:sp>
        <p:nvSpPr>
          <p:cNvPr id="764" name="Google Shape;764;p11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65" name="Google Shape;765;p11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Times New Roman"/>
              <a:buNone/>
              <a:defRPr sz="3200" b="0" i="0" u="none" strike="noStrike" cap="none">
                <a:solidFill>
                  <a:schemeClr val="dk1"/>
                </a:solidFill>
                <a:latin typeface="Times New Roman"/>
                <a:ea typeface="Times New Roman"/>
                <a:cs typeface="Times New Roman"/>
                <a:sym typeface="Times New Roman"/>
              </a:defRPr>
            </a:lvl1pPr>
            <a:lvl2pPr marR="0" lvl="1" algn="l" rtl="0">
              <a:spcBef>
                <a:spcPts val="560"/>
              </a:spcBef>
              <a:spcAft>
                <a:spcPts val="0"/>
              </a:spcAft>
              <a:buClr>
                <a:schemeClr val="dk1"/>
              </a:buClr>
              <a:buSzPts val="2800"/>
              <a:buFont typeface="Times New Roman"/>
              <a:buNone/>
              <a:defRPr sz="2800" b="0" i="0" u="none" strike="noStrike" cap="none">
                <a:solidFill>
                  <a:schemeClr val="dk1"/>
                </a:solidFill>
                <a:latin typeface="Times New Roman"/>
                <a:ea typeface="Times New Roman"/>
                <a:cs typeface="Times New Roman"/>
                <a:sym typeface="Times New Roman"/>
              </a:defRPr>
            </a:lvl2pPr>
            <a:lvl3pPr marR="0" lvl="2" algn="l" rtl="0">
              <a:spcBef>
                <a:spcPts val="480"/>
              </a:spcBef>
              <a:spcAft>
                <a:spcPts val="0"/>
              </a:spcAft>
              <a:buClr>
                <a:schemeClr val="dk1"/>
              </a:buClr>
              <a:buSzPts val="2400"/>
              <a:buFont typeface="Times New Roman"/>
              <a:buNone/>
              <a:defRPr sz="2400" b="0" i="0" u="none" strike="noStrike" cap="none">
                <a:solidFill>
                  <a:schemeClr val="dk1"/>
                </a:solidFill>
                <a:latin typeface="Times New Roman"/>
                <a:ea typeface="Times New Roman"/>
                <a:cs typeface="Times New Roman"/>
                <a:sym typeface="Times New Roman"/>
              </a:defRPr>
            </a:lvl3pPr>
            <a:lvl4pPr marR="0" lvl="3"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4pPr>
            <a:lvl5pPr marR="0" lvl="4"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5pPr>
            <a:lvl6pPr marR="0" lvl="5"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766" name="Google Shape;766;p11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240"/>
              </a:spcBef>
              <a:spcAft>
                <a:spcPts val="0"/>
              </a:spcAft>
              <a:buClr>
                <a:schemeClr val="dk1"/>
              </a:buClr>
              <a:buSzPts val="1200"/>
              <a:buFont typeface="Times New Roman"/>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200"/>
              </a:spcBef>
              <a:spcAft>
                <a:spcPts val="0"/>
              </a:spcAft>
              <a:buClr>
                <a:schemeClr val="dk1"/>
              </a:buClr>
              <a:buSzPts val="1000"/>
              <a:buFont typeface="Times New Roman"/>
              <a:buNone/>
              <a:defRPr sz="10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6pPr>
            <a:lvl7pPr marL="3200400" marR="0" lvl="6"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7pPr>
            <a:lvl8pPr marL="3657600" marR="0" lvl="7"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8pPr>
            <a:lvl9pPr marL="4114800" marR="0" lvl="8"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767" name="Google Shape;767;p11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8" name="Google Shape;768;p11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9" name="Google Shape;769;p11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8F421922-639B-D94E-850D-61AE0215CE64}" type="slidenum">
              <a:rPr lang="en-US" smtClean="0"/>
              <a:pPr>
                <a:defRPr/>
              </a:pPr>
              <a:t>‹#›</a:t>
            </a:fld>
            <a:endParaRPr lang="en-US" dirty="0"/>
          </a:p>
        </p:txBody>
      </p:sp>
    </p:spTree>
    <p:extLst>
      <p:ext uri="{BB962C8B-B14F-4D97-AF65-F5344CB8AC3E}">
        <p14:creationId xmlns:p14="http://schemas.microsoft.com/office/powerpoint/2010/main" val="21992578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2C636029-28F8-C74C-BC4F-B27B77B54025}" type="slidenum">
              <a:rPr lang="en-US" smtClean="0"/>
              <a:pPr>
                <a:defRPr/>
              </a:pPr>
              <a:t>‹#›</a:t>
            </a:fld>
            <a:endParaRPr lang="en-US" dirty="0"/>
          </a:p>
        </p:txBody>
      </p:sp>
    </p:spTree>
    <p:extLst>
      <p:ext uri="{BB962C8B-B14F-4D97-AF65-F5344CB8AC3E}">
        <p14:creationId xmlns:p14="http://schemas.microsoft.com/office/powerpoint/2010/main" val="20873290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88D8F855-A994-7F47-89C6-145F3C0CDBEB}" type="slidenum">
              <a:rPr lang="en-US" smtClean="0"/>
              <a:pPr>
                <a:defRPr/>
              </a:pPr>
              <a:t>‹#›</a:t>
            </a:fld>
            <a:endParaRPr lang="en-US" dirty="0"/>
          </a:p>
        </p:txBody>
      </p:sp>
    </p:spTree>
    <p:extLst>
      <p:ext uri="{BB962C8B-B14F-4D97-AF65-F5344CB8AC3E}">
        <p14:creationId xmlns:p14="http://schemas.microsoft.com/office/powerpoint/2010/main" val="126567725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9C9D741A-F786-5548-9EBD-86A2A7B0A3C7}" type="slidenum">
              <a:rPr lang="en-US" smtClean="0"/>
              <a:pPr>
                <a:defRPr/>
              </a:pPr>
              <a:t>‹#›</a:t>
            </a:fld>
            <a:endParaRPr lang="en-US" dirty="0"/>
          </a:p>
        </p:txBody>
      </p:sp>
    </p:spTree>
    <p:extLst>
      <p:ext uri="{BB962C8B-B14F-4D97-AF65-F5344CB8AC3E}">
        <p14:creationId xmlns:p14="http://schemas.microsoft.com/office/powerpoint/2010/main" val="295114599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B0D56EDB-A00C-A541-A783-1B1F87027E28}" type="slidenum">
              <a:rPr lang="en-US" smtClean="0"/>
              <a:pPr>
                <a:defRPr/>
              </a:pPr>
              <a:t>‹#›</a:t>
            </a:fld>
            <a:endParaRPr lang="en-US" dirty="0"/>
          </a:p>
        </p:txBody>
      </p:sp>
    </p:spTree>
    <p:extLst>
      <p:ext uri="{BB962C8B-B14F-4D97-AF65-F5344CB8AC3E}">
        <p14:creationId xmlns:p14="http://schemas.microsoft.com/office/powerpoint/2010/main" val="351457038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94C04B50-37E3-C44F-8A3C-E0EECB2AD8EF}" type="slidenum">
              <a:rPr lang="en-US" smtClean="0"/>
              <a:pPr>
                <a:defRPr/>
              </a:pPr>
              <a:t>‹#›</a:t>
            </a:fld>
            <a:endParaRPr lang="en-US" dirty="0"/>
          </a:p>
        </p:txBody>
      </p:sp>
    </p:spTree>
    <p:extLst>
      <p:ext uri="{BB962C8B-B14F-4D97-AF65-F5344CB8AC3E}">
        <p14:creationId xmlns:p14="http://schemas.microsoft.com/office/powerpoint/2010/main" val="336620331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BFC77593-07CE-C543-8177-94D0EF123715}" type="slidenum">
              <a:rPr lang="en-US" smtClean="0"/>
              <a:pPr>
                <a:defRPr/>
              </a:pPr>
              <a:t>‹#›</a:t>
            </a:fld>
            <a:endParaRPr lang="en-US" dirty="0"/>
          </a:p>
        </p:txBody>
      </p:sp>
    </p:spTree>
    <p:extLst>
      <p:ext uri="{BB962C8B-B14F-4D97-AF65-F5344CB8AC3E}">
        <p14:creationId xmlns:p14="http://schemas.microsoft.com/office/powerpoint/2010/main" val="235374814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FA01187F-9E32-8749-8A05-9CE2274E42BD}" type="slidenum">
              <a:rPr lang="en-US" smtClean="0"/>
              <a:pPr>
                <a:defRPr/>
              </a:pPr>
              <a:t>‹#›</a:t>
            </a:fld>
            <a:endParaRPr lang="en-US" dirty="0"/>
          </a:p>
        </p:txBody>
      </p:sp>
    </p:spTree>
    <p:extLst>
      <p:ext uri="{BB962C8B-B14F-4D97-AF65-F5344CB8AC3E}">
        <p14:creationId xmlns:p14="http://schemas.microsoft.com/office/powerpoint/2010/main" val="3775963290"/>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C9A546A1-B38D-3147-845C-ABBC4C465E51}" type="slidenum">
              <a:rPr lang="en-US" smtClean="0"/>
              <a:pPr>
                <a:defRPr/>
              </a:pPr>
              <a:t>‹#›</a:t>
            </a:fld>
            <a:endParaRPr lang="en-US" dirty="0"/>
          </a:p>
        </p:txBody>
      </p:sp>
    </p:spTree>
    <p:extLst>
      <p:ext uri="{BB962C8B-B14F-4D97-AF65-F5344CB8AC3E}">
        <p14:creationId xmlns:p14="http://schemas.microsoft.com/office/powerpoint/2010/main" val="52502811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408B9C82-07FD-CE4F-BA86-417A5D1D61BC}" type="slidenum">
              <a:rPr lang="en-US" smtClean="0"/>
              <a:pPr>
                <a:defRPr/>
              </a:pPr>
              <a:t>‹#›</a:t>
            </a:fld>
            <a:endParaRPr lang="en-US" dirty="0"/>
          </a:p>
        </p:txBody>
      </p:sp>
    </p:spTree>
    <p:extLst>
      <p:ext uri="{BB962C8B-B14F-4D97-AF65-F5344CB8AC3E}">
        <p14:creationId xmlns:p14="http://schemas.microsoft.com/office/powerpoint/2010/main" val="32100256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0"/>
        <p:cNvGrpSpPr/>
        <p:nvPr/>
      </p:nvGrpSpPr>
      <p:grpSpPr>
        <a:xfrm>
          <a:off x="0" y="0"/>
          <a:ext cx="0" cy="0"/>
          <a:chOff x="0" y="0"/>
          <a:chExt cx="0" cy="0"/>
        </a:xfrm>
      </p:grpSpPr>
      <p:sp>
        <p:nvSpPr>
          <p:cNvPr id="771" name="Google Shape;771;p11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72" name="Google Shape;772;p11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773" name="Google Shape;773;p11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4" name="Google Shape;774;p11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5" name="Google Shape;775;p11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84377843-20D1-594F-83E6-D86DC29B27D6}" type="slidenum">
              <a:rPr lang="en-US" smtClean="0"/>
              <a:pPr>
                <a:defRPr/>
              </a:pPr>
              <a:t>‹#›</a:t>
            </a:fld>
            <a:endParaRPr lang="en-US" dirty="0"/>
          </a:p>
        </p:txBody>
      </p:sp>
    </p:spTree>
    <p:extLst>
      <p:ext uri="{BB962C8B-B14F-4D97-AF65-F5344CB8AC3E}">
        <p14:creationId xmlns:p14="http://schemas.microsoft.com/office/powerpoint/2010/main" val="255140333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8C8943C9-A40B-A54A-ABFF-4839B3162697}" type="slidenum">
              <a:rPr lang="en-US" smtClean="0"/>
              <a:pPr>
                <a:defRPr/>
              </a:pPr>
              <a:t>‹#›</a:t>
            </a:fld>
            <a:endParaRPr lang="en-US" dirty="0"/>
          </a:p>
        </p:txBody>
      </p:sp>
    </p:spTree>
    <p:extLst>
      <p:ext uri="{BB962C8B-B14F-4D97-AF65-F5344CB8AC3E}">
        <p14:creationId xmlns:p14="http://schemas.microsoft.com/office/powerpoint/2010/main" val="79507769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1412CD6B-61CF-1F4B-A031-A03CC79BED9C}" type="slidenum">
              <a:rPr lang="en-US" smtClean="0"/>
              <a:pPr>
                <a:defRPr/>
              </a:pPr>
              <a:t>‹#›</a:t>
            </a:fld>
            <a:endParaRPr lang="en-US" dirty="0"/>
          </a:p>
        </p:txBody>
      </p:sp>
    </p:spTree>
    <p:extLst>
      <p:ext uri="{BB962C8B-B14F-4D97-AF65-F5344CB8AC3E}">
        <p14:creationId xmlns:p14="http://schemas.microsoft.com/office/powerpoint/2010/main" val="44368602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F4054FD1-BEF4-6F47-9C02-2838B57B1B73}" type="slidenum">
              <a:rPr lang="en-US" smtClean="0"/>
              <a:pPr>
                <a:defRPr/>
              </a:pPr>
              <a:t>‹#›</a:t>
            </a:fld>
            <a:endParaRPr lang="en-US" dirty="0"/>
          </a:p>
        </p:txBody>
      </p:sp>
    </p:spTree>
    <p:extLst>
      <p:ext uri="{BB962C8B-B14F-4D97-AF65-F5344CB8AC3E}">
        <p14:creationId xmlns:p14="http://schemas.microsoft.com/office/powerpoint/2010/main" val="93063466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34B57525-7970-B44F-8C24-B21F82FC03B6}" type="slidenum">
              <a:rPr lang="en-US" smtClean="0"/>
              <a:pPr>
                <a:defRPr/>
              </a:pPr>
              <a:t>‹#›</a:t>
            </a:fld>
            <a:endParaRPr lang="en-US" dirty="0"/>
          </a:p>
        </p:txBody>
      </p:sp>
    </p:spTree>
    <p:extLst>
      <p:ext uri="{BB962C8B-B14F-4D97-AF65-F5344CB8AC3E}">
        <p14:creationId xmlns:p14="http://schemas.microsoft.com/office/powerpoint/2010/main" val="335049521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0FA38B8A-3F9F-AD47-8B30-675F7676257E}" type="slidenum">
              <a:rPr lang="en-US" smtClean="0"/>
              <a:pPr>
                <a:defRPr/>
              </a:pPr>
              <a:t>‹#›</a:t>
            </a:fld>
            <a:endParaRPr lang="en-US" dirty="0"/>
          </a:p>
        </p:txBody>
      </p:sp>
    </p:spTree>
    <p:extLst>
      <p:ext uri="{BB962C8B-B14F-4D97-AF65-F5344CB8AC3E}">
        <p14:creationId xmlns:p14="http://schemas.microsoft.com/office/powerpoint/2010/main" val="237248266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E017FEDB-5848-DA47-BB6A-83F80EA7A9C7}" type="slidenum">
              <a:rPr lang="en-US" smtClean="0"/>
              <a:pPr>
                <a:defRPr/>
              </a:pPr>
              <a:t>‹#›</a:t>
            </a:fld>
            <a:endParaRPr lang="en-US" dirty="0"/>
          </a:p>
        </p:txBody>
      </p:sp>
    </p:spTree>
    <p:extLst>
      <p:ext uri="{BB962C8B-B14F-4D97-AF65-F5344CB8AC3E}">
        <p14:creationId xmlns:p14="http://schemas.microsoft.com/office/powerpoint/2010/main" val="262332340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9201A1FA-E421-9349-8557-55724CE7ED88}" type="slidenum">
              <a:rPr lang="en-US" smtClean="0"/>
              <a:pPr>
                <a:defRPr/>
              </a:pPr>
              <a:t>‹#›</a:t>
            </a:fld>
            <a:endParaRPr lang="en-US" dirty="0"/>
          </a:p>
        </p:txBody>
      </p:sp>
    </p:spTree>
    <p:extLst>
      <p:ext uri="{BB962C8B-B14F-4D97-AF65-F5344CB8AC3E}">
        <p14:creationId xmlns:p14="http://schemas.microsoft.com/office/powerpoint/2010/main" val="426629797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7D05C500-2FF2-7C42-9F0B-DFEC83D119CD}" type="slidenum">
              <a:rPr lang="en-US" smtClean="0"/>
              <a:pPr>
                <a:defRPr/>
              </a:pPr>
              <a:t>‹#›</a:t>
            </a:fld>
            <a:endParaRPr lang="en-US" dirty="0"/>
          </a:p>
        </p:txBody>
      </p:sp>
    </p:spTree>
    <p:extLst>
      <p:ext uri="{BB962C8B-B14F-4D97-AF65-F5344CB8AC3E}">
        <p14:creationId xmlns:p14="http://schemas.microsoft.com/office/powerpoint/2010/main" val="247394505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90478F21-F95A-2040-8AD3-6B55E4DAD130}" type="slidenum">
              <a:rPr lang="en-US" smtClean="0"/>
              <a:pPr>
                <a:defRPr/>
              </a:pPr>
              <a:t>‹#›</a:t>
            </a:fld>
            <a:endParaRPr lang="en-US" dirty="0"/>
          </a:p>
        </p:txBody>
      </p:sp>
    </p:spTree>
    <p:extLst>
      <p:ext uri="{BB962C8B-B14F-4D97-AF65-F5344CB8AC3E}">
        <p14:creationId xmlns:p14="http://schemas.microsoft.com/office/powerpoint/2010/main" val="41026097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76"/>
        <p:cNvGrpSpPr/>
        <p:nvPr/>
      </p:nvGrpSpPr>
      <p:grpSpPr>
        <a:xfrm>
          <a:off x="0" y="0"/>
          <a:ext cx="0" cy="0"/>
          <a:chOff x="0" y="0"/>
          <a:chExt cx="0" cy="0"/>
        </a:xfrm>
      </p:grpSpPr>
      <p:sp>
        <p:nvSpPr>
          <p:cNvPr id="777" name="Google Shape;777;p115"/>
          <p:cNvSpPr txBox="1">
            <a:spLocks noGrp="1"/>
          </p:cNvSpPr>
          <p:nvPr>
            <p:ph type="title"/>
          </p:nvPr>
        </p:nvSpPr>
        <p:spPr>
          <a:xfrm rot="5400000">
            <a:off x="4899819" y="2339181"/>
            <a:ext cx="5516563"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78" name="Google Shape;778;p115"/>
          <p:cNvSpPr txBox="1">
            <a:spLocks noGrp="1"/>
          </p:cNvSpPr>
          <p:nvPr>
            <p:ph type="body" idx="1"/>
          </p:nvPr>
        </p:nvSpPr>
        <p:spPr>
          <a:xfrm rot="5400000">
            <a:off x="708819" y="357982"/>
            <a:ext cx="5516563" cy="6019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779" name="Google Shape;779;p11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0" name="Google Shape;780;p11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1" name="Google Shape;781;p11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0B29822C-117F-EC4C-A226-3ED541EDA32A}" type="slidenum">
              <a:rPr lang="en-US" smtClean="0"/>
              <a:pPr>
                <a:defRPr/>
              </a:pPr>
              <a:t>‹#›</a:t>
            </a:fld>
            <a:endParaRPr lang="en-US" dirty="0"/>
          </a:p>
        </p:txBody>
      </p:sp>
    </p:spTree>
    <p:extLst>
      <p:ext uri="{BB962C8B-B14F-4D97-AF65-F5344CB8AC3E}">
        <p14:creationId xmlns:p14="http://schemas.microsoft.com/office/powerpoint/2010/main" val="358117783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b="1" i="0">
                <a:effectLst>
                  <a:outerShdw blurRad="38100" dist="38100" dir="2700000" algn="tl">
                    <a:srgbClr val="DDDDDD"/>
                  </a:outerShdw>
                </a:effectLst>
                <a:latin typeface="Arial" panose="020B0604020202020204" pitchFamily="34" charset="0"/>
                <a:cs typeface="Arial" panose="020B0604020202020204" pitchFamily="34" charset="0"/>
              </a:defRPr>
            </a:lvl1pPr>
          </a:lstStyle>
          <a:p>
            <a:pPr>
              <a:defRPr/>
            </a:pPr>
            <a:fld id="{0B1B2B69-AFD4-B449-852B-22359F812DA9}" type="slidenum">
              <a:rPr lang="en-GB" smtClean="0">
                <a:ea typeface="ＭＳ Ｐゴシック"/>
              </a:rPr>
              <a:pPr>
                <a:defRPr/>
              </a:pPr>
              <a:t>‹#›</a:t>
            </a:fld>
            <a:endParaRPr lang="en-GB" dirty="0">
              <a:ea typeface="ＭＳ Ｐゴシック"/>
            </a:endParaRPr>
          </a:p>
        </p:txBody>
      </p:sp>
    </p:spTree>
    <p:extLst>
      <p:ext uri="{BB962C8B-B14F-4D97-AF65-F5344CB8AC3E}">
        <p14:creationId xmlns:p14="http://schemas.microsoft.com/office/powerpoint/2010/main" val="83154261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8/3/24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58979189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8/3/24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01651564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8/3/24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23543643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8/3/24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26160367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8/3/24</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6580962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8/3/24</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9443751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8/3/24</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54010383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8/3/24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9087091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15"/>
        <p:cNvGrpSpPr/>
        <p:nvPr/>
      </p:nvGrpSpPr>
      <p:grpSpPr>
        <a:xfrm>
          <a:off x="0" y="0"/>
          <a:ext cx="0" cy="0"/>
          <a:chOff x="0" y="0"/>
          <a:chExt cx="0" cy="0"/>
        </a:xfrm>
      </p:grpSpPr>
    </p:spTree>
  </p:cSld>
  <p:clrMapOvr>
    <a:masterClrMapping/>
  </p:clrMapOvr>
  <p:transition>
    <p:fade thruBlk="1"/>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8/3/24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53246922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8/3/24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7536009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8/3/24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49831035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04681C70-B94D-4549-9835-718B41824CE2}" type="slidenum">
              <a:rPr lang="en-US" smtClean="0">
                <a:ea typeface="ヒラギノ角ゴ Pro W3"/>
                <a:cs typeface="ヒラギノ角ゴ Pro W3"/>
              </a:rPr>
              <a:pPr/>
              <a:t>‹#›</a:t>
            </a:fld>
            <a:endParaRPr lang="en-US" dirty="0">
              <a:ea typeface="ヒラギノ角ゴ Pro W3"/>
              <a:cs typeface="ヒラギノ角ゴ Pro W3"/>
            </a:endParaRPr>
          </a:p>
        </p:txBody>
      </p:sp>
    </p:spTree>
    <p:extLst>
      <p:ext uri="{BB962C8B-B14F-4D97-AF65-F5344CB8AC3E}">
        <p14:creationId xmlns:p14="http://schemas.microsoft.com/office/powerpoint/2010/main" val="245135535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8C56C0BA-5711-484D-9FDA-874B8739ADF9}" type="slidenum">
              <a:rPr lang="en-US" smtClean="0">
                <a:ea typeface="ヒラギノ角ゴ Pro W3"/>
                <a:cs typeface="ヒラギノ角ゴ Pro W3"/>
              </a:rPr>
              <a:pPr/>
              <a:t>‹#›</a:t>
            </a:fld>
            <a:endParaRPr lang="en-US" dirty="0">
              <a:ea typeface="ヒラギノ角ゴ Pro W3"/>
              <a:cs typeface="ヒラギノ角ゴ Pro W3"/>
            </a:endParaRPr>
          </a:p>
        </p:txBody>
      </p:sp>
    </p:spTree>
    <p:extLst>
      <p:ext uri="{BB962C8B-B14F-4D97-AF65-F5344CB8AC3E}">
        <p14:creationId xmlns:p14="http://schemas.microsoft.com/office/powerpoint/2010/main" val="402920166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91ECEB9C-53F4-EB4E-8A4F-B755C1704F37}" type="slidenum">
              <a:rPr lang="en-US" smtClean="0">
                <a:ea typeface="ヒラギノ角ゴ Pro W3"/>
                <a:cs typeface="ヒラギノ角ゴ Pro W3"/>
              </a:rPr>
              <a:pPr/>
              <a:t>‹#›</a:t>
            </a:fld>
            <a:endParaRPr lang="en-US" dirty="0">
              <a:ea typeface="ヒラギノ角ゴ Pro W3"/>
              <a:cs typeface="ヒラギノ角ゴ Pro W3"/>
            </a:endParaRPr>
          </a:p>
        </p:txBody>
      </p:sp>
    </p:spTree>
    <p:extLst>
      <p:ext uri="{BB962C8B-B14F-4D97-AF65-F5344CB8AC3E}">
        <p14:creationId xmlns:p14="http://schemas.microsoft.com/office/powerpoint/2010/main" val="292690481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07D2235B-C62C-1642-984F-27E099E6AA07}" type="slidenum">
              <a:rPr lang="en-US" smtClean="0">
                <a:ea typeface="ヒラギノ角ゴ Pro W3"/>
                <a:cs typeface="ヒラギノ角ゴ Pro W3"/>
              </a:rPr>
              <a:pPr/>
              <a:t>‹#›</a:t>
            </a:fld>
            <a:endParaRPr lang="en-US" dirty="0">
              <a:ea typeface="ヒラギノ角ゴ Pro W3"/>
              <a:cs typeface="ヒラギノ角ゴ Pro W3"/>
            </a:endParaRPr>
          </a:p>
        </p:txBody>
      </p:sp>
    </p:spTree>
    <p:extLst>
      <p:ext uri="{BB962C8B-B14F-4D97-AF65-F5344CB8AC3E}">
        <p14:creationId xmlns:p14="http://schemas.microsoft.com/office/powerpoint/2010/main" val="20763504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endParaRPr lang="en-US" dirty="0">
              <a:ea typeface="ヒラギノ角ゴ Pro W3"/>
              <a:cs typeface="ヒラギノ角ゴ Pro W3"/>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ea typeface="ヒラギノ角ゴ Pro W3"/>
              <a:cs typeface="ヒラギノ角ゴ Pro W3"/>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E70310CF-347F-A842-AB35-88099C81249C}" type="slidenum">
              <a:rPr lang="en-US" smtClean="0">
                <a:ea typeface="ヒラギノ角ゴ Pro W3"/>
                <a:cs typeface="ヒラギノ角ゴ Pro W3"/>
              </a:rPr>
              <a:pPr/>
              <a:t>‹#›</a:t>
            </a:fld>
            <a:endParaRPr lang="en-US" dirty="0">
              <a:ea typeface="ヒラギノ角ゴ Pro W3"/>
              <a:cs typeface="ヒラギノ角ゴ Pro W3"/>
            </a:endParaRPr>
          </a:p>
        </p:txBody>
      </p:sp>
    </p:spTree>
    <p:extLst>
      <p:ext uri="{BB962C8B-B14F-4D97-AF65-F5344CB8AC3E}">
        <p14:creationId xmlns:p14="http://schemas.microsoft.com/office/powerpoint/2010/main" val="305015586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endParaRPr lang="en-US" dirty="0">
              <a:ea typeface="ヒラギノ角ゴ Pro W3"/>
              <a:cs typeface="ヒラギノ角ゴ Pro W3"/>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ea typeface="ヒラギノ角ゴ Pro W3"/>
              <a:cs typeface="ヒラギノ角ゴ Pro W3"/>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86ECF134-A2E6-BF45-B521-390AD28EF377}" type="slidenum">
              <a:rPr lang="en-US" smtClean="0">
                <a:ea typeface="ヒラギノ角ゴ Pro W3"/>
                <a:cs typeface="ヒラギノ角ゴ Pro W3"/>
              </a:rPr>
              <a:pPr/>
              <a:t>‹#›</a:t>
            </a:fld>
            <a:endParaRPr lang="en-US" dirty="0">
              <a:ea typeface="ヒラギノ角ゴ Pro W3"/>
              <a:cs typeface="ヒラギノ角ゴ Pro W3"/>
            </a:endParaRPr>
          </a:p>
        </p:txBody>
      </p:sp>
    </p:spTree>
    <p:extLst>
      <p:ext uri="{BB962C8B-B14F-4D97-AF65-F5344CB8AC3E}">
        <p14:creationId xmlns:p14="http://schemas.microsoft.com/office/powerpoint/2010/main" val="381433229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endParaRPr lang="en-US" dirty="0">
              <a:ea typeface="ヒラギノ角ゴ Pro W3"/>
              <a:cs typeface="ヒラギノ角ゴ Pro W3"/>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ea typeface="ヒラギノ角ゴ Pro W3"/>
              <a:cs typeface="ヒラギノ角ゴ Pro W3"/>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6F1630E8-D517-274B-854A-E92DDA117705}" type="slidenum">
              <a:rPr lang="en-US" smtClean="0">
                <a:ea typeface="ヒラギノ角ゴ Pro W3"/>
                <a:cs typeface="ヒラギノ角ゴ Pro W3"/>
              </a:rPr>
              <a:pPr/>
              <a:t>‹#›</a:t>
            </a:fld>
            <a:endParaRPr lang="en-US" dirty="0">
              <a:ea typeface="ヒラギノ角ゴ Pro W3"/>
              <a:cs typeface="ヒラギノ角ゴ Pro W3"/>
            </a:endParaRPr>
          </a:p>
        </p:txBody>
      </p:sp>
    </p:spTree>
    <p:extLst>
      <p:ext uri="{BB962C8B-B14F-4D97-AF65-F5344CB8AC3E}">
        <p14:creationId xmlns:p14="http://schemas.microsoft.com/office/powerpoint/2010/main" val="22371117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16"/>
        <p:cNvGrpSpPr/>
        <p:nvPr/>
      </p:nvGrpSpPr>
      <p:grpSpPr>
        <a:xfrm>
          <a:off x="0" y="0"/>
          <a:ext cx="0" cy="0"/>
          <a:chOff x="0" y="0"/>
          <a:chExt cx="0" cy="0"/>
        </a:xfrm>
      </p:grpSpPr>
      <p:sp>
        <p:nvSpPr>
          <p:cNvPr id="817" name="Google Shape;817;p11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400" b="1" i="0" u="none" strike="noStrike" cap="none">
                <a:solidFill>
                  <a:schemeClr val="lt2"/>
                </a:solidFill>
                <a:latin typeface="Arial" panose="020B0604020202020204" pitchFamily="34" charset="0"/>
                <a:ea typeface="Arial" panose="020B0604020202020204" pitchFamily="34" charset="0"/>
                <a:cs typeface="Arial" panose="020B0604020202020204" pitchFamily="34" charset="0"/>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dirty="0"/>
          </a:p>
        </p:txBody>
      </p:sp>
      <p:sp>
        <p:nvSpPr>
          <p:cNvPr id="818" name="Google Shape;818;p11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accent2"/>
              </a:buClr>
              <a:buSzPts val="2400"/>
              <a:buFont typeface="Arial"/>
              <a:buNone/>
              <a:defRPr sz="32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R="0" lvl="1" algn="ctr" rtl="0">
              <a:spcBef>
                <a:spcPts val="560"/>
              </a:spcBef>
              <a:spcAft>
                <a:spcPts val="0"/>
              </a:spcAft>
              <a:buClr>
                <a:schemeClr val="lt2"/>
              </a:buClr>
              <a:buSzPts val="2800"/>
              <a:buFont typeface="Times"/>
              <a:buNone/>
              <a:defRPr sz="2800" b="0" i="0" u="none" strike="noStrike" cap="none">
                <a:solidFill>
                  <a:schemeClr val="lt1"/>
                </a:solidFill>
                <a:latin typeface="Times"/>
                <a:ea typeface="Times"/>
                <a:cs typeface="Times"/>
                <a:sym typeface="Times"/>
              </a:defRPr>
            </a:lvl2pPr>
            <a:lvl3pPr marR="0" lvl="2" algn="ctr" rtl="0">
              <a:spcBef>
                <a:spcPts val="480"/>
              </a:spcBef>
              <a:spcAft>
                <a:spcPts val="0"/>
              </a:spcAft>
              <a:buClr>
                <a:schemeClr val="lt2"/>
              </a:buClr>
              <a:buSzPts val="2400"/>
              <a:buFont typeface="Times"/>
              <a:buNone/>
              <a:defRPr sz="2400" b="0" i="0" u="none" strike="noStrike" cap="none">
                <a:solidFill>
                  <a:schemeClr val="lt1"/>
                </a:solidFill>
                <a:latin typeface="Times"/>
                <a:ea typeface="Times"/>
                <a:cs typeface="Times"/>
                <a:sym typeface="Times"/>
              </a:defRPr>
            </a:lvl3pPr>
            <a:lvl4pPr marR="0" lvl="3" algn="ctr"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4pPr>
            <a:lvl5pPr marR="0" lvl="4" algn="ctr"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5pPr>
            <a:lvl6pPr marR="0" lvl="5" algn="ctr"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6pPr>
            <a:lvl7pPr marR="0" lvl="6" algn="ctr"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7pPr>
            <a:lvl8pPr marR="0" lvl="7" algn="ctr"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8pPr>
            <a:lvl9pPr marR="0" lvl="8" algn="ctr"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9pPr>
          </a:lstStyle>
          <a:p>
            <a:endParaRPr dirty="0"/>
          </a:p>
        </p:txBody>
      </p:sp>
    </p:spTree>
  </p:cSld>
  <p:clrMapOvr>
    <a:masterClrMapping/>
  </p:clrMapOvr>
  <p:transition>
    <p:fade thruBlk="1"/>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BDA6D355-03F2-FD4E-9DAB-EFA3BCC6A3FA}" type="slidenum">
              <a:rPr lang="en-US" smtClean="0">
                <a:ea typeface="ヒラギノ角ゴ Pro W3"/>
                <a:cs typeface="ヒラギノ角ゴ Pro W3"/>
              </a:rPr>
              <a:pPr/>
              <a:t>‹#›</a:t>
            </a:fld>
            <a:endParaRPr lang="en-US" dirty="0">
              <a:ea typeface="ヒラギノ角ゴ Pro W3"/>
              <a:cs typeface="ヒラギノ角ゴ Pro W3"/>
            </a:endParaRPr>
          </a:p>
        </p:txBody>
      </p:sp>
    </p:spTree>
    <p:extLst>
      <p:ext uri="{BB962C8B-B14F-4D97-AF65-F5344CB8AC3E}">
        <p14:creationId xmlns:p14="http://schemas.microsoft.com/office/powerpoint/2010/main" val="291617794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B3F7EB35-E0A0-AB4A-A375-04F4B65E32AB}" type="slidenum">
              <a:rPr lang="en-US" smtClean="0">
                <a:ea typeface="ヒラギノ角ゴ Pro W3"/>
                <a:cs typeface="ヒラギノ角ゴ Pro W3"/>
              </a:rPr>
              <a:pPr/>
              <a:t>‹#›</a:t>
            </a:fld>
            <a:endParaRPr lang="en-US" dirty="0">
              <a:ea typeface="ヒラギノ角ゴ Pro W3"/>
              <a:cs typeface="ヒラギノ角ゴ Pro W3"/>
            </a:endParaRPr>
          </a:p>
        </p:txBody>
      </p:sp>
    </p:spTree>
    <p:extLst>
      <p:ext uri="{BB962C8B-B14F-4D97-AF65-F5344CB8AC3E}">
        <p14:creationId xmlns:p14="http://schemas.microsoft.com/office/powerpoint/2010/main" val="300340881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F25C467B-BFE5-C648-808F-8F1822300D1E}" type="slidenum">
              <a:rPr lang="en-US" smtClean="0">
                <a:ea typeface="ヒラギノ角ゴ Pro W3"/>
                <a:cs typeface="ヒラギノ角ゴ Pro W3"/>
              </a:rPr>
              <a:pPr/>
              <a:t>‹#›</a:t>
            </a:fld>
            <a:endParaRPr lang="en-US" dirty="0">
              <a:ea typeface="ヒラギノ角ゴ Pro W3"/>
              <a:cs typeface="ヒラギノ角ゴ Pro W3"/>
            </a:endParaRPr>
          </a:p>
        </p:txBody>
      </p:sp>
    </p:spTree>
    <p:extLst>
      <p:ext uri="{BB962C8B-B14F-4D97-AF65-F5344CB8AC3E}">
        <p14:creationId xmlns:p14="http://schemas.microsoft.com/office/powerpoint/2010/main" val="71025046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2841D679-39C1-F343-8D8F-C1308DCC07BE}" type="slidenum">
              <a:rPr lang="en-US" smtClean="0">
                <a:ea typeface="ヒラギノ角ゴ Pro W3"/>
                <a:cs typeface="ヒラギノ角ゴ Pro W3"/>
              </a:rPr>
              <a:pPr/>
              <a:t>‹#›</a:t>
            </a:fld>
            <a:endParaRPr lang="en-US" dirty="0">
              <a:ea typeface="ヒラギノ角ゴ Pro W3"/>
              <a:cs typeface="ヒラギノ角ゴ Pro W3"/>
            </a:endParaRPr>
          </a:p>
        </p:txBody>
      </p:sp>
    </p:spTree>
    <p:extLst>
      <p:ext uri="{BB962C8B-B14F-4D97-AF65-F5344CB8AC3E}">
        <p14:creationId xmlns:p14="http://schemas.microsoft.com/office/powerpoint/2010/main" val="103357622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CN"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D212863A-4471-2F42-9BB4-3A569343E143}" type="slidenum">
              <a:rPr lang="zh-CN" altLang="en-US" smtClean="0"/>
              <a:pPr>
                <a:defRPr/>
              </a:pPr>
              <a:t>‹#›</a:t>
            </a:fld>
            <a:endParaRPr lang="en-US" altLang="zh-CN"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altLang="zh-CN" dirty="0"/>
          </a:p>
        </p:txBody>
      </p:sp>
    </p:spTree>
    <p:extLst>
      <p:ext uri="{BB962C8B-B14F-4D97-AF65-F5344CB8AC3E}">
        <p14:creationId xmlns:p14="http://schemas.microsoft.com/office/powerpoint/2010/main" val="397318123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4050770"/>
      </p:ext>
    </p:extLst>
  </p:cSld>
  <p:clrMapOvr>
    <a:masterClrMapping/>
  </p:clrMapOvr>
  <p:transition>
    <p:wheel spokes="0"/>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SmartArt Placeholder 2"/>
          <p:cNvSpPr>
            <a:spLocks noGrp="1"/>
          </p:cNvSpPr>
          <p:nvPr>
            <p:ph type="dgm" idx="1"/>
          </p:nvPr>
        </p:nvSpPr>
        <p:spPr>
          <a:xfrm>
            <a:off x="457200" y="1600200"/>
            <a:ext cx="8229600" cy="4530725"/>
          </a:xfrm>
        </p:spPr>
        <p:txBody>
          <a:bodyPr/>
          <a:lstStyle>
            <a:lvl1pPr>
              <a:defRPr b="1" i="0">
                <a:latin typeface="Arial" panose="020B0604020202020204" pitchFamily="34" charset="0"/>
              </a:defRPr>
            </a:lvl1pPr>
          </a:lstStyle>
          <a:p>
            <a:pPr lvl="0"/>
            <a:endParaRPr lang="en-US" noProof="0" dirty="0"/>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CN" dirty="0"/>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CN" dirty="0"/>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8743CA1-E4E2-A14F-8338-E2604CA33DA7}" type="slidenum">
              <a:rPr lang="zh-CN" altLang="en-US" smtClean="0"/>
              <a:pPr>
                <a:defRPr/>
              </a:pPr>
              <a:t>‹#›</a:t>
            </a:fld>
            <a:endParaRPr lang="en-US" altLang="zh-CN" dirty="0"/>
          </a:p>
        </p:txBody>
      </p:sp>
    </p:spTree>
    <p:extLst>
      <p:ext uri="{BB962C8B-B14F-4D97-AF65-F5344CB8AC3E}">
        <p14:creationId xmlns:p14="http://schemas.microsoft.com/office/powerpoint/2010/main" val="255832859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0ED87CB4-A6F5-0740-B5B9-B28E334539BE}" type="slidenum">
              <a:rPr lang="en-US" smtClean="0"/>
              <a:pPr>
                <a:defRPr/>
              </a:pPr>
              <a:t>‹#›</a:t>
            </a:fld>
            <a:endParaRPr lang="en-US" dirty="0"/>
          </a:p>
        </p:txBody>
      </p:sp>
    </p:spTree>
    <p:extLst>
      <p:ext uri="{BB962C8B-B14F-4D97-AF65-F5344CB8AC3E}">
        <p14:creationId xmlns:p14="http://schemas.microsoft.com/office/powerpoint/2010/main" val="424767008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FBC27992-B5C5-A844-93FB-E7FD2ABFB745}" type="slidenum">
              <a:rPr lang="en-US" smtClean="0"/>
              <a:pPr>
                <a:defRPr/>
              </a:pPr>
              <a:t>‹#›</a:t>
            </a:fld>
            <a:endParaRPr lang="en-US" dirty="0"/>
          </a:p>
        </p:txBody>
      </p:sp>
    </p:spTree>
    <p:extLst>
      <p:ext uri="{BB962C8B-B14F-4D97-AF65-F5344CB8AC3E}">
        <p14:creationId xmlns:p14="http://schemas.microsoft.com/office/powerpoint/2010/main" val="427015888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2AEAEA5E-BC0A-6C49-840F-70571C3621CD}" type="slidenum">
              <a:rPr lang="en-US" smtClean="0"/>
              <a:pPr>
                <a:defRPr/>
              </a:pPr>
              <a:t>‹#›</a:t>
            </a:fld>
            <a:endParaRPr lang="en-US" dirty="0"/>
          </a:p>
        </p:txBody>
      </p:sp>
    </p:spTree>
    <p:extLst>
      <p:ext uri="{BB962C8B-B14F-4D97-AF65-F5344CB8AC3E}">
        <p14:creationId xmlns:p14="http://schemas.microsoft.com/office/powerpoint/2010/main" val="3903533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19"/>
        <p:cNvGrpSpPr/>
        <p:nvPr/>
      </p:nvGrpSpPr>
      <p:grpSpPr>
        <a:xfrm>
          <a:off x="0" y="0"/>
          <a:ext cx="0" cy="0"/>
          <a:chOff x="0" y="0"/>
          <a:chExt cx="0" cy="0"/>
        </a:xfrm>
      </p:grpSpPr>
      <p:sp>
        <p:nvSpPr>
          <p:cNvPr id="820" name="Google Shape;820;p1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400" b="1" i="0" u="none" strike="noStrike" cap="none">
                <a:solidFill>
                  <a:schemeClr val="lt2"/>
                </a:solidFill>
                <a:latin typeface="Arial" panose="020B0604020202020204" pitchFamily="34" charset="0"/>
                <a:ea typeface="Arial" panose="020B0604020202020204" pitchFamily="34" charset="0"/>
                <a:cs typeface="Arial" panose="020B0604020202020204" pitchFamily="34" charset="0"/>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dirty="0"/>
          </a:p>
        </p:txBody>
      </p:sp>
      <p:sp>
        <p:nvSpPr>
          <p:cNvPr id="821" name="Google Shape;821;p11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accent2"/>
              </a:buClr>
              <a:buSzPts val="2400"/>
              <a:buFont typeface="Arial"/>
              <a:buChar char="●"/>
              <a:defRPr sz="32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L="914400" marR="0" lvl="1" indent="-406400" algn="l" rtl="0">
              <a:spcBef>
                <a:spcPts val="560"/>
              </a:spcBef>
              <a:spcAft>
                <a:spcPts val="0"/>
              </a:spcAft>
              <a:buClr>
                <a:schemeClr val="lt2"/>
              </a:buClr>
              <a:buSzPts val="2800"/>
              <a:buFont typeface="Times"/>
              <a:buChar char="–"/>
              <a:defRPr sz="2800" b="0" i="0" u="none" strike="noStrike" cap="none">
                <a:solidFill>
                  <a:schemeClr val="lt1"/>
                </a:solidFill>
                <a:latin typeface="Times"/>
                <a:ea typeface="Times"/>
                <a:cs typeface="Times"/>
                <a:sym typeface="Times"/>
              </a:defRPr>
            </a:lvl2pPr>
            <a:lvl3pPr marL="1371600" marR="0" lvl="2" indent="-381000" algn="l" rtl="0">
              <a:spcBef>
                <a:spcPts val="480"/>
              </a:spcBef>
              <a:spcAft>
                <a:spcPts val="0"/>
              </a:spcAft>
              <a:buClr>
                <a:schemeClr val="lt2"/>
              </a:buClr>
              <a:buSzPts val="2400"/>
              <a:buFont typeface="Times"/>
              <a:buChar char="•"/>
              <a:defRPr sz="2400" b="0" i="0" u="none" strike="noStrike" cap="none">
                <a:solidFill>
                  <a:schemeClr val="lt1"/>
                </a:solidFill>
                <a:latin typeface="Times"/>
                <a:ea typeface="Times"/>
                <a:cs typeface="Times"/>
                <a:sym typeface="Times"/>
              </a:defRPr>
            </a:lvl3pPr>
            <a:lvl4pPr marL="1828800" marR="0" lvl="3"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4pPr>
            <a:lvl5pPr marL="2286000" marR="0" lvl="4"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5pPr>
            <a:lvl6pPr marL="2743200" marR="0" lvl="5"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6pPr>
            <a:lvl7pPr marL="3200400" marR="0" lvl="6"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7pPr>
            <a:lvl8pPr marL="3657600" marR="0" lvl="7"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8pPr>
            <a:lvl9pPr marL="4114800" marR="0" lvl="8"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9pPr>
          </a:lstStyle>
          <a:p>
            <a:endParaRPr dirty="0"/>
          </a:p>
        </p:txBody>
      </p:sp>
    </p:spTree>
  </p:cSld>
  <p:clrMapOvr>
    <a:masterClrMapping/>
  </p:clrMapOvr>
  <p:transition>
    <p:fade thruBlk="1"/>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EDC587DB-0570-9347-A22A-51B9FD2977CE}" type="slidenum">
              <a:rPr lang="en-US" smtClean="0"/>
              <a:pPr>
                <a:defRPr/>
              </a:pPr>
              <a:t>‹#›</a:t>
            </a:fld>
            <a:endParaRPr lang="en-US" dirty="0"/>
          </a:p>
        </p:txBody>
      </p:sp>
    </p:spTree>
    <p:extLst>
      <p:ext uri="{BB962C8B-B14F-4D97-AF65-F5344CB8AC3E}">
        <p14:creationId xmlns:p14="http://schemas.microsoft.com/office/powerpoint/2010/main" val="338304447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80283C6B-B1EC-F343-8F2A-EEE00D3F743B}" type="slidenum">
              <a:rPr lang="en-US" smtClean="0"/>
              <a:pPr>
                <a:defRPr/>
              </a:pPr>
              <a:t>‹#›</a:t>
            </a:fld>
            <a:endParaRPr lang="en-US" dirty="0"/>
          </a:p>
        </p:txBody>
      </p:sp>
    </p:spTree>
    <p:extLst>
      <p:ext uri="{BB962C8B-B14F-4D97-AF65-F5344CB8AC3E}">
        <p14:creationId xmlns:p14="http://schemas.microsoft.com/office/powerpoint/2010/main" val="64934866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5FE8624F-FBE7-CB4C-A1D1-155976309F53}" type="slidenum">
              <a:rPr lang="en-US" smtClean="0"/>
              <a:pPr>
                <a:defRPr/>
              </a:pPr>
              <a:t>‹#›</a:t>
            </a:fld>
            <a:endParaRPr lang="en-US" dirty="0"/>
          </a:p>
        </p:txBody>
      </p:sp>
    </p:spTree>
    <p:extLst>
      <p:ext uri="{BB962C8B-B14F-4D97-AF65-F5344CB8AC3E}">
        <p14:creationId xmlns:p14="http://schemas.microsoft.com/office/powerpoint/2010/main" val="173128883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8F421922-639B-D94E-850D-61AE0215CE64}" type="slidenum">
              <a:rPr lang="en-US" smtClean="0"/>
              <a:pPr>
                <a:defRPr/>
              </a:pPr>
              <a:t>‹#›</a:t>
            </a:fld>
            <a:endParaRPr lang="en-US" dirty="0"/>
          </a:p>
        </p:txBody>
      </p:sp>
    </p:spTree>
    <p:extLst>
      <p:ext uri="{BB962C8B-B14F-4D97-AF65-F5344CB8AC3E}">
        <p14:creationId xmlns:p14="http://schemas.microsoft.com/office/powerpoint/2010/main" val="48622167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2C636029-28F8-C74C-BC4F-B27B77B54025}" type="slidenum">
              <a:rPr lang="en-US" smtClean="0"/>
              <a:pPr>
                <a:defRPr/>
              </a:pPr>
              <a:t>‹#›</a:t>
            </a:fld>
            <a:endParaRPr lang="en-US" dirty="0"/>
          </a:p>
        </p:txBody>
      </p:sp>
    </p:spTree>
    <p:extLst>
      <p:ext uri="{BB962C8B-B14F-4D97-AF65-F5344CB8AC3E}">
        <p14:creationId xmlns:p14="http://schemas.microsoft.com/office/powerpoint/2010/main" val="178343193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88D8F855-A994-7F47-89C6-145F3C0CDBEB}" type="slidenum">
              <a:rPr lang="en-US" smtClean="0"/>
              <a:pPr>
                <a:defRPr/>
              </a:pPr>
              <a:t>‹#›</a:t>
            </a:fld>
            <a:endParaRPr lang="en-US" dirty="0"/>
          </a:p>
        </p:txBody>
      </p:sp>
    </p:spTree>
    <p:extLst>
      <p:ext uri="{BB962C8B-B14F-4D97-AF65-F5344CB8AC3E}">
        <p14:creationId xmlns:p14="http://schemas.microsoft.com/office/powerpoint/2010/main" val="156942767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9C9D741A-F786-5548-9EBD-86A2A7B0A3C7}" type="slidenum">
              <a:rPr lang="en-US" smtClean="0"/>
              <a:pPr>
                <a:defRPr/>
              </a:pPr>
              <a:t>‹#›</a:t>
            </a:fld>
            <a:endParaRPr lang="en-US" dirty="0"/>
          </a:p>
        </p:txBody>
      </p:sp>
    </p:spTree>
    <p:extLst>
      <p:ext uri="{BB962C8B-B14F-4D97-AF65-F5344CB8AC3E}">
        <p14:creationId xmlns:p14="http://schemas.microsoft.com/office/powerpoint/2010/main" val="394900870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B0D56EDB-A00C-A541-A783-1B1F87027E28}" type="slidenum">
              <a:rPr lang="en-US" smtClean="0"/>
              <a:pPr>
                <a:defRPr/>
              </a:pPr>
              <a:t>‹#›</a:t>
            </a:fld>
            <a:endParaRPr lang="en-US" dirty="0"/>
          </a:p>
        </p:txBody>
      </p:sp>
    </p:spTree>
    <p:extLst>
      <p:ext uri="{BB962C8B-B14F-4D97-AF65-F5344CB8AC3E}">
        <p14:creationId xmlns:p14="http://schemas.microsoft.com/office/powerpoint/2010/main" val="104345216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94C04B50-37E3-C44F-8A3C-E0EECB2AD8EF}" type="slidenum">
              <a:rPr lang="en-US" smtClean="0"/>
              <a:pPr>
                <a:defRPr/>
              </a:pPr>
              <a:t>‹#›</a:t>
            </a:fld>
            <a:endParaRPr lang="en-US" dirty="0"/>
          </a:p>
        </p:txBody>
      </p:sp>
    </p:spTree>
    <p:extLst>
      <p:ext uri="{BB962C8B-B14F-4D97-AF65-F5344CB8AC3E}">
        <p14:creationId xmlns:p14="http://schemas.microsoft.com/office/powerpoint/2010/main" val="345075263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BFC77593-07CE-C543-8177-94D0EF123715}" type="slidenum">
              <a:rPr lang="en-US" smtClean="0"/>
              <a:pPr>
                <a:defRPr/>
              </a:pPr>
              <a:t>‹#›</a:t>
            </a:fld>
            <a:endParaRPr lang="en-US" dirty="0"/>
          </a:p>
        </p:txBody>
      </p:sp>
    </p:spTree>
    <p:extLst>
      <p:ext uri="{BB962C8B-B14F-4D97-AF65-F5344CB8AC3E}">
        <p14:creationId xmlns:p14="http://schemas.microsoft.com/office/powerpoint/2010/main" val="10864625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22"/>
        <p:cNvGrpSpPr/>
        <p:nvPr/>
      </p:nvGrpSpPr>
      <p:grpSpPr>
        <a:xfrm>
          <a:off x="0" y="0"/>
          <a:ext cx="0" cy="0"/>
          <a:chOff x="0" y="0"/>
          <a:chExt cx="0" cy="0"/>
        </a:xfrm>
      </p:grpSpPr>
      <p:sp>
        <p:nvSpPr>
          <p:cNvPr id="823" name="Google Shape;823;p12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lt2"/>
                </a:solidFill>
                <a:latin typeface="Arial" panose="020B0604020202020204" pitchFamily="34" charset="0"/>
                <a:ea typeface="Arial" panose="020B0604020202020204" pitchFamily="34" charset="0"/>
                <a:cs typeface="Arial" panose="020B0604020202020204" pitchFamily="34" charset="0"/>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dirty="0"/>
          </a:p>
        </p:txBody>
      </p:sp>
      <p:sp>
        <p:nvSpPr>
          <p:cNvPr id="824" name="Google Shape;824;p12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accent2"/>
              </a:buClr>
              <a:buSzPts val="1500"/>
              <a:buFont typeface="Arial"/>
              <a:buNone/>
              <a:defRPr sz="20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L="914400" marR="0" lvl="1" indent="-228600" algn="l" rtl="0">
              <a:spcBef>
                <a:spcPts val="360"/>
              </a:spcBef>
              <a:spcAft>
                <a:spcPts val="0"/>
              </a:spcAft>
              <a:buClr>
                <a:schemeClr val="lt2"/>
              </a:buClr>
              <a:buSzPts val="1800"/>
              <a:buFont typeface="Times"/>
              <a:buNone/>
              <a:defRPr sz="1800" b="0" i="0" u="none" strike="noStrike" cap="none">
                <a:solidFill>
                  <a:schemeClr val="lt1"/>
                </a:solidFill>
                <a:latin typeface="Times"/>
                <a:ea typeface="Times"/>
                <a:cs typeface="Times"/>
                <a:sym typeface="Times"/>
              </a:defRPr>
            </a:lvl2pPr>
            <a:lvl3pPr marL="1371600" marR="0" lvl="2" indent="-228600" algn="l" rtl="0">
              <a:spcBef>
                <a:spcPts val="320"/>
              </a:spcBef>
              <a:spcAft>
                <a:spcPts val="0"/>
              </a:spcAft>
              <a:buClr>
                <a:schemeClr val="lt2"/>
              </a:buClr>
              <a:buSzPts val="1600"/>
              <a:buFont typeface="Times"/>
              <a:buNone/>
              <a:defRPr sz="1600" b="0" i="0" u="none" strike="noStrike" cap="none">
                <a:solidFill>
                  <a:schemeClr val="lt1"/>
                </a:solidFill>
                <a:latin typeface="Times"/>
                <a:ea typeface="Times"/>
                <a:cs typeface="Times"/>
                <a:sym typeface="Times"/>
              </a:defRPr>
            </a:lvl3pPr>
            <a:lvl4pPr marL="1828800" marR="0" lvl="3" indent="-228600" algn="l" rtl="0">
              <a:spcBef>
                <a:spcPts val="280"/>
              </a:spcBef>
              <a:spcAft>
                <a:spcPts val="0"/>
              </a:spcAft>
              <a:buClr>
                <a:schemeClr val="lt2"/>
              </a:buClr>
              <a:buSzPts val="1400"/>
              <a:buFont typeface="Times"/>
              <a:buNone/>
              <a:defRPr sz="1400" b="0" i="0" u="none" strike="noStrike" cap="none">
                <a:solidFill>
                  <a:schemeClr val="lt1"/>
                </a:solidFill>
                <a:latin typeface="Times"/>
                <a:ea typeface="Times"/>
                <a:cs typeface="Times"/>
                <a:sym typeface="Times"/>
              </a:defRPr>
            </a:lvl4pPr>
            <a:lvl5pPr marL="2286000" marR="0" lvl="4" indent="-228600" algn="l" rtl="0">
              <a:spcBef>
                <a:spcPts val="280"/>
              </a:spcBef>
              <a:spcAft>
                <a:spcPts val="0"/>
              </a:spcAft>
              <a:buClr>
                <a:schemeClr val="lt2"/>
              </a:buClr>
              <a:buSzPts val="1400"/>
              <a:buFont typeface="Times"/>
              <a:buNone/>
              <a:defRPr sz="1400" b="0" i="0" u="none" strike="noStrike" cap="none">
                <a:solidFill>
                  <a:schemeClr val="lt1"/>
                </a:solidFill>
                <a:latin typeface="Times"/>
                <a:ea typeface="Times"/>
                <a:cs typeface="Times"/>
                <a:sym typeface="Times"/>
              </a:defRPr>
            </a:lvl5pPr>
            <a:lvl6pPr marL="2743200" marR="0" lvl="5" indent="-228600" algn="l" rtl="0">
              <a:spcBef>
                <a:spcPts val="280"/>
              </a:spcBef>
              <a:spcAft>
                <a:spcPts val="0"/>
              </a:spcAft>
              <a:buClr>
                <a:schemeClr val="lt2"/>
              </a:buClr>
              <a:buSzPts val="1400"/>
              <a:buFont typeface="Times"/>
              <a:buNone/>
              <a:defRPr sz="1400" b="0" i="0" u="none" strike="noStrike" cap="none">
                <a:solidFill>
                  <a:schemeClr val="lt1"/>
                </a:solidFill>
                <a:latin typeface="Times"/>
                <a:ea typeface="Times"/>
                <a:cs typeface="Times"/>
                <a:sym typeface="Times"/>
              </a:defRPr>
            </a:lvl6pPr>
            <a:lvl7pPr marL="3200400" marR="0" lvl="6" indent="-228600" algn="l" rtl="0">
              <a:spcBef>
                <a:spcPts val="280"/>
              </a:spcBef>
              <a:spcAft>
                <a:spcPts val="0"/>
              </a:spcAft>
              <a:buClr>
                <a:schemeClr val="lt2"/>
              </a:buClr>
              <a:buSzPts val="1400"/>
              <a:buFont typeface="Times"/>
              <a:buNone/>
              <a:defRPr sz="1400" b="0" i="0" u="none" strike="noStrike" cap="none">
                <a:solidFill>
                  <a:schemeClr val="lt1"/>
                </a:solidFill>
                <a:latin typeface="Times"/>
                <a:ea typeface="Times"/>
                <a:cs typeface="Times"/>
                <a:sym typeface="Times"/>
              </a:defRPr>
            </a:lvl7pPr>
            <a:lvl8pPr marL="3657600" marR="0" lvl="7" indent="-228600" algn="l" rtl="0">
              <a:spcBef>
                <a:spcPts val="280"/>
              </a:spcBef>
              <a:spcAft>
                <a:spcPts val="0"/>
              </a:spcAft>
              <a:buClr>
                <a:schemeClr val="lt2"/>
              </a:buClr>
              <a:buSzPts val="1400"/>
              <a:buFont typeface="Times"/>
              <a:buNone/>
              <a:defRPr sz="1400" b="0" i="0" u="none" strike="noStrike" cap="none">
                <a:solidFill>
                  <a:schemeClr val="lt1"/>
                </a:solidFill>
                <a:latin typeface="Times"/>
                <a:ea typeface="Times"/>
                <a:cs typeface="Times"/>
                <a:sym typeface="Times"/>
              </a:defRPr>
            </a:lvl8pPr>
            <a:lvl9pPr marL="4114800" marR="0" lvl="8" indent="-228600" algn="l" rtl="0">
              <a:spcBef>
                <a:spcPts val="280"/>
              </a:spcBef>
              <a:spcAft>
                <a:spcPts val="0"/>
              </a:spcAft>
              <a:buClr>
                <a:schemeClr val="lt2"/>
              </a:buClr>
              <a:buSzPts val="1400"/>
              <a:buFont typeface="Times"/>
              <a:buNone/>
              <a:defRPr sz="1400" b="0" i="0" u="none" strike="noStrike" cap="none">
                <a:solidFill>
                  <a:schemeClr val="lt1"/>
                </a:solidFill>
                <a:latin typeface="Times"/>
                <a:ea typeface="Times"/>
                <a:cs typeface="Times"/>
                <a:sym typeface="Times"/>
              </a:defRPr>
            </a:lvl9pPr>
          </a:lstStyle>
          <a:p>
            <a:endParaRPr dirty="0"/>
          </a:p>
        </p:txBody>
      </p:sp>
    </p:spTree>
  </p:cSld>
  <p:clrMapOvr>
    <a:masterClrMapping/>
  </p:clrMapOvr>
  <p:transition>
    <p:fade thruBlk="1"/>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b="1" i="0">
                <a:cs typeface="Arial" panose="020B0604020202020204" pitchFamily="34" charset="0"/>
              </a:defRPr>
            </a:lvl1pPr>
          </a:lstStyle>
          <a:p>
            <a:fld id="{4303714F-86E4-44A3-8712-3808BF74702F}" type="datetimeFigureOut">
              <a:rPr lang="en-US" sz="1800" smtClean="0">
                <a:solidFill>
                  <a:prstClr val="black"/>
                </a:solidFill>
                <a:latin typeface="Calibri"/>
                <a:ea typeface="ＭＳ Ｐゴシック" charset="0"/>
              </a:rPr>
              <a:pPr/>
              <a:t>8/3/24</a:t>
            </a:fld>
            <a:endParaRPr lang="en-US" sz="1800" dirty="0">
              <a:solidFill>
                <a:prstClr val="black"/>
              </a:solidFill>
              <a:latin typeface="Calibri"/>
              <a:ea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b="1" i="0">
                <a:cs typeface="Arial" panose="020B0604020202020204" pitchFamily="34" charset="0"/>
              </a:defRPr>
            </a:lvl1pPr>
          </a:lstStyle>
          <a:p>
            <a:endParaRPr lang="en-US" sz="1800" dirty="0">
              <a:solidFill>
                <a:prstClr val="black"/>
              </a:solidFill>
              <a:latin typeface="Calibri"/>
              <a:ea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b="1" i="0">
                <a:cs typeface="Arial" panose="020B0604020202020204" pitchFamily="34" charset="0"/>
              </a:defRPr>
            </a:lvl1pPr>
          </a:lstStyle>
          <a:p>
            <a:fld id="{3E977CC7-2901-4581-8620-5B31B160F2C1}" type="slidenum">
              <a:rPr lang="en-US" sz="1800" smtClean="0">
                <a:solidFill>
                  <a:prstClr val="black"/>
                </a:solidFill>
                <a:latin typeface="Calibri"/>
                <a:ea typeface="ＭＳ Ｐゴシック" charset="0"/>
              </a:rPr>
              <a:pPr/>
              <a:t>‹#›</a:t>
            </a:fld>
            <a:endParaRPr lang="en-US" sz="1800" dirty="0">
              <a:solidFill>
                <a:prstClr val="black"/>
              </a:solidFill>
              <a:latin typeface="Calibri"/>
              <a:ea typeface="ＭＳ Ｐゴシック" charset="0"/>
            </a:endParaRPr>
          </a:p>
        </p:txBody>
      </p:sp>
    </p:spTree>
    <p:extLst>
      <p:ext uri="{BB962C8B-B14F-4D97-AF65-F5344CB8AC3E}">
        <p14:creationId xmlns:p14="http://schemas.microsoft.com/office/powerpoint/2010/main" val="210218420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b="1" i="0">
                <a:cs typeface="Arial" panose="020B0604020202020204" pitchFamily="34" charset="0"/>
              </a:defRPr>
            </a:lvl1pPr>
          </a:lstStyle>
          <a:p>
            <a:fld id="{4303714F-86E4-44A3-8712-3808BF74702F}" type="datetimeFigureOut">
              <a:rPr lang="en-US" sz="1800" smtClean="0">
                <a:solidFill>
                  <a:prstClr val="black"/>
                </a:solidFill>
                <a:latin typeface="Calibri"/>
                <a:ea typeface="ＭＳ Ｐゴシック" charset="0"/>
              </a:rPr>
              <a:pPr/>
              <a:t>8/3/24</a:t>
            </a:fld>
            <a:endParaRPr lang="en-US" sz="1800" dirty="0">
              <a:solidFill>
                <a:prstClr val="black"/>
              </a:solidFill>
              <a:latin typeface="Calibri"/>
              <a:ea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b="1" i="0">
                <a:cs typeface="Arial" panose="020B0604020202020204" pitchFamily="34" charset="0"/>
              </a:defRPr>
            </a:lvl1pPr>
          </a:lstStyle>
          <a:p>
            <a:endParaRPr lang="en-US" sz="1800" dirty="0">
              <a:solidFill>
                <a:prstClr val="black"/>
              </a:solidFill>
              <a:latin typeface="Calibri"/>
              <a:ea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b="1" i="0">
                <a:cs typeface="Arial" panose="020B0604020202020204" pitchFamily="34" charset="0"/>
              </a:defRPr>
            </a:lvl1pPr>
          </a:lstStyle>
          <a:p>
            <a:fld id="{3E977CC7-2901-4581-8620-5B31B160F2C1}" type="slidenum">
              <a:rPr lang="en-US" sz="1800" smtClean="0">
                <a:solidFill>
                  <a:prstClr val="black"/>
                </a:solidFill>
                <a:latin typeface="Calibri"/>
                <a:ea typeface="ＭＳ Ｐゴシック" charset="0"/>
              </a:rPr>
              <a:pPr/>
              <a:t>‹#›</a:t>
            </a:fld>
            <a:endParaRPr lang="en-US" sz="1800" dirty="0">
              <a:solidFill>
                <a:prstClr val="black"/>
              </a:solidFill>
              <a:latin typeface="Calibri"/>
              <a:ea typeface="ＭＳ Ｐゴシック" charset="0"/>
            </a:endParaRPr>
          </a:p>
        </p:txBody>
      </p:sp>
    </p:spTree>
    <p:extLst>
      <p:ext uri="{BB962C8B-B14F-4D97-AF65-F5344CB8AC3E}">
        <p14:creationId xmlns:p14="http://schemas.microsoft.com/office/powerpoint/2010/main" val="198919933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b="1" i="0">
                <a:cs typeface="Arial" panose="020B0604020202020204" pitchFamily="34" charset="0"/>
              </a:defRPr>
            </a:lvl1pPr>
          </a:lstStyle>
          <a:p>
            <a:fld id="{4303714F-86E4-44A3-8712-3808BF74702F}" type="datetimeFigureOut">
              <a:rPr lang="en-US" sz="1800" smtClean="0">
                <a:solidFill>
                  <a:prstClr val="black"/>
                </a:solidFill>
                <a:latin typeface="Calibri"/>
                <a:ea typeface="ＭＳ Ｐゴシック" charset="0"/>
              </a:rPr>
              <a:pPr/>
              <a:t>8/3/24</a:t>
            </a:fld>
            <a:endParaRPr lang="en-US" sz="1800" dirty="0">
              <a:solidFill>
                <a:prstClr val="black"/>
              </a:solidFill>
              <a:latin typeface="Calibri"/>
              <a:ea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b="1" i="0">
                <a:cs typeface="Arial" panose="020B0604020202020204" pitchFamily="34" charset="0"/>
              </a:defRPr>
            </a:lvl1pPr>
          </a:lstStyle>
          <a:p>
            <a:endParaRPr lang="en-US" sz="1800" dirty="0">
              <a:solidFill>
                <a:prstClr val="black"/>
              </a:solidFill>
              <a:latin typeface="Calibri"/>
              <a:ea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b="1" i="0">
                <a:cs typeface="Arial" panose="020B0604020202020204" pitchFamily="34" charset="0"/>
              </a:defRPr>
            </a:lvl1pPr>
          </a:lstStyle>
          <a:p>
            <a:fld id="{3E977CC7-2901-4581-8620-5B31B160F2C1}" type="slidenum">
              <a:rPr lang="en-US" sz="1800" smtClean="0">
                <a:solidFill>
                  <a:prstClr val="black"/>
                </a:solidFill>
                <a:latin typeface="Calibri"/>
                <a:ea typeface="ＭＳ Ｐゴシック" charset="0"/>
              </a:rPr>
              <a:pPr/>
              <a:t>‹#›</a:t>
            </a:fld>
            <a:endParaRPr lang="en-US" sz="1800" dirty="0">
              <a:solidFill>
                <a:prstClr val="black"/>
              </a:solidFill>
              <a:latin typeface="Calibri"/>
              <a:ea typeface="ＭＳ Ｐゴシック" charset="0"/>
            </a:endParaRPr>
          </a:p>
        </p:txBody>
      </p:sp>
    </p:spTree>
    <p:extLst>
      <p:ext uri="{BB962C8B-B14F-4D97-AF65-F5344CB8AC3E}">
        <p14:creationId xmlns:p14="http://schemas.microsoft.com/office/powerpoint/2010/main" val="78994623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b="1" i="0">
                <a:cs typeface="Arial" panose="020B0604020202020204" pitchFamily="34" charset="0"/>
              </a:defRPr>
            </a:lvl1pPr>
          </a:lstStyle>
          <a:p>
            <a:fld id="{4303714F-86E4-44A3-8712-3808BF74702F}" type="datetimeFigureOut">
              <a:rPr lang="en-US" sz="1800" smtClean="0">
                <a:solidFill>
                  <a:prstClr val="black"/>
                </a:solidFill>
                <a:latin typeface="Calibri"/>
                <a:ea typeface="ＭＳ Ｐゴシック" charset="0"/>
              </a:rPr>
              <a:pPr/>
              <a:t>8/3/24</a:t>
            </a:fld>
            <a:endParaRPr lang="en-US" sz="1800" dirty="0">
              <a:solidFill>
                <a:prstClr val="black"/>
              </a:solidFill>
              <a:latin typeface="Calibri"/>
              <a:ea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b="1" i="0">
                <a:cs typeface="Arial" panose="020B0604020202020204" pitchFamily="34" charset="0"/>
              </a:defRPr>
            </a:lvl1pPr>
          </a:lstStyle>
          <a:p>
            <a:endParaRPr lang="en-US" sz="1800" dirty="0">
              <a:solidFill>
                <a:prstClr val="black"/>
              </a:solidFill>
              <a:latin typeface="Calibri"/>
              <a:ea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b="1" i="0">
                <a:cs typeface="Arial" panose="020B0604020202020204" pitchFamily="34" charset="0"/>
              </a:defRPr>
            </a:lvl1pPr>
          </a:lstStyle>
          <a:p>
            <a:fld id="{3E977CC7-2901-4581-8620-5B31B160F2C1}" type="slidenum">
              <a:rPr lang="en-US" sz="1800" smtClean="0">
                <a:solidFill>
                  <a:prstClr val="black"/>
                </a:solidFill>
                <a:latin typeface="Calibri"/>
                <a:ea typeface="ＭＳ Ｐゴシック" charset="0"/>
              </a:rPr>
              <a:pPr/>
              <a:t>‹#›</a:t>
            </a:fld>
            <a:endParaRPr lang="en-US" sz="1800" dirty="0">
              <a:solidFill>
                <a:prstClr val="black"/>
              </a:solidFill>
              <a:latin typeface="Calibri"/>
              <a:ea typeface="ＭＳ Ｐゴシック" charset="0"/>
            </a:endParaRPr>
          </a:p>
        </p:txBody>
      </p:sp>
    </p:spTree>
    <p:extLst>
      <p:ext uri="{BB962C8B-B14F-4D97-AF65-F5344CB8AC3E}">
        <p14:creationId xmlns:p14="http://schemas.microsoft.com/office/powerpoint/2010/main" val="87175133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a:defRPr b="1" i="0">
                <a:cs typeface="Arial" panose="020B0604020202020204" pitchFamily="34" charset="0"/>
              </a:defRPr>
            </a:lvl1pPr>
          </a:lstStyle>
          <a:p>
            <a:fld id="{4303714F-86E4-44A3-8712-3808BF74702F}" type="datetimeFigureOut">
              <a:rPr lang="en-US" sz="1800" smtClean="0">
                <a:solidFill>
                  <a:prstClr val="black"/>
                </a:solidFill>
                <a:latin typeface="Calibri"/>
                <a:ea typeface="ＭＳ Ｐゴシック" charset="0"/>
              </a:rPr>
              <a:pPr/>
              <a:t>8/3/24</a:t>
            </a:fld>
            <a:endParaRPr lang="en-US" sz="1800" dirty="0">
              <a:solidFill>
                <a:prstClr val="black"/>
              </a:solidFill>
              <a:latin typeface="Calibri"/>
              <a:ea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b="1" i="0">
                <a:cs typeface="Arial" panose="020B0604020202020204" pitchFamily="34" charset="0"/>
              </a:defRPr>
            </a:lvl1pPr>
          </a:lstStyle>
          <a:p>
            <a:endParaRPr lang="en-US" sz="1800" dirty="0">
              <a:solidFill>
                <a:prstClr val="black"/>
              </a:solidFill>
              <a:latin typeface="Calibri"/>
              <a:ea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defRPr b="1" i="0">
                <a:cs typeface="Arial" panose="020B0604020202020204" pitchFamily="34" charset="0"/>
              </a:defRPr>
            </a:lvl1pPr>
          </a:lstStyle>
          <a:p>
            <a:fld id="{3E977CC7-2901-4581-8620-5B31B160F2C1}" type="slidenum">
              <a:rPr lang="en-US" sz="1800" smtClean="0">
                <a:solidFill>
                  <a:prstClr val="black"/>
                </a:solidFill>
                <a:latin typeface="Calibri"/>
                <a:ea typeface="ＭＳ Ｐゴシック" charset="0"/>
              </a:rPr>
              <a:pPr/>
              <a:t>‹#›</a:t>
            </a:fld>
            <a:endParaRPr lang="en-US" sz="1800" dirty="0">
              <a:solidFill>
                <a:prstClr val="black"/>
              </a:solidFill>
              <a:latin typeface="Calibri"/>
              <a:ea typeface="ＭＳ Ｐゴシック" charset="0"/>
            </a:endParaRPr>
          </a:p>
        </p:txBody>
      </p:sp>
    </p:spTree>
    <p:extLst>
      <p:ext uri="{BB962C8B-B14F-4D97-AF65-F5344CB8AC3E}">
        <p14:creationId xmlns:p14="http://schemas.microsoft.com/office/powerpoint/2010/main" val="200621725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a:defRPr b="1" i="0">
                <a:cs typeface="Arial" panose="020B0604020202020204" pitchFamily="34" charset="0"/>
              </a:defRPr>
            </a:lvl1pPr>
          </a:lstStyle>
          <a:p>
            <a:fld id="{4303714F-86E4-44A3-8712-3808BF74702F}" type="datetimeFigureOut">
              <a:rPr lang="en-US" sz="1800" smtClean="0">
                <a:solidFill>
                  <a:prstClr val="black"/>
                </a:solidFill>
                <a:latin typeface="Calibri"/>
                <a:ea typeface="ＭＳ Ｐゴシック" charset="0"/>
              </a:rPr>
              <a:pPr/>
              <a:t>8/3/24</a:t>
            </a:fld>
            <a:endParaRPr lang="en-US" sz="1800" dirty="0">
              <a:solidFill>
                <a:prstClr val="black"/>
              </a:solidFill>
              <a:latin typeface="Calibri"/>
              <a:ea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b="1" i="0">
                <a:cs typeface="Arial" panose="020B0604020202020204" pitchFamily="34" charset="0"/>
              </a:defRPr>
            </a:lvl1pPr>
          </a:lstStyle>
          <a:p>
            <a:endParaRPr lang="en-US" sz="1800" dirty="0">
              <a:solidFill>
                <a:prstClr val="black"/>
              </a:solidFill>
              <a:latin typeface="Calibri"/>
              <a:ea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defRPr b="1" i="0">
                <a:cs typeface="Arial" panose="020B0604020202020204" pitchFamily="34" charset="0"/>
              </a:defRPr>
            </a:lvl1pPr>
          </a:lstStyle>
          <a:p>
            <a:fld id="{3E977CC7-2901-4581-8620-5B31B160F2C1}" type="slidenum">
              <a:rPr lang="en-US" sz="1800" smtClean="0">
                <a:solidFill>
                  <a:prstClr val="black"/>
                </a:solidFill>
                <a:latin typeface="Calibri"/>
                <a:ea typeface="ＭＳ Ｐゴシック" charset="0"/>
              </a:rPr>
              <a:pPr/>
              <a:t>‹#›</a:t>
            </a:fld>
            <a:endParaRPr lang="en-US" sz="1800" dirty="0">
              <a:solidFill>
                <a:prstClr val="black"/>
              </a:solidFill>
              <a:latin typeface="Calibri"/>
              <a:ea typeface="ＭＳ Ｐゴシック" charset="0"/>
            </a:endParaRPr>
          </a:p>
        </p:txBody>
      </p:sp>
    </p:spTree>
    <p:extLst>
      <p:ext uri="{BB962C8B-B14F-4D97-AF65-F5344CB8AC3E}">
        <p14:creationId xmlns:p14="http://schemas.microsoft.com/office/powerpoint/2010/main" val="408702206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b="1" i="0">
                <a:cs typeface="Arial" panose="020B0604020202020204" pitchFamily="34" charset="0"/>
              </a:defRPr>
            </a:lvl1pPr>
          </a:lstStyle>
          <a:p>
            <a:fld id="{4303714F-86E4-44A3-8712-3808BF74702F}" type="datetimeFigureOut">
              <a:rPr lang="en-US" sz="1800" smtClean="0">
                <a:solidFill>
                  <a:prstClr val="black"/>
                </a:solidFill>
                <a:latin typeface="Calibri"/>
                <a:ea typeface="ＭＳ Ｐゴシック" charset="0"/>
              </a:rPr>
              <a:pPr/>
              <a:t>8/3/24</a:t>
            </a:fld>
            <a:endParaRPr lang="en-US" sz="1800" dirty="0">
              <a:solidFill>
                <a:prstClr val="black"/>
              </a:solidFill>
              <a:latin typeface="Calibri"/>
              <a:ea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b="1" i="0">
                <a:cs typeface="Arial" panose="020B0604020202020204" pitchFamily="34" charset="0"/>
              </a:defRPr>
            </a:lvl1pPr>
          </a:lstStyle>
          <a:p>
            <a:endParaRPr lang="en-US" sz="1800" dirty="0">
              <a:solidFill>
                <a:prstClr val="black"/>
              </a:solidFill>
              <a:latin typeface="Calibri"/>
              <a:ea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a:defRPr b="1" i="0">
                <a:cs typeface="Arial" panose="020B0604020202020204" pitchFamily="34" charset="0"/>
              </a:defRPr>
            </a:lvl1pPr>
          </a:lstStyle>
          <a:p>
            <a:fld id="{3E977CC7-2901-4581-8620-5B31B160F2C1}" type="slidenum">
              <a:rPr lang="en-US" sz="1800" smtClean="0">
                <a:solidFill>
                  <a:prstClr val="black"/>
                </a:solidFill>
                <a:latin typeface="Calibri"/>
                <a:ea typeface="ＭＳ Ｐゴシック" charset="0"/>
              </a:rPr>
              <a:pPr/>
              <a:t>‹#›</a:t>
            </a:fld>
            <a:endParaRPr lang="en-US" sz="1800" dirty="0">
              <a:solidFill>
                <a:prstClr val="black"/>
              </a:solidFill>
              <a:latin typeface="Calibri"/>
              <a:ea typeface="ＭＳ Ｐゴシック" charset="0"/>
            </a:endParaRPr>
          </a:p>
        </p:txBody>
      </p:sp>
    </p:spTree>
    <p:extLst>
      <p:ext uri="{BB962C8B-B14F-4D97-AF65-F5344CB8AC3E}">
        <p14:creationId xmlns:p14="http://schemas.microsoft.com/office/powerpoint/2010/main" val="68051884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b="1" i="0">
                <a:cs typeface="Arial" panose="020B0604020202020204" pitchFamily="34" charset="0"/>
              </a:defRPr>
            </a:lvl1pPr>
          </a:lstStyle>
          <a:p>
            <a:fld id="{4303714F-86E4-44A3-8712-3808BF74702F}" type="datetimeFigureOut">
              <a:rPr lang="en-US" sz="1800" smtClean="0">
                <a:solidFill>
                  <a:prstClr val="black"/>
                </a:solidFill>
                <a:latin typeface="Calibri"/>
                <a:ea typeface="ＭＳ Ｐゴシック" charset="0"/>
              </a:rPr>
              <a:pPr/>
              <a:t>8/3/24</a:t>
            </a:fld>
            <a:endParaRPr lang="en-US" sz="1800" dirty="0">
              <a:solidFill>
                <a:prstClr val="black"/>
              </a:solidFill>
              <a:latin typeface="Calibri"/>
              <a:ea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b="1" i="0">
                <a:cs typeface="Arial" panose="020B0604020202020204" pitchFamily="34" charset="0"/>
              </a:defRPr>
            </a:lvl1pPr>
          </a:lstStyle>
          <a:p>
            <a:endParaRPr lang="en-US" sz="1800" dirty="0">
              <a:solidFill>
                <a:prstClr val="black"/>
              </a:solidFill>
              <a:latin typeface="Calibri"/>
              <a:ea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b="1" i="0">
                <a:cs typeface="Arial" panose="020B0604020202020204" pitchFamily="34" charset="0"/>
              </a:defRPr>
            </a:lvl1pPr>
          </a:lstStyle>
          <a:p>
            <a:fld id="{3E977CC7-2901-4581-8620-5B31B160F2C1}" type="slidenum">
              <a:rPr lang="en-US" sz="1800" smtClean="0">
                <a:solidFill>
                  <a:prstClr val="black"/>
                </a:solidFill>
                <a:latin typeface="Calibri"/>
                <a:ea typeface="ＭＳ Ｐゴシック" charset="0"/>
              </a:rPr>
              <a:pPr/>
              <a:t>‹#›</a:t>
            </a:fld>
            <a:endParaRPr lang="en-US" sz="1800" dirty="0">
              <a:solidFill>
                <a:prstClr val="black"/>
              </a:solidFill>
              <a:latin typeface="Calibri"/>
              <a:ea typeface="ＭＳ Ｐゴシック" charset="0"/>
            </a:endParaRPr>
          </a:p>
        </p:txBody>
      </p:sp>
    </p:spTree>
    <p:extLst>
      <p:ext uri="{BB962C8B-B14F-4D97-AF65-F5344CB8AC3E}">
        <p14:creationId xmlns:p14="http://schemas.microsoft.com/office/powerpoint/2010/main" val="425570183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b="1" i="0">
                <a:cs typeface="Arial" panose="020B0604020202020204" pitchFamily="34" charset="0"/>
              </a:defRPr>
            </a:lvl1pPr>
          </a:lstStyle>
          <a:p>
            <a:fld id="{4303714F-86E4-44A3-8712-3808BF74702F}" type="datetimeFigureOut">
              <a:rPr lang="en-US" sz="1800" smtClean="0">
                <a:solidFill>
                  <a:prstClr val="black"/>
                </a:solidFill>
                <a:latin typeface="Calibri"/>
                <a:ea typeface="ＭＳ Ｐゴシック" charset="0"/>
              </a:rPr>
              <a:pPr/>
              <a:t>8/3/24</a:t>
            </a:fld>
            <a:endParaRPr lang="en-US" sz="1800" dirty="0">
              <a:solidFill>
                <a:prstClr val="black"/>
              </a:solidFill>
              <a:latin typeface="Calibri"/>
              <a:ea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b="1" i="0">
                <a:cs typeface="Arial" panose="020B0604020202020204" pitchFamily="34" charset="0"/>
              </a:defRPr>
            </a:lvl1pPr>
          </a:lstStyle>
          <a:p>
            <a:endParaRPr lang="en-US" sz="1800" dirty="0">
              <a:solidFill>
                <a:prstClr val="black"/>
              </a:solidFill>
              <a:latin typeface="Calibri"/>
              <a:ea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b="1" i="0">
                <a:cs typeface="Arial" panose="020B0604020202020204" pitchFamily="34" charset="0"/>
              </a:defRPr>
            </a:lvl1pPr>
          </a:lstStyle>
          <a:p>
            <a:fld id="{3E977CC7-2901-4581-8620-5B31B160F2C1}" type="slidenum">
              <a:rPr lang="en-US" sz="1800" smtClean="0">
                <a:solidFill>
                  <a:prstClr val="black"/>
                </a:solidFill>
                <a:latin typeface="Calibri"/>
                <a:ea typeface="ＭＳ Ｐゴシック" charset="0"/>
              </a:rPr>
              <a:pPr/>
              <a:t>‹#›</a:t>
            </a:fld>
            <a:endParaRPr lang="en-US" sz="1800" dirty="0">
              <a:solidFill>
                <a:prstClr val="black"/>
              </a:solidFill>
              <a:latin typeface="Calibri"/>
              <a:ea typeface="ＭＳ Ｐゴシック" charset="0"/>
            </a:endParaRPr>
          </a:p>
        </p:txBody>
      </p:sp>
    </p:spTree>
    <p:extLst>
      <p:ext uri="{BB962C8B-B14F-4D97-AF65-F5344CB8AC3E}">
        <p14:creationId xmlns:p14="http://schemas.microsoft.com/office/powerpoint/2010/main" val="208562957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b="1" i="0">
                <a:cs typeface="Arial" panose="020B0604020202020204" pitchFamily="34" charset="0"/>
              </a:defRPr>
            </a:lvl1pPr>
          </a:lstStyle>
          <a:p>
            <a:fld id="{4303714F-86E4-44A3-8712-3808BF74702F}" type="datetimeFigureOut">
              <a:rPr lang="en-US" sz="1800" smtClean="0">
                <a:solidFill>
                  <a:prstClr val="black"/>
                </a:solidFill>
                <a:latin typeface="Calibri"/>
                <a:ea typeface="ＭＳ Ｐゴシック" charset="0"/>
              </a:rPr>
              <a:pPr/>
              <a:t>8/3/24</a:t>
            </a:fld>
            <a:endParaRPr lang="en-US" sz="1800" dirty="0">
              <a:solidFill>
                <a:prstClr val="black"/>
              </a:solidFill>
              <a:latin typeface="Calibri"/>
              <a:ea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b="1" i="0">
                <a:cs typeface="Arial" panose="020B0604020202020204" pitchFamily="34" charset="0"/>
              </a:defRPr>
            </a:lvl1pPr>
          </a:lstStyle>
          <a:p>
            <a:endParaRPr lang="en-US" sz="1800" dirty="0">
              <a:solidFill>
                <a:prstClr val="black"/>
              </a:solidFill>
              <a:latin typeface="Calibri"/>
              <a:ea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b="1" i="0">
                <a:cs typeface="Arial" panose="020B0604020202020204" pitchFamily="34" charset="0"/>
              </a:defRPr>
            </a:lvl1pPr>
          </a:lstStyle>
          <a:p>
            <a:fld id="{3E977CC7-2901-4581-8620-5B31B160F2C1}" type="slidenum">
              <a:rPr lang="en-US" sz="1800" smtClean="0">
                <a:solidFill>
                  <a:prstClr val="black"/>
                </a:solidFill>
                <a:latin typeface="Calibri"/>
                <a:ea typeface="ＭＳ Ｐゴシック" charset="0"/>
              </a:rPr>
              <a:pPr/>
              <a:t>‹#›</a:t>
            </a:fld>
            <a:endParaRPr lang="en-US" sz="1800" dirty="0">
              <a:solidFill>
                <a:prstClr val="black"/>
              </a:solidFill>
              <a:latin typeface="Calibri"/>
              <a:ea typeface="ＭＳ Ｐゴシック" charset="0"/>
            </a:endParaRPr>
          </a:p>
        </p:txBody>
      </p:sp>
    </p:spTree>
    <p:extLst>
      <p:ext uri="{BB962C8B-B14F-4D97-AF65-F5344CB8AC3E}">
        <p14:creationId xmlns:p14="http://schemas.microsoft.com/office/powerpoint/2010/main" val="3097344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2"/>
        <p:cNvGrpSpPr/>
        <p:nvPr/>
      </p:nvGrpSpPr>
      <p:grpSpPr>
        <a:xfrm>
          <a:off x="0" y="0"/>
          <a:ext cx="0" cy="0"/>
          <a:chOff x="0" y="0"/>
          <a:chExt cx="0" cy="0"/>
        </a:xfrm>
      </p:grpSpPr>
      <p:sp>
        <p:nvSpPr>
          <p:cNvPr id="203" name="Google Shape;203;p3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04" name="Google Shape;204;p3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lt1"/>
              </a:buClr>
              <a:buSzPts val="2000"/>
              <a:buFont typeface="Arial"/>
              <a:buNone/>
              <a:defRPr sz="2000" b="1" i="0">
                <a:latin typeface="Arial" panose="020B0604020202020204" pitchFamily="34" charset="0"/>
                <a:cs typeface="Arial" panose="020B0604020202020204" pitchFamily="34" charset="0"/>
              </a:defRPr>
            </a:lvl1pPr>
            <a:lvl2pPr marL="914400" lvl="1" indent="-228600" algn="l">
              <a:spcBef>
                <a:spcPts val="360"/>
              </a:spcBef>
              <a:spcAft>
                <a:spcPts val="0"/>
              </a:spcAft>
              <a:buClr>
                <a:schemeClr val="lt1"/>
              </a:buClr>
              <a:buSzPts val="1800"/>
              <a:buFont typeface="Arial"/>
              <a:buNone/>
              <a:defRPr sz="1800"/>
            </a:lvl2pPr>
            <a:lvl3pPr marL="1371600" lvl="2" indent="-228600" algn="l">
              <a:spcBef>
                <a:spcPts val="320"/>
              </a:spcBef>
              <a:spcAft>
                <a:spcPts val="0"/>
              </a:spcAft>
              <a:buClr>
                <a:schemeClr val="lt1"/>
              </a:buClr>
              <a:buSzPts val="1600"/>
              <a:buFont typeface="Arial"/>
              <a:buNone/>
              <a:defRPr sz="1600"/>
            </a:lvl3pPr>
            <a:lvl4pPr marL="1828800" lvl="3" indent="-228600" algn="l">
              <a:spcBef>
                <a:spcPts val="280"/>
              </a:spcBef>
              <a:spcAft>
                <a:spcPts val="0"/>
              </a:spcAft>
              <a:buClr>
                <a:schemeClr val="lt1"/>
              </a:buClr>
              <a:buSzPts val="1400"/>
              <a:buFont typeface="Arial"/>
              <a:buNone/>
              <a:defRPr sz="1400"/>
            </a:lvl4pPr>
            <a:lvl5pPr marL="2286000" lvl="4" indent="-228600" algn="l">
              <a:spcBef>
                <a:spcPts val="280"/>
              </a:spcBef>
              <a:spcAft>
                <a:spcPts val="0"/>
              </a:spcAft>
              <a:buClr>
                <a:schemeClr val="lt1"/>
              </a:buClr>
              <a:buSzPts val="1400"/>
              <a:buFont typeface="Arial"/>
              <a:buNone/>
              <a:defRPr sz="1400"/>
            </a:lvl5pPr>
            <a:lvl6pPr marL="2743200" lvl="5" indent="-228600" algn="l">
              <a:spcBef>
                <a:spcPts val="280"/>
              </a:spcBef>
              <a:spcAft>
                <a:spcPts val="0"/>
              </a:spcAft>
              <a:buClr>
                <a:schemeClr val="dk1"/>
              </a:buClr>
              <a:buSzPts val="1400"/>
              <a:buFont typeface="Times New Roman"/>
              <a:buNone/>
              <a:defRPr sz="1400"/>
            </a:lvl6pPr>
            <a:lvl7pPr marL="3200400" lvl="6" indent="-228600" algn="l">
              <a:spcBef>
                <a:spcPts val="280"/>
              </a:spcBef>
              <a:spcAft>
                <a:spcPts val="0"/>
              </a:spcAft>
              <a:buClr>
                <a:schemeClr val="dk1"/>
              </a:buClr>
              <a:buSzPts val="1400"/>
              <a:buFont typeface="Times New Roman"/>
              <a:buNone/>
              <a:defRPr sz="1400"/>
            </a:lvl7pPr>
            <a:lvl8pPr marL="3657600" lvl="7" indent="-228600" algn="l">
              <a:spcBef>
                <a:spcPts val="280"/>
              </a:spcBef>
              <a:spcAft>
                <a:spcPts val="0"/>
              </a:spcAft>
              <a:buClr>
                <a:schemeClr val="dk1"/>
              </a:buClr>
              <a:buSzPts val="1400"/>
              <a:buFont typeface="Times New Roman"/>
              <a:buNone/>
              <a:defRPr sz="1400"/>
            </a:lvl8pPr>
            <a:lvl9pPr marL="4114800" lvl="8" indent="-228600" algn="l">
              <a:spcBef>
                <a:spcPts val="280"/>
              </a:spcBef>
              <a:spcAft>
                <a:spcPts val="0"/>
              </a:spcAft>
              <a:buClr>
                <a:schemeClr val="dk1"/>
              </a:buClr>
              <a:buSzPts val="1400"/>
              <a:buFont typeface="Times New Roman"/>
              <a:buNone/>
              <a:defRPr sz="1400"/>
            </a:lvl9pPr>
          </a:lstStyle>
          <a:p>
            <a:endParaRPr dirty="0"/>
          </a:p>
        </p:txBody>
      </p:sp>
      <p:sp>
        <p:nvSpPr>
          <p:cNvPr id="205" name="Google Shape;205;p3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3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3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25"/>
        <p:cNvGrpSpPr/>
        <p:nvPr/>
      </p:nvGrpSpPr>
      <p:grpSpPr>
        <a:xfrm>
          <a:off x="0" y="0"/>
          <a:ext cx="0" cy="0"/>
          <a:chOff x="0" y="0"/>
          <a:chExt cx="0" cy="0"/>
        </a:xfrm>
      </p:grpSpPr>
      <p:sp>
        <p:nvSpPr>
          <p:cNvPr id="826" name="Google Shape;826;p1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400" b="1" i="0" u="none" strike="noStrike" cap="none">
                <a:solidFill>
                  <a:schemeClr val="lt2"/>
                </a:solidFill>
                <a:latin typeface="Arial" panose="020B0604020202020204" pitchFamily="34" charset="0"/>
                <a:ea typeface="Arial" panose="020B0604020202020204" pitchFamily="34" charset="0"/>
                <a:cs typeface="Arial" panose="020B0604020202020204" pitchFamily="34" charset="0"/>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dirty="0"/>
          </a:p>
        </p:txBody>
      </p:sp>
      <p:sp>
        <p:nvSpPr>
          <p:cNvPr id="827" name="Google Shape;827;p12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361950" algn="l" rtl="0">
              <a:spcBef>
                <a:spcPts val="560"/>
              </a:spcBef>
              <a:spcAft>
                <a:spcPts val="0"/>
              </a:spcAft>
              <a:buClr>
                <a:schemeClr val="accent2"/>
              </a:buClr>
              <a:buSzPts val="2100"/>
              <a:buFont typeface="Arial"/>
              <a:buChar char="●"/>
              <a:defRPr sz="28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L="914400" marR="0" lvl="1" indent="-381000" algn="l" rtl="0">
              <a:spcBef>
                <a:spcPts val="480"/>
              </a:spcBef>
              <a:spcAft>
                <a:spcPts val="0"/>
              </a:spcAft>
              <a:buClr>
                <a:schemeClr val="lt2"/>
              </a:buClr>
              <a:buSzPts val="2400"/>
              <a:buFont typeface="Times"/>
              <a:buChar char="–"/>
              <a:defRPr sz="2400" b="0" i="0" u="none" strike="noStrike" cap="none">
                <a:solidFill>
                  <a:schemeClr val="lt1"/>
                </a:solidFill>
                <a:latin typeface="Times"/>
                <a:ea typeface="Times"/>
                <a:cs typeface="Times"/>
                <a:sym typeface="Times"/>
              </a:defRPr>
            </a:lvl2pPr>
            <a:lvl3pPr marL="1371600" marR="0" lvl="2"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3pPr>
            <a:lvl4pPr marL="1828800" marR="0" lvl="3"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4pPr>
            <a:lvl5pPr marL="2286000" marR="0" lvl="4"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5pPr>
            <a:lvl6pPr marL="2743200" marR="0" lvl="5"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6pPr>
            <a:lvl7pPr marL="3200400" marR="0" lvl="6"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7pPr>
            <a:lvl8pPr marL="3657600" marR="0" lvl="7"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8pPr>
            <a:lvl9pPr marL="4114800" marR="0" lvl="8"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9pPr>
          </a:lstStyle>
          <a:p>
            <a:endParaRPr dirty="0"/>
          </a:p>
        </p:txBody>
      </p:sp>
      <p:sp>
        <p:nvSpPr>
          <p:cNvPr id="828" name="Google Shape;828;p12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361950" algn="l" rtl="0">
              <a:spcBef>
                <a:spcPts val="560"/>
              </a:spcBef>
              <a:spcAft>
                <a:spcPts val="0"/>
              </a:spcAft>
              <a:buClr>
                <a:schemeClr val="accent2"/>
              </a:buClr>
              <a:buSzPts val="2100"/>
              <a:buFont typeface="Arial"/>
              <a:buChar char="●"/>
              <a:defRPr sz="28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L="914400" marR="0" lvl="1" indent="-381000" algn="l" rtl="0">
              <a:spcBef>
                <a:spcPts val="480"/>
              </a:spcBef>
              <a:spcAft>
                <a:spcPts val="0"/>
              </a:spcAft>
              <a:buClr>
                <a:schemeClr val="lt2"/>
              </a:buClr>
              <a:buSzPts val="2400"/>
              <a:buFont typeface="Times"/>
              <a:buChar char="–"/>
              <a:defRPr sz="2400" b="0" i="0" u="none" strike="noStrike" cap="none">
                <a:solidFill>
                  <a:schemeClr val="lt1"/>
                </a:solidFill>
                <a:latin typeface="Times"/>
                <a:ea typeface="Times"/>
                <a:cs typeface="Times"/>
                <a:sym typeface="Times"/>
              </a:defRPr>
            </a:lvl2pPr>
            <a:lvl3pPr marL="1371600" marR="0" lvl="2"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3pPr>
            <a:lvl4pPr marL="1828800" marR="0" lvl="3"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4pPr>
            <a:lvl5pPr marL="2286000" marR="0" lvl="4"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5pPr>
            <a:lvl6pPr marL="2743200" marR="0" lvl="5"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6pPr>
            <a:lvl7pPr marL="3200400" marR="0" lvl="6"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7pPr>
            <a:lvl8pPr marL="3657600" marR="0" lvl="7"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8pPr>
            <a:lvl9pPr marL="4114800" marR="0" lvl="8"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9pPr>
          </a:lstStyle>
          <a:p>
            <a:endParaRPr dirty="0"/>
          </a:p>
        </p:txBody>
      </p:sp>
    </p:spTree>
  </p:cSld>
  <p:clrMapOvr>
    <a:masterClrMapping/>
  </p:clrMapOvr>
  <p:transition>
    <p:fade thruBlk="1"/>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b="1" i="0">
                <a:cs typeface="Arial" panose="020B0604020202020204" pitchFamily="34" charset="0"/>
              </a:defRPr>
            </a:lvl1pPr>
          </a:lstStyle>
          <a:p>
            <a:fld id="{4303714F-86E4-44A3-8712-3808BF74702F}" type="datetimeFigureOut">
              <a:rPr lang="en-US" sz="1800" smtClean="0">
                <a:solidFill>
                  <a:prstClr val="black"/>
                </a:solidFill>
                <a:latin typeface="Calibri"/>
                <a:ea typeface="ＭＳ Ｐゴシック" charset="0"/>
              </a:rPr>
              <a:pPr/>
              <a:t>8/3/24</a:t>
            </a:fld>
            <a:endParaRPr lang="en-US" sz="1800" dirty="0">
              <a:solidFill>
                <a:prstClr val="black"/>
              </a:solidFill>
              <a:latin typeface="Calibri"/>
              <a:ea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b="1" i="0">
                <a:cs typeface="Arial" panose="020B0604020202020204" pitchFamily="34" charset="0"/>
              </a:defRPr>
            </a:lvl1pPr>
          </a:lstStyle>
          <a:p>
            <a:endParaRPr lang="en-US" sz="1800" dirty="0">
              <a:solidFill>
                <a:prstClr val="black"/>
              </a:solidFill>
              <a:latin typeface="Calibri"/>
              <a:ea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b="1" i="0">
                <a:cs typeface="Arial" panose="020B0604020202020204" pitchFamily="34" charset="0"/>
              </a:defRPr>
            </a:lvl1pPr>
          </a:lstStyle>
          <a:p>
            <a:fld id="{3E977CC7-2901-4581-8620-5B31B160F2C1}" type="slidenum">
              <a:rPr lang="en-US" sz="1800" smtClean="0">
                <a:solidFill>
                  <a:prstClr val="black"/>
                </a:solidFill>
                <a:latin typeface="Calibri"/>
                <a:ea typeface="ＭＳ Ｐゴシック" charset="0"/>
              </a:rPr>
              <a:pPr/>
              <a:t>‹#›</a:t>
            </a:fld>
            <a:endParaRPr lang="en-US" sz="1800" dirty="0">
              <a:solidFill>
                <a:prstClr val="black"/>
              </a:solidFill>
              <a:latin typeface="Calibri"/>
              <a:ea typeface="ＭＳ Ｐゴシック" charset="0"/>
            </a:endParaRPr>
          </a:p>
        </p:txBody>
      </p:sp>
    </p:spTree>
    <p:extLst>
      <p:ext uri="{BB962C8B-B14F-4D97-AF65-F5344CB8AC3E}">
        <p14:creationId xmlns:p14="http://schemas.microsoft.com/office/powerpoint/2010/main" val="428949305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E18290A6-929F-4C43-B473-46A5849FA326}" type="slidenum">
              <a:rPr lang="en-US" smtClean="0"/>
              <a:pPr>
                <a:defRPr/>
              </a:pPr>
              <a:t>‹#›</a:t>
            </a:fld>
            <a:endParaRPr lang="en-US" dirty="0"/>
          </a:p>
        </p:txBody>
      </p:sp>
    </p:spTree>
    <p:extLst>
      <p:ext uri="{BB962C8B-B14F-4D97-AF65-F5344CB8AC3E}">
        <p14:creationId xmlns:p14="http://schemas.microsoft.com/office/powerpoint/2010/main" val="3579252549"/>
      </p:ext>
    </p:extLst>
  </p:cSld>
  <p:clrMapOvr>
    <a:masterClrMapping/>
  </p:clrMapOvr>
  <p:transition spd="med">
    <p:randomBar dir="vert"/>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C0260D57-83FF-5F46-B361-179B0B82F8E8}" type="slidenum">
              <a:rPr lang="en-US" smtClean="0"/>
              <a:pPr>
                <a:defRPr/>
              </a:pPr>
              <a:t>‹#›</a:t>
            </a:fld>
            <a:endParaRPr lang="en-US" dirty="0"/>
          </a:p>
        </p:txBody>
      </p:sp>
    </p:spTree>
    <p:extLst>
      <p:ext uri="{BB962C8B-B14F-4D97-AF65-F5344CB8AC3E}">
        <p14:creationId xmlns:p14="http://schemas.microsoft.com/office/powerpoint/2010/main" val="244963413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958550B-3443-FB4B-BB34-AA6BFBE0EC61}" type="slidenum">
              <a:rPr lang="en-US" smtClean="0"/>
              <a:pPr>
                <a:defRPr/>
              </a:pPr>
              <a:t>‹#›</a:t>
            </a:fld>
            <a:endParaRPr lang="en-US" dirty="0"/>
          </a:p>
        </p:txBody>
      </p:sp>
    </p:spTree>
    <p:extLst>
      <p:ext uri="{BB962C8B-B14F-4D97-AF65-F5344CB8AC3E}">
        <p14:creationId xmlns:p14="http://schemas.microsoft.com/office/powerpoint/2010/main" val="269627035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EFFDA08C-7148-3846-AD81-BD957C17960A}" type="slidenum">
              <a:rPr lang="en-US" smtClean="0"/>
              <a:pPr>
                <a:defRPr/>
              </a:pPr>
              <a:t>‹#›</a:t>
            </a:fld>
            <a:endParaRPr lang="en-US" dirty="0"/>
          </a:p>
        </p:txBody>
      </p:sp>
    </p:spTree>
    <p:extLst>
      <p:ext uri="{BB962C8B-B14F-4D97-AF65-F5344CB8AC3E}">
        <p14:creationId xmlns:p14="http://schemas.microsoft.com/office/powerpoint/2010/main" val="72936495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0FDFD999-6572-FF49-BEA1-0D059E856774}" type="slidenum">
              <a:rPr lang="en-US" smtClean="0"/>
              <a:pPr>
                <a:defRPr/>
              </a:pPr>
              <a:t>‹#›</a:t>
            </a:fld>
            <a:endParaRPr lang="en-US" dirty="0"/>
          </a:p>
        </p:txBody>
      </p:sp>
    </p:spTree>
    <p:extLst>
      <p:ext uri="{BB962C8B-B14F-4D97-AF65-F5344CB8AC3E}">
        <p14:creationId xmlns:p14="http://schemas.microsoft.com/office/powerpoint/2010/main" val="250065107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6902DC1D-8C7A-4249-B63C-731CD264F660}" type="slidenum">
              <a:rPr lang="en-US" smtClean="0"/>
              <a:pPr>
                <a:defRPr/>
              </a:pPr>
              <a:t>‹#›</a:t>
            </a:fld>
            <a:endParaRPr lang="en-US" dirty="0"/>
          </a:p>
        </p:txBody>
      </p:sp>
    </p:spTree>
    <p:extLst>
      <p:ext uri="{BB962C8B-B14F-4D97-AF65-F5344CB8AC3E}">
        <p14:creationId xmlns:p14="http://schemas.microsoft.com/office/powerpoint/2010/main" val="101879079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F8EF48BB-F565-E847-990E-AE6D66287A12}" type="slidenum">
              <a:rPr lang="en-US" smtClean="0"/>
              <a:pPr>
                <a:defRPr/>
              </a:pPr>
              <a:t>‹#›</a:t>
            </a:fld>
            <a:endParaRPr lang="en-US" dirty="0"/>
          </a:p>
        </p:txBody>
      </p:sp>
    </p:spTree>
    <p:extLst>
      <p:ext uri="{BB962C8B-B14F-4D97-AF65-F5344CB8AC3E}">
        <p14:creationId xmlns:p14="http://schemas.microsoft.com/office/powerpoint/2010/main" val="166911656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8C6B065B-65A7-5141-89A6-A26064F05FF0}" type="slidenum">
              <a:rPr lang="en-US" smtClean="0"/>
              <a:pPr>
                <a:defRPr/>
              </a:pPr>
              <a:t>‹#›</a:t>
            </a:fld>
            <a:endParaRPr lang="en-US" dirty="0"/>
          </a:p>
        </p:txBody>
      </p:sp>
    </p:spTree>
    <p:extLst>
      <p:ext uri="{BB962C8B-B14F-4D97-AF65-F5344CB8AC3E}">
        <p14:creationId xmlns:p14="http://schemas.microsoft.com/office/powerpoint/2010/main" val="59242747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BDDD306E-992C-1E4E-97A9-FEBBA540905D}" type="slidenum">
              <a:rPr lang="en-US" smtClean="0"/>
              <a:pPr>
                <a:defRPr/>
              </a:pPr>
              <a:t>‹#›</a:t>
            </a:fld>
            <a:endParaRPr lang="en-US" dirty="0"/>
          </a:p>
        </p:txBody>
      </p:sp>
    </p:spTree>
    <p:extLst>
      <p:ext uri="{BB962C8B-B14F-4D97-AF65-F5344CB8AC3E}">
        <p14:creationId xmlns:p14="http://schemas.microsoft.com/office/powerpoint/2010/main" val="33665713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29"/>
        <p:cNvGrpSpPr/>
        <p:nvPr/>
      </p:nvGrpSpPr>
      <p:grpSpPr>
        <a:xfrm>
          <a:off x="0" y="0"/>
          <a:ext cx="0" cy="0"/>
          <a:chOff x="0" y="0"/>
          <a:chExt cx="0" cy="0"/>
        </a:xfrm>
      </p:grpSpPr>
      <p:sp>
        <p:nvSpPr>
          <p:cNvPr id="830" name="Google Shape;830;p1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400" b="1" i="0" u="none" strike="noStrike" cap="none">
                <a:solidFill>
                  <a:schemeClr val="lt2"/>
                </a:solidFill>
                <a:latin typeface="Arial" panose="020B0604020202020204" pitchFamily="34" charset="0"/>
                <a:ea typeface="Arial" panose="020B0604020202020204" pitchFamily="34" charset="0"/>
                <a:cs typeface="Arial" panose="020B0604020202020204" pitchFamily="34" charset="0"/>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dirty="0"/>
          </a:p>
        </p:txBody>
      </p:sp>
      <p:sp>
        <p:nvSpPr>
          <p:cNvPr id="831" name="Google Shape;831;p12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accent2"/>
              </a:buClr>
              <a:buSzPts val="1800"/>
              <a:buFont typeface="Arial"/>
              <a:buNone/>
              <a:defRPr sz="24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L="914400" marR="0" lvl="1" indent="-228600" algn="l" rtl="0">
              <a:spcBef>
                <a:spcPts val="400"/>
              </a:spcBef>
              <a:spcAft>
                <a:spcPts val="0"/>
              </a:spcAft>
              <a:buClr>
                <a:schemeClr val="lt2"/>
              </a:buClr>
              <a:buSzPts val="2000"/>
              <a:buFont typeface="Times"/>
              <a:buNone/>
              <a:defRPr sz="2000" b="1" i="0" u="none" strike="noStrike" cap="none">
                <a:solidFill>
                  <a:schemeClr val="lt1"/>
                </a:solidFill>
                <a:latin typeface="Times"/>
                <a:ea typeface="Times"/>
                <a:cs typeface="Times"/>
                <a:sym typeface="Times"/>
              </a:defRPr>
            </a:lvl2pPr>
            <a:lvl3pPr marL="1371600" marR="0" lvl="2" indent="-228600" algn="l" rtl="0">
              <a:spcBef>
                <a:spcPts val="360"/>
              </a:spcBef>
              <a:spcAft>
                <a:spcPts val="0"/>
              </a:spcAft>
              <a:buClr>
                <a:schemeClr val="lt2"/>
              </a:buClr>
              <a:buSzPts val="1800"/>
              <a:buFont typeface="Times"/>
              <a:buNone/>
              <a:defRPr sz="1800" b="1" i="0" u="none" strike="noStrike" cap="none">
                <a:solidFill>
                  <a:schemeClr val="lt1"/>
                </a:solidFill>
                <a:latin typeface="Times"/>
                <a:ea typeface="Times"/>
                <a:cs typeface="Times"/>
                <a:sym typeface="Times"/>
              </a:defRPr>
            </a:lvl3pPr>
            <a:lvl4pPr marL="1828800" marR="0" lvl="3"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4pPr>
            <a:lvl5pPr marL="2286000" marR="0" lvl="4"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5pPr>
            <a:lvl6pPr marL="2743200" marR="0" lvl="5"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6pPr>
            <a:lvl7pPr marL="3200400" marR="0" lvl="6"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7pPr>
            <a:lvl8pPr marL="3657600" marR="0" lvl="7"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8pPr>
            <a:lvl9pPr marL="4114800" marR="0" lvl="8"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9pPr>
          </a:lstStyle>
          <a:p>
            <a:endParaRPr dirty="0"/>
          </a:p>
        </p:txBody>
      </p:sp>
      <p:sp>
        <p:nvSpPr>
          <p:cNvPr id="832" name="Google Shape;832;p12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42900" algn="l" rtl="0">
              <a:spcBef>
                <a:spcPts val="480"/>
              </a:spcBef>
              <a:spcAft>
                <a:spcPts val="0"/>
              </a:spcAft>
              <a:buClr>
                <a:schemeClr val="accent2"/>
              </a:buClr>
              <a:buSzPts val="1800"/>
              <a:buFont typeface="Arial"/>
              <a:buChar char="●"/>
              <a:defRPr sz="24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L="914400" marR="0" lvl="1"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2pPr>
            <a:lvl3pPr marL="1371600" marR="0" lvl="2"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3pPr>
            <a:lvl4pPr marL="1828800" marR="0" lvl="3"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4pPr>
            <a:lvl5pPr marL="2286000" marR="0" lvl="4"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5pPr>
            <a:lvl6pPr marL="2743200" marR="0" lvl="5"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6pPr>
            <a:lvl7pPr marL="3200400" marR="0" lvl="6"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7pPr>
            <a:lvl8pPr marL="3657600" marR="0" lvl="7"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8pPr>
            <a:lvl9pPr marL="4114800" marR="0" lvl="8"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9pPr>
          </a:lstStyle>
          <a:p>
            <a:endParaRPr dirty="0"/>
          </a:p>
        </p:txBody>
      </p:sp>
      <p:sp>
        <p:nvSpPr>
          <p:cNvPr id="833" name="Google Shape;833;p12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accent2"/>
              </a:buClr>
              <a:buSzPts val="1800"/>
              <a:buFont typeface="Arial"/>
              <a:buNone/>
              <a:defRPr sz="24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L="914400" marR="0" lvl="1" indent="-228600" algn="l" rtl="0">
              <a:spcBef>
                <a:spcPts val="400"/>
              </a:spcBef>
              <a:spcAft>
                <a:spcPts val="0"/>
              </a:spcAft>
              <a:buClr>
                <a:schemeClr val="lt2"/>
              </a:buClr>
              <a:buSzPts val="2000"/>
              <a:buFont typeface="Times"/>
              <a:buNone/>
              <a:defRPr sz="2000" b="1" i="0" u="none" strike="noStrike" cap="none">
                <a:solidFill>
                  <a:schemeClr val="lt1"/>
                </a:solidFill>
                <a:latin typeface="Times"/>
                <a:ea typeface="Times"/>
                <a:cs typeface="Times"/>
                <a:sym typeface="Times"/>
              </a:defRPr>
            </a:lvl2pPr>
            <a:lvl3pPr marL="1371600" marR="0" lvl="2" indent="-228600" algn="l" rtl="0">
              <a:spcBef>
                <a:spcPts val="360"/>
              </a:spcBef>
              <a:spcAft>
                <a:spcPts val="0"/>
              </a:spcAft>
              <a:buClr>
                <a:schemeClr val="lt2"/>
              </a:buClr>
              <a:buSzPts val="1800"/>
              <a:buFont typeface="Times"/>
              <a:buNone/>
              <a:defRPr sz="1800" b="1" i="0" u="none" strike="noStrike" cap="none">
                <a:solidFill>
                  <a:schemeClr val="lt1"/>
                </a:solidFill>
                <a:latin typeface="Times"/>
                <a:ea typeface="Times"/>
                <a:cs typeface="Times"/>
                <a:sym typeface="Times"/>
              </a:defRPr>
            </a:lvl3pPr>
            <a:lvl4pPr marL="1828800" marR="0" lvl="3"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4pPr>
            <a:lvl5pPr marL="2286000" marR="0" lvl="4"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5pPr>
            <a:lvl6pPr marL="2743200" marR="0" lvl="5"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6pPr>
            <a:lvl7pPr marL="3200400" marR="0" lvl="6"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7pPr>
            <a:lvl8pPr marL="3657600" marR="0" lvl="7"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8pPr>
            <a:lvl9pPr marL="4114800" marR="0" lvl="8"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9pPr>
          </a:lstStyle>
          <a:p>
            <a:endParaRPr dirty="0"/>
          </a:p>
        </p:txBody>
      </p:sp>
      <p:sp>
        <p:nvSpPr>
          <p:cNvPr id="834" name="Google Shape;834;p12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42900" algn="l" rtl="0">
              <a:spcBef>
                <a:spcPts val="480"/>
              </a:spcBef>
              <a:spcAft>
                <a:spcPts val="0"/>
              </a:spcAft>
              <a:buClr>
                <a:schemeClr val="accent2"/>
              </a:buClr>
              <a:buSzPts val="1800"/>
              <a:buFont typeface="Arial"/>
              <a:buChar char="●"/>
              <a:defRPr sz="24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L="914400" marR="0" lvl="1"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2pPr>
            <a:lvl3pPr marL="1371600" marR="0" lvl="2"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3pPr>
            <a:lvl4pPr marL="1828800" marR="0" lvl="3"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4pPr>
            <a:lvl5pPr marL="2286000" marR="0" lvl="4"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5pPr>
            <a:lvl6pPr marL="2743200" marR="0" lvl="5"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6pPr>
            <a:lvl7pPr marL="3200400" marR="0" lvl="6"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7pPr>
            <a:lvl8pPr marL="3657600" marR="0" lvl="7"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8pPr>
            <a:lvl9pPr marL="4114800" marR="0" lvl="8"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9pPr>
          </a:lstStyle>
          <a:p>
            <a:endParaRPr dirty="0"/>
          </a:p>
        </p:txBody>
      </p:sp>
    </p:spTree>
  </p:cSld>
  <p:clrMapOvr>
    <a:masterClrMapping/>
  </p:clrMapOvr>
  <p:transition>
    <p:fade thruBlk="1"/>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C56048E8-A159-5A4C-B064-36E2D20E6409}" type="slidenum">
              <a:rPr lang="en-US" smtClean="0"/>
              <a:pPr>
                <a:defRPr/>
              </a:pPr>
              <a:t>‹#›</a:t>
            </a:fld>
            <a:endParaRPr lang="en-US" dirty="0"/>
          </a:p>
        </p:txBody>
      </p:sp>
    </p:spTree>
    <p:extLst>
      <p:ext uri="{BB962C8B-B14F-4D97-AF65-F5344CB8AC3E}">
        <p14:creationId xmlns:p14="http://schemas.microsoft.com/office/powerpoint/2010/main" val="195510881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9C8BB1D-CC13-EE4C-B117-703D4E048AE8}" type="slidenum">
              <a:rPr lang="en-US" smtClean="0"/>
              <a:pPr>
                <a:defRPr/>
              </a:pPr>
              <a:t>‹#›</a:t>
            </a:fld>
            <a:endParaRPr lang="en-US" dirty="0"/>
          </a:p>
        </p:txBody>
      </p:sp>
    </p:spTree>
    <p:extLst>
      <p:ext uri="{BB962C8B-B14F-4D97-AF65-F5344CB8AC3E}">
        <p14:creationId xmlns:p14="http://schemas.microsoft.com/office/powerpoint/2010/main" val="129139424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8FE597B-2E86-C742-9AEE-AEDDCFAF8BD9}" type="slidenum">
              <a:rPr lang="en-US" smtClean="0"/>
              <a:pPr>
                <a:defRPr/>
              </a:pPr>
              <a:t>‹#›</a:t>
            </a:fld>
            <a:endParaRPr lang="en-US" dirty="0"/>
          </a:p>
        </p:txBody>
      </p:sp>
    </p:spTree>
    <p:extLst>
      <p:ext uri="{BB962C8B-B14F-4D97-AF65-F5344CB8AC3E}">
        <p14:creationId xmlns:p14="http://schemas.microsoft.com/office/powerpoint/2010/main" val="140338002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EB48EB08-5597-314A-97DA-855E9376E776}" type="slidenum">
              <a:rPr lang="en-US" smtClean="0"/>
              <a:pPr>
                <a:defRPr/>
              </a:pPr>
              <a:t>‹#›</a:t>
            </a:fld>
            <a:endParaRPr lang="en-US" dirty="0"/>
          </a:p>
        </p:txBody>
      </p:sp>
    </p:spTree>
    <p:extLst>
      <p:ext uri="{BB962C8B-B14F-4D97-AF65-F5344CB8AC3E}">
        <p14:creationId xmlns:p14="http://schemas.microsoft.com/office/powerpoint/2010/main" val="296922156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31F9AB7E-EE84-A448-B56E-927658C469B6}" type="slidenum">
              <a:rPr lang="en-US" smtClean="0"/>
              <a:pPr>
                <a:defRPr/>
              </a:pPr>
              <a:t>‹#›</a:t>
            </a:fld>
            <a:endParaRPr lang="en-US" dirty="0"/>
          </a:p>
        </p:txBody>
      </p:sp>
    </p:spTree>
    <p:extLst>
      <p:ext uri="{BB962C8B-B14F-4D97-AF65-F5344CB8AC3E}">
        <p14:creationId xmlns:p14="http://schemas.microsoft.com/office/powerpoint/2010/main" val="201826498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01C992F2-44A8-D244-932C-F3265202B4EA}" type="slidenum">
              <a:rPr lang="en-US" smtClean="0"/>
              <a:pPr>
                <a:defRPr/>
              </a:pPr>
              <a:t>‹#›</a:t>
            </a:fld>
            <a:endParaRPr lang="en-US" dirty="0"/>
          </a:p>
        </p:txBody>
      </p:sp>
    </p:spTree>
    <p:extLst>
      <p:ext uri="{BB962C8B-B14F-4D97-AF65-F5344CB8AC3E}">
        <p14:creationId xmlns:p14="http://schemas.microsoft.com/office/powerpoint/2010/main" val="146228181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DB38BFA3-9F77-9D43-90E8-29157309B708}" type="slidenum">
              <a:rPr lang="en-US" smtClean="0"/>
              <a:pPr>
                <a:defRPr/>
              </a:pPr>
              <a:t>‹#›</a:t>
            </a:fld>
            <a:endParaRPr lang="en-US" dirty="0"/>
          </a:p>
        </p:txBody>
      </p:sp>
    </p:spTree>
    <p:extLst>
      <p:ext uri="{BB962C8B-B14F-4D97-AF65-F5344CB8AC3E}">
        <p14:creationId xmlns:p14="http://schemas.microsoft.com/office/powerpoint/2010/main" val="323872981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1F221CFD-7E04-9C4C-B7C1-96FEC2B8FAED}" type="slidenum">
              <a:rPr lang="en-US" smtClean="0"/>
              <a:pPr>
                <a:defRPr/>
              </a:pPr>
              <a:t>‹#›</a:t>
            </a:fld>
            <a:endParaRPr lang="en-US" dirty="0"/>
          </a:p>
        </p:txBody>
      </p:sp>
    </p:spTree>
    <p:extLst>
      <p:ext uri="{BB962C8B-B14F-4D97-AF65-F5344CB8AC3E}">
        <p14:creationId xmlns:p14="http://schemas.microsoft.com/office/powerpoint/2010/main" val="412672595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94E5578B-FF68-0042-B0B0-4AE9927A6940}" type="slidenum">
              <a:rPr lang="en-US" smtClean="0"/>
              <a:pPr>
                <a:defRPr/>
              </a:pPr>
              <a:t>‹#›</a:t>
            </a:fld>
            <a:endParaRPr lang="en-US" dirty="0"/>
          </a:p>
        </p:txBody>
      </p:sp>
    </p:spTree>
    <p:extLst>
      <p:ext uri="{BB962C8B-B14F-4D97-AF65-F5344CB8AC3E}">
        <p14:creationId xmlns:p14="http://schemas.microsoft.com/office/powerpoint/2010/main" val="271034789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5B5B0D19-50DE-0047-A6EC-BBBCA219AE91}" type="slidenum">
              <a:rPr lang="en-US" smtClean="0"/>
              <a:pPr>
                <a:defRPr/>
              </a:pPr>
              <a:t>‹#›</a:t>
            </a:fld>
            <a:endParaRPr lang="en-US" dirty="0"/>
          </a:p>
        </p:txBody>
      </p:sp>
    </p:spTree>
    <p:extLst>
      <p:ext uri="{BB962C8B-B14F-4D97-AF65-F5344CB8AC3E}">
        <p14:creationId xmlns:p14="http://schemas.microsoft.com/office/powerpoint/2010/main" val="8867742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35"/>
        <p:cNvGrpSpPr/>
        <p:nvPr/>
      </p:nvGrpSpPr>
      <p:grpSpPr>
        <a:xfrm>
          <a:off x="0" y="0"/>
          <a:ext cx="0" cy="0"/>
          <a:chOff x="0" y="0"/>
          <a:chExt cx="0" cy="0"/>
        </a:xfrm>
      </p:grpSpPr>
      <p:sp>
        <p:nvSpPr>
          <p:cNvPr id="836" name="Google Shape;836;p1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400" b="1" i="0" u="none" strike="noStrike" cap="none">
                <a:solidFill>
                  <a:schemeClr val="lt2"/>
                </a:solidFill>
                <a:latin typeface="Arial" panose="020B0604020202020204" pitchFamily="34" charset="0"/>
                <a:ea typeface="Arial" panose="020B0604020202020204" pitchFamily="34" charset="0"/>
                <a:cs typeface="Arial" panose="020B0604020202020204" pitchFamily="34" charset="0"/>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dirty="0"/>
          </a:p>
        </p:txBody>
      </p:sp>
    </p:spTree>
  </p:cSld>
  <p:clrMapOvr>
    <a:masterClrMapping/>
  </p:clrMapOvr>
  <p:transition>
    <p:fade thruBlk="1"/>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9C1B9710-A218-E84F-8654-74584C2FDB8A}" type="slidenum">
              <a:rPr lang="en-US" smtClean="0"/>
              <a:pPr>
                <a:defRPr/>
              </a:pPr>
              <a:t>‹#›</a:t>
            </a:fld>
            <a:endParaRPr lang="en-US" dirty="0"/>
          </a:p>
        </p:txBody>
      </p:sp>
    </p:spTree>
    <p:extLst>
      <p:ext uri="{BB962C8B-B14F-4D97-AF65-F5344CB8AC3E}">
        <p14:creationId xmlns:p14="http://schemas.microsoft.com/office/powerpoint/2010/main" val="19909012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900BCBF1-1E15-234E-8E57-9A08863B08DB}" type="slidenum">
              <a:rPr lang="en-US" smtClean="0"/>
              <a:pPr>
                <a:defRPr/>
              </a:pPr>
              <a:t>‹#›</a:t>
            </a:fld>
            <a:endParaRPr lang="en-US" dirty="0"/>
          </a:p>
        </p:txBody>
      </p:sp>
    </p:spTree>
    <p:extLst>
      <p:ext uri="{BB962C8B-B14F-4D97-AF65-F5344CB8AC3E}">
        <p14:creationId xmlns:p14="http://schemas.microsoft.com/office/powerpoint/2010/main" val="79456611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4926DF43-F34A-B44E-AF7A-34D403A4AB99}" type="slidenum">
              <a:rPr lang="en-US" smtClean="0"/>
              <a:pPr>
                <a:defRPr/>
              </a:pPr>
              <a:t>‹#›</a:t>
            </a:fld>
            <a:endParaRPr lang="en-US" dirty="0"/>
          </a:p>
        </p:txBody>
      </p:sp>
    </p:spTree>
    <p:extLst>
      <p:ext uri="{BB962C8B-B14F-4D97-AF65-F5344CB8AC3E}">
        <p14:creationId xmlns:p14="http://schemas.microsoft.com/office/powerpoint/2010/main" val="353415809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2157EE6F-89C0-144F-9A6F-4A29E8CB3F67}" type="slidenum">
              <a:rPr lang="en-US" smtClean="0"/>
              <a:pPr>
                <a:defRPr/>
              </a:pPr>
              <a:t>‹#›</a:t>
            </a:fld>
            <a:endParaRPr lang="en-US" dirty="0"/>
          </a:p>
        </p:txBody>
      </p:sp>
    </p:spTree>
    <p:extLst>
      <p:ext uri="{BB962C8B-B14F-4D97-AF65-F5344CB8AC3E}">
        <p14:creationId xmlns:p14="http://schemas.microsoft.com/office/powerpoint/2010/main" val="272594373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A6EAF88B-182E-6F40-8AD5-31231903959A}" type="slidenum">
              <a:rPr lang="en-US" smtClean="0"/>
              <a:pPr>
                <a:defRPr/>
              </a:pPr>
              <a:t>‹#›</a:t>
            </a:fld>
            <a:endParaRPr lang="en-US" dirty="0"/>
          </a:p>
        </p:txBody>
      </p:sp>
    </p:spTree>
    <p:extLst>
      <p:ext uri="{BB962C8B-B14F-4D97-AF65-F5344CB8AC3E}">
        <p14:creationId xmlns:p14="http://schemas.microsoft.com/office/powerpoint/2010/main" val="68824524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715F778C-41F0-A44B-90CA-8CDCE80FE9E6}" type="slidenum">
              <a:rPr lang="en-US" smtClean="0"/>
              <a:pPr>
                <a:defRPr/>
              </a:pPr>
              <a:t>‹#›</a:t>
            </a:fld>
            <a:endParaRPr lang="en-US" dirty="0"/>
          </a:p>
        </p:txBody>
      </p:sp>
    </p:spTree>
    <p:extLst>
      <p:ext uri="{BB962C8B-B14F-4D97-AF65-F5344CB8AC3E}">
        <p14:creationId xmlns:p14="http://schemas.microsoft.com/office/powerpoint/2010/main" val="210321946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b="1" i="0">
                <a:cs typeface="Arial" panose="020B0604020202020204" pitchFamily="34" charset="0"/>
              </a:defRPr>
            </a:lvl1pPr>
          </a:lstStyle>
          <a:p>
            <a:pPr>
              <a:defRPr/>
            </a:pPr>
            <a:fld id="{3445E820-A3DA-B34F-B2B6-D6E451276F28}" type="slidenum">
              <a:rPr lang="en-US" smtClean="0"/>
              <a:pPr>
                <a:defRPr/>
              </a:pPr>
              <a:t>‹#›</a:t>
            </a:fld>
            <a:endParaRPr lang="en-US" dirty="0"/>
          </a:p>
        </p:txBody>
      </p:sp>
    </p:spTree>
    <p:extLst>
      <p:ext uri="{BB962C8B-B14F-4D97-AF65-F5344CB8AC3E}">
        <p14:creationId xmlns:p14="http://schemas.microsoft.com/office/powerpoint/2010/main" val="375923053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endParaRPr lang="en-US" dirty="0"/>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fld id="{365020AF-4868-8C4E-B80A-2A49BDCF7139}" type="slidenum">
              <a:rPr lang="en-US" smtClean="0"/>
              <a:pPr/>
              <a:t>‹#›</a:t>
            </a:fld>
            <a:endParaRPr lang="en-US" dirty="0"/>
          </a:p>
        </p:txBody>
      </p:sp>
    </p:spTree>
    <p:extLst>
      <p:ext uri="{BB962C8B-B14F-4D97-AF65-F5344CB8AC3E}">
        <p14:creationId xmlns:p14="http://schemas.microsoft.com/office/powerpoint/2010/main" val="226973127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endParaRPr lang="en-US" dirty="0"/>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fld id="{29248B18-E124-6344-95E6-8A4DD84EC0C8}" type="slidenum">
              <a:rPr lang="en-US" smtClean="0"/>
              <a:pPr/>
              <a:t>‹#›</a:t>
            </a:fld>
            <a:endParaRPr lang="en-US" dirty="0"/>
          </a:p>
        </p:txBody>
      </p:sp>
    </p:spTree>
    <p:extLst>
      <p:ext uri="{BB962C8B-B14F-4D97-AF65-F5344CB8AC3E}">
        <p14:creationId xmlns:p14="http://schemas.microsoft.com/office/powerpoint/2010/main" val="390910144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endParaRPr lang="en-US" dirty="0"/>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fld id="{B14853C3-722B-4E49-82CF-49A9D7D26ED4}" type="slidenum">
              <a:rPr lang="en-US" smtClean="0"/>
              <a:pPr/>
              <a:t>‹#›</a:t>
            </a:fld>
            <a:endParaRPr lang="en-US" dirty="0"/>
          </a:p>
        </p:txBody>
      </p:sp>
    </p:spTree>
    <p:extLst>
      <p:ext uri="{BB962C8B-B14F-4D97-AF65-F5344CB8AC3E}">
        <p14:creationId xmlns:p14="http://schemas.microsoft.com/office/powerpoint/2010/main" val="38954453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37"/>
        <p:cNvGrpSpPr/>
        <p:nvPr/>
      </p:nvGrpSpPr>
      <p:grpSpPr>
        <a:xfrm>
          <a:off x="0" y="0"/>
          <a:ext cx="0" cy="0"/>
          <a:chOff x="0" y="0"/>
          <a:chExt cx="0" cy="0"/>
        </a:xfrm>
      </p:grpSpPr>
      <p:sp>
        <p:nvSpPr>
          <p:cNvPr id="838" name="Google Shape;838;p12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lt2"/>
                </a:solidFill>
                <a:latin typeface="Arial" panose="020B0604020202020204" pitchFamily="34" charset="0"/>
                <a:ea typeface="Arial" panose="020B0604020202020204" pitchFamily="34" charset="0"/>
                <a:cs typeface="Arial" panose="020B0604020202020204" pitchFamily="34" charset="0"/>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dirty="0"/>
          </a:p>
        </p:txBody>
      </p:sp>
      <p:sp>
        <p:nvSpPr>
          <p:cNvPr id="839" name="Google Shape;839;p12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accent2"/>
              </a:buClr>
              <a:buSzPts val="2400"/>
              <a:buFont typeface="Arial"/>
              <a:buChar char="●"/>
              <a:defRPr sz="32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L="914400" marR="0" lvl="1" indent="-406400" algn="l" rtl="0">
              <a:spcBef>
                <a:spcPts val="560"/>
              </a:spcBef>
              <a:spcAft>
                <a:spcPts val="0"/>
              </a:spcAft>
              <a:buClr>
                <a:schemeClr val="lt2"/>
              </a:buClr>
              <a:buSzPts val="2800"/>
              <a:buFont typeface="Times"/>
              <a:buChar char="–"/>
              <a:defRPr sz="2800" b="0" i="0" u="none" strike="noStrike" cap="none">
                <a:solidFill>
                  <a:schemeClr val="lt1"/>
                </a:solidFill>
                <a:latin typeface="Times"/>
                <a:ea typeface="Times"/>
                <a:cs typeface="Times"/>
                <a:sym typeface="Times"/>
              </a:defRPr>
            </a:lvl2pPr>
            <a:lvl3pPr marL="1371600" marR="0" lvl="2" indent="-381000" algn="l" rtl="0">
              <a:spcBef>
                <a:spcPts val="480"/>
              </a:spcBef>
              <a:spcAft>
                <a:spcPts val="0"/>
              </a:spcAft>
              <a:buClr>
                <a:schemeClr val="lt2"/>
              </a:buClr>
              <a:buSzPts val="2400"/>
              <a:buFont typeface="Times"/>
              <a:buChar char="•"/>
              <a:defRPr sz="2400" b="0" i="0" u="none" strike="noStrike" cap="none">
                <a:solidFill>
                  <a:schemeClr val="lt1"/>
                </a:solidFill>
                <a:latin typeface="Times"/>
                <a:ea typeface="Times"/>
                <a:cs typeface="Times"/>
                <a:sym typeface="Times"/>
              </a:defRPr>
            </a:lvl3pPr>
            <a:lvl4pPr marL="1828800" marR="0" lvl="3"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4pPr>
            <a:lvl5pPr marL="2286000" marR="0" lvl="4"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5pPr>
            <a:lvl6pPr marL="2743200" marR="0" lvl="5"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6pPr>
            <a:lvl7pPr marL="3200400" marR="0" lvl="6"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7pPr>
            <a:lvl8pPr marL="3657600" marR="0" lvl="7"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8pPr>
            <a:lvl9pPr marL="4114800" marR="0" lvl="8"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9pPr>
          </a:lstStyle>
          <a:p>
            <a:endParaRPr dirty="0"/>
          </a:p>
        </p:txBody>
      </p:sp>
      <p:sp>
        <p:nvSpPr>
          <p:cNvPr id="840" name="Google Shape;840;p12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accent2"/>
              </a:buClr>
              <a:buSzPts val="1050"/>
              <a:buFont typeface="Arial"/>
              <a:buNone/>
              <a:defRPr sz="14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L="914400" marR="0" lvl="1" indent="-228600" algn="l" rtl="0">
              <a:spcBef>
                <a:spcPts val="240"/>
              </a:spcBef>
              <a:spcAft>
                <a:spcPts val="0"/>
              </a:spcAft>
              <a:buClr>
                <a:schemeClr val="lt2"/>
              </a:buClr>
              <a:buSzPts val="1200"/>
              <a:buFont typeface="Times"/>
              <a:buNone/>
              <a:defRPr sz="1200" b="0" i="0" u="none" strike="noStrike" cap="none">
                <a:solidFill>
                  <a:schemeClr val="lt1"/>
                </a:solidFill>
                <a:latin typeface="Times"/>
                <a:ea typeface="Times"/>
                <a:cs typeface="Times"/>
                <a:sym typeface="Times"/>
              </a:defRPr>
            </a:lvl2pPr>
            <a:lvl3pPr marL="1371600" marR="0" lvl="2" indent="-228600" algn="l" rtl="0">
              <a:spcBef>
                <a:spcPts val="200"/>
              </a:spcBef>
              <a:spcAft>
                <a:spcPts val="0"/>
              </a:spcAft>
              <a:buClr>
                <a:schemeClr val="lt2"/>
              </a:buClr>
              <a:buSzPts val="1000"/>
              <a:buFont typeface="Times"/>
              <a:buNone/>
              <a:defRPr sz="1000" b="0" i="0" u="none" strike="noStrike" cap="none">
                <a:solidFill>
                  <a:schemeClr val="lt1"/>
                </a:solidFill>
                <a:latin typeface="Times"/>
                <a:ea typeface="Times"/>
                <a:cs typeface="Times"/>
                <a:sym typeface="Times"/>
              </a:defRPr>
            </a:lvl3pPr>
            <a:lvl4pPr marL="1828800" marR="0" lvl="3"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4pPr>
            <a:lvl5pPr marL="2286000" marR="0" lvl="4"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5pPr>
            <a:lvl6pPr marL="2743200" marR="0" lvl="5"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6pPr>
            <a:lvl7pPr marL="3200400" marR="0" lvl="6"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7pPr>
            <a:lvl8pPr marL="3657600" marR="0" lvl="7"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8pPr>
            <a:lvl9pPr marL="4114800" marR="0" lvl="8"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9pPr>
          </a:lstStyle>
          <a:p>
            <a:endParaRPr dirty="0"/>
          </a:p>
        </p:txBody>
      </p:sp>
    </p:spTree>
  </p:cSld>
  <p:clrMapOvr>
    <a:masterClrMapping/>
  </p:clrMapOvr>
  <p:transition>
    <p:fade thruBlk="1"/>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cs typeface="Arial" panose="020B0604020202020204" pitchFamily="34" charset="0"/>
              </a:defRPr>
            </a:lvl1pPr>
          </a:lstStyle>
          <a:p>
            <a:endParaRPr lang="en-US" dirty="0"/>
          </a:p>
        </p:txBody>
      </p:sp>
      <p:sp>
        <p:nvSpPr>
          <p:cNvPr id="6"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fld id="{FB1A3567-F825-FC4D-A72A-93406CC1CCDF}" type="slidenum">
              <a:rPr lang="en-US" smtClean="0"/>
              <a:pPr/>
              <a:t>‹#›</a:t>
            </a:fld>
            <a:endParaRPr lang="en-US" dirty="0"/>
          </a:p>
        </p:txBody>
      </p:sp>
    </p:spTree>
    <p:extLst>
      <p:ext uri="{BB962C8B-B14F-4D97-AF65-F5344CB8AC3E}">
        <p14:creationId xmlns:p14="http://schemas.microsoft.com/office/powerpoint/2010/main" val="226060371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cs typeface="Arial" panose="020B0604020202020204" pitchFamily="34" charset="0"/>
              </a:defRPr>
            </a:lvl1pPr>
          </a:lstStyle>
          <a:p>
            <a:endParaRPr lang="en-US" dirty="0"/>
          </a:p>
        </p:txBody>
      </p:sp>
      <p:sp>
        <p:nvSpPr>
          <p:cNvPr id="8"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endParaRPr lang="en-US" dirty="0"/>
          </a:p>
        </p:txBody>
      </p:sp>
      <p:sp>
        <p:nvSpPr>
          <p:cNvPr id="9"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fld id="{7328F11B-7605-784D-ACDF-74F9139603F9}" type="slidenum">
              <a:rPr lang="en-US" smtClean="0"/>
              <a:pPr/>
              <a:t>‹#›</a:t>
            </a:fld>
            <a:endParaRPr lang="en-US" dirty="0"/>
          </a:p>
        </p:txBody>
      </p:sp>
    </p:spTree>
    <p:extLst>
      <p:ext uri="{BB962C8B-B14F-4D97-AF65-F5344CB8AC3E}">
        <p14:creationId xmlns:p14="http://schemas.microsoft.com/office/powerpoint/2010/main" val="313737529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cs typeface="Arial" panose="020B0604020202020204" pitchFamily="34" charset="0"/>
              </a:defRPr>
            </a:lvl1pPr>
          </a:lstStyle>
          <a:p>
            <a:endParaRPr lang="en-US" dirty="0"/>
          </a:p>
        </p:txBody>
      </p:sp>
      <p:sp>
        <p:nvSpPr>
          <p:cNvPr id="4"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endParaRPr lang="en-US" dirty="0"/>
          </a:p>
        </p:txBody>
      </p:sp>
      <p:sp>
        <p:nvSpPr>
          <p:cNvPr id="5"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fld id="{00C77D62-2543-024A-BDAC-733F3F4CBA5E}" type="slidenum">
              <a:rPr lang="en-US" smtClean="0"/>
              <a:pPr/>
              <a:t>‹#›</a:t>
            </a:fld>
            <a:endParaRPr lang="en-US" dirty="0"/>
          </a:p>
        </p:txBody>
      </p:sp>
    </p:spTree>
    <p:extLst>
      <p:ext uri="{BB962C8B-B14F-4D97-AF65-F5344CB8AC3E}">
        <p14:creationId xmlns:p14="http://schemas.microsoft.com/office/powerpoint/2010/main" val="327225501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cs typeface="Arial" panose="020B0604020202020204" pitchFamily="34" charset="0"/>
              </a:defRPr>
            </a:lvl1pPr>
          </a:lstStyle>
          <a:p>
            <a:endParaRPr lang="en-US" dirty="0"/>
          </a:p>
        </p:txBody>
      </p:sp>
      <p:sp>
        <p:nvSpPr>
          <p:cNvPr id="3"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endParaRPr lang="en-US" dirty="0"/>
          </a:p>
        </p:txBody>
      </p:sp>
      <p:sp>
        <p:nvSpPr>
          <p:cNvPr id="4"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fld id="{6EE4030F-4731-8F4A-8CBA-8BE1779F6242}" type="slidenum">
              <a:rPr lang="en-US" smtClean="0"/>
              <a:pPr/>
              <a:t>‹#›</a:t>
            </a:fld>
            <a:endParaRPr lang="en-US" dirty="0"/>
          </a:p>
        </p:txBody>
      </p:sp>
    </p:spTree>
    <p:extLst>
      <p:ext uri="{BB962C8B-B14F-4D97-AF65-F5344CB8AC3E}">
        <p14:creationId xmlns:p14="http://schemas.microsoft.com/office/powerpoint/2010/main" val="311040732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cs typeface="Arial" panose="020B0604020202020204" pitchFamily="34" charset="0"/>
              </a:defRPr>
            </a:lvl1pPr>
          </a:lstStyle>
          <a:p>
            <a:endParaRPr lang="en-US" dirty="0"/>
          </a:p>
        </p:txBody>
      </p:sp>
      <p:sp>
        <p:nvSpPr>
          <p:cNvPr id="6"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fld id="{C362D00F-FEE7-8149-BCD1-2FB81C5685E8}" type="slidenum">
              <a:rPr lang="en-US" smtClean="0"/>
              <a:pPr/>
              <a:t>‹#›</a:t>
            </a:fld>
            <a:endParaRPr lang="en-US" dirty="0"/>
          </a:p>
        </p:txBody>
      </p:sp>
    </p:spTree>
    <p:extLst>
      <p:ext uri="{BB962C8B-B14F-4D97-AF65-F5344CB8AC3E}">
        <p14:creationId xmlns:p14="http://schemas.microsoft.com/office/powerpoint/2010/main" val="28145362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cs typeface="Arial" panose="020B0604020202020204" pitchFamily="34" charset="0"/>
              </a:defRPr>
            </a:lvl1pPr>
          </a:lstStyle>
          <a:p>
            <a:endParaRPr lang="en-US" dirty="0"/>
          </a:p>
        </p:txBody>
      </p:sp>
      <p:sp>
        <p:nvSpPr>
          <p:cNvPr id="6"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fld id="{8FAA3D29-BCFA-B84C-A16C-D727DA32E5C4}" type="slidenum">
              <a:rPr lang="en-US" smtClean="0"/>
              <a:pPr/>
              <a:t>‹#›</a:t>
            </a:fld>
            <a:endParaRPr lang="en-US" dirty="0"/>
          </a:p>
        </p:txBody>
      </p:sp>
    </p:spTree>
    <p:extLst>
      <p:ext uri="{BB962C8B-B14F-4D97-AF65-F5344CB8AC3E}">
        <p14:creationId xmlns:p14="http://schemas.microsoft.com/office/powerpoint/2010/main" val="79151185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endParaRPr lang="en-US" dirty="0"/>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fld id="{5CBE9233-8ACE-9C40-B8BC-BA9EAB95BCDA}" type="slidenum">
              <a:rPr lang="en-US" smtClean="0"/>
              <a:pPr/>
              <a:t>‹#›</a:t>
            </a:fld>
            <a:endParaRPr lang="en-US" dirty="0"/>
          </a:p>
        </p:txBody>
      </p:sp>
    </p:spTree>
    <p:extLst>
      <p:ext uri="{BB962C8B-B14F-4D97-AF65-F5344CB8AC3E}">
        <p14:creationId xmlns:p14="http://schemas.microsoft.com/office/powerpoint/2010/main" val="166088084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endParaRPr lang="en-US" dirty="0"/>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fld id="{0CF21BBC-F9DF-4E46-9C1F-28A1061A28A8}" type="slidenum">
              <a:rPr lang="en-US" smtClean="0"/>
              <a:pPr/>
              <a:t>‹#›</a:t>
            </a:fld>
            <a:endParaRPr lang="en-US" dirty="0"/>
          </a:p>
        </p:txBody>
      </p:sp>
    </p:spTree>
    <p:extLst>
      <p:ext uri="{BB962C8B-B14F-4D97-AF65-F5344CB8AC3E}">
        <p14:creationId xmlns:p14="http://schemas.microsoft.com/office/powerpoint/2010/main" val="147712675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cs typeface="Arial" panose="020B0604020202020204" pitchFamily="34" charset="0"/>
              </a:defRPr>
            </a:lvl1pPr>
          </a:lstStyle>
          <a:p>
            <a:endParaRPr lang="en-US" dirty="0"/>
          </a:p>
        </p:txBody>
      </p:sp>
      <p:sp>
        <p:nvSpPr>
          <p:cNvPr id="8"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endParaRPr lang="en-US" dirty="0"/>
          </a:p>
        </p:txBody>
      </p:sp>
      <p:sp>
        <p:nvSpPr>
          <p:cNvPr id="9"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fld id="{683AAAD3-3A88-F341-BABA-D8D2E209C67C}" type="slidenum">
              <a:rPr lang="en-US" smtClean="0"/>
              <a:pPr/>
              <a:t>‹#›</a:t>
            </a:fld>
            <a:endParaRPr lang="en-US" dirty="0"/>
          </a:p>
        </p:txBody>
      </p:sp>
    </p:spTree>
    <p:extLst>
      <p:ext uri="{BB962C8B-B14F-4D97-AF65-F5344CB8AC3E}">
        <p14:creationId xmlns:p14="http://schemas.microsoft.com/office/powerpoint/2010/main" val="409698071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cs typeface="Arial" panose="020B0604020202020204" pitchFamily="34" charset="0"/>
              </a:defRPr>
            </a:lvl1pPr>
          </a:lstStyle>
          <a:p>
            <a:endParaRPr lang="en-US" dirty="0"/>
          </a:p>
        </p:txBody>
      </p:sp>
      <p:sp>
        <p:nvSpPr>
          <p:cNvPr id="7"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endParaRPr lang="en-US" dirty="0"/>
          </a:p>
        </p:txBody>
      </p:sp>
      <p:sp>
        <p:nvSpPr>
          <p:cNvPr id="8"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fld id="{456D9A24-0ED7-9144-85F8-D69403E1038A}" type="slidenum">
              <a:rPr lang="en-US" smtClean="0"/>
              <a:pPr/>
              <a:t>‹#›</a:t>
            </a:fld>
            <a:endParaRPr lang="en-US" dirty="0"/>
          </a:p>
        </p:txBody>
      </p:sp>
    </p:spTree>
    <p:extLst>
      <p:ext uri="{BB962C8B-B14F-4D97-AF65-F5344CB8AC3E}">
        <p14:creationId xmlns:p14="http://schemas.microsoft.com/office/powerpoint/2010/main" val="32544439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41"/>
        <p:cNvGrpSpPr/>
        <p:nvPr/>
      </p:nvGrpSpPr>
      <p:grpSpPr>
        <a:xfrm>
          <a:off x="0" y="0"/>
          <a:ext cx="0" cy="0"/>
          <a:chOff x="0" y="0"/>
          <a:chExt cx="0" cy="0"/>
        </a:xfrm>
      </p:grpSpPr>
      <p:sp>
        <p:nvSpPr>
          <p:cNvPr id="842" name="Google Shape;842;p12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lt2"/>
                </a:solidFill>
                <a:latin typeface="Arial" panose="020B0604020202020204" pitchFamily="34" charset="0"/>
                <a:ea typeface="Arial" panose="020B0604020202020204" pitchFamily="34" charset="0"/>
                <a:cs typeface="Arial" panose="020B0604020202020204" pitchFamily="34" charset="0"/>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dirty="0"/>
          </a:p>
        </p:txBody>
      </p:sp>
      <p:sp>
        <p:nvSpPr>
          <p:cNvPr id="843" name="Google Shape;843;p125"/>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accent2"/>
              </a:buClr>
              <a:buSzPts val="2400"/>
              <a:buFont typeface="Arial"/>
              <a:buNone/>
              <a:defRPr sz="32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R="0" lvl="1" algn="l" rtl="0">
              <a:spcBef>
                <a:spcPts val="560"/>
              </a:spcBef>
              <a:spcAft>
                <a:spcPts val="0"/>
              </a:spcAft>
              <a:buClr>
                <a:schemeClr val="lt2"/>
              </a:buClr>
              <a:buSzPts val="2800"/>
              <a:buFont typeface="Times"/>
              <a:buNone/>
              <a:defRPr sz="2800" b="0" i="0" u="none" strike="noStrike" cap="none">
                <a:solidFill>
                  <a:schemeClr val="lt1"/>
                </a:solidFill>
                <a:latin typeface="Times"/>
                <a:ea typeface="Times"/>
                <a:cs typeface="Times"/>
                <a:sym typeface="Times"/>
              </a:defRPr>
            </a:lvl2pPr>
            <a:lvl3pPr marR="0" lvl="2" algn="l" rtl="0">
              <a:spcBef>
                <a:spcPts val="480"/>
              </a:spcBef>
              <a:spcAft>
                <a:spcPts val="0"/>
              </a:spcAft>
              <a:buClr>
                <a:schemeClr val="lt2"/>
              </a:buClr>
              <a:buSzPts val="2400"/>
              <a:buFont typeface="Times"/>
              <a:buNone/>
              <a:defRPr sz="2400" b="0" i="0" u="none" strike="noStrike" cap="none">
                <a:solidFill>
                  <a:schemeClr val="lt1"/>
                </a:solidFill>
                <a:latin typeface="Times"/>
                <a:ea typeface="Times"/>
                <a:cs typeface="Times"/>
                <a:sym typeface="Times"/>
              </a:defRPr>
            </a:lvl3pPr>
            <a:lvl4pPr marR="0" lvl="3" algn="l"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4pPr>
            <a:lvl5pPr marR="0" lvl="4" algn="l"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5pPr>
            <a:lvl6pPr marR="0" lvl="5" algn="l"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6pPr>
            <a:lvl7pPr marR="0" lvl="6" algn="l"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7pPr>
            <a:lvl8pPr marR="0" lvl="7" algn="l"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8pPr>
            <a:lvl9pPr marR="0" lvl="8" algn="l"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9pPr>
          </a:lstStyle>
          <a:p>
            <a:endParaRPr dirty="0"/>
          </a:p>
        </p:txBody>
      </p:sp>
      <p:sp>
        <p:nvSpPr>
          <p:cNvPr id="844" name="Google Shape;844;p12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accent2"/>
              </a:buClr>
              <a:buSzPts val="1050"/>
              <a:buFont typeface="Arial"/>
              <a:buNone/>
              <a:defRPr sz="14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L="914400" marR="0" lvl="1" indent="-228600" algn="l" rtl="0">
              <a:spcBef>
                <a:spcPts val="240"/>
              </a:spcBef>
              <a:spcAft>
                <a:spcPts val="0"/>
              </a:spcAft>
              <a:buClr>
                <a:schemeClr val="lt2"/>
              </a:buClr>
              <a:buSzPts val="1200"/>
              <a:buFont typeface="Times"/>
              <a:buNone/>
              <a:defRPr sz="1200" b="0" i="0" u="none" strike="noStrike" cap="none">
                <a:solidFill>
                  <a:schemeClr val="lt1"/>
                </a:solidFill>
                <a:latin typeface="Times"/>
                <a:ea typeface="Times"/>
                <a:cs typeface="Times"/>
                <a:sym typeface="Times"/>
              </a:defRPr>
            </a:lvl2pPr>
            <a:lvl3pPr marL="1371600" marR="0" lvl="2" indent="-228600" algn="l" rtl="0">
              <a:spcBef>
                <a:spcPts val="200"/>
              </a:spcBef>
              <a:spcAft>
                <a:spcPts val="0"/>
              </a:spcAft>
              <a:buClr>
                <a:schemeClr val="lt2"/>
              </a:buClr>
              <a:buSzPts val="1000"/>
              <a:buFont typeface="Times"/>
              <a:buNone/>
              <a:defRPr sz="1000" b="0" i="0" u="none" strike="noStrike" cap="none">
                <a:solidFill>
                  <a:schemeClr val="lt1"/>
                </a:solidFill>
                <a:latin typeface="Times"/>
                <a:ea typeface="Times"/>
                <a:cs typeface="Times"/>
                <a:sym typeface="Times"/>
              </a:defRPr>
            </a:lvl3pPr>
            <a:lvl4pPr marL="1828800" marR="0" lvl="3"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4pPr>
            <a:lvl5pPr marL="2286000" marR="0" lvl="4"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5pPr>
            <a:lvl6pPr marL="2743200" marR="0" lvl="5"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6pPr>
            <a:lvl7pPr marL="3200400" marR="0" lvl="6"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7pPr>
            <a:lvl8pPr marL="3657600" marR="0" lvl="7"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8pPr>
            <a:lvl9pPr marL="4114800" marR="0" lvl="8"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9pPr>
          </a:lstStyle>
          <a:p>
            <a:endParaRPr dirty="0"/>
          </a:p>
        </p:txBody>
      </p:sp>
    </p:spTree>
  </p:cSld>
  <p:clrMapOvr>
    <a:masterClrMapping/>
  </p:clrMapOvr>
  <p:transition>
    <p:fade thruBlk="1"/>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44"/>
        <p:cNvGrpSpPr/>
        <p:nvPr/>
      </p:nvGrpSpPr>
      <p:grpSpPr>
        <a:xfrm>
          <a:off x="0" y="0"/>
          <a:ext cx="0" cy="0"/>
          <a:chOff x="0" y="0"/>
          <a:chExt cx="0" cy="0"/>
        </a:xfrm>
      </p:grpSpPr>
      <p:sp>
        <p:nvSpPr>
          <p:cNvPr id="3645" name="Google Shape;3645;p50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46" name="Google Shape;3646;p50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47" name="Google Shape;3647;p50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03081809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8"/>
        <p:cNvGrpSpPr/>
        <p:nvPr/>
      </p:nvGrpSpPr>
      <p:grpSpPr>
        <a:xfrm>
          <a:off x="0" y="0"/>
          <a:ext cx="0" cy="0"/>
          <a:chOff x="0" y="0"/>
          <a:chExt cx="0" cy="0"/>
        </a:xfrm>
      </p:grpSpPr>
      <p:sp>
        <p:nvSpPr>
          <p:cNvPr id="3649" name="Google Shape;3649;p50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650" name="Google Shape;3650;p50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b="1" i="0">
                <a:latin typeface="Arial" panose="020B0604020202020204" pitchFamily="34" charset="0"/>
                <a:cs typeface="Arial" panose="020B0604020202020204" pitchFamily="34" charset="0"/>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dirty="0"/>
          </a:p>
        </p:txBody>
      </p:sp>
      <p:sp>
        <p:nvSpPr>
          <p:cNvPr id="3651" name="Google Shape;3651;p50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52" name="Google Shape;3652;p50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53" name="Google Shape;3653;p50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53629649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654"/>
        <p:cNvGrpSpPr/>
        <p:nvPr/>
      </p:nvGrpSpPr>
      <p:grpSpPr>
        <a:xfrm>
          <a:off x="0" y="0"/>
          <a:ext cx="0" cy="0"/>
          <a:chOff x="0" y="0"/>
          <a:chExt cx="0" cy="0"/>
        </a:xfrm>
      </p:grpSpPr>
      <p:sp>
        <p:nvSpPr>
          <p:cNvPr id="3655" name="Google Shape;3655;p5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656" name="Google Shape;3656;p50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3657" name="Google Shape;3657;p50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58" name="Google Shape;3658;p50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59" name="Google Shape;3659;p50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67227698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60"/>
        <p:cNvGrpSpPr/>
        <p:nvPr/>
      </p:nvGrpSpPr>
      <p:grpSpPr>
        <a:xfrm>
          <a:off x="0" y="0"/>
          <a:ext cx="0" cy="0"/>
          <a:chOff x="0" y="0"/>
          <a:chExt cx="0" cy="0"/>
        </a:xfrm>
      </p:grpSpPr>
      <p:sp>
        <p:nvSpPr>
          <p:cNvPr id="3661" name="Google Shape;3661;p50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662" name="Google Shape;3662;p50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b="1" i="0">
                <a:latin typeface="Arial" panose="020B0604020202020204" pitchFamily="34" charset="0"/>
                <a:cs typeface="Arial" panose="020B0604020202020204" pitchFamily="34" charset="0"/>
              </a:defRPr>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dirty="0"/>
          </a:p>
        </p:txBody>
      </p:sp>
      <p:sp>
        <p:nvSpPr>
          <p:cNvPr id="3663" name="Google Shape;3663;p50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64" name="Google Shape;3664;p50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65" name="Google Shape;3665;p50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67130165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66"/>
        <p:cNvGrpSpPr/>
        <p:nvPr/>
      </p:nvGrpSpPr>
      <p:grpSpPr>
        <a:xfrm>
          <a:off x="0" y="0"/>
          <a:ext cx="0" cy="0"/>
          <a:chOff x="0" y="0"/>
          <a:chExt cx="0" cy="0"/>
        </a:xfrm>
      </p:grpSpPr>
      <p:sp>
        <p:nvSpPr>
          <p:cNvPr id="3667" name="Google Shape;3667;p50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668" name="Google Shape;3668;p50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3669" name="Google Shape;3669;p50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3670" name="Google Shape;3670;p50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71" name="Google Shape;3671;p50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72" name="Google Shape;3672;p50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91440237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73"/>
        <p:cNvGrpSpPr/>
        <p:nvPr/>
      </p:nvGrpSpPr>
      <p:grpSpPr>
        <a:xfrm>
          <a:off x="0" y="0"/>
          <a:ext cx="0" cy="0"/>
          <a:chOff x="0" y="0"/>
          <a:chExt cx="0" cy="0"/>
        </a:xfrm>
      </p:grpSpPr>
      <p:sp>
        <p:nvSpPr>
          <p:cNvPr id="3674" name="Google Shape;3674;p50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675" name="Google Shape;3675;p50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3676" name="Google Shape;3676;p50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3677" name="Google Shape;3677;p50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3678" name="Google Shape;3678;p50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3679" name="Google Shape;3679;p50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80" name="Google Shape;3680;p50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81" name="Google Shape;3681;p50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10460273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682"/>
        <p:cNvGrpSpPr/>
        <p:nvPr/>
      </p:nvGrpSpPr>
      <p:grpSpPr>
        <a:xfrm>
          <a:off x="0" y="0"/>
          <a:ext cx="0" cy="0"/>
          <a:chOff x="0" y="0"/>
          <a:chExt cx="0" cy="0"/>
        </a:xfrm>
      </p:grpSpPr>
      <p:sp>
        <p:nvSpPr>
          <p:cNvPr id="3683" name="Google Shape;3683;p50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684" name="Google Shape;3684;p50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85" name="Google Shape;3685;p50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86" name="Google Shape;3686;p50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37715844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687"/>
        <p:cNvGrpSpPr/>
        <p:nvPr/>
      </p:nvGrpSpPr>
      <p:grpSpPr>
        <a:xfrm>
          <a:off x="0" y="0"/>
          <a:ext cx="0" cy="0"/>
          <a:chOff x="0" y="0"/>
          <a:chExt cx="0" cy="0"/>
        </a:xfrm>
      </p:grpSpPr>
      <p:sp>
        <p:nvSpPr>
          <p:cNvPr id="3688" name="Google Shape;3688;p50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689" name="Google Shape;3689;p50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b="1" i="0">
                <a:latin typeface="Arial" panose="020B0604020202020204" pitchFamily="34" charset="0"/>
                <a:cs typeface="Arial" panose="020B0604020202020204" pitchFamily="34" charset="0"/>
              </a:defRPr>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dirty="0"/>
          </a:p>
        </p:txBody>
      </p:sp>
      <p:sp>
        <p:nvSpPr>
          <p:cNvPr id="3690" name="Google Shape;3690;p50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3691" name="Google Shape;3691;p50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92" name="Google Shape;3692;p50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93" name="Google Shape;3693;p50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62231932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694"/>
        <p:cNvGrpSpPr/>
        <p:nvPr/>
      </p:nvGrpSpPr>
      <p:grpSpPr>
        <a:xfrm>
          <a:off x="0" y="0"/>
          <a:ext cx="0" cy="0"/>
          <a:chOff x="0" y="0"/>
          <a:chExt cx="0" cy="0"/>
        </a:xfrm>
      </p:grpSpPr>
      <p:sp>
        <p:nvSpPr>
          <p:cNvPr id="3695" name="Google Shape;3695;p50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696" name="Google Shape;3696;p508"/>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3697" name="Google Shape;3697;p50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3698" name="Google Shape;3698;p50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99" name="Google Shape;3699;p50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700" name="Google Shape;3700;p50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55121186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701"/>
        <p:cNvGrpSpPr/>
        <p:nvPr/>
      </p:nvGrpSpPr>
      <p:grpSpPr>
        <a:xfrm>
          <a:off x="0" y="0"/>
          <a:ext cx="0" cy="0"/>
          <a:chOff x="0" y="0"/>
          <a:chExt cx="0" cy="0"/>
        </a:xfrm>
      </p:grpSpPr>
      <p:sp>
        <p:nvSpPr>
          <p:cNvPr id="3702" name="Google Shape;3702;p50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703" name="Google Shape;3703;p509"/>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3704" name="Google Shape;3704;p50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705" name="Google Shape;3705;p50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706" name="Google Shape;3706;p50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9104777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45"/>
        <p:cNvGrpSpPr/>
        <p:nvPr/>
      </p:nvGrpSpPr>
      <p:grpSpPr>
        <a:xfrm>
          <a:off x="0" y="0"/>
          <a:ext cx="0" cy="0"/>
          <a:chOff x="0" y="0"/>
          <a:chExt cx="0" cy="0"/>
        </a:xfrm>
      </p:grpSpPr>
      <p:sp>
        <p:nvSpPr>
          <p:cNvPr id="846" name="Google Shape;846;p1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400" b="1" i="0" u="none" strike="noStrike" cap="none">
                <a:solidFill>
                  <a:schemeClr val="lt2"/>
                </a:solidFill>
                <a:latin typeface="Arial" panose="020B0604020202020204" pitchFamily="34" charset="0"/>
                <a:ea typeface="Arial" panose="020B0604020202020204" pitchFamily="34" charset="0"/>
                <a:cs typeface="Arial" panose="020B0604020202020204" pitchFamily="34" charset="0"/>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dirty="0"/>
          </a:p>
        </p:txBody>
      </p:sp>
      <p:sp>
        <p:nvSpPr>
          <p:cNvPr id="847" name="Google Shape;847;p126"/>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accent2"/>
              </a:buClr>
              <a:buSzPts val="2400"/>
              <a:buFont typeface="Arial"/>
              <a:buChar char="●"/>
              <a:defRPr sz="32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L="914400" marR="0" lvl="1" indent="-406400" algn="l" rtl="0">
              <a:spcBef>
                <a:spcPts val="560"/>
              </a:spcBef>
              <a:spcAft>
                <a:spcPts val="0"/>
              </a:spcAft>
              <a:buClr>
                <a:schemeClr val="lt2"/>
              </a:buClr>
              <a:buSzPts val="2800"/>
              <a:buFont typeface="Times"/>
              <a:buChar char="–"/>
              <a:defRPr sz="2800" b="0" i="0" u="none" strike="noStrike" cap="none">
                <a:solidFill>
                  <a:schemeClr val="lt1"/>
                </a:solidFill>
                <a:latin typeface="Times"/>
                <a:ea typeface="Times"/>
                <a:cs typeface="Times"/>
                <a:sym typeface="Times"/>
              </a:defRPr>
            </a:lvl2pPr>
            <a:lvl3pPr marL="1371600" marR="0" lvl="2" indent="-381000" algn="l" rtl="0">
              <a:spcBef>
                <a:spcPts val="480"/>
              </a:spcBef>
              <a:spcAft>
                <a:spcPts val="0"/>
              </a:spcAft>
              <a:buClr>
                <a:schemeClr val="lt2"/>
              </a:buClr>
              <a:buSzPts val="2400"/>
              <a:buFont typeface="Times"/>
              <a:buChar char="•"/>
              <a:defRPr sz="2400" b="0" i="0" u="none" strike="noStrike" cap="none">
                <a:solidFill>
                  <a:schemeClr val="lt1"/>
                </a:solidFill>
                <a:latin typeface="Times"/>
                <a:ea typeface="Times"/>
                <a:cs typeface="Times"/>
                <a:sym typeface="Times"/>
              </a:defRPr>
            </a:lvl3pPr>
            <a:lvl4pPr marL="1828800" marR="0" lvl="3"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4pPr>
            <a:lvl5pPr marL="2286000" marR="0" lvl="4"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5pPr>
            <a:lvl6pPr marL="2743200" marR="0" lvl="5"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6pPr>
            <a:lvl7pPr marL="3200400" marR="0" lvl="6"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7pPr>
            <a:lvl8pPr marL="3657600" marR="0" lvl="7"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8pPr>
            <a:lvl9pPr marL="4114800" marR="0" lvl="8"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9pPr>
          </a:lstStyle>
          <a:p>
            <a:endParaRPr dirty="0"/>
          </a:p>
        </p:txBody>
      </p:sp>
    </p:spTree>
  </p:cSld>
  <p:clrMapOvr>
    <a:masterClrMapping/>
  </p:clrMapOvr>
  <p:transition>
    <p:fade thruBlk="1"/>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3707"/>
        <p:cNvGrpSpPr/>
        <p:nvPr/>
      </p:nvGrpSpPr>
      <p:grpSpPr>
        <a:xfrm>
          <a:off x="0" y="0"/>
          <a:ext cx="0" cy="0"/>
          <a:chOff x="0" y="0"/>
          <a:chExt cx="0" cy="0"/>
        </a:xfrm>
      </p:grpSpPr>
      <p:sp>
        <p:nvSpPr>
          <p:cNvPr id="3708" name="Google Shape;3708;p510"/>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709" name="Google Shape;3709;p510"/>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3710" name="Google Shape;3710;p51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711" name="Google Shape;3711;p51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712" name="Google Shape;3712;p51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1844218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48"/>
        <p:cNvGrpSpPr/>
        <p:nvPr/>
      </p:nvGrpSpPr>
      <p:grpSpPr>
        <a:xfrm>
          <a:off x="0" y="0"/>
          <a:ext cx="0" cy="0"/>
          <a:chOff x="0" y="0"/>
          <a:chExt cx="0" cy="0"/>
        </a:xfrm>
      </p:grpSpPr>
      <p:sp>
        <p:nvSpPr>
          <p:cNvPr id="849" name="Google Shape;849;p127"/>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400" b="1" i="0" u="none" strike="noStrike" cap="none">
                <a:solidFill>
                  <a:schemeClr val="lt2"/>
                </a:solidFill>
                <a:latin typeface="Arial" panose="020B0604020202020204" pitchFamily="34" charset="0"/>
                <a:ea typeface="Arial" panose="020B0604020202020204" pitchFamily="34" charset="0"/>
                <a:cs typeface="Arial" panose="020B0604020202020204" pitchFamily="34" charset="0"/>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dirty="0"/>
          </a:p>
        </p:txBody>
      </p:sp>
      <p:sp>
        <p:nvSpPr>
          <p:cNvPr id="850" name="Google Shape;850;p127"/>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accent2"/>
              </a:buClr>
              <a:buSzPts val="2400"/>
              <a:buFont typeface="Arial"/>
              <a:buChar char="●"/>
              <a:defRPr sz="32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L="914400" marR="0" lvl="1" indent="-406400" algn="l" rtl="0">
              <a:spcBef>
                <a:spcPts val="560"/>
              </a:spcBef>
              <a:spcAft>
                <a:spcPts val="0"/>
              </a:spcAft>
              <a:buClr>
                <a:schemeClr val="lt2"/>
              </a:buClr>
              <a:buSzPts val="2800"/>
              <a:buFont typeface="Times"/>
              <a:buChar char="–"/>
              <a:defRPr sz="2800" b="0" i="0" u="none" strike="noStrike" cap="none">
                <a:solidFill>
                  <a:schemeClr val="lt1"/>
                </a:solidFill>
                <a:latin typeface="Times"/>
                <a:ea typeface="Times"/>
                <a:cs typeface="Times"/>
                <a:sym typeface="Times"/>
              </a:defRPr>
            </a:lvl2pPr>
            <a:lvl3pPr marL="1371600" marR="0" lvl="2" indent="-381000" algn="l" rtl="0">
              <a:spcBef>
                <a:spcPts val="480"/>
              </a:spcBef>
              <a:spcAft>
                <a:spcPts val="0"/>
              </a:spcAft>
              <a:buClr>
                <a:schemeClr val="lt2"/>
              </a:buClr>
              <a:buSzPts val="2400"/>
              <a:buFont typeface="Times"/>
              <a:buChar char="•"/>
              <a:defRPr sz="2400" b="0" i="0" u="none" strike="noStrike" cap="none">
                <a:solidFill>
                  <a:schemeClr val="lt1"/>
                </a:solidFill>
                <a:latin typeface="Times"/>
                <a:ea typeface="Times"/>
                <a:cs typeface="Times"/>
                <a:sym typeface="Times"/>
              </a:defRPr>
            </a:lvl3pPr>
            <a:lvl4pPr marL="1828800" marR="0" lvl="3"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4pPr>
            <a:lvl5pPr marL="2286000" marR="0" lvl="4"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5pPr>
            <a:lvl6pPr marL="2743200" marR="0" lvl="5"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6pPr>
            <a:lvl7pPr marL="3200400" marR="0" lvl="6"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7pPr>
            <a:lvl8pPr marL="3657600" marR="0" lvl="7"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8pPr>
            <a:lvl9pPr marL="4114800" marR="0" lvl="8"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9pPr>
          </a:lstStyle>
          <a:p>
            <a:endParaRPr dirty="0"/>
          </a:p>
        </p:txBody>
      </p:sp>
    </p:spTree>
  </p:cSld>
  <p:clrMapOvr>
    <a:masterClrMapping/>
  </p:clrMapOvr>
  <p:transition>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26"/>
        <p:cNvGrpSpPr/>
        <p:nvPr/>
      </p:nvGrpSpPr>
      <p:grpSpPr>
        <a:xfrm>
          <a:off x="0" y="0"/>
          <a:ext cx="0" cy="0"/>
          <a:chOff x="0" y="0"/>
          <a:chExt cx="0" cy="0"/>
        </a:xfrm>
      </p:grpSpPr>
      <p:sp>
        <p:nvSpPr>
          <p:cNvPr id="927" name="Google Shape;927;p14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8" name="Google Shape;928;p14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929" name="Google Shape;929;p1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30" name="Google Shape;930;p1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31" name="Google Shape;931;p1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b="1" i="0">
                <a:latin typeface="Arial" panose="020B0604020202020204" pitchFamily="34" charset="0"/>
                <a:cs typeface="Arial" panose="020B0604020202020204" pitchFamily="34" charset="0"/>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fld id="{00000000-1234-1234-1234-123412341234}" type="slidenum">
              <a:rPr lang="en-US" smtClean="0"/>
              <a:pPr/>
              <a:t>‹#›</a:t>
            </a:fld>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32"/>
        <p:cNvGrpSpPr/>
        <p:nvPr/>
      </p:nvGrpSpPr>
      <p:grpSpPr>
        <a:xfrm>
          <a:off x="0" y="0"/>
          <a:ext cx="0" cy="0"/>
          <a:chOff x="0" y="0"/>
          <a:chExt cx="0" cy="0"/>
        </a:xfrm>
      </p:grpSpPr>
      <p:sp>
        <p:nvSpPr>
          <p:cNvPr id="933" name="Google Shape;933;p1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4" name="Google Shape;934;p14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5" name="Google Shape;935;p1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36" name="Google Shape;936;p1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37" name="Google Shape;937;p1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b="1" i="0">
                <a:latin typeface="Arial" panose="020B0604020202020204" pitchFamily="34" charset="0"/>
                <a:cs typeface="Arial" panose="020B0604020202020204" pitchFamily="34" charset="0"/>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fld id="{00000000-1234-1234-1234-123412341234}" type="slidenum">
              <a:rPr lang="en-US" smtClean="0"/>
              <a:pPr/>
              <a:t>‹#›</a:t>
            </a:fld>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38"/>
        <p:cNvGrpSpPr/>
        <p:nvPr/>
      </p:nvGrpSpPr>
      <p:grpSpPr>
        <a:xfrm>
          <a:off x="0" y="0"/>
          <a:ext cx="0" cy="0"/>
          <a:chOff x="0" y="0"/>
          <a:chExt cx="0" cy="0"/>
        </a:xfrm>
      </p:grpSpPr>
      <p:sp>
        <p:nvSpPr>
          <p:cNvPr id="939" name="Google Shape;939;p14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0" name="Google Shape;940;p14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941" name="Google Shape;941;p1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42" name="Google Shape;942;p1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43" name="Google Shape;943;p1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b="1" i="0">
                <a:latin typeface="Arial" panose="020B0604020202020204" pitchFamily="34" charset="0"/>
                <a:cs typeface="Arial" panose="020B0604020202020204" pitchFamily="34" charset="0"/>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fld id="{00000000-1234-1234-1234-123412341234}"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8"/>
        <p:cNvGrpSpPr/>
        <p:nvPr/>
      </p:nvGrpSpPr>
      <p:grpSpPr>
        <a:xfrm>
          <a:off x="0" y="0"/>
          <a:ext cx="0" cy="0"/>
          <a:chOff x="0" y="0"/>
          <a:chExt cx="0" cy="0"/>
        </a:xfrm>
      </p:grpSpPr>
      <p:sp>
        <p:nvSpPr>
          <p:cNvPr id="209" name="Google Shape;209;p31"/>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10" name="Google Shape;210;p31"/>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lt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dirty="0"/>
          </a:p>
        </p:txBody>
      </p:sp>
      <p:sp>
        <p:nvSpPr>
          <p:cNvPr id="211" name="Google Shape;211;p31"/>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lt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dirty="0"/>
          </a:p>
        </p:txBody>
      </p:sp>
      <p:sp>
        <p:nvSpPr>
          <p:cNvPr id="212" name="Google Shape;212;p3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3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3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44"/>
        <p:cNvGrpSpPr/>
        <p:nvPr/>
      </p:nvGrpSpPr>
      <p:grpSpPr>
        <a:xfrm>
          <a:off x="0" y="0"/>
          <a:ext cx="0" cy="0"/>
          <a:chOff x="0" y="0"/>
          <a:chExt cx="0" cy="0"/>
        </a:xfrm>
      </p:grpSpPr>
      <p:sp>
        <p:nvSpPr>
          <p:cNvPr id="945" name="Google Shape;945;p1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6" name="Google Shape;946;p14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947" name="Google Shape;947;p14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948" name="Google Shape;948;p1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49" name="Google Shape;949;p1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50" name="Google Shape;950;p1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b="1" i="0">
                <a:latin typeface="Arial" panose="020B0604020202020204" pitchFamily="34" charset="0"/>
                <a:cs typeface="Arial" panose="020B0604020202020204" pitchFamily="34" charset="0"/>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fld id="{00000000-1234-1234-1234-123412341234}" type="slidenum">
              <a:rPr lang="en-US" smtClean="0"/>
              <a:pPr/>
              <a:t>‹#›</a:t>
            </a:fld>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51"/>
        <p:cNvGrpSpPr/>
        <p:nvPr/>
      </p:nvGrpSpPr>
      <p:grpSpPr>
        <a:xfrm>
          <a:off x="0" y="0"/>
          <a:ext cx="0" cy="0"/>
          <a:chOff x="0" y="0"/>
          <a:chExt cx="0" cy="0"/>
        </a:xfrm>
      </p:grpSpPr>
      <p:sp>
        <p:nvSpPr>
          <p:cNvPr id="952" name="Google Shape;952;p14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3" name="Google Shape;953;p14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954" name="Google Shape;954;p14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955" name="Google Shape;955;p14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956" name="Google Shape;956;p14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957" name="Google Shape;957;p1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58" name="Google Shape;958;p1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59" name="Google Shape;959;p1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b="1" i="0">
                <a:latin typeface="Arial" panose="020B0604020202020204" pitchFamily="34" charset="0"/>
                <a:cs typeface="Arial" panose="020B0604020202020204" pitchFamily="34" charset="0"/>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fld id="{00000000-1234-1234-1234-123412341234}" type="slidenum">
              <a:rPr lang="en-US" smtClean="0"/>
              <a:pPr/>
              <a:t>‹#›</a:t>
            </a:fld>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60"/>
        <p:cNvGrpSpPr/>
        <p:nvPr/>
      </p:nvGrpSpPr>
      <p:grpSpPr>
        <a:xfrm>
          <a:off x="0" y="0"/>
          <a:ext cx="0" cy="0"/>
          <a:chOff x="0" y="0"/>
          <a:chExt cx="0" cy="0"/>
        </a:xfrm>
      </p:grpSpPr>
      <p:sp>
        <p:nvSpPr>
          <p:cNvPr id="961" name="Google Shape;961;p1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2" name="Google Shape;962;p1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63" name="Google Shape;963;p1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64" name="Google Shape;964;p1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b="1" i="0">
                <a:latin typeface="Arial" panose="020B0604020202020204" pitchFamily="34" charset="0"/>
                <a:cs typeface="Arial" panose="020B0604020202020204" pitchFamily="34" charset="0"/>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fld id="{00000000-1234-1234-1234-123412341234}" type="slidenum">
              <a:rPr lang="en-US" smtClean="0"/>
              <a:pPr/>
              <a:t>‹#›</a:t>
            </a:fld>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5"/>
        <p:cNvGrpSpPr/>
        <p:nvPr/>
      </p:nvGrpSpPr>
      <p:grpSpPr>
        <a:xfrm>
          <a:off x="0" y="0"/>
          <a:ext cx="0" cy="0"/>
          <a:chOff x="0" y="0"/>
          <a:chExt cx="0" cy="0"/>
        </a:xfrm>
      </p:grpSpPr>
      <p:sp>
        <p:nvSpPr>
          <p:cNvPr id="966" name="Google Shape;966;p1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67" name="Google Shape;967;p1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68" name="Google Shape;968;p1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b="1" i="0">
                <a:latin typeface="Arial" panose="020B0604020202020204" pitchFamily="34" charset="0"/>
                <a:cs typeface="Arial" panose="020B0604020202020204" pitchFamily="34" charset="0"/>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fld id="{00000000-1234-1234-1234-123412341234}" type="slidenum">
              <a:rPr lang="en-US" smtClean="0"/>
              <a:pPr/>
              <a:t>‹#›</a:t>
            </a:fld>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69"/>
        <p:cNvGrpSpPr/>
        <p:nvPr/>
      </p:nvGrpSpPr>
      <p:grpSpPr>
        <a:xfrm>
          <a:off x="0" y="0"/>
          <a:ext cx="0" cy="0"/>
          <a:chOff x="0" y="0"/>
          <a:chExt cx="0" cy="0"/>
        </a:xfrm>
      </p:grpSpPr>
      <p:sp>
        <p:nvSpPr>
          <p:cNvPr id="970" name="Google Shape;970;p14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1" name="Google Shape;971;p14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972" name="Google Shape;972;p14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973" name="Google Shape;973;p1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74" name="Google Shape;974;p1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75" name="Google Shape;975;p1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b="1" i="0">
                <a:latin typeface="Arial" panose="020B0604020202020204" pitchFamily="34" charset="0"/>
                <a:cs typeface="Arial" panose="020B0604020202020204" pitchFamily="34" charset="0"/>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fld id="{00000000-1234-1234-1234-123412341234}" type="slidenum">
              <a:rPr lang="en-US" smtClean="0"/>
              <a:pPr/>
              <a:t>‹#›</a:t>
            </a:fld>
            <a:endParaRPr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76"/>
        <p:cNvGrpSpPr/>
        <p:nvPr/>
      </p:nvGrpSpPr>
      <p:grpSpPr>
        <a:xfrm>
          <a:off x="0" y="0"/>
          <a:ext cx="0" cy="0"/>
          <a:chOff x="0" y="0"/>
          <a:chExt cx="0" cy="0"/>
        </a:xfrm>
      </p:grpSpPr>
      <p:sp>
        <p:nvSpPr>
          <p:cNvPr id="977" name="Google Shape;977;p14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8" name="Google Shape;978;p149"/>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79" name="Google Shape;979;p14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980" name="Google Shape;980;p1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81" name="Google Shape;981;p1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82" name="Google Shape;982;p1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b="1" i="0">
                <a:latin typeface="Arial" panose="020B0604020202020204" pitchFamily="34" charset="0"/>
                <a:cs typeface="Arial" panose="020B0604020202020204" pitchFamily="34" charset="0"/>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fld id="{00000000-1234-1234-1234-123412341234}" type="slidenum">
              <a:rPr lang="en-US" smtClean="0"/>
              <a:pPr/>
              <a:t>‹#›</a:t>
            </a:fld>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83"/>
        <p:cNvGrpSpPr/>
        <p:nvPr/>
      </p:nvGrpSpPr>
      <p:grpSpPr>
        <a:xfrm>
          <a:off x="0" y="0"/>
          <a:ext cx="0" cy="0"/>
          <a:chOff x="0" y="0"/>
          <a:chExt cx="0" cy="0"/>
        </a:xfrm>
      </p:grpSpPr>
      <p:sp>
        <p:nvSpPr>
          <p:cNvPr id="984" name="Google Shape;984;p15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5" name="Google Shape;985;p150"/>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86" name="Google Shape;986;p1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87" name="Google Shape;987;p1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88" name="Google Shape;988;p1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b="1" i="0">
                <a:latin typeface="Arial" panose="020B0604020202020204" pitchFamily="34" charset="0"/>
                <a:cs typeface="Arial" panose="020B0604020202020204" pitchFamily="34" charset="0"/>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fld id="{00000000-1234-1234-1234-123412341234}" type="slidenum">
              <a:rPr lang="en-US" smtClean="0"/>
              <a:pPr/>
              <a:t>‹#›</a:t>
            </a:fld>
            <a:endParaRPr 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89"/>
        <p:cNvGrpSpPr/>
        <p:nvPr/>
      </p:nvGrpSpPr>
      <p:grpSpPr>
        <a:xfrm>
          <a:off x="0" y="0"/>
          <a:ext cx="0" cy="0"/>
          <a:chOff x="0" y="0"/>
          <a:chExt cx="0" cy="0"/>
        </a:xfrm>
      </p:grpSpPr>
      <p:sp>
        <p:nvSpPr>
          <p:cNvPr id="990" name="Google Shape;990;p151"/>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1" name="Google Shape;991;p151"/>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92" name="Google Shape;992;p1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93" name="Google Shape;993;p1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94" name="Google Shape;994;p1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b="1" i="0">
                <a:latin typeface="Arial" panose="020B0604020202020204" pitchFamily="34" charset="0"/>
                <a:cs typeface="Arial" panose="020B0604020202020204" pitchFamily="34" charset="0"/>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fld id="{00000000-1234-1234-1234-123412341234}" type="slidenum">
              <a:rPr lang="en-US" smtClean="0"/>
              <a:pPr/>
              <a:t>‹#›</a:t>
            </a:fld>
            <a:endParaRPr 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995"/>
        <p:cNvGrpSpPr/>
        <p:nvPr/>
      </p:nvGrpSpPr>
      <p:grpSpPr>
        <a:xfrm>
          <a:off x="0" y="0"/>
          <a:ext cx="0" cy="0"/>
          <a:chOff x="0" y="0"/>
          <a:chExt cx="0" cy="0"/>
        </a:xfrm>
      </p:grpSpPr>
      <p:sp>
        <p:nvSpPr>
          <p:cNvPr id="996" name="Google Shape;996;p15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7" name="Google Shape;997;p152"/>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98" name="Google Shape;998;p152"/>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05"/>
        <p:cNvGrpSpPr/>
        <p:nvPr/>
      </p:nvGrpSpPr>
      <p:grpSpPr>
        <a:xfrm>
          <a:off x="0" y="0"/>
          <a:ext cx="0" cy="0"/>
          <a:chOff x="0" y="0"/>
          <a:chExt cx="0" cy="0"/>
        </a:xfrm>
      </p:grpSpPr>
      <p:sp>
        <p:nvSpPr>
          <p:cNvPr id="1006" name="Google Shape;1006;p15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007" name="Google Shape;1007;p15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lt1"/>
              </a:buClr>
              <a:buSzPts val="3200"/>
              <a:buFont typeface="Arial"/>
              <a:buNone/>
              <a:defRPr b="1" i="0">
                <a:latin typeface="Arial" panose="020B0604020202020204" pitchFamily="34" charset="0"/>
                <a:cs typeface="Arial" panose="020B0604020202020204" pitchFamily="34" charset="0"/>
              </a:defRPr>
            </a:lvl1pPr>
            <a:lvl2pPr lvl="1" algn="ctr">
              <a:spcBef>
                <a:spcPts val="560"/>
              </a:spcBef>
              <a:spcAft>
                <a:spcPts val="0"/>
              </a:spcAft>
              <a:buClr>
                <a:schemeClr val="lt1"/>
              </a:buClr>
              <a:buSzPts val="2800"/>
              <a:buFont typeface="Arial"/>
              <a:buNone/>
              <a:defRPr/>
            </a:lvl2pPr>
            <a:lvl3pPr lvl="2" algn="ctr">
              <a:spcBef>
                <a:spcPts val="480"/>
              </a:spcBef>
              <a:spcAft>
                <a:spcPts val="0"/>
              </a:spcAft>
              <a:buClr>
                <a:schemeClr val="lt1"/>
              </a:buClr>
              <a:buSzPts val="2400"/>
              <a:buFont typeface="Arial"/>
              <a:buNone/>
              <a:defRPr/>
            </a:lvl3pPr>
            <a:lvl4pPr lvl="3" algn="ctr">
              <a:spcBef>
                <a:spcPts val="400"/>
              </a:spcBef>
              <a:spcAft>
                <a:spcPts val="0"/>
              </a:spcAft>
              <a:buClr>
                <a:schemeClr val="lt1"/>
              </a:buClr>
              <a:buSzPts val="2000"/>
              <a:buFont typeface="Arial"/>
              <a:buNone/>
              <a:defRPr/>
            </a:lvl4pPr>
            <a:lvl5pPr lvl="4" algn="ctr">
              <a:spcBef>
                <a:spcPts val="400"/>
              </a:spcBef>
              <a:spcAft>
                <a:spcPts val="0"/>
              </a:spcAft>
              <a:buClr>
                <a:schemeClr val="lt1"/>
              </a:buClr>
              <a:buSzPts val="2000"/>
              <a:buFont typeface="Arial"/>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dirty="0"/>
          </a:p>
        </p:txBody>
      </p:sp>
      <p:sp>
        <p:nvSpPr>
          <p:cNvPr id="1008" name="Google Shape;1008;p15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9" name="Google Shape;1009;p15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0" name="Google Shape;1010;p15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5"/>
        <p:cNvGrpSpPr/>
        <p:nvPr/>
      </p:nvGrpSpPr>
      <p:grpSpPr>
        <a:xfrm>
          <a:off x="0" y="0"/>
          <a:ext cx="0" cy="0"/>
          <a:chOff x="0" y="0"/>
          <a:chExt cx="0" cy="0"/>
        </a:xfrm>
      </p:grpSpPr>
      <p:sp>
        <p:nvSpPr>
          <p:cNvPr id="216" name="Google Shape;216;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17" name="Google Shape;217;p3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lt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dirty="0"/>
          </a:p>
        </p:txBody>
      </p:sp>
      <p:sp>
        <p:nvSpPr>
          <p:cNvPr id="218" name="Google Shape;218;p3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lt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dirty="0"/>
          </a:p>
        </p:txBody>
      </p:sp>
      <p:sp>
        <p:nvSpPr>
          <p:cNvPr id="219" name="Google Shape;219;p3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lt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dirty="0"/>
          </a:p>
        </p:txBody>
      </p:sp>
      <p:sp>
        <p:nvSpPr>
          <p:cNvPr id="220" name="Google Shape;220;p3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lt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dirty="0"/>
          </a:p>
        </p:txBody>
      </p:sp>
      <p:sp>
        <p:nvSpPr>
          <p:cNvPr id="221" name="Google Shape;221;p3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3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3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21"/>
        <p:cNvGrpSpPr/>
        <p:nvPr/>
      </p:nvGrpSpPr>
      <p:grpSpPr>
        <a:xfrm>
          <a:off x="0" y="0"/>
          <a:ext cx="0" cy="0"/>
          <a:chOff x="0" y="0"/>
          <a:chExt cx="0" cy="0"/>
        </a:xfrm>
      </p:grpSpPr>
      <p:sp>
        <p:nvSpPr>
          <p:cNvPr id="1022" name="Google Shape;1022;p157"/>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023" name="Google Shape;1023;p157"/>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lt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dirty="0"/>
          </a:p>
        </p:txBody>
      </p:sp>
      <p:sp>
        <p:nvSpPr>
          <p:cNvPr id="1024" name="Google Shape;1024;p157"/>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lt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dirty="0"/>
          </a:p>
        </p:txBody>
      </p:sp>
      <p:sp>
        <p:nvSpPr>
          <p:cNvPr id="1025" name="Google Shape;1025;p15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6" name="Google Shape;1026;p15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7" name="Google Shape;1027;p15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33"/>
        <p:cNvGrpSpPr/>
        <p:nvPr/>
      </p:nvGrpSpPr>
      <p:grpSpPr>
        <a:xfrm>
          <a:off x="0" y="0"/>
          <a:ext cx="0" cy="0"/>
          <a:chOff x="0" y="0"/>
          <a:chExt cx="0" cy="0"/>
        </a:xfrm>
      </p:grpSpPr>
      <p:sp>
        <p:nvSpPr>
          <p:cNvPr id="1034" name="Google Shape;1034;p15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035" name="Google Shape;1035;p15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lt1"/>
              </a:buClr>
              <a:buSzPts val="2000"/>
              <a:buFont typeface="Arial"/>
              <a:buNone/>
              <a:defRPr sz="2000" b="1" i="0">
                <a:latin typeface="Arial" panose="020B0604020202020204" pitchFamily="34" charset="0"/>
                <a:cs typeface="Arial" panose="020B0604020202020204" pitchFamily="34" charset="0"/>
              </a:defRPr>
            </a:lvl1pPr>
            <a:lvl2pPr marL="914400" lvl="1" indent="-228600" algn="l">
              <a:spcBef>
                <a:spcPts val="360"/>
              </a:spcBef>
              <a:spcAft>
                <a:spcPts val="0"/>
              </a:spcAft>
              <a:buClr>
                <a:schemeClr val="lt1"/>
              </a:buClr>
              <a:buSzPts val="1800"/>
              <a:buFont typeface="Arial"/>
              <a:buNone/>
              <a:defRPr sz="1800"/>
            </a:lvl2pPr>
            <a:lvl3pPr marL="1371600" lvl="2" indent="-228600" algn="l">
              <a:spcBef>
                <a:spcPts val="320"/>
              </a:spcBef>
              <a:spcAft>
                <a:spcPts val="0"/>
              </a:spcAft>
              <a:buClr>
                <a:schemeClr val="lt1"/>
              </a:buClr>
              <a:buSzPts val="1600"/>
              <a:buFont typeface="Arial"/>
              <a:buNone/>
              <a:defRPr sz="1600"/>
            </a:lvl3pPr>
            <a:lvl4pPr marL="1828800" lvl="3" indent="-228600" algn="l">
              <a:spcBef>
                <a:spcPts val="280"/>
              </a:spcBef>
              <a:spcAft>
                <a:spcPts val="0"/>
              </a:spcAft>
              <a:buClr>
                <a:schemeClr val="lt1"/>
              </a:buClr>
              <a:buSzPts val="1400"/>
              <a:buFont typeface="Arial"/>
              <a:buNone/>
              <a:defRPr sz="1400"/>
            </a:lvl4pPr>
            <a:lvl5pPr marL="2286000" lvl="4" indent="-228600" algn="l">
              <a:spcBef>
                <a:spcPts val="280"/>
              </a:spcBef>
              <a:spcAft>
                <a:spcPts val="0"/>
              </a:spcAft>
              <a:buClr>
                <a:schemeClr val="lt1"/>
              </a:buClr>
              <a:buSzPts val="1400"/>
              <a:buFont typeface="Arial"/>
              <a:buNone/>
              <a:defRPr sz="1400"/>
            </a:lvl5pPr>
            <a:lvl6pPr marL="2743200" lvl="5" indent="-228600" algn="l">
              <a:spcBef>
                <a:spcPts val="280"/>
              </a:spcBef>
              <a:spcAft>
                <a:spcPts val="0"/>
              </a:spcAft>
              <a:buClr>
                <a:schemeClr val="dk1"/>
              </a:buClr>
              <a:buSzPts val="1400"/>
              <a:buFont typeface="Times New Roman"/>
              <a:buNone/>
              <a:defRPr sz="1400"/>
            </a:lvl6pPr>
            <a:lvl7pPr marL="3200400" lvl="6" indent="-228600" algn="l">
              <a:spcBef>
                <a:spcPts val="280"/>
              </a:spcBef>
              <a:spcAft>
                <a:spcPts val="0"/>
              </a:spcAft>
              <a:buClr>
                <a:schemeClr val="dk1"/>
              </a:buClr>
              <a:buSzPts val="1400"/>
              <a:buFont typeface="Times New Roman"/>
              <a:buNone/>
              <a:defRPr sz="1400"/>
            </a:lvl7pPr>
            <a:lvl8pPr marL="3657600" lvl="7" indent="-228600" algn="l">
              <a:spcBef>
                <a:spcPts val="280"/>
              </a:spcBef>
              <a:spcAft>
                <a:spcPts val="0"/>
              </a:spcAft>
              <a:buClr>
                <a:schemeClr val="dk1"/>
              </a:buClr>
              <a:buSzPts val="1400"/>
              <a:buFont typeface="Times New Roman"/>
              <a:buNone/>
              <a:defRPr sz="1400"/>
            </a:lvl8pPr>
            <a:lvl9pPr marL="4114800" lvl="8" indent="-228600" algn="l">
              <a:spcBef>
                <a:spcPts val="280"/>
              </a:spcBef>
              <a:spcAft>
                <a:spcPts val="0"/>
              </a:spcAft>
              <a:buClr>
                <a:schemeClr val="dk1"/>
              </a:buClr>
              <a:buSzPts val="1400"/>
              <a:buFont typeface="Times New Roman"/>
              <a:buNone/>
              <a:defRPr sz="1400"/>
            </a:lvl9pPr>
          </a:lstStyle>
          <a:p>
            <a:endParaRPr dirty="0"/>
          </a:p>
        </p:txBody>
      </p:sp>
      <p:sp>
        <p:nvSpPr>
          <p:cNvPr id="1036" name="Google Shape;1036;p15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7" name="Google Shape;1037;p15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8" name="Google Shape;1038;p15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39"/>
        <p:cNvGrpSpPr/>
        <p:nvPr/>
      </p:nvGrpSpPr>
      <p:grpSpPr>
        <a:xfrm>
          <a:off x="0" y="0"/>
          <a:ext cx="0" cy="0"/>
          <a:chOff x="0" y="0"/>
          <a:chExt cx="0" cy="0"/>
        </a:xfrm>
      </p:grpSpPr>
      <p:sp>
        <p:nvSpPr>
          <p:cNvPr id="1040" name="Google Shape;1040;p16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041" name="Google Shape;1041;p16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lt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dirty="0"/>
          </a:p>
        </p:txBody>
      </p:sp>
      <p:sp>
        <p:nvSpPr>
          <p:cNvPr id="1042" name="Google Shape;1042;p16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lt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dirty="0"/>
          </a:p>
        </p:txBody>
      </p:sp>
      <p:sp>
        <p:nvSpPr>
          <p:cNvPr id="1043" name="Google Shape;1043;p16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lt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dirty="0"/>
          </a:p>
        </p:txBody>
      </p:sp>
      <p:sp>
        <p:nvSpPr>
          <p:cNvPr id="1044" name="Google Shape;1044;p16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lt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dirty="0"/>
          </a:p>
        </p:txBody>
      </p:sp>
      <p:sp>
        <p:nvSpPr>
          <p:cNvPr id="1045" name="Google Shape;1045;p16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6" name="Google Shape;1046;p16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7" name="Google Shape;1047;p16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48"/>
        <p:cNvGrpSpPr/>
        <p:nvPr/>
      </p:nvGrpSpPr>
      <p:grpSpPr>
        <a:xfrm>
          <a:off x="0" y="0"/>
          <a:ext cx="0" cy="0"/>
          <a:chOff x="0" y="0"/>
          <a:chExt cx="0" cy="0"/>
        </a:xfrm>
      </p:grpSpPr>
      <p:sp>
        <p:nvSpPr>
          <p:cNvPr id="1049" name="Google Shape;1049;p16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050" name="Google Shape;1050;p16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lt1"/>
              </a:buClr>
              <a:buSzPts val="3200"/>
              <a:buFont typeface="Arial"/>
              <a:buChar char="•"/>
              <a:defRPr sz="3200" b="1" i="0">
                <a:latin typeface="Arial" panose="020B0604020202020204" pitchFamily="34" charset="0"/>
                <a:cs typeface="Arial" panose="020B0604020202020204" pitchFamily="34" charset="0"/>
              </a:defRPr>
            </a:lvl1pPr>
            <a:lvl2pPr marL="914400" lvl="1" indent="-406400" algn="l">
              <a:spcBef>
                <a:spcPts val="560"/>
              </a:spcBef>
              <a:spcAft>
                <a:spcPts val="0"/>
              </a:spcAft>
              <a:buClr>
                <a:schemeClr val="lt1"/>
              </a:buClr>
              <a:buSzPts val="2800"/>
              <a:buFont typeface="Arial"/>
              <a:buChar char="–"/>
              <a:defRPr sz="2800"/>
            </a:lvl2pPr>
            <a:lvl3pPr marL="1371600" lvl="2" indent="-381000" algn="l">
              <a:spcBef>
                <a:spcPts val="480"/>
              </a:spcBef>
              <a:spcAft>
                <a:spcPts val="0"/>
              </a:spcAft>
              <a:buClr>
                <a:schemeClr val="lt1"/>
              </a:buClr>
              <a:buSzPts val="2400"/>
              <a:buFont typeface="Arial"/>
              <a:buChar char="•"/>
              <a:defRPr sz="2400"/>
            </a:lvl3pPr>
            <a:lvl4pPr marL="1828800" lvl="3" indent="-355600" algn="l">
              <a:spcBef>
                <a:spcPts val="400"/>
              </a:spcBef>
              <a:spcAft>
                <a:spcPts val="0"/>
              </a:spcAft>
              <a:buClr>
                <a:schemeClr val="lt1"/>
              </a:buClr>
              <a:buSzPts val="2000"/>
              <a:buFont typeface="Arial"/>
              <a:buChar char="–"/>
              <a:defRPr sz="2000"/>
            </a:lvl4pPr>
            <a:lvl5pPr marL="2286000" lvl="4" indent="-355600" algn="l">
              <a:spcBef>
                <a:spcPts val="400"/>
              </a:spcBef>
              <a:spcAft>
                <a:spcPts val="0"/>
              </a:spcAft>
              <a:buClr>
                <a:schemeClr val="lt1"/>
              </a:buClr>
              <a:buSzPts val="2000"/>
              <a:buFont typeface="Arial"/>
              <a:buChar char="»"/>
              <a:defRPr sz="2000"/>
            </a:lvl5pPr>
            <a:lvl6pPr marL="2743200" lvl="5" indent="-355600" algn="l">
              <a:spcBef>
                <a:spcPts val="400"/>
              </a:spcBef>
              <a:spcAft>
                <a:spcPts val="0"/>
              </a:spcAft>
              <a:buClr>
                <a:schemeClr val="dk1"/>
              </a:buClr>
              <a:buSzPts val="2000"/>
              <a:buFont typeface="Times New Roman"/>
              <a:buChar char="»"/>
              <a:defRPr sz="2000"/>
            </a:lvl6pPr>
            <a:lvl7pPr marL="3200400" lvl="6" indent="-355600" algn="l">
              <a:spcBef>
                <a:spcPts val="400"/>
              </a:spcBef>
              <a:spcAft>
                <a:spcPts val="0"/>
              </a:spcAft>
              <a:buClr>
                <a:schemeClr val="dk1"/>
              </a:buClr>
              <a:buSzPts val="2000"/>
              <a:buFont typeface="Times New Roman"/>
              <a:buChar char="»"/>
              <a:defRPr sz="2000"/>
            </a:lvl7pPr>
            <a:lvl8pPr marL="3657600" lvl="7" indent="-355600" algn="l">
              <a:spcBef>
                <a:spcPts val="400"/>
              </a:spcBef>
              <a:spcAft>
                <a:spcPts val="0"/>
              </a:spcAft>
              <a:buClr>
                <a:schemeClr val="dk1"/>
              </a:buClr>
              <a:buSzPts val="2000"/>
              <a:buFont typeface="Times New Roman"/>
              <a:buChar char="»"/>
              <a:defRPr sz="2000"/>
            </a:lvl8pPr>
            <a:lvl9pPr marL="4114800" lvl="8" indent="-355600" algn="l">
              <a:spcBef>
                <a:spcPts val="400"/>
              </a:spcBef>
              <a:spcAft>
                <a:spcPts val="0"/>
              </a:spcAft>
              <a:buClr>
                <a:schemeClr val="dk1"/>
              </a:buClr>
              <a:buSzPts val="2000"/>
              <a:buFont typeface="Times New Roman"/>
              <a:buChar char="»"/>
              <a:defRPr sz="2000"/>
            </a:lvl9pPr>
          </a:lstStyle>
          <a:p>
            <a:endParaRPr dirty="0"/>
          </a:p>
        </p:txBody>
      </p:sp>
      <p:sp>
        <p:nvSpPr>
          <p:cNvPr id="1051" name="Google Shape;1051;p16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lt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dirty="0"/>
          </a:p>
        </p:txBody>
      </p:sp>
      <p:sp>
        <p:nvSpPr>
          <p:cNvPr id="1052" name="Google Shape;1052;p16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3" name="Google Shape;1053;p16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4" name="Google Shape;1054;p16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55"/>
        <p:cNvGrpSpPr/>
        <p:nvPr/>
      </p:nvGrpSpPr>
      <p:grpSpPr>
        <a:xfrm>
          <a:off x="0" y="0"/>
          <a:ext cx="0" cy="0"/>
          <a:chOff x="0" y="0"/>
          <a:chExt cx="0" cy="0"/>
        </a:xfrm>
      </p:grpSpPr>
      <p:sp>
        <p:nvSpPr>
          <p:cNvPr id="1056" name="Google Shape;1056;p16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057" name="Google Shape;1057;p16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lt1"/>
              </a:buClr>
              <a:buSzPts val="3200"/>
              <a:buFont typeface="Arial"/>
              <a:buNone/>
              <a:defRPr sz="32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56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dirty="0"/>
          </a:p>
        </p:txBody>
      </p:sp>
      <p:sp>
        <p:nvSpPr>
          <p:cNvPr id="1058" name="Google Shape;1058;p16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lt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dirty="0"/>
          </a:p>
        </p:txBody>
      </p:sp>
      <p:sp>
        <p:nvSpPr>
          <p:cNvPr id="1059" name="Google Shape;1059;p16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0" name="Google Shape;1060;p16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1" name="Google Shape;1061;p16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62"/>
        <p:cNvGrpSpPr/>
        <p:nvPr/>
      </p:nvGrpSpPr>
      <p:grpSpPr>
        <a:xfrm>
          <a:off x="0" y="0"/>
          <a:ext cx="0" cy="0"/>
          <a:chOff x="0" y="0"/>
          <a:chExt cx="0" cy="0"/>
        </a:xfrm>
      </p:grpSpPr>
      <p:sp>
        <p:nvSpPr>
          <p:cNvPr id="1063" name="Google Shape;1063;p163"/>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064" name="Google Shape;1064;p163"/>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065" name="Google Shape;1065;p16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6" name="Google Shape;1066;p16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7" name="Google Shape;1067;p16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68"/>
        <p:cNvGrpSpPr/>
        <p:nvPr/>
      </p:nvGrpSpPr>
      <p:grpSpPr>
        <a:xfrm>
          <a:off x="0" y="0"/>
          <a:ext cx="0" cy="0"/>
          <a:chOff x="0" y="0"/>
          <a:chExt cx="0" cy="0"/>
        </a:xfrm>
      </p:grpSpPr>
      <p:sp>
        <p:nvSpPr>
          <p:cNvPr id="1069" name="Google Shape;1069;p164"/>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070" name="Google Shape;1070;p164"/>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071" name="Google Shape;1071;p16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2" name="Google Shape;1072;p16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3" name="Google Shape;1073;p16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4 Content" type="fourObj">
  <p:cSld name="FOUR_OBJECTS">
    <p:spTree>
      <p:nvGrpSpPr>
        <p:cNvPr id="1" name="Shape 1074"/>
        <p:cNvGrpSpPr/>
        <p:nvPr/>
      </p:nvGrpSpPr>
      <p:grpSpPr>
        <a:xfrm>
          <a:off x="0" y="0"/>
          <a:ext cx="0" cy="0"/>
          <a:chOff x="0" y="0"/>
          <a:chExt cx="0" cy="0"/>
        </a:xfrm>
      </p:grpSpPr>
      <p:sp>
        <p:nvSpPr>
          <p:cNvPr id="1075" name="Google Shape;1075;p16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076" name="Google Shape;1076;p165"/>
          <p:cNvSpPr txBox="1">
            <a:spLocks noGrp="1"/>
          </p:cNvSpPr>
          <p:nvPr>
            <p:ph type="body" idx="1"/>
          </p:nvPr>
        </p:nvSpPr>
        <p:spPr>
          <a:xfrm>
            <a:off x="6858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077" name="Google Shape;1077;p165"/>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078" name="Google Shape;1078;p165"/>
          <p:cNvSpPr txBox="1">
            <a:spLocks noGrp="1"/>
          </p:cNvSpPr>
          <p:nvPr>
            <p:ph type="body" idx="3"/>
          </p:nvPr>
        </p:nvSpPr>
        <p:spPr>
          <a:xfrm>
            <a:off x="6858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079" name="Google Shape;1079;p165"/>
          <p:cNvSpPr txBox="1">
            <a:spLocks noGrp="1"/>
          </p:cNvSpPr>
          <p:nvPr>
            <p:ph type="body" idx="4"/>
          </p:nvPr>
        </p:nvSpPr>
        <p:spPr>
          <a:xfrm>
            <a:off x="46482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080" name="Google Shape;1080;p16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1" name="Google Shape;1081;p16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2" name="Google Shape;1082;p16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1083"/>
        <p:cNvGrpSpPr/>
        <p:nvPr/>
      </p:nvGrpSpPr>
      <p:grpSpPr>
        <a:xfrm>
          <a:off x="0" y="0"/>
          <a:ext cx="0" cy="0"/>
          <a:chOff x="0" y="0"/>
          <a:chExt cx="0" cy="0"/>
        </a:xfrm>
      </p:grpSpPr>
      <p:sp>
        <p:nvSpPr>
          <p:cNvPr id="1084" name="Google Shape;1084;p16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085" name="Google Shape;1085;p166"/>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086" name="Google Shape;1086;p166"/>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087" name="Google Shape;1087;p166"/>
          <p:cNvSpPr txBox="1">
            <a:spLocks noGrp="1"/>
          </p:cNvSpPr>
          <p:nvPr>
            <p:ph type="body" idx="3"/>
          </p:nvPr>
        </p:nvSpPr>
        <p:spPr>
          <a:xfrm>
            <a:off x="46482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088" name="Google Shape;1088;p16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9" name="Google Shape;1089;p16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0" name="Google Shape;1090;p16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7"/>
        <p:cNvGrpSpPr/>
        <p:nvPr/>
      </p:nvGrpSpPr>
      <p:grpSpPr>
        <a:xfrm>
          <a:off x="0" y="0"/>
          <a:ext cx="0" cy="0"/>
          <a:chOff x="0" y="0"/>
          <a:chExt cx="0" cy="0"/>
        </a:xfrm>
      </p:grpSpPr>
      <p:sp>
        <p:nvSpPr>
          <p:cNvPr id="1098" name="Google Shape;1098;p16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099" name="Google Shape;1099;p16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00" name="Google Shape;1100;p16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4"/>
        <p:cNvGrpSpPr/>
        <p:nvPr/>
      </p:nvGrpSpPr>
      <p:grpSpPr>
        <a:xfrm>
          <a:off x="0" y="0"/>
          <a:ext cx="0" cy="0"/>
          <a:chOff x="0" y="0"/>
          <a:chExt cx="0" cy="0"/>
        </a:xfrm>
      </p:grpSpPr>
      <p:sp>
        <p:nvSpPr>
          <p:cNvPr id="225" name="Google Shape;225;p33"/>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26" name="Google Shape;226;p3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3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3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01"/>
        <p:cNvGrpSpPr/>
        <p:nvPr/>
      </p:nvGrpSpPr>
      <p:grpSpPr>
        <a:xfrm>
          <a:off x="0" y="0"/>
          <a:ext cx="0" cy="0"/>
          <a:chOff x="0" y="0"/>
          <a:chExt cx="0" cy="0"/>
        </a:xfrm>
      </p:grpSpPr>
      <p:sp>
        <p:nvSpPr>
          <p:cNvPr id="1102" name="Google Shape;1102;p169"/>
          <p:cNvSpPr txBox="1">
            <a:spLocks noGrp="1"/>
          </p:cNvSpPr>
          <p:nvPr>
            <p:ph type="ctrTitle"/>
          </p:nvPr>
        </p:nvSpPr>
        <p:spPr>
          <a:xfrm>
            <a:off x="685800" y="22860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103" name="Google Shape;1103;p16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b="1" i="0">
                <a:latin typeface="Arial" panose="020B0604020202020204" pitchFamily="34" charset="0"/>
                <a:cs typeface="Arial" panose="020B0604020202020204" pitchFamily="34" charset="0"/>
              </a:defRPr>
            </a:lvl1pPr>
            <a:lvl2pPr lvl="1" algn="l">
              <a:spcBef>
                <a:spcPts val="360"/>
              </a:spcBef>
              <a:spcAft>
                <a:spcPts val="0"/>
              </a:spcAft>
              <a:buClr>
                <a:schemeClr val="dk1"/>
              </a:buClr>
              <a:buSzPts val="1800"/>
              <a:buChar char="–"/>
              <a:defRPr/>
            </a:lvl2pPr>
            <a:lvl3pPr lvl="2" algn="l">
              <a:spcBef>
                <a:spcPts val="360"/>
              </a:spcBef>
              <a:spcAft>
                <a:spcPts val="0"/>
              </a:spcAft>
              <a:buClr>
                <a:schemeClr val="dk1"/>
              </a:buClr>
              <a:buSzPts val="1800"/>
              <a:buChar char="•"/>
              <a:defRPr/>
            </a:lvl3pPr>
            <a:lvl4pPr lvl="3" algn="l">
              <a:spcBef>
                <a:spcPts val="360"/>
              </a:spcBef>
              <a:spcAft>
                <a:spcPts val="0"/>
              </a:spcAft>
              <a:buClr>
                <a:schemeClr val="dk1"/>
              </a:buClr>
              <a:buSzPts val="1800"/>
              <a:buChar char="–"/>
              <a:defRPr/>
            </a:lvl4pPr>
            <a:lvl5pPr lvl="4" algn="l">
              <a:spcBef>
                <a:spcPts val="360"/>
              </a:spcBef>
              <a:spcAft>
                <a:spcPts val="0"/>
              </a:spcAft>
              <a:buClr>
                <a:schemeClr val="dk1"/>
              </a:buClr>
              <a:buSzPts val="1800"/>
              <a:buChar char="»"/>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a:endParaRPr dirty="0"/>
          </a:p>
        </p:txBody>
      </p:sp>
      <p:sp>
        <p:nvSpPr>
          <p:cNvPr id="1104" name="Google Shape;1104;p16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05" name="Google Shape;1105;p16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06" name="Google Shape;1106;p16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07"/>
        <p:cNvGrpSpPr/>
        <p:nvPr/>
      </p:nvGrpSpPr>
      <p:grpSpPr>
        <a:xfrm>
          <a:off x="0" y="0"/>
          <a:ext cx="0" cy="0"/>
          <a:chOff x="0" y="0"/>
          <a:chExt cx="0" cy="0"/>
        </a:xfrm>
      </p:grpSpPr>
      <p:sp>
        <p:nvSpPr>
          <p:cNvPr id="1108" name="Google Shape;1108;p170"/>
          <p:cNvSpPr txBox="1">
            <a:spLocks noGrp="1"/>
          </p:cNvSpPr>
          <p:nvPr>
            <p:ph type="title"/>
          </p:nvPr>
        </p:nvSpPr>
        <p:spPr>
          <a:xfrm>
            <a:off x="0" y="609600"/>
            <a:ext cx="91440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109" name="Google Shape;1109;p170"/>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110" name="Google Shape;1110;p17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11" name="Google Shape;1111;p17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12" name="Google Shape;1112;p17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13"/>
        <p:cNvGrpSpPr/>
        <p:nvPr/>
      </p:nvGrpSpPr>
      <p:grpSpPr>
        <a:xfrm>
          <a:off x="0" y="0"/>
          <a:ext cx="0" cy="0"/>
          <a:chOff x="0" y="0"/>
          <a:chExt cx="0" cy="0"/>
        </a:xfrm>
      </p:grpSpPr>
      <p:sp>
        <p:nvSpPr>
          <p:cNvPr id="1114" name="Google Shape;1114;p17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115" name="Google Shape;1115;p17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b="1" i="0">
                <a:latin typeface="Arial" panose="020B0604020202020204" pitchFamily="34" charset="0"/>
                <a:cs typeface="Arial" panose="020B0604020202020204" pitchFamily="34" charset="0"/>
              </a:defRPr>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dirty="0"/>
          </a:p>
        </p:txBody>
      </p:sp>
      <p:sp>
        <p:nvSpPr>
          <p:cNvPr id="1116" name="Google Shape;1116;p17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17" name="Google Shape;1117;p17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18" name="Google Shape;1118;p17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19"/>
        <p:cNvGrpSpPr/>
        <p:nvPr/>
      </p:nvGrpSpPr>
      <p:grpSpPr>
        <a:xfrm>
          <a:off x="0" y="0"/>
          <a:ext cx="0" cy="0"/>
          <a:chOff x="0" y="0"/>
          <a:chExt cx="0" cy="0"/>
        </a:xfrm>
      </p:grpSpPr>
      <p:sp>
        <p:nvSpPr>
          <p:cNvPr id="1120" name="Google Shape;1120;p172"/>
          <p:cNvSpPr txBox="1">
            <a:spLocks noGrp="1"/>
          </p:cNvSpPr>
          <p:nvPr>
            <p:ph type="title"/>
          </p:nvPr>
        </p:nvSpPr>
        <p:spPr>
          <a:xfrm>
            <a:off x="0" y="609600"/>
            <a:ext cx="91440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121" name="Google Shape;1121;p172"/>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1122" name="Google Shape;1122;p172"/>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1123" name="Google Shape;1123;p17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24" name="Google Shape;1124;p17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25" name="Google Shape;1125;p17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26"/>
        <p:cNvGrpSpPr/>
        <p:nvPr/>
      </p:nvGrpSpPr>
      <p:grpSpPr>
        <a:xfrm>
          <a:off x="0" y="0"/>
          <a:ext cx="0" cy="0"/>
          <a:chOff x="0" y="0"/>
          <a:chExt cx="0" cy="0"/>
        </a:xfrm>
      </p:grpSpPr>
      <p:sp>
        <p:nvSpPr>
          <p:cNvPr id="1127" name="Google Shape;1127;p17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128" name="Google Shape;1128;p17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1129" name="Google Shape;1129;p17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1130" name="Google Shape;1130;p17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1131" name="Google Shape;1131;p17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1132" name="Google Shape;1132;p17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33" name="Google Shape;1133;p17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34" name="Google Shape;1134;p17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35"/>
        <p:cNvGrpSpPr/>
        <p:nvPr/>
      </p:nvGrpSpPr>
      <p:grpSpPr>
        <a:xfrm>
          <a:off x="0" y="0"/>
          <a:ext cx="0" cy="0"/>
          <a:chOff x="0" y="0"/>
          <a:chExt cx="0" cy="0"/>
        </a:xfrm>
      </p:grpSpPr>
      <p:sp>
        <p:nvSpPr>
          <p:cNvPr id="1136" name="Google Shape;1136;p174"/>
          <p:cNvSpPr txBox="1">
            <a:spLocks noGrp="1"/>
          </p:cNvSpPr>
          <p:nvPr>
            <p:ph type="title"/>
          </p:nvPr>
        </p:nvSpPr>
        <p:spPr>
          <a:xfrm>
            <a:off x="0" y="609600"/>
            <a:ext cx="91440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137" name="Google Shape;1137;p17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38" name="Google Shape;1138;p17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39" name="Google Shape;1139;p17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40"/>
        <p:cNvGrpSpPr/>
        <p:nvPr/>
      </p:nvGrpSpPr>
      <p:grpSpPr>
        <a:xfrm>
          <a:off x="0" y="0"/>
          <a:ext cx="0" cy="0"/>
          <a:chOff x="0" y="0"/>
          <a:chExt cx="0" cy="0"/>
        </a:xfrm>
      </p:grpSpPr>
      <p:sp>
        <p:nvSpPr>
          <p:cNvPr id="1141" name="Google Shape;1141;p17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142" name="Google Shape;1142;p17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b="1" i="0">
                <a:latin typeface="Arial" panose="020B0604020202020204" pitchFamily="34" charset="0"/>
                <a:cs typeface="Arial" panose="020B0604020202020204" pitchFamily="34" charset="0"/>
              </a:defRPr>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dirty="0"/>
          </a:p>
        </p:txBody>
      </p:sp>
      <p:sp>
        <p:nvSpPr>
          <p:cNvPr id="1143" name="Google Shape;1143;p17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1144" name="Google Shape;1144;p17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45" name="Google Shape;1145;p17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46" name="Google Shape;1146;p17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47"/>
        <p:cNvGrpSpPr/>
        <p:nvPr/>
      </p:nvGrpSpPr>
      <p:grpSpPr>
        <a:xfrm>
          <a:off x="0" y="0"/>
          <a:ext cx="0" cy="0"/>
          <a:chOff x="0" y="0"/>
          <a:chExt cx="0" cy="0"/>
        </a:xfrm>
      </p:grpSpPr>
      <p:sp>
        <p:nvSpPr>
          <p:cNvPr id="1148" name="Google Shape;1148;p17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149" name="Google Shape;1149;p17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1150" name="Google Shape;1150;p17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1151" name="Google Shape;1151;p17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52" name="Google Shape;1152;p17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53" name="Google Shape;1153;p17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54"/>
        <p:cNvGrpSpPr/>
        <p:nvPr/>
      </p:nvGrpSpPr>
      <p:grpSpPr>
        <a:xfrm>
          <a:off x="0" y="0"/>
          <a:ext cx="0" cy="0"/>
          <a:chOff x="0" y="0"/>
          <a:chExt cx="0" cy="0"/>
        </a:xfrm>
      </p:grpSpPr>
      <p:sp>
        <p:nvSpPr>
          <p:cNvPr id="1155" name="Google Shape;1155;p177"/>
          <p:cNvSpPr txBox="1">
            <a:spLocks noGrp="1"/>
          </p:cNvSpPr>
          <p:nvPr>
            <p:ph type="title"/>
          </p:nvPr>
        </p:nvSpPr>
        <p:spPr>
          <a:xfrm>
            <a:off x="0" y="609600"/>
            <a:ext cx="91440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156" name="Google Shape;1156;p177"/>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157" name="Google Shape;1157;p17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58" name="Google Shape;1158;p17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59" name="Google Shape;1159;p17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60"/>
        <p:cNvGrpSpPr/>
        <p:nvPr/>
      </p:nvGrpSpPr>
      <p:grpSpPr>
        <a:xfrm>
          <a:off x="0" y="0"/>
          <a:ext cx="0" cy="0"/>
          <a:chOff x="0" y="0"/>
          <a:chExt cx="0" cy="0"/>
        </a:xfrm>
      </p:grpSpPr>
      <p:sp>
        <p:nvSpPr>
          <p:cNvPr id="1161" name="Google Shape;1161;p178"/>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162" name="Google Shape;1162;p178"/>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163" name="Google Shape;1163;p17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64" name="Google Shape;1164;p17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65" name="Google Shape;1165;p17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9"/>
        <p:cNvGrpSpPr/>
        <p:nvPr/>
      </p:nvGrpSpPr>
      <p:grpSpPr>
        <a:xfrm>
          <a:off x="0" y="0"/>
          <a:ext cx="0" cy="0"/>
          <a:chOff x="0" y="0"/>
          <a:chExt cx="0" cy="0"/>
        </a:xfrm>
      </p:grpSpPr>
      <p:sp>
        <p:nvSpPr>
          <p:cNvPr id="230" name="Google Shape;230;p3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3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3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72"/>
        <p:cNvGrpSpPr/>
        <p:nvPr/>
      </p:nvGrpSpPr>
      <p:grpSpPr>
        <a:xfrm>
          <a:off x="0" y="0"/>
          <a:ext cx="0" cy="0"/>
          <a:chOff x="0" y="0"/>
          <a:chExt cx="0" cy="0"/>
        </a:xfrm>
      </p:grpSpPr>
      <p:sp>
        <p:nvSpPr>
          <p:cNvPr id="1173" name="Google Shape;1173;p18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174" name="Google Shape;1174;p18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b="1" i="0">
                <a:latin typeface="Arial" panose="020B0604020202020204" pitchFamily="34" charset="0"/>
                <a:cs typeface="Arial" panose="020B0604020202020204" pitchFamily="34" charset="0"/>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dirty="0"/>
          </a:p>
        </p:txBody>
      </p:sp>
      <p:sp>
        <p:nvSpPr>
          <p:cNvPr id="1175" name="Google Shape;1175;p18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76" name="Google Shape;1176;p18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77" name="Google Shape;1177;p18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84"/>
        <p:cNvGrpSpPr/>
        <p:nvPr/>
      </p:nvGrpSpPr>
      <p:grpSpPr>
        <a:xfrm>
          <a:off x="0" y="0"/>
          <a:ext cx="0" cy="0"/>
          <a:chOff x="0" y="0"/>
          <a:chExt cx="0" cy="0"/>
        </a:xfrm>
      </p:grpSpPr>
      <p:sp>
        <p:nvSpPr>
          <p:cNvPr id="1185" name="Google Shape;1185;p18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86" name="Google Shape;1186;p18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87" name="Google Shape;1187;p18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00"/>
        <p:cNvGrpSpPr/>
        <p:nvPr/>
      </p:nvGrpSpPr>
      <p:grpSpPr>
        <a:xfrm>
          <a:off x="0" y="0"/>
          <a:ext cx="0" cy="0"/>
          <a:chOff x="0" y="0"/>
          <a:chExt cx="0" cy="0"/>
        </a:xfrm>
      </p:grpSpPr>
      <p:sp>
        <p:nvSpPr>
          <p:cNvPr id="1201" name="Google Shape;1201;p18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202" name="Google Shape;1202;p18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b="1" i="0">
                <a:latin typeface="Arial" panose="020B0604020202020204" pitchFamily="34" charset="0"/>
                <a:cs typeface="Arial" panose="020B0604020202020204" pitchFamily="34" charset="0"/>
              </a:defRPr>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dirty="0"/>
          </a:p>
        </p:txBody>
      </p:sp>
      <p:sp>
        <p:nvSpPr>
          <p:cNvPr id="1203" name="Google Shape;1203;p18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04" name="Google Shape;1204;p18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05" name="Google Shape;1205;p18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06"/>
        <p:cNvGrpSpPr/>
        <p:nvPr/>
      </p:nvGrpSpPr>
      <p:grpSpPr>
        <a:xfrm>
          <a:off x="0" y="0"/>
          <a:ext cx="0" cy="0"/>
          <a:chOff x="0" y="0"/>
          <a:chExt cx="0" cy="0"/>
        </a:xfrm>
      </p:grpSpPr>
      <p:sp>
        <p:nvSpPr>
          <p:cNvPr id="1207" name="Google Shape;1207;p18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208" name="Google Shape;1208;p18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1209" name="Google Shape;1209;p18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1210" name="Google Shape;1210;p18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1211" name="Google Shape;1211;p18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1212" name="Google Shape;1212;p18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13" name="Google Shape;1213;p18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14" name="Google Shape;1214;p18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15"/>
        <p:cNvGrpSpPr/>
        <p:nvPr/>
      </p:nvGrpSpPr>
      <p:grpSpPr>
        <a:xfrm>
          <a:off x="0" y="0"/>
          <a:ext cx="0" cy="0"/>
          <a:chOff x="0" y="0"/>
          <a:chExt cx="0" cy="0"/>
        </a:xfrm>
      </p:grpSpPr>
      <p:sp>
        <p:nvSpPr>
          <p:cNvPr id="1216" name="Google Shape;1216;p18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217" name="Google Shape;1217;p18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b="1" i="0">
                <a:latin typeface="Arial" panose="020B0604020202020204" pitchFamily="34" charset="0"/>
                <a:cs typeface="Arial" panose="020B0604020202020204" pitchFamily="34" charset="0"/>
              </a:defRPr>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dirty="0"/>
          </a:p>
        </p:txBody>
      </p:sp>
      <p:sp>
        <p:nvSpPr>
          <p:cNvPr id="1218" name="Google Shape;1218;p18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1219" name="Google Shape;1219;p18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20" name="Google Shape;1220;p18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21" name="Google Shape;1221;p18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22"/>
        <p:cNvGrpSpPr/>
        <p:nvPr/>
      </p:nvGrpSpPr>
      <p:grpSpPr>
        <a:xfrm>
          <a:off x="0" y="0"/>
          <a:ext cx="0" cy="0"/>
          <a:chOff x="0" y="0"/>
          <a:chExt cx="0" cy="0"/>
        </a:xfrm>
      </p:grpSpPr>
      <p:sp>
        <p:nvSpPr>
          <p:cNvPr id="1223" name="Google Shape;1223;p18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224" name="Google Shape;1224;p188"/>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1225" name="Google Shape;1225;p18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1226" name="Google Shape;1226;p18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27" name="Google Shape;1227;p18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28" name="Google Shape;1228;p18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29"/>
        <p:cNvGrpSpPr/>
        <p:nvPr/>
      </p:nvGrpSpPr>
      <p:grpSpPr>
        <a:xfrm>
          <a:off x="0" y="0"/>
          <a:ext cx="0" cy="0"/>
          <a:chOff x="0" y="0"/>
          <a:chExt cx="0" cy="0"/>
        </a:xfrm>
      </p:grpSpPr>
      <p:sp>
        <p:nvSpPr>
          <p:cNvPr id="1230" name="Google Shape;1230;p18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231" name="Google Shape;1231;p189"/>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232" name="Google Shape;1232;p18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33" name="Google Shape;1233;p18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34" name="Google Shape;1234;p18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35"/>
        <p:cNvGrpSpPr/>
        <p:nvPr/>
      </p:nvGrpSpPr>
      <p:grpSpPr>
        <a:xfrm>
          <a:off x="0" y="0"/>
          <a:ext cx="0" cy="0"/>
          <a:chOff x="0" y="0"/>
          <a:chExt cx="0" cy="0"/>
        </a:xfrm>
      </p:grpSpPr>
      <p:sp>
        <p:nvSpPr>
          <p:cNvPr id="1236" name="Google Shape;1236;p190"/>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237" name="Google Shape;1237;p190"/>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238" name="Google Shape;1238;p19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39" name="Google Shape;1239;p19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40" name="Google Shape;1240;p19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47"/>
        <p:cNvGrpSpPr/>
        <p:nvPr/>
      </p:nvGrpSpPr>
      <p:grpSpPr>
        <a:xfrm>
          <a:off x="0" y="0"/>
          <a:ext cx="0" cy="0"/>
          <a:chOff x="0" y="0"/>
          <a:chExt cx="0" cy="0"/>
        </a:xfrm>
      </p:grpSpPr>
      <p:sp>
        <p:nvSpPr>
          <p:cNvPr id="1248" name="Google Shape;1248;p19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49" name="Google Shape;1249;p19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Times New Roman"/>
              <a:buNone/>
              <a:defRPr/>
            </a:lvl1pPr>
            <a:lvl2pPr lvl="1" algn="ctr">
              <a:spcBef>
                <a:spcPts val="560"/>
              </a:spcBef>
              <a:spcAft>
                <a:spcPts val="0"/>
              </a:spcAft>
              <a:buClr>
                <a:schemeClr val="dk1"/>
              </a:buClr>
              <a:buSzPts val="2800"/>
              <a:buFont typeface="Times New Roman"/>
              <a:buNone/>
              <a:defRPr/>
            </a:lvl2pPr>
            <a:lvl3pPr lvl="2" algn="ctr">
              <a:spcBef>
                <a:spcPts val="480"/>
              </a:spcBef>
              <a:spcAft>
                <a:spcPts val="0"/>
              </a:spcAft>
              <a:buClr>
                <a:schemeClr val="dk1"/>
              </a:buClr>
              <a:buSzPts val="2400"/>
              <a:buFont typeface="Times New Roman"/>
              <a:buNone/>
              <a:defRPr/>
            </a:lvl3pPr>
            <a:lvl4pPr lvl="3" algn="ctr">
              <a:spcBef>
                <a:spcPts val="400"/>
              </a:spcBef>
              <a:spcAft>
                <a:spcPts val="0"/>
              </a:spcAft>
              <a:buClr>
                <a:schemeClr val="dk1"/>
              </a:buClr>
              <a:buSzPts val="2000"/>
              <a:buFont typeface="Times New Roman"/>
              <a:buNone/>
              <a:defRPr/>
            </a:lvl4pPr>
            <a:lvl5pPr lvl="4" algn="ctr">
              <a:spcBef>
                <a:spcPts val="400"/>
              </a:spcBef>
              <a:spcAft>
                <a:spcPts val="0"/>
              </a:spcAft>
              <a:buClr>
                <a:schemeClr val="dk1"/>
              </a:buClr>
              <a:buSzPts val="2000"/>
              <a:buFont typeface="Times New Roman"/>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a:p>
        </p:txBody>
      </p:sp>
      <p:sp>
        <p:nvSpPr>
          <p:cNvPr id="1250" name="Google Shape;1250;p19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1" name="Google Shape;1251;p19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2" name="Google Shape;1252;p19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57"/>
        <p:cNvGrpSpPr/>
        <p:nvPr/>
      </p:nvGrpSpPr>
      <p:grpSpPr>
        <a:xfrm>
          <a:off x="0" y="0"/>
          <a:ext cx="0" cy="0"/>
          <a:chOff x="0" y="0"/>
          <a:chExt cx="0" cy="0"/>
        </a:xfrm>
      </p:grpSpPr>
      <p:sp>
        <p:nvSpPr>
          <p:cNvPr id="2858" name="Google Shape;2858;p38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59" name="Google Shape;2859;p38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60" name="Google Shape;2860;p38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33"/>
        <p:cNvGrpSpPr/>
        <p:nvPr/>
      </p:nvGrpSpPr>
      <p:grpSpPr>
        <a:xfrm>
          <a:off x="0" y="0"/>
          <a:ext cx="0" cy="0"/>
          <a:chOff x="0" y="0"/>
          <a:chExt cx="0" cy="0"/>
        </a:xfrm>
      </p:grpSpPr>
      <p:sp>
        <p:nvSpPr>
          <p:cNvPr id="234" name="Google Shape;234;p3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35" name="Google Shape;235;p3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lt1"/>
              </a:buClr>
              <a:buSzPts val="3200"/>
              <a:buFont typeface="Arial"/>
              <a:buChar char="•"/>
              <a:defRPr sz="3200" b="1" i="0">
                <a:latin typeface="Arial" panose="020B0604020202020204" pitchFamily="34" charset="0"/>
                <a:cs typeface="Arial" panose="020B0604020202020204" pitchFamily="34" charset="0"/>
              </a:defRPr>
            </a:lvl1pPr>
            <a:lvl2pPr marL="914400" lvl="1" indent="-406400" algn="l">
              <a:spcBef>
                <a:spcPts val="560"/>
              </a:spcBef>
              <a:spcAft>
                <a:spcPts val="0"/>
              </a:spcAft>
              <a:buClr>
                <a:schemeClr val="lt1"/>
              </a:buClr>
              <a:buSzPts val="2800"/>
              <a:buFont typeface="Arial"/>
              <a:buChar char="–"/>
              <a:defRPr sz="2800"/>
            </a:lvl2pPr>
            <a:lvl3pPr marL="1371600" lvl="2" indent="-381000" algn="l">
              <a:spcBef>
                <a:spcPts val="480"/>
              </a:spcBef>
              <a:spcAft>
                <a:spcPts val="0"/>
              </a:spcAft>
              <a:buClr>
                <a:schemeClr val="lt1"/>
              </a:buClr>
              <a:buSzPts val="2400"/>
              <a:buFont typeface="Arial"/>
              <a:buChar char="•"/>
              <a:defRPr sz="2400"/>
            </a:lvl3pPr>
            <a:lvl4pPr marL="1828800" lvl="3" indent="-355600" algn="l">
              <a:spcBef>
                <a:spcPts val="400"/>
              </a:spcBef>
              <a:spcAft>
                <a:spcPts val="0"/>
              </a:spcAft>
              <a:buClr>
                <a:schemeClr val="lt1"/>
              </a:buClr>
              <a:buSzPts val="2000"/>
              <a:buFont typeface="Arial"/>
              <a:buChar char="–"/>
              <a:defRPr sz="2000"/>
            </a:lvl4pPr>
            <a:lvl5pPr marL="2286000" lvl="4" indent="-355600" algn="l">
              <a:spcBef>
                <a:spcPts val="400"/>
              </a:spcBef>
              <a:spcAft>
                <a:spcPts val="0"/>
              </a:spcAft>
              <a:buClr>
                <a:schemeClr val="lt1"/>
              </a:buClr>
              <a:buSzPts val="2000"/>
              <a:buFont typeface="Arial"/>
              <a:buChar char="»"/>
              <a:defRPr sz="2000"/>
            </a:lvl5pPr>
            <a:lvl6pPr marL="2743200" lvl="5" indent="-355600" algn="l">
              <a:spcBef>
                <a:spcPts val="400"/>
              </a:spcBef>
              <a:spcAft>
                <a:spcPts val="0"/>
              </a:spcAft>
              <a:buClr>
                <a:schemeClr val="dk1"/>
              </a:buClr>
              <a:buSzPts val="2000"/>
              <a:buFont typeface="Times New Roman"/>
              <a:buChar char="»"/>
              <a:defRPr sz="2000"/>
            </a:lvl6pPr>
            <a:lvl7pPr marL="3200400" lvl="6" indent="-355600" algn="l">
              <a:spcBef>
                <a:spcPts val="400"/>
              </a:spcBef>
              <a:spcAft>
                <a:spcPts val="0"/>
              </a:spcAft>
              <a:buClr>
                <a:schemeClr val="dk1"/>
              </a:buClr>
              <a:buSzPts val="2000"/>
              <a:buFont typeface="Times New Roman"/>
              <a:buChar char="»"/>
              <a:defRPr sz="2000"/>
            </a:lvl7pPr>
            <a:lvl8pPr marL="3657600" lvl="7" indent="-355600" algn="l">
              <a:spcBef>
                <a:spcPts val="400"/>
              </a:spcBef>
              <a:spcAft>
                <a:spcPts val="0"/>
              </a:spcAft>
              <a:buClr>
                <a:schemeClr val="dk1"/>
              </a:buClr>
              <a:buSzPts val="2000"/>
              <a:buFont typeface="Times New Roman"/>
              <a:buChar char="»"/>
              <a:defRPr sz="2000"/>
            </a:lvl8pPr>
            <a:lvl9pPr marL="4114800" lvl="8" indent="-355600" algn="l">
              <a:spcBef>
                <a:spcPts val="400"/>
              </a:spcBef>
              <a:spcAft>
                <a:spcPts val="0"/>
              </a:spcAft>
              <a:buClr>
                <a:schemeClr val="dk1"/>
              </a:buClr>
              <a:buSzPts val="2000"/>
              <a:buFont typeface="Times New Roman"/>
              <a:buChar char="»"/>
              <a:defRPr sz="2000"/>
            </a:lvl9pPr>
          </a:lstStyle>
          <a:p>
            <a:endParaRPr dirty="0"/>
          </a:p>
        </p:txBody>
      </p:sp>
      <p:sp>
        <p:nvSpPr>
          <p:cNvPr id="236" name="Google Shape;236;p3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lt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dirty="0"/>
          </a:p>
        </p:txBody>
      </p:sp>
      <p:sp>
        <p:nvSpPr>
          <p:cNvPr id="237" name="Google Shape;237;p3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3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3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61"/>
        <p:cNvGrpSpPr/>
        <p:nvPr/>
      </p:nvGrpSpPr>
      <p:grpSpPr>
        <a:xfrm>
          <a:off x="0" y="0"/>
          <a:ext cx="0" cy="0"/>
          <a:chOff x="0" y="0"/>
          <a:chExt cx="0" cy="0"/>
        </a:xfrm>
      </p:grpSpPr>
      <p:sp>
        <p:nvSpPr>
          <p:cNvPr id="2862" name="Google Shape;2862;p384"/>
          <p:cNvSpPr txBox="1">
            <a:spLocks noGrp="1"/>
          </p:cNvSpPr>
          <p:nvPr>
            <p:ph type="ctrTitle"/>
          </p:nvPr>
        </p:nvSpPr>
        <p:spPr>
          <a:xfrm>
            <a:off x="685800" y="22860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863" name="Google Shape;2863;p38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b="1" i="0">
                <a:latin typeface="Arial" panose="020B0604020202020204" pitchFamily="34" charset="0"/>
                <a:cs typeface="Arial" panose="020B0604020202020204" pitchFamily="34" charset="0"/>
              </a:defRPr>
            </a:lvl1pPr>
            <a:lvl2pPr lvl="1" algn="l">
              <a:spcBef>
                <a:spcPts val="360"/>
              </a:spcBef>
              <a:spcAft>
                <a:spcPts val="0"/>
              </a:spcAft>
              <a:buClr>
                <a:schemeClr val="dk1"/>
              </a:buClr>
              <a:buSzPts val="1800"/>
              <a:buChar char="–"/>
              <a:defRPr/>
            </a:lvl2pPr>
            <a:lvl3pPr lvl="2" algn="l">
              <a:spcBef>
                <a:spcPts val="360"/>
              </a:spcBef>
              <a:spcAft>
                <a:spcPts val="0"/>
              </a:spcAft>
              <a:buClr>
                <a:schemeClr val="dk1"/>
              </a:buClr>
              <a:buSzPts val="1800"/>
              <a:buChar char="•"/>
              <a:defRPr/>
            </a:lvl3pPr>
            <a:lvl4pPr lvl="3" algn="l">
              <a:spcBef>
                <a:spcPts val="360"/>
              </a:spcBef>
              <a:spcAft>
                <a:spcPts val="0"/>
              </a:spcAft>
              <a:buClr>
                <a:schemeClr val="dk1"/>
              </a:buClr>
              <a:buSzPts val="1800"/>
              <a:buChar char="–"/>
              <a:defRPr/>
            </a:lvl4pPr>
            <a:lvl5pPr lvl="4" algn="l">
              <a:spcBef>
                <a:spcPts val="360"/>
              </a:spcBef>
              <a:spcAft>
                <a:spcPts val="0"/>
              </a:spcAft>
              <a:buClr>
                <a:schemeClr val="dk1"/>
              </a:buClr>
              <a:buSzPts val="1800"/>
              <a:buChar char="»"/>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a:endParaRPr dirty="0"/>
          </a:p>
        </p:txBody>
      </p:sp>
      <p:sp>
        <p:nvSpPr>
          <p:cNvPr id="2864" name="Google Shape;2864;p38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65" name="Google Shape;2865;p38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66" name="Google Shape;2866;p38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67"/>
        <p:cNvGrpSpPr/>
        <p:nvPr/>
      </p:nvGrpSpPr>
      <p:grpSpPr>
        <a:xfrm>
          <a:off x="0" y="0"/>
          <a:ext cx="0" cy="0"/>
          <a:chOff x="0" y="0"/>
          <a:chExt cx="0" cy="0"/>
        </a:xfrm>
      </p:grpSpPr>
      <p:sp>
        <p:nvSpPr>
          <p:cNvPr id="2868" name="Google Shape;2868;p385"/>
          <p:cNvSpPr txBox="1">
            <a:spLocks noGrp="1"/>
          </p:cNvSpPr>
          <p:nvPr>
            <p:ph type="title"/>
          </p:nvPr>
        </p:nvSpPr>
        <p:spPr>
          <a:xfrm>
            <a:off x="0" y="609600"/>
            <a:ext cx="91440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869" name="Google Shape;2869;p385"/>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870" name="Google Shape;2870;p38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71" name="Google Shape;2871;p38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72" name="Google Shape;2872;p38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73"/>
        <p:cNvGrpSpPr/>
        <p:nvPr/>
      </p:nvGrpSpPr>
      <p:grpSpPr>
        <a:xfrm>
          <a:off x="0" y="0"/>
          <a:ext cx="0" cy="0"/>
          <a:chOff x="0" y="0"/>
          <a:chExt cx="0" cy="0"/>
        </a:xfrm>
      </p:grpSpPr>
      <p:sp>
        <p:nvSpPr>
          <p:cNvPr id="2874" name="Google Shape;2874;p38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875" name="Google Shape;2875;p38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b="1" i="0">
                <a:latin typeface="Arial" panose="020B0604020202020204" pitchFamily="34" charset="0"/>
                <a:cs typeface="Arial" panose="020B0604020202020204" pitchFamily="34" charset="0"/>
              </a:defRPr>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dirty="0"/>
          </a:p>
        </p:txBody>
      </p:sp>
      <p:sp>
        <p:nvSpPr>
          <p:cNvPr id="2876" name="Google Shape;2876;p38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77" name="Google Shape;2877;p38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78" name="Google Shape;2878;p38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79"/>
        <p:cNvGrpSpPr/>
        <p:nvPr/>
      </p:nvGrpSpPr>
      <p:grpSpPr>
        <a:xfrm>
          <a:off x="0" y="0"/>
          <a:ext cx="0" cy="0"/>
          <a:chOff x="0" y="0"/>
          <a:chExt cx="0" cy="0"/>
        </a:xfrm>
      </p:grpSpPr>
      <p:sp>
        <p:nvSpPr>
          <p:cNvPr id="2880" name="Google Shape;2880;p387"/>
          <p:cNvSpPr txBox="1">
            <a:spLocks noGrp="1"/>
          </p:cNvSpPr>
          <p:nvPr>
            <p:ph type="title"/>
          </p:nvPr>
        </p:nvSpPr>
        <p:spPr>
          <a:xfrm>
            <a:off x="0" y="609600"/>
            <a:ext cx="91440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881" name="Google Shape;2881;p387"/>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2882" name="Google Shape;2882;p387"/>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2883" name="Google Shape;2883;p38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84" name="Google Shape;2884;p38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85" name="Google Shape;2885;p38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86"/>
        <p:cNvGrpSpPr/>
        <p:nvPr/>
      </p:nvGrpSpPr>
      <p:grpSpPr>
        <a:xfrm>
          <a:off x="0" y="0"/>
          <a:ext cx="0" cy="0"/>
          <a:chOff x="0" y="0"/>
          <a:chExt cx="0" cy="0"/>
        </a:xfrm>
      </p:grpSpPr>
      <p:sp>
        <p:nvSpPr>
          <p:cNvPr id="2887" name="Google Shape;2887;p38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888" name="Google Shape;2888;p38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2889" name="Google Shape;2889;p38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2890" name="Google Shape;2890;p38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2891" name="Google Shape;2891;p38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2892" name="Google Shape;2892;p38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93" name="Google Shape;2893;p38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94" name="Google Shape;2894;p38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95"/>
        <p:cNvGrpSpPr/>
        <p:nvPr/>
      </p:nvGrpSpPr>
      <p:grpSpPr>
        <a:xfrm>
          <a:off x="0" y="0"/>
          <a:ext cx="0" cy="0"/>
          <a:chOff x="0" y="0"/>
          <a:chExt cx="0" cy="0"/>
        </a:xfrm>
      </p:grpSpPr>
      <p:sp>
        <p:nvSpPr>
          <p:cNvPr id="2896" name="Google Shape;2896;p389"/>
          <p:cNvSpPr txBox="1">
            <a:spLocks noGrp="1"/>
          </p:cNvSpPr>
          <p:nvPr>
            <p:ph type="title"/>
          </p:nvPr>
        </p:nvSpPr>
        <p:spPr>
          <a:xfrm>
            <a:off x="0" y="609600"/>
            <a:ext cx="91440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897" name="Google Shape;2897;p38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98" name="Google Shape;2898;p38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99" name="Google Shape;2899;p38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900"/>
        <p:cNvGrpSpPr/>
        <p:nvPr/>
      </p:nvGrpSpPr>
      <p:grpSpPr>
        <a:xfrm>
          <a:off x="0" y="0"/>
          <a:ext cx="0" cy="0"/>
          <a:chOff x="0" y="0"/>
          <a:chExt cx="0" cy="0"/>
        </a:xfrm>
      </p:grpSpPr>
      <p:sp>
        <p:nvSpPr>
          <p:cNvPr id="2901" name="Google Shape;2901;p39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902" name="Google Shape;2902;p39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b="1" i="0">
                <a:latin typeface="Arial" panose="020B0604020202020204" pitchFamily="34" charset="0"/>
                <a:cs typeface="Arial" panose="020B0604020202020204" pitchFamily="34" charset="0"/>
              </a:defRPr>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dirty="0"/>
          </a:p>
        </p:txBody>
      </p:sp>
      <p:sp>
        <p:nvSpPr>
          <p:cNvPr id="2903" name="Google Shape;2903;p39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2904" name="Google Shape;2904;p39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905" name="Google Shape;2905;p39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906" name="Google Shape;2906;p39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907"/>
        <p:cNvGrpSpPr/>
        <p:nvPr/>
      </p:nvGrpSpPr>
      <p:grpSpPr>
        <a:xfrm>
          <a:off x="0" y="0"/>
          <a:ext cx="0" cy="0"/>
          <a:chOff x="0" y="0"/>
          <a:chExt cx="0" cy="0"/>
        </a:xfrm>
      </p:grpSpPr>
      <p:sp>
        <p:nvSpPr>
          <p:cNvPr id="2908" name="Google Shape;2908;p39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909" name="Google Shape;2909;p39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2910" name="Google Shape;2910;p39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2911" name="Google Shape;2911;p39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912" name="Google Shape;2912;p39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913" name="Google Shape;2913;p39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914"/>
        <p:cNvGrpSpPr/>
        <p:nvPr/>
      </p:nvGrpSpPr>
      <p:grpSpPr>
        <a:xfrm>
          <a:off x="0" y="0"/>
          <a:ext cx="0" cy="0"/>
          <a:chOff x="0" y="0"/>
          <a:chExt cx="0" cy="0"/>
        </a:xfrm>
      </p:grpSpPr>
      <p:sp>
        <p:nvSpPr>
          <p:cNvPr id="2915" name="Google Shape;2915;p392"/>
          <p:cNvSpPr txBox="1">
            <a:spLocks noGrp="1"/>
          </p:cNvSpPr>
          <p:nvPr>
            <p:ph type="title"/>
          </p:nvPr>
        </p:nvSpPr>
        <p:spPr>
          <a:xfrm>
            <a:off x="0" y="609600"/>
            <a:ext cx="91440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916" name="Google Shape;2916;p392"/>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917" name="Google Shape;2917;p39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918" name="Google Shape;2918;p39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919" name="Google Shape;2919;p39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920"/>
        <p:cNvGrpSpPr/>
        <p:nvPr/>
      </p:nvGrpSpPr>
      <p:grpSpPr>
        <a:xfrm>
          <a:off x="0" y="0"/>
          <a:ext cx="0" cy="0"/>
          <a:chOff x="0" y="0"/>
          <a:chExt cx="0" cy="0"/>
        </a:xfrm>
      </p:grpSpPr>
      <p:sp>
        <p:nvSpPr>
          <p:cNvPr id="2921" name="Google Shape;2921;p393"/>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922" name="Google Shape;2922;p393"/>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923" name="Google Shape;2923;p39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924" name="Google Shape;2924;p39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925" name="Google Shape;2925;p39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40"/>
        <p:cNvGrpSpPr/>
        <p:nvPr/>
      </p:nvGrpSpPr>
      <p:grpSpPr>
        <a:xfrm>
          <a:off x="0" y="0"/>
          <a:ext cx="0" cy="0"/>
          <a:chOff x="0" y="0"/>
          <a:chExt cx="0" cy="0"/>
        </a:xfrm>
      </p:grpSpPr>
      <p:sp>
        <p:nvSpPr>
          <p:cNvPr id="241" name="Google Shape;241;p3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42" name="Google Shape;242;p3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lt1"/>
              </a:buClr>
              <a:buSzPts val="3200"/>
              <a:buFont typeface="Arial"/>
              <a:buNone/>
              <a:defRPr sz="32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56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dirty="0"/>
          </a:p>
        </p:txBody>
      </p:sp>
      <p:sp>
        <p:nvSpPr>
          <p:cNvPr id="243" name="Google Shape;243;p3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lt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dirty="0"/>
          </a:p>
        </p:txBody>
      </p:sp>
      <p:sp>
        <p:nvSpPr>
          <p:cNvPr id="244" name="Google Shape;244;p3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3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3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28"/>
        <p:cNvGrpSpPr/>
        <p:nvPr/>
      </p:nvGrpSpPr>
      <p:grpSpPr>
        <a:xfrm>
          <a:off x="0" y="0"/>
          <a:ext cx="0" cy="0"/>
          <a:chOff x="0" y="0"/>
          <a:chExt cx="0" cy="0"/>
        </a:xfrm>
      </p:grpSpPr>
      <p:sp>
        <p:nvSpPr>
          <p:cNvPr id="3629" name="Google Shape;3629;p49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0" name="Google Shape;3630;p49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1" name="Google Shape;3631;p49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632"/>
        <p:cNvGrpSpPr/>
        <p:nvPr/>
      </p:nvGrpSpPr>
      <p:grpSpPr>
        <a:xfrm>
          <a:off x="0" y="0"/>
          <a:ext cx="0" cy="0"/>
          <a:chOff x="0" y="0"/>
          <a:chExt cx="0" cy="0"/>
        </a:xfrm>
      </p:grpSpPr>
      <p:sp>
        <p:nvSpPr>
          <p:cNvPr id="3633" name="Google Shape;3633;p49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34" name="Google Shape;3634;p498"/>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35" name="Google Shape;3635;p49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6" name="Google Shape;3636;p49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7" name="Google Shape;3637;p49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2192581768"/>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7785082"/>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1731013009"/>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2527583"/>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0731177"/>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673623971"/>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9121951"/>
      </p:ext>
    </p:extLst>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05491373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1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91.xml"/><Relationship Id="rId1" Type="http://schemas.openxmlformats.org/officeDocument/2006/relationships/slideLayout" Target="../slideLayouts/slideLayout9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12.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0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4.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15.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6.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7.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8.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6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63.xml"/></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165.xml"/><Relationship Id="rId1" Type="http://schemas.openxmlformats.org/officeDocument/2006/relationships/slideLayout" Target="../slideLayouts/slideLayout16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22.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3.xml.rels><?xml version="1.0" encoding="UTF-8" standalone="yes"?>
<Relationships xmlns="http://schemas.openxmlformats.org/package/2006/relationships"><Relationship Id="rId3" Type="http://schemas.openxmlformats.org/officeDocument/2006/relationships/theme" Target="../theme/theme23.xml"/><Relationship Id="rId2" Type="http://schemas.openxmlformats.org/officeDocument/2006/relationships/slideLayout" Target="../slideLayouts/slideLayout178.xml"/><Relationship Id="rId1" Type="http://schemas.openxmlformats.org/officeDocument/2006/relationships/slideLayout" Target="../slideLayouts/slideLayout177.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181.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5" Type="http://schemas.openxmlformats.org/officeDocument/2006/relationships/theme" Target="../theme/theme24.xml"/><Relationship Id="rId4" Type="http://schemas.openxmlformats.org/officeDocument/2006/relationships/slideLayout" Target="../slideLayouts/slideLayout18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theme" Target="../theme/theme25.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theme" Target="../theme/theme26.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27.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8.xml.rels><?xml version="1.0" encoding="UTF-8" standalone="yes"?>
<Relationships xmlns="http://schemas.openxmlformats.org/package/2006/relationships"><Relationship Id="rId3" Type="http://schemas.openxmlformats.org/officeDocument/2006/relationships/slideLayout" Target="../slideLayouts/slideLayout220.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5" Type="http://schemas.openxmlformats.org/officeDocument/2006/relationships/theme" Target="../theme/theme28.xml"/><Relationship Id="rId4" Type="http://schemas.openxmlformats.org/officeDocument/2006/relationships/slideLayout" Target="../slideLayouts/slideLayout221.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223.xml"/><Relationship Id="rId1" Type="http://schemas.openxmlformats.org/officeDocument/2006/relationships/slideLayout" Target="../slideLayouts/slideLayout2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5" Type="http://schemas.openxmlformats.org/officeDocument/2006/relationships/theme" Target="../theme/theme30.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slideLayout" Target="../slideLayouts/slideLayout23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slideLayout" Target="../slideLayouts/slideLayout250.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25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59.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3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70.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3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274.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275.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27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slideLayout" Target="../slideLayouts/slideLayout289.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slideLayout" Target="../slideLayouts/slideLayout288.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39.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301.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theme" Target="../theme/theme41.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slideLayout" Target="../slideLayouts/slideLayout326.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slideLayout" Target="../slideLayouts/slideLayout325.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34.xml"/><Relationship Id="rId13" Type="http://schemas.openxmlformats.org/officeDocument/2006/relationships/slideLayout" Target="../slideLayouts/slideLayout339.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slideLayout" Target="../slideLayouts/slideLayout338.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 Id="rId1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347.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theme" Target="../theme/theme44.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theme" Target="../theme/theme6.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5" Type="http://schemas.openxmlformats.org/officeDocument/2006/relationships/slideLayout" Target="../slideLayouts/slideLayout74.xml"/><Relationship Id="rId4" Type="http://schemas.openxmlformats.org/officeDocument/2006/relationships/slideLayout" Target="../slideLayouts/slideLayout73.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4"/>
        <p:cNvGrpSpPr/>
        <p:nvPr/>
      </p:nvGrpSpPr>
      <p:grpSpPr>
        <a:xfrm>
          <a:off x="0" y="0"/>
          <a:ext cx="0" cy="0"/>
          <a:chOff x="0" y="0"/>
          <a:chExt cx="0" cy="0"/>
        </a:xfrm>
      </p:grpSpPr>
      <p:sp>
        <p:nvSpPr>
          <p:cNvPr id="185" name="Google Shape;185;p27"/>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1"/>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1"/>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1"/>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1"/>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dirty="0"/>
          </a:p>
        </p:txBody>
      </p:sp>
      <p:sp>
        <p:nvSpPr>
          <p:cNvPr id="186" name="Google Shape;186;p27"/>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dirty="0"/>
          </a:p>
        </p:txBody>
      </p:sp>
      <p:sp>
        <p:nvSpPr>
          <p:cNvPr id="187" name="Google Shape;187;p2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188" name="Google Shape;188;p2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189" name="Google Shape;189;p2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851"/>
        <p:cNvGrpSpPr/>
        <p:nvPr/>
      </p:nvGrpSpPr>
      <p:grpSpPr>
        <a:xfrm>
          <a:off x="0" y="0"/>
          <a:ext cx="0" cy="0"/>
          <a:chOff x="0" y="0"/>
          <a:chExt cx="0" cy="0"/>
        </a:xfrm>
      </p:grpSpPr>
      <p:sp>
        <p:nvSpPr>
          <p:cNvPr id="2852" name="Google Shape;2852;p382"/>
          <p:cNvSpPr txBox="1">
            <a:spLocks noGrp="1"/>
          </p:cNvSpPr>
          <p:nvPr>
            <p:ph type="title"/>
          </p:nvPr>
        </p:nvSpPr>
        <p:spPr>
          <a:xfrm>
            <a:off x="0" y="609600"/>
            <a:ext cx="91440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1"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dirty="0"/>
          </a:p>
        </p:txBody>
      </p:sp>
      <p:sp>
        <p:nvSpPr>
          <p:cNvPr id="2853" name="Google Shape;2853;p382"/>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2854" name="Google Shape;2854;p38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2855" name="Google Shape;2855;p38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2856" name="Google Shape;2856;p38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spcBef>
                <a:spcPts val="0"/>
              </a:spcBef>
              <a:spcAft>
                <a:spcPts val="0"/>
              </a:spcAft>
              <a:buNone/>
              <a:defRPr sz="1400" b="0">
                <a:solidFill>
                  <a:srgbClr val="000000"/>
                </a:solidFill>
                <a:latin typeface="Arial"/>
                <a:ea typeface="Arial"/>
                <a:cs typeface="Arial"/>
                <a:sym typeface="Arial"/>
              </a:defRPr>
            </a:lvl2pPr>
            <a:lvl3pPr marL="0" marR="0" lvl="2" indent="0" algn="r" rtl="0">
              <a:spcBef>
                <a:spcPts val="0"/>
              </a:spcBef>
              <a:spcAft>
                <a:spcPts val="0"/>
              </a:spcAft>
              <a:buNone/>
              <a:defRPr sz="1400" b="0">
                <a:solidFill>
                  <a:srgbClr val="000000"/>
                </a:solidFill>
                <a:latin typeface="Arial"/>
                <a:ea typeface="Arial"/>
                <a:cs typeface="Arial"/>
                <a:sym typeface="Arial"/>
              </a:defRPr>
            </a:lvl3pPr>
            <a:lvl4pPr marL="0" marR="0" lvl="3" indent="0" algn="r" rtl="0">
              <a:spcBef>
                <a:spcPts val="0"/>
              </a:spcBef>
              <a:spcAft>
                <a:spcPts val="0"/>
              </a:spcAft>
              <a:buNone/>
              <a:defRPr sz="1400" b="0">
                <a:solidFill>
                  <a:srgbClr val="000000"/>
                </a:solidFill>
                <a:latin typeface="Arial"/>
                <a:ea typeface="Arial"/>
                <a:cs typeface="Arial"/>
                <a:sym typeface="Arial"/>
              </a:defRPr>
            </a:lvl4pPr>
            <a:lvl5pPr marL="0" marR="0" lvl="4" indent="0" algn="r" rtl="0">
              <a:spcBef>
                <a:spcPts val="0"/>
              </a:spcBef>
              <a:spcAft>
                <a:spcPts val="0"/>
              </a:spcAft>
              <a:buNone/>
              <a:defRPr sz="1400" b="0">
                <a:solidFill>
                  <a:srgbClr val="000000"/>
                </a:solidFill>
                <a:latin typeface="Arial"/>
                <a:ea typeface="Arial"/>
                <a:cs typeface="Arial"/>
                <a:sym typeface="Arial"/>
              </a:defRPr>
            </a:lvl5pPr>
            <a:lvl6pPr marL="0" marR="0" lvl="5" indent="0" algn="r" rtl="0">
              <a:spcBef>
                <a:spcPts val="0"/>
              </a:spcBef>
              <a:spcAft>
                <a:spcPts val="0"/>
              </a:spcAft>
              <a:buNone/>
              <a:defRPr sz="1400" b="0">
                <a:solidFill>
                  <a:srgbClr val="000000"/>
                </a:solidFill>
                <a:latin typeface="Arial"/>
                <a:ea typeface="Arial"/>
                <a:cs typeface="Arial"/>
                <a:sym typeface="Arial"/>
              </a:defRPr>
            </a:lvl6pPr>
            <a:lvl7pPr marL="0" marR="0" lvl="6" indent="0" algn="r" rtl="0">
              <a:spcBef>
                <a:spcPts val="0"/>
              </a:spcBef>
              <a:spcAft>
                <a:spcPts val="0"/>
              </a:spcAft>
              <a:buNone/>
              <a:defRPr sz="1400" b="0">
                <a:solidFill>
                  <a:srgbClr val="000000"/>
                </a:solidFill>
                <a:latin typeface="Arial"/>
                <a:ea typeface="Arial"/>
                <a:cs typeface="Arial"/>
                <a:sym typeface="Arial"/>
              </a:defRPr>
            </a:lvl7pPr>
            <a:lvl8pPr marL="0" marR="0" lvl="7" indent="0" algn="r" rtl="0">
              <a:spcBef>
                <a:spcPts val="0"/>
              </a:spcBef>
              <a:spcAft>
                <a:spcPts val="0"/>
              </a:spcAft>
              <a:buNone/>
              <a:defRPr sz="1400" b="0">
                <a:solidFill>
                  <a:srgbClr val="000000"/>
                </a:solidFill>
                <a:latin typeface="Arial"/>
                <a:ea typeface="Arial"/>
                <a:cs typeface="Arial"/>
                <a:sym typeface="Arial"/>
              </a:defRPr>
            </a:lvl8pPr>
            <a:lvl9pPr marL="0" marR="0" lvl="8" indent="0" algn="r" rtl="0">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622"/>
        <p:cNvGrpSpPr/>
        <p:nvPr/>
      </p:nvGrpSpPr>
      <p:grpSpPr>
        <a:xfrm>
          <a:off x="0" y="0"/>
          <a:ext cx="0" cy="0"/>
          <a:chOff x="0" y="0"/>
          <a:chExt cx="0" cy="0"/>
        </a:xfrm>
      </p:grpSpPr>
      <p:sp>
        <p:nvSpPr>
          <p:cNvPr id="3623" name="Google Shape;3623;p49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3624" name="Google Shape;3624;p496"/>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3625" name="Google Shape;3625;p49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626" name="Google Shape;3626;p49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627" name="Google Shape;3627;p49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4088" r:id="rId1"/>
    <p:sldLayoutId id="2147484089" r:id="rId2"/>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grpSp>
      </p:grpSp>
    </p:spTree>
    <p:extLst>
      <p:ext uri="{BB962C8B-B14F-4D97-AF65-F5344CB8AC3E}">
        <p14:creationId xmlns:p14="http://schemas.microsoft.com/office/powerpoint/2010/main" val="4126660331"/>
      </p:ext>
    </p:extLst>
  </p:cSld>
  <p:clrMap bg1="dk2" tx1="lt1" bg2="dk1" tx2="lt2" accent1="accent1" accent2="accent2" accent3="accent3" accent4="accent4" accent5="accent5" accent6="accent6" hlink="hlink" folHlink="folHlink"/>
  <p:sldLayoutIdLst>
    <p:sldLayoutId id="2147484264" r:id="rId1"/>
    <p:sldLayoutId id="2147484265" r:id="rId2"/>
    <p:sldLayoutId id="2147484266" r:id="rId3"/>
    <p:sldLayoutId id="2147484267" r:id="rId4"/>
    <p:sldLayoutId id="2147484268" r:id="rId5"/>
    <p:sldLayoutId id="2147484269" r:id="rId6"/>
    <p:sldLayoutId id="2147484270" r:id="rId7"/>
    <p:sldLayoutId id="2147484271" r:id="rId8"/>
    <p:sldLayoutId id="2147484272" r:id="rId9"/>
    <p:sldLayoutId id="2147484273" r:id="rId10"/>
    <p:sldLayoutId id="2147484274" r:id="rId11"/>
    <p:sldLayoutId id="2147484275"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fld id="{52F367E4-7E1D-FF4E-AF00-438FDA6547A0}" type="datetimeFigureOut">
              <a:rPr lang="en-US" smtClean="0"/>
              <a:pPr/>
              <a:t>8/3/24</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Times New Roman"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984221093"/>
      </p:ext>
    </p:extLst>
  </p:cSld>
  <p:clrMap bg1="lt1" tx1="dk1" bg2="lt2" tx2="dk2" accent1="accent1" accent2="accent2" accent3="accent3" accent4="accent4" accent5="accent5" accent6="accent6" hlink="hlink" folHlink="folHlink"/>
  <p:sldLayoutIdLst>
    <p:sldLayoutId id="2147484281"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61948720"/>
      </p:ext>
    </p:extLst>
  </p:cSld>
  <p:clrMap bg1="lt1" tx1="dk1" bg2="lt2" tx2="dk2" accent1="accent1" accent2="accent2" accent3="accent3" accent4="accent4" accent5="accent5" accent6="accent6" hlink="hlink" folHlink="folHlink"/>
  <p:sldLayoutIdLst>
    <p:sldLayoutId id="2147484283" r:id="rId1"/>
    <p:sldLayoutId id="2147484284" r:id="rId2"/>
    <p:sldLayoutId id="2147484285" r:id="rId3"/>
    <p:sldLayoutId id="2147484286" r:id="rId4"/>
    <p:sldLayoutId id="2147484287" r:id="rId5"/>
    <p:sldLayoutId id="2147484288" r:id="rId6"/>
    <p:sldLayoutId id="2147484289" r:id="rId7"/>
    <p:sldLayoutId id="2147484290" r:id="rId8"/>
    <p:sldLayoutId id="2147484291" r:id="rId9"/>
    <p:sldLayoutId id="2147484292" r:id="rId10"/>
    <p:sldLayoutId id="2147484293" r:id="rId11"/>
    <p:sldLayoutId id="2147484294"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EC2F7682-B8C0-5044-BBAC-9B1BD24C011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62605393"/>
      </p:ext>
    </p:extLst>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 id="2147484307"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Geneva"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effectLst>
                  <a:outerShdw blurRad="38100" dist="38100" dir="2700000" algn="tl">
                    <a:srgbClr val="000000"/>
                  </a:outerShdw>
                </a:effectLst>
                <a:latin typeface="Arial" panose="020B0604020202020204" pitchFamily="34" charset="0"/>
                <a:ea typeface="+mn-ea"/>
                <a:cs typeface="+mn-cs"/>
              </a:defRPr>
            </a:lvl1pPr>
          </a:lstStyle>
          <a:p>
            <a:pPr fontAlgn="base">
              <a:spcBef>
                <a:spcPct val="0"/>
              </a:spcBef>
              <a:spcAft>
                <a:spcPct val="0"/>
              </a:spcAft>
              <a:defRPr/>
            </a:pPr>
            <a:endParaRPr lang="en-US" dirty="0">
              <a:solidFill>
                <a:srgbClr val="FFFFFF"/>
              </a:solidFill>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effectLst>
                  <a:outerShdw blurRad="38100" dist="38100" dir="2700000" algn="tl">
                    <a:srgbClr val="000000"/>
                  </a:outerShdw>
                </a:effectLst>
                <a:latin typeface="Arial" panose="020B0604020202020204" pitchFamily="34" charset="0"/>
                <a:ea typeface="+mn-ea"/>
                <a:cs typeface="+mn-cs"/>
              </a:defRPr>
            </a:lvl1pPr>
          </a:lstStyle>
          <a:p>
            <a:pPr fontAlgn="base">
              <a:spcBef>
                <a:spcPct val="0"/>
              </a:spcBef>
              <a:spcAft>
                <a:spcPct val="0"/>
              </a:spcAft>
              <a:defRPr/>
            </a:pPr>
            <a:endParaRPr lang="en-US" dirty="0">
              <a:solidFill>
                <a:srgbClr val="FFFFFF"/>
              </a:solidFill>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defRPr/>
            </a:pPr>
            <a:fld id="{D85C9387-3A0B-4848-AF66-620769167564}" type="slidenum">
              <a:rPr lang="en-US" smtClean="0">
                <a:solidFill>
                  <a:srgbClr val="FFFFFF"/>
                </a:solidFill>
                <a:ea typeface="ＭＳ Ｐゴシック" charset="-128"/>
                <a:cs typeface="ＭＳ Ｐゴシック" charset="-128"/>
              </a:rPr>
              <a:pPr fontAlgn="base">
                <a:spcBef>
                  <a:spcPct val="0"/>
                </a:spcBef>
                <a:spcAft>
                  <a:spcPct val="0"/>
                </a:spcAft>
                <a:defRPr/>
              </a:pPr>
              <a:t>‹#›</a:t>
            </a:fld>
            <a:endParaRPr lang="en-US" dirty="0">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333510061"/>
      </p:ext>
    </p:extLst>
  </p:cSld>
  <p:clrMap bg1="dk2" tx1="lt1" bg2="dk1" tx2="lt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pPr/>
              <a:t>‹#›</a:t>
            </a:fld>
            <a:endParaRPr lang="en-US" dirty="0"/>
          </a:p>
        </p:txBody>
      </p:sp>
    </p:spTree>
    <p:extLst>
      <p:ext uri="{BB962C8B-B14F-4D97-AF65-F5344CB8AC3E}">
        <p14:creationId xmlns:p14="http://schemas.microsoft.com/office/powerpoint/2010/main" val="1610754769"/>
      </p:ext>
    </p:extLst>
  </p:cSld>
  <p:clrMap bg1="lt1" tx1="dk1" bg2="lt2" tx2="dk2" accent1="accent1" accent2="accent2" accent3="accent3" accent4="accent4" accent5="accent5" accent6="accent6" hlink="hlink" folHlink="folHlink"/>
  <p:sldLayoutIdLst>
    <p:sldLayoutId id="2147484397" r:id="rId1"/>
    <p:sldLayoutId id="2147484398" r:id="rId2"/>
    <p:sldLayoutId id="2147484399" r:id="rId3"/>
    <p:sldLayoutId id="2147484400" r:id="rId4"/>
    <p:sldLayoutId id="2147484401" r:id="rId5"/>
    <p:sldLayoutId id="2147484402" r:id="rId6"/>
    <p:sldLayoutId id="2147484403" r:id="rId7"/>
    <p:sldLayoutId id="2147484404" r:id="rId8"/>
    <p:sldLayoutId id="2147484405" r:id="rId9"/>
    <p:sldLayoutId id="2147484406" r:id="rId10"/>
    <p:sldLayoutId id="2147484407"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cs typeface="Arial" panose="020B0604020202020204" pitchFamily="34" charset="0"/>
              </a:defRPr>
            </a:lvl1pPr>
          </a:lstStyle>
          <a:p>
            <a:fld id="{24013CB3-BC7C-DF43-8C05-DD0C0462FBDA}" type="slidenum">
              <a:rPr lang="en-US" smtClean="0"/>
              <a:pPr/>
              <a:t>‹#›</a:t>
            </a:fld>
            <a:endParaRPr lang="en-US" dirty="0"/>
          </a:p>
        </p:txBody>
      </p:sp>
    </p:spTree>
    <p:extLst>
      <p:ext uri="{BB962C8B-B14F-4D97-AF65-F5344CB8AC3E}">
        <p14:creationId xmlns:p14="http://schemas.microsoft.com/office/powerpoint/2010/main" val="225008602"/>
      </p:ext>
    </p:extLst>
  </p:cSld>
  <p:clrMap bg1="lt1" tx1="dk1" bg2="lt2" tx2="dk2" accent1="accent1" accent2="accent2" accent3="accent3" accent4="accent4" accent5="accent5" accent6="accent6" hlink="hlink" folHlink="folHlink"/>
  <p:sldLayoutIdLst>
    <p:sldLayoutId id="2147484409" r:id="rId1"/>
    <p:sldLayoutId id="2147484410" r:id="rId2"/>
    <p:sldLayoutId id="2147484411" r:id="rId3"/>
    <p:sldLayoutId id="2147484412" r:id="rId4"/>
    <p:sldLayoutId id="2147484413" r:id="rId5"/>
    <p:sldLayoutId id="2147484414" r:id="rId6"/>
    <p:sldLayoutId id="2147484415" r:id="rId7"/>
    <p:sldLayoutId id="2147484416" r:id="rId8"/>
    <p:sldLayoutId id="2147484417" r:id="rId9"/>
    <p:sldLayoutId id="2147484418" r:id="rId10"/>
    <p:sldLayoutId id="2147484419"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506"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151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2400" b="1" i="0" dirty="0">
                <a:solidFill>
                  <a:srgbClr val="FFFFFF"/>
                </a:solidFill>
                <a:latin typeface="Arial" panose="020B0604020202020204" pitchFamily="34" charset="0"/>
                <a:cs typeface="Arial" panose="020B0604020202020204" pitchFamily="34" charset="0"/>
              </a:endParaRPr>
            </a:p>
          </p:txBody>
        </p:sp>
        <p:sp>
          <p:nvSpPr>
            <p:cNvPr id="2151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2400" b="1" i="0" dirty="0">
                <a:solidFill>
                  <a:srgbClr val="FFFFFF"/>
                </a:solidFill>
                <a:latin typeface="Arial" panose="020B0604020202020204" pitchFamily="34" charset="0"/>
                <a:cs typeface="Arial" panose="020B0604020202020204" pitchFamily="34" charset="0"/>
              </a:endParaRPr>
            </a:p>
          </p:txBody>
        </p:sp>
        <p:sp>
          <p:nvSpPr>
            <p:cNvPr id="2151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2400" b="1" i="0" dirty="0">
                <a:solidFill>
                  <a:srgbClr val="FFFFFF"/>
                </a:solidFill>
                <a:latin typeface="Arial" panose="020B0604020202020204" pitchFamily="34" charset="0"/>
                <a:cs typeface="Arial" panose="020B0604020202020204" pitchFamily="34"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defRPr>
            </a:lvl1pPr>
          </a:lstStyle>
          <a:p>
            <a:pPr>
              <a:defRPr/>
            </a:pPr>
            <a:fld id="{AD97B362-8F59-FF47-9952-24563BD70064}" type="slidenum">
              <a:rPr lang="zh-CN" altLang="en-US" smtClean="0"/>
              <a:pPr>
                <a:defRPr/>
              </a:pPr>
              <a:t>‹#›</a:t>
            </a:fld>
            <a:endParaRPr lang="en-US" altLang="zh-CN" dirty="0"/>
          </a:p>
        </p:txBody>
      </p:sp>
    </p:spTree>
    <p:extLst>
      <p:ext uri="{BB962C8B-B14F-4D97-AF65-F5344CB8AC3E}">
        <p14:creationId xmlns:p14="http://schemas.microsoft.com/office/powerpoint/2010/main" val="267533839"/>
      </p:ext>
    </p:extLst>
  </p:cSld>
  <p:clrMap bg1="dk2" tx1="lt1" bg2="dk1" tx2="lt2" accent1="accent1" accent2="accent2" accent3="accent3" accent4="accent4" accent5="accent5" accent6="accent6" hlink="hlink" folHlink="folHlink"/>
  <p:sldLayoutIdLst>
    <p:sldLayoutId id="2147484421" r:id="rId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charset="0"/>
          <a:cs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charset="0"/>
          <a:cs typeface="MS PGothic" pitchFamily="34"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charset="0"/>
          <a:cs typeface="MS PGothic" pitchFamily="34"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charset="0"/>
          <a:cs typeface="MS PGothic" pitchFamily="34" charset="-128"/>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30"/>
        <p:cNvGrpSpPr/>
        <p:nvPr/>
      </p:nvGrpSpPr>
      <p:grpSpPr>
        <a:xfrm>
          <a:off x="0" y="0"/>
          <a:ext cx="0" cy="0"/>
          <a:chOff x="0" y="0"/>
          <a:chExt cx="0" cy="0"/>
        </a:xfrm>
      </p:grpSpPr>
      <p:sp>
        <p:nvSpPr>
          <p:cNvPr id="531" name="Google Shape;531;p7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532" name="Google Shape;532;p78"/>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533" name="Google Shape;533;p7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534" name="Google Shape;534;p7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535" name="Google Shape;535;p7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9" r:id="rId1"/>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Times New Roman" charset="0"/>
                <a:cs typeface="Arial" panose="020B0604020202020204" pitchFamily="34" charset="0"/>
              </a:defRPr>
            </a:lvl1pPr>
          </a:lstStyle>
          <a:p>
            <a:pPr>
              <a:defRPr/>
            </a:pPr>
            <a:fld id="{77FC52FC-5664-F746-BC20-47E8062EF432}" type="slidenum">
              <a:rPr lang="zh-CN" altLang="en-US" smtClean="0"/>
              <a:pPr>
                <a:defRPr/>
              </a:pPr>
              <a:t>‹#›</a:t>
            </a:fld>
            <a:endParaRPr lang="en-US" altLang="zh-CN" dirty="0"/>
          </a:p>
        </p:txBody>
      </p:sp>
    </p:spTree>
    <p:extLst>
      <p:ext uri="{BB962C8B-B14F-4D97-AF65-F5344CB8AC3E}">
        <p14:creationId xmlns:p14="http://schemas.microsoft.com/office/powerpoint/2010/main" val="2826805864"/>
      </p:ext>
    </p:extLst>
  </p:cSld>
  <p:clrMap bg1="lt1" tx1="dk1" bg2="lt2" tx2="dk2" accent1="accent1" accent2="accent2" accent3="accent3" accent4="accent4" accent5="accent5" accent6="accent6" hlink="hlink" folHlink="folHlink"/>
  <p:sldLayoutIdLst>
    <p:sldLayoutId id="2147484436"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410050"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0051"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dist="38099" dir="2700000" algn="ctr" rotWithShape="0">
              <a:srgbClr val="000000">
                <a:alpha val="74998"/>
              </a:srgbClr>
            </a:outerShdw>
          </a:effec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52228" name="Rectangle 4"/>
          <p:cNvSpPr>
            <a:spLocks noChangeArrowheads="1"/>
          </p:cNvSpPr>
          <p:nvPr/>
        </p:nvSpPr>
        <p:spPr bwMode="auto">
          <a:xfrm>
            <a:off x="0" y="0"/>
            <a:ext cx="1085850" cy="6845300"/>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1" i="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8061269"/>
      </p:ext>
    </p:extLst>
  </p:cSld>
  <p:clrMap bg1="dk2" tx1="lt1" bg2="dk1" tx2="lt2" accent1="accent1" accent2="accent2" accent3="accent3" accent4="accent4" accent5="accent5" accent6="accent6" hlink="hlink" folHlink="folHlink"/>
  <p:sldLayoutIdLst>
    <p:sldLayoutId id="2147484438" r:id="rId1"/>
    <p:sldLayoutId id="2147484439" r:id="rId2"/>
  </p:sldLayoutIdLst>
  <p:txStyles>
    <p:titleStyle>
      <a:lvl1pPr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2pPr>
      <a:lvl3pPr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3pPr>
      <a:lvl4pPr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4pPr>
      <a:lvl5pPr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5pPr>
      <a:lvl6pPr marL="4572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8" charset="0"/>
        </a:defRPr>
      </a:lvl6pPr>
      <a:lvl7pPr marL="9144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8" charset="0"/>
        </a:defRPr>
      </a:lvl7pPr>
      <a:lvl8pPr marL="13716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8" charset="0"/>
        </a:defRPr>
      </a:lvl8pPr>
      <a:lvl9pPr marL="18288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600" b="1">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folHlink"/>
        </a:buClr>
        <a:buSzPct val="75000"/>
        <a:buFont typeface="Monotype Sorts" charset="0"/>
        <a:buChar char="u"/>
        <a:defRPr sz="3200" b="1">
          <a:solidFill>
            <a:schemeClr val="tx1"/>
          </a:solidFill>
          <a:effectLst>
            <a:outerShdw blurRad="38100" dist="38100" dir="2700000" algn="tl">
              <a:srgbClr val="000000"/>
            </a:outerShdw>
          </a:effectLst>
          <a:latin typeface="+mn-lt"/>
          <a:ea typeface="ＭＳ Ｐゴシック" charset="0"/>
          <a:cs typeface="MS PGothic" pitchFamily="34" charset="-128"/>
        </a:defRPr>
      </a:lvl2pPr>
      <a:lvl3pPr marL="1143000" indent="-228600" algn="l" rtl="0" eaLnBrk="0" fontAlgn="base" hangingPunct="0">
        <a:spcBef>
          <a:spcPct val="20000"/>
        </a:spcBef>
        <a:spcAft>
          <a:spcPct val="0"/>
        </a:spcAft>
        <a:buClr>
          <a:schemeClr val="tx2"/>
        </a:buClr>
        <a:buSzPct val="65000"/>
        <a:buFont typeface="Monotype Sorts" charset="0"/>
        <a:buChar char="F"/>
        <a:defRPr sz="2800" b="1">
          <a:solidFill>
            <a:schemeClr val="tx1"/>
          </a:solidFill>
          <a:effectLst>
            <a:outerShdw blurRad="38100" dist="38100" dir="2700000" algn="tl">
              <a:srgbClr val="000000"/>
            </a:outerShdw>
          </a:effectLst>
          <a:latin typeface="+mn-lt"/>
          <a:ea typeface="ＭＳ Ｐゴシック" charset="0"/>
          <a:cs typeface="MS PGothic" pitchFamily="34" charset="-128"/>
        </a:defRPr>
      </a:lvl3pPr>
      <a:lvl4pPr marL="16002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charset="0"/>
          <a:cs typeface="MS PGothic" pitchFamily="34" charset="-128"/>
        </a:defRPr>
      </a:lvl4pPr>
      <a:lvl5pPr marL="20574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charset="0"/>
          <a:cs typeface="MS PGothic" pitchFamily="34" charset="-128"/>
        </a:defRPr>
      </a:lvl5pPr>
      <a:lvl6pPr marL="25146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cs typeface="Arial" panose="020B0604020202020204" pitchFamily="34" charset="0"/>
              </a:defRPr>
            </a:lvl1pPr>
          </a:lstStyle>
          <a:p>
            <a:fld id="{52F367E4-7E1D-FF4E-AF00-438FDA6547A0}" type="datetimeFigureOut">
              <a:rPr lang="en-US" smtClean="0">
                <a:ea typeface="SimSun"/>
              </a:rPr>
              <a:pPr/>
              <a:t>8/3/24</a:t>
            </a:fld>
            <a:endParaRPr lang="en-US" dirty="0">
              <a:ea typeface="SimSun"/>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cs typeface="Arial" panose="020B0604020202020204" pitchFamily="34" charset="0"/>
              </a:defRPr>
            </a:lvl1pPr>
          </a:lstStyle>
          <a:p>
            <a:endParaRPr lang="en-US" dirty="0">
              <a:ea typeface="SimSun"/>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2125988607"/>
      </p:ext>
    </p:extLst>
  </p:cSld>
  <p:clrMap bg1="lt1" tx1="dk1" bg2="lt2" tx2="dk2" accent1="accent1" accent2="accent2" accent3="accent3" accent4="accent4" accent5="accent5" accent6="accent6" hlink="hlink" folHlink="folHlink"/>
  <p:sldLayoutIdLst>
    <p:sldLayoutId id="2147484441" r:id="rId1"/>
    <p:sldLayoutId id="2147484442" r:id="rId2"/>
    <p:sldLayoutId id="2147484443" r:id="rId3"/>
    <p:sldLayoutId id="2147484444" r:id="rId4"/>
    <p:sldLayoutId id="2147484445" r:id="rId5"/>
    <p:sldLayoutId id="2147484446" r:id="rId6"/>
    <p:sldLayoutId id="2147484447" r:id="rId7"/>
    <p:sldLayoutId id="2147484448" r:id="rId8"/>
    <p:sldLayoutId id="2147484449" r:id="rId9"/>
    <p:sldLayoutId id="2147484450" r:id="rId10"/>
    <p:sldLayoutId id="214748445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5298" name="Group 2"/>
          <p:cNvGrpSpPr>
            <a:grpSpLocks/>
          </p:cNvGrpSpPr>
          <p:nvPr/>
        </p:nvGrpSpPr>
        <p:grpSpPr bwMode="auto">
          <a:xfrm>
            <a:off x="0" y="3902075"/>
            <a:ext cx="3400425" cy="2949575"/>
            <a:chOff x="0" y="2458"/>
            <a:chExt cx="2142" cy="1858"/>
          </a:xfrm>
        </p:grpSpPr>
        <p:sp>
          <p:nvSpPr>
            <p:cNvPr id="225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1800" b="1" i="0" dirty="0">
                <a:solidFill>
                  <a:srgbClr val="FFFFFF"/>
                </a:solidFill>
                <a:latin typeface="Arial" panose="020B0604020202020204" pitchFamily="34" charset="0"/>
                <a:cs typeface="Arial" panose="020B0604020202020204" pitchFamily="34" charset="0"/>
              </a:endParaRPr>
            </a:p>
          </p:txBody>
        </p:sp>
        <p:sp>
          <p:nvSpPr>
            <p:cNvPr id="225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sz="1800" b="1" i="0" dirty="0">
                <a:solidFill>
                  <a:srgbClr val="FFFFFF"/>
                </a:solidFill>
                <a:latin typeface="Arial" panose="020B0604020202020204" pitchFamily="34" charset="0"/>
                <a:cs typeface="Arial" panose="020B0604020202020204" pitchFamily="34" charset="0"/>
              </a:endParaRPr>
            </a:p>
          </p:txBody>
        </p:sp>
        <p:sp>
          <p:nvSpPr>
            <p:cNvPr id="225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1800" b="1" i="0" dirty="0">
                <a:solidFill>
                  <a:srgbClr val="FFFFFF"/>
                </a:solidFill>
                <a:latin typeface="Arial" panose="020B0604020202020204" pitchFamily="34" charset="0"/>
                <a:cs typeface="Arial" panose="020B0604020202020204" pitchFamily="34" charset="0"/>
              </a:endParaRPr>
            </a:p>
          </p:txBody>
        </p:sp>
        <p:sp>
          <p:nvSpPr>
            <p:cNvPr id="225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1800" b="1" i="0" dirty="0">
                <a:solidFill>
                  <a:srgbClr val="FFFFFF"/>
                </a:solidFill>
                <a:latin typeface="Arial" panose="020B0604020202020204" pitchFamily="34" charset="0"/>
                <a:cs typeface="Arial" panose="020B0604020202020204" pitchFamily="34" charset="0"/>
              </a:endParaRPr>
            </a:p>
          </p:txBody>
        </p:sp>
        <p:sp>
          <p:nvSpPr>
            <p:cNvPr id="553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b="1" i="0" dirty="0">
                <a:solidFill>
                  <a:srgbClr val="FFFFFF"/>
                </a:solidFill>
                <a:latin typeface="Arial" panose="020B0604020202020204" pitchFamily="34" charset="0"/>
                <a:cs typeface="Arial" panose="020B0604020202020204" pitchFamily="34" charset="0"/>
              </a:endParaRPr>
            </a:p>
          </p:txBody>
        </p:sp>
        <p:sp>
          <p:nvSpPr>
            <p:cNvPr id="553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b="1" i="0" dirty="0">
                <a:solidFill>
                  <a:srgbClr val="FFFFFF"/>
                </a:solidFill>
                <a:latin typeface="Arial" panose="020B0604020202020204" pitchFamily="34" charset="0"/>
                <a:cs typeface="Arial" panose="020B0604020202020204" pitchFamily="34" charset="0"/>
              </a:endParaRPr>
            </a:p>
          </p:txBody>
        </p:sp>
        <p:sp>
          <p:nvSpPr>
            <p:cNvPr id="553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b="1" i="0" dirty="0">
                <a:solidFill>
                  <a:srgbClr val="FFFFFF"/>
                </a:solidFill>
                <a:latin typeface="Arial" panose="020B0604020202020204" pitchFamily="34" charset="0"/>
                <a:cs typeface="Arial" panose="020B0604020202020204" pitchFamily="34" charset="0"/>
              </a:endParaRPr>
            </a:p>
          </p:txBody>
        </p:sp>
      </p:grpSp>
      <p:sp>
        <p:nvSpPr>
          <p:cNvPr id="225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225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5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effectLst>
                  <a:outerShdw blurRad="38100" dist="38100" dir="2700000" algn="tl">
                    <a:srgbClr val="010199"/>
                  </a:outerShdw>
                </a:effectLst>
                <a:latin typeface="Arial" panose="020B0604020202020204" pitchFamily="34" charset="0"/>
                <a:ea typeface="+mn-ea"/>
                <a:cs typeface="+mn-cs"/>
              </a:defRPr>
            </a:lvl1pPr>
          </a:lstStyle>
          <a:p>
            <a:pPr>
              <a:defRPr/>
            </a:pPr>
            <a:endParaRPr lang="en-US" dirty="0"/>
          </a:p>
        </p:txBody>
      </p:sp>
      <p:sp>
        <p:nvSpPr>
          <p:cNvPr id="225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effectLst>
                  <a:outerShdw blurRad="38100" dist="38100" dir="2700000" algn="tl">
                    <a:srgbClr val="010199"/>
                  </a:outerShdw>
                </a:effectLst>
                <a:latin typeface="Arial" panose="020B0604020202020204" pitchFamily="34" charset="0"/>
                <a:ea typeface="+mn-ea"/>
                <a:cs typeface="+mn-cs"/>
              </a:defRPr>
            </a:lvl1pPr>
          </a:lstStyle>
          <a:p>
            <a:pPr>
              <a:defRPr/>
            </a:pPr>
            <a:endParaRPr lang="en-US" dirty="0"/>
          </a:p>
        </p:txBody>
      </p:sp>
      <p:sp>
        <p:nvSpPr>
          <p:cNvPr id="225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defRPr>
            </a:lvl1pPr>
          </a:lstStyle>
          <a:p>
            <a:pPr>
              <a:defRPr/>
            </a:pPr>
            <a:fld id="{1469C81D-7BC6-BC4A-9EC2-0559CADC7D92}" type="slidenum">
              <a:rPr lang="zh-CN" altLang="en-US" smtClean="0"/>
              <a:pPr>
                <a:defRPr/>
              </a:pPr>
              <a:t>‹#›</a:t>
            </a:fld>
            <a:endParaRPr lang="en-US" altLang="zh-CN" dirty="0"/>
          </a:p>
        </p:txBody>
      </p:sp>
    </p:spTree>
    <p:extLst>
      <p:ext uri="{BB962C8B-B14F-4D97-AF65-F5344CB8AC3E}">
        <p14:creationId xmlns:p14="http://schemas.microsoft.com/office/powerpoint/2010/main" val="2606020160"/>
      </p:ext>
    </p:extLst>
  </p:cSld>
  <p:clrMap bg1="dk2" tx1="lt1" bg2="dk1" tx2="lt2" accent1="accent1" accent2="accent2" accent3="accent3" accent4="accent4" accent5="accent5" accent6="accent6" hlink="hlink" folHlink="folHlink"/>
  <p:sldLayoutIdLst>
    <p:sldLayoutId id="2147484453" r:id="rId1"/>
    <p:sldLayoutId id="2147484454" r:id="rId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Times New Roman" charset="0"/>
                <a:cs typeface="Arial" panose="020B0604020202020204" pitchFamily="34" charset="0"/>
              </a:defRPr>
            </a:lvl1pPr>
          </a:lstStyle>
          <a:p>
            <a:pPr>
              <a:defRPr/>
            </a:pPr>
            <a:fld id="{5306E9BB-E8AC-0647-BD1F-695D7A2B0641}" type="slidenum">
              <a:rPr lang="zh-CN" altLang="en-US" smtClean="0"/>
              <a:pPr>
                <a:defRPr/>
              </a:pPr>
              <a:t>‹#›</a:t>
            </a:fld>
            <a:endParaRPr lang="en-US" altLang="zh-CN" dirty="0"/>
          </a:p>
        </p:txBody>
      </p:sp>
    </p:spTree>
    <p:extLst>
      <p:ext uri="{BB962C8B-B14F-4D97-AF65-F5344CB8AC3E}">
        <p14:creationId xmlns:p14="http://schemas.microsoft.com/office/powerpoint/2010/main" val="4258408025"/>
      </p:ext>
    </p:extLst>
  </p:cSld>
  <p:clrMap bg1="lt1" tx1="dk1" bg2="lt2" tx2="dk2" accent1="accent1" accent2="accent2" accent3="accent3" accent4="accent4" accent5="accent5" accent6="accent6" hlink="hlink" folHlink="folHlink"/>
  <p:sldLayoutIdLst>
    <p:sldLayoutId id="2147484456" r:id="rId1"/>
    <p:sldLayoutId id="2147484457" r:id="rId2"/>
    <p:sldLayoutId id="2147484458" r:id="rId3"/>
    <p:sldLayoutId id="2147484459" r:id="rId4"/>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Times New Roman" charset="0"/>
                <a:cs typeface="Arial" panose="020B0604020202020204" pitchFamily="34" charset="0"/>
              </a:defRPr>
            </a:lvl1pPr>
          </a:lstStyle>
          <a:p>
            <a:pPr>
              <a:defRPr/>
            </a:pPr>
            <a:fld id="{0A13D4A3-E66E-9D47-8B45-AF6D3BD6B685}" type="slidenum">
              <a:rPr lang="en-US" smtClean="0"/>
              <a:pPr>
                <a:defRPr/>
              </a:pPr>
              <a:t>‹#›</a:t>
            </a:fld>
            <a:endParaRPr lang="en-US" dirty="0"/>
          </a:p>
        </p:txBody>
      </p:sp>
    </p:spTree>
    <p:extLst>
      <p:ext uri="{BB962C8B-B14F-4D97-AF65-F5344CB8AC3E}">
        <p14:creationId xmlns:p14="http://schemas.microsoft.com/office/powerpoint/2010/main" val="2835596446"/>
      </p:ext>
    </p:extLst>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 id="2147484472"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A291E1B9-1CCD-5D43-A57A-F6C0E451475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619435380"/>
      </p:ext>
    </p:extLst>
  </p:cSld>
  <p:clrMap bg1="lt1" tx1="dk1" bg2="lt2" tx2="dk2" accent1="accent1" accent2="accent2" accent3="accent3" accent4="accent4" accent5="accent5" accent6="accent6" hlink="hlink" folHlink="folHlink"/>
  <p:sldLayoutIdLst>
    <p:sldLayoutId id="2147484474" r:id="rId1"/>
    <p:sldLayoutId id="2147484475" r:id="rId2"/>
    <p:sldLayoutId id="2147484476" r:id="rId3"/>
    <p:sldLayoutId id="2147484477" r:id="rId4"/>
    <p:sldLayoutId id="2147484478" r:id="rId5"/>
    <p:sldLayoutId id="2147484479" r:id="rId6"/>
    <p:sldLayoutId id="2147484480" r:id="rId7"/>
    <p:sldLayoutId id="2147484481" r:id="rId8"/>
    <p:sldLayoutId id="2147484482" r:id="rId9"/>
    <p:sldLayoutId id="2147484483" r:id="rId10"/>
    <p:sldLayoutId id="2147484484" r:id="rId11"/>
    <p:sldLayoutId id="2147484485"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7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7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8991899"/>
      </p:ext>
    </p:extLst>
  </p:cSld>
  <p:clrMap bg1="dk2" tx1="lt1" bg2="dk1" tx2="lt2" accent1="accent1" accent2="accent2" accent3="accent3" accent4="accent4" accent5="accent5" accent6="accent6" hlink="hlink" folHlink="folHlink"/>
  <p:sldLayoutIdLst>
    <p:sldLayoutId id="2147484487" r:id="rId1"/>
    <p:sldLayoutId id="2147484488" r:id="rId2"/>
    <p:sldLayoutId id="2147484489" r:id="rId3"/>
    <p:sldLayoutId id="2147484490" r:id="rId4"/>
    <p:sldLayoutId id="2147484491" r:id="rId5"/>
    <p:sldLayoutId id="2147484492" r:id="rId6"/>
    <p:sldLayoutId id="2147484493" r:id="rId7"/>
    <p:sldLayoutId id="2147484494" r:id="rId8"/>
    <p:sldLayoutId id="2147484495" r:id="rId9"/>
    <p:sldLayoutId id="2147484496" r:id="rId10"/>
    <p:sldLayoutId id="2147484497" r:id="rId11"/>
  </p:sldLayoutIdLst>
  <p:transition>
    <p:fade/>
  </p:transition>
  <p:txStyles>
    <p:titleStyle>
      <a:lvl1pPr algn="ctr" rtl="0" eaLnBrk="0" fontAlgn="base" hangingPunct="0">
        <a:spcBef>
          <a:spcPct val="0"/>
        </a:spcBef>
        <a:spcAft>
          <a:spcPct val="0"/>
        </a:spcAft>
        <a:defRPr sz="4400" b="1" i="0">
          <a:solidFill>
            <a:schemeClr val="tx1"/>
          </a:solidFill>
          <a:latin typeface="+mj-lt"/>
          <a:ea typeface="+mj-ea"/>
          <a:cs typeface="Arial" panose="020B0604020202020204" pitchFamily="34"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i="0">
          <a:solidFill>
            <a:schemeClr val="tx1"/>
          </a:solidFill>
          <a:latin typeface="+mn-lt"/>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800" b="1" i="0">
          <a:solidFill>
            <a:schemeClr val="tx1"/>
          </a:solidFill>
          <a:latin typeface="+mn-lt"/>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400" b="1" i="0">
          <a:solidFill>
            <a:schemeClr val="tx1"/>
          </a:solidFill>
          <a:latin typeface="+mn-lt"/>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03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SimSun" pitchFamily="2" charset="-128"/>
                <a:cs typeface="SimSun" pitchFamily="2" charset="-128"/>
              </a:defRPr>
            </a:lvl1pPr>
          </a:lstStyle>
          <a:p>
            <a:pPr>
              <a:defRPr/>
            </a:pPr>
            <a:endParaRPr lang="en-US" altLang="zh-CN"/>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SimSun" pitchFamily="2" charset="-128"/>
                <a:cs typeface="SimSun" pitchFamily="2" charset="-128"/>
              </a:defRPr>
            </a:lvl1pPr>
          </a:lstStyle>
          <a:p>
            <a:pPr>
              <a:defRPr/>
            </a:pPr>
            <a:endParaRPr lang="en-US" altLang="zh-CN"/>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ea typeface="SimSun" charset="0"/>
                <a:cs typeface="SimSun" charset="0"/>
              </a:defRPr>
            </a:lvl1pPr>
          </a:lstStyle>
          <a:p>
            <a:pPr>
              <a:defRPr/>
            </a:pPr>
            <a:fld id="{2BB46F47-D42C-394C-8233-BC9BA22F8989}" type="slidenum">
              <a:rPr lang="zh-CN" altLang="en-US"/>
              <a:pPr>
                <a:defRPr/>
              </a:pPr>
              <a:t>‹#›</a:t>
            </a:fld>
            <a:endParaRPr lang="en-US" altLang="zh-CN"/>
          </a:p>
        </p:txBody>
      </p:sp>
    </p:spTree>
    <p:extLst>
      <p:ext uri="{BB962C8B-B14F-4D97-AF65-F5344CB8AC3E}">
        <p14:creationId xmlns:p14="http://schemas.microsoft.com/office/powerpoint/2010/main" val="633086516"/>
      </p:ext>
    </p:extLst>
  </p:cSld>
  <p:clrMap bg1="lt1" tx1="dk1" bg2="lt2" tx2="dk2" accent1="accent1" accent2="accent2" accent3="accent3" accent4="accent4" accent5="accent5" accent6="accent6" hlink="hlink" folHlink="folHlink"/>
  <p:sldLayoutIdLst>
    <p:sldLayoutId id="2147484499" r:id="rId1"/>
    <p:sldLayoutId id="2147484500" r:id="rId2"/>
    <p:sldLayoutId id="2147484501" r:id="rId3"/>
    <p:sldLayoutId id="2147484502" r:id="rId4"/>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88770" name="Group 2"/>
          <p:cNvGrpSpPr>
            <a:grpSpLocks/>
          </p:cNvGrpSpPr>
          <p:nvPr/>
        </p:nvGrpSpPr>
        <p:grpSpPr bwMode="auto">
          <a:xfrm>
            <a:off x="0" y="0"/>
            <a:ext cx="9145588" cy="6845300"/>
            <a:chOff x="0" y="0"/>
            <a:chExt cx="5761" cy="4312"/>
          </a:xfrm>
        </p:grpSpPr>
        <p:sp>
          <p:nvSpPr>
            <p:cNvPr id="288773"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useBgFill="1">
          <p:nvSpPr>
            <p:cNvPr id="288774"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288771"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288772"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27905712"/>
      </p:ext>
    </p:extLst>
  </p:cSld>
  <p:clrMap bg1="dk2" tx1="lt1" bg2="dk1" tx2="lt2" accent1="accent1" accent2="accent2" accent3="accent3" accent4="accent4" accent5="accent5" accent6="accent6" hlink="hlink" folHlink="folHlink"/>
  <p:sldLayoutIdLst>
    <p:sldLayoutId id="2147484504" r:id="rId1"/>
    <p:sldLayoutId id="2147484505"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9" charset="-128"/>
          <a:cs typeface="ＭＳ Ｐゴシック" pitchFamily="-109"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i="0">
          <a:solidFill>
            <a:schemeClr val="tx1"/>
          </a:solidFill>
          <a:latin typeface="Arial" panose="020B0604020202020204" pitchFamily="34" charset="0"/>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100000"/>
        <a:buChar char="-"/>
        <a:defRPr sz="2800" b="1" i="0">
          <a:solidFill>
            <a:schemeClr val="tx1"/>
          </a:solidFill>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b="1" i="0">
          <a:solidFill>
            <a:schemeClr val="tx1"/>
          </a:solidFill>
          <a:latin typeface="Arial" panose="020B0604020202020204" pitchFamily="34" charset="0"/>
          <a:ea typeface="ＭＳ Ｐゴシック" charset="0"/>
          <a:cs typeface="Geneva" pitchFamily="-108" charset="-128"/>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Geneva" pitchFamily="-108" charset="-128"/>
          <a:cs typeface="Geneva" charset="0"/>
        </a:defRPr>
      </a:lvl4pPr>
      <a:lvl5pPr marL="20574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pitchFamily="-107" charset="-128"/>
          <a:cs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08"/>
        <p:cNvGrpSpPr/>
        <p:nvPr/>
      </p:nvGrpSpPr>
      <p:grpSpPr>
        <a:xfrm>
          <a:off x="0" y="0"/>
          <a:ext cx="0" cy="0"/>
          <a:chOff x="0" y="0"/>
          <a:chExt cx="0" cy="0"/>
        </a:xfrm>
      </p:grpSpPr>
      <p:sp>
        <p:nvSpPr>
          <p:cNvPr id="709" name="Google Shape;709;p10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710" name="Google Shape;710;p10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711" name="Google Shape;711;p10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712" name="Google Shape;712;p10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45536954"/>
      </p:ext>
    </p:extLst>
  </p:cSld>
  <p:clrMap bg1="lt1" tx1="dk1" bg2="lt2" tx2="dk2" accent1="accent1" accent2="accent2" accent3="accent3" accent4="accent4" accent5="accent5" accent6="accent6" hlink="hlink" folHlink="folHlink"/>
  <p:sldLayoutIdLst>
    <p:sldLayoutId id="2147484507" r:id="rId1"/>
    <p:sldLayoutId id="2147484508" r:id="rId2"/>
    <p:sldLayoutId id="2147484509" r:id="rId3"/>
    <p:sldLayoutId id="2147484510" r:id="rId4"/>
    <p:sldLayoutId id="2147484511" r:id="rId5"/>
    <p:sldLayoutId id="2147484512" r:id="rId6"/>
    <p:sldLayoutId id="2147484513" r:id="rId7"/>
    <p:sldLayoutId id="2147484514" r:id="rId8"/>
    <p:sldLayoutId id="2147484515" r:id="rId9"/>
    <p:sldLayoutId id="2147484516" r:id="rId10"/>
    <p:sldLayoutId id="2147484517" r:id="rId11"/>
    <p:sldLayoutId id="2147484518" r:id="rId12"/>
    <p:sldLayoutId id="2147484519" r:id="rId13"/>
    <p:sldLayoutId id="2147484520" r:id="rId14"/>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056141203"/>
      </p:ext>
    </p:extLst>
  </p:cSld>
  <p:clrMap bg1="lt1" tx1="dk1" bg2="lt2" tx2="dk2" accent1="accent1" accent2="accent2" accent3="accent3" accent4="accent4" accent5="accent5" accent6="accent6" hlink="hlink" folHlink="folHlink"/>
  <p:sldLayoutIdLst>
    <p:sldLayoutId id="2147484522" r:id="rId1"/>
    <p:sldLayoutId id="2147484523" r:id="rId2"/>
    <p:sldLayoutId id="2147484524" r:id="rId3"/>
    <p:sldLayoutId id="2147484525" r:id="rId4"/>
    <p:sldLayoutId id="2147484526" r:id="rId5"/>
    <p:sldLayoutId id="2147484527" r:id="rId6"/>
    <p:sldLayoutId id="2147484528" r:id="rId7"/>
    <p:sldLayoutId id="2147484529" r:id="rId8"/>
    <p:sldLayoutId id="2147484530" r:id="rId9"/>
    <p:sldLayoutId id="2147484531" r:id="rId10"/>
    <p:sldLayoutId id="2147484532" r:id="rId11"/>
    <p:sldLayoutId id="2147484533" r:id="rId12"/>
    <p:sldLayoutId id="214748453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10854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1054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Arial" charset="0"/>
                <a:ea typeface="ＭＳ Ｐゴシック" charset="0"/>
                <a:cs typeface="ＭＳ Ｐゴシック" charset="0"/>
              </a:defRPr>
            </a:lvl1pPr>
            <a:lvl2pPr marL="742950" indent="-285750" defTabSz="449263">
              <a:defRPr sz="2400">
                <a:solidFill>
                  <a:schemeClr val="tx1"/>
                </a:solidFill>
                <a:latin typeface="Arial" charset="0"/>
                <a:ea typeface="ＭＳ Ｐゴシック" charset="0"/>
              </a:defRPr>
            </a:lvl2pPr>
            <a:lvl3pPr marL="1143000" indent="-228600" defTabSz="449263">
              <a:defRPr sz="2400">
                <a:solidFill>
                  <a:schemeClr val="tx1"/>
                </a:solidFill>
                <a:latin typeface="Arial" charset="0"/>
                <a:ea typeface="ＭＳ Ｐゴシック" charset="0"/>
              </a:defRPr>
            </a:lvl3pPr>
            <a:lvl4pPr marL="1600200" indent="-228600" defTabSz="449263">
              <a:defRPr sz="2400">
                <a:solidFill>
                  <a:schemeClr val="tx1"/>
                </a:solidFill>
                <a:latin typeface="Arial" charset="0"/>
                <a:ea typeface="ＭＳ Ｐゴシック" charset="0"/>
              </a:defRPr>
            </a:lvl4pPr>
            <a:lvl5pPr marL="2057400" indent="-228600" defTabSz="449263">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Arial"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054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Arial" charset="0"/>
                <a:ea typeface="ＭＳ Ｐゴシック" charset="0"/>
                <a:cs typeface="ＭＳ Ｐゴシック" charset="0"/>
              </a:defRPr>
            </a:lvl1pPr>
            <a:lvl2pPr marL="742950" indent="-285750" defTabSz="449263">
              <a:defRPr sz="2400">
                <a:solidFill>
                  <a:schemeClr val="tx1"/>
                </a:solidFill>
                <a:latin typeface="Arial" charset="0"/>
                <a:ea typeface="ＭＳ Ｐゴシック" charset="0"/>
              </a:defRPr>
            </a:lvl2pPr>
            <a:lvl3pPr marL="1143000" indent="-228600" defTabSz="449263">
              <a:defRPr sz="2400">
                <a:solidFill>
                  <a:schemeClr val="tx1"/>
                </a:solidFill>
                <a:latin typeface="Arial" charset="0"/>
                <a:ea typeface="ＭＳ Ｐゴシック" charset="0"/>
              </a:defRPr>
            </a:lvl3pPr>
            <a:lvl4pPr marL="1600200" indent="-228600" defTabSz="449263">
              <a:defRPr sz="2400">
                <a:solidFill>
                  <a:schemeClr val="tx1"/>
                </a:solidFill>
                <a:latin typeface="Arial" charset="0"/>
                <a:ea typeface="ＭＳ Ｐゴシック" charset="0"/>
              </a:defRPr>
            </a:lvl4pPr>
            <a:lvl5pPr marL="2057400" indent="-228600" defTabSz="449263">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Arial"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defRPr>
            </a:lvl1pPr>
          </a:lstStyle>
          <a:p>
            <a:pPr defTabSz="914400" fontAlgn="base">
              <a:spcBef>
                <a:spcPct val="0"/>
              </a:spcBef>
              <a:spcAft>
                <a:spcPct val="0"/>
              </a:spcAft>
              <a:defRPr/>
            </a:pPr>
            <a:fld id="{A5E4B926-F196-BA48-9B5C-4F30DF971631}" type="slidenum">
              <a:rPr lang="en-GB">
                <a:ea typeface="ＭＳ Ｐゴシック" charset="0"/>
                <a:cs typeface="ＭＳ Ｐゴシック" charset="0"/>
              </a:rPr>
              <a:pPr defTabSz="914400"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3596230828"/>
      </p:ext>
    </p:extLst>
  </p:cSld>
  <p:clrMap bg1="lt1" tx1="dk1" bg2="lt2" tx2="dk2" accent1="accent1" accent2="accent2" accent3="accent3" accent4="accent4" accent5="accent5" accent6="accent6" hlink="hlink" folHlink="folHlink"/>
  <p:sldLayoutIdLst>
    <p:sldLayoutId id="2147484536"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fontAlgn="base">
              <a:spcBef>
                <a:spcPct val="0"/>
              </a:spcBef>
              <a:spcAft>
                <a:spcPct val="0"/>
              </a:spcAft>
              <a:defRPr/>
            </a:pPr>
            <a:fld id="{C16A198B-9034-4749-8A8D-B90A5F5B90A3}" type="datetimeFigureOut">
              <a:rPr lang="en-US" smtClean="0">
                <a:latin typeface="Calibri" charset="0"/>
                <a:ea typeface="ＭＳ Ｐゴシック" charset="0"/>
              </a:rPr>
              <a:pPr fontAlgn="base">
                <a:spcBef>
                  <a:spcPct val="0"/>
                </a:spcBef>
                <a:spcAft>
                  <a:spcPct val="0"/>
                </a:spcAft>
                <a:defRPr/>
              </a:pPr>
              <a:t>8/3/24</a:t>
            </a:fld>
            <a:endParaRPr lang="en-US" dirty="0">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fontAlgn="base">
              <a:spcBef>
                <a:spcPct val="0"/>
              </a:spcBef>
              <a:spcAft>
                <a:spcPct val="0"/>
              </a:spcAft>
              <a:defRPr/>
            </a:pPr>
            <a:fld id="{FA356419-7718-C74B-9C0F-E2D2C7D5AD85}" type="slidenum">
              <a:rPr lang="en-US" smtClean="0">
                <a:latin typeface="Calibri" charset="0"/>
                <a:ea typeface="ＭＳ Ｐゴシック" charset="0"/>
              </a:rPr>
              <a:pPr fontAlgn="base">
                <a:spcBef>
                  <a:spcPct val="0"/>
                </a:spcBef>
                <a:spcAft>
                  <a:spcPct val="0"/>
                </a:spcAft>
                <a:defRPr/>
              </a:pPr>
              <a:t>‹#›</a:t>
            </a:fld>
            <a:endParaRPr lang="en-US" dirty="0">
              <a:latin typeface="Calibri" charset="0"/>
              <a:ea typeface="ＭＳ Ｐゴシック" charset="0"/>
            </a:endParaRPr>
          </a:p>
        </p:txBody>
      </p:sp>
    </p:spTree>
    <p:extLst>
      <p:ext uri="{BB962C8B-B14F-4D97-AF65-F5344CB8AC3E}">
        <p14:creationId xmlns:p14="http://schemas.microsoft.com/office/powerpoint/2010/main" val="1753665568"/>
      </p:ext>
    </p:extLst>
  </p:cSld>
  <p:clrMap bg1="lt1" tx1="dk1" bg2="lt2" tx2="dk2" accent1="accent1" accent2="accent2" accent3="accent3" accent4="accent4" accent5="accent5" accent6="accent6" hlink="hlink" folHlink="folHlink"/>
  <p:sldLayoutIdLst>
    <p:sldLayoutId id="2147484538" r:id="rId1"/>
    <p:sldLayoutId id="2147484539" r:id="rId2"/>
    <p:sldLayoutId id="2147484540" r:id="rId3"/>
    <p:sldLayoutId id="2147484541" r:id="rId4"/>
    <p:sldLayoutId id="2147484542" r:id="rId5"/>
    <p:sldLayoutId id="2147484543" r:id="rId6"/>
    <p:sldLayoutId id="2147484544" r:id="rId7"/>
    <p:sldLayoutId id="2147484545" r:id="rId8"/>
    <p:sldLayoutId id="2147484546" r:id="rId9"/>
    <p:sldLayoutId id="2147484547" r:id="rId10"/>
    <p:sldLayoutId id="2147484548"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pPr eaLnBrk="0" hangingPunct="0"/>
            <a:endParaRPr lang="en-US" dirty="0">
              <a:ea typeface="ヒラギノ角ゴ Pro W3" charset="0"/>
              <a:cs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pPr eaLnBrk="0" hangingPunct="0"/>
            <a:endParaRPr lang="en-US" dirty="0">
              <a:ea typeface="ヒラギノ角ゴ Pro W3" charset="0"/>
              <a:cs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eaLnBrk="0" hangingPunct="0"/>
            <a:fld id="{5C2F5268-F079-4549-B7BC-B8D4242C6860}" type="slidenum">
              <a:rPr lang="en-US" smtClean="0">
                <a:ea typeface="ヒラギノ角ゴ Pro W3" charset="0"/>
                <a:cs typeface="ヒラギノ角ゴ Pro W3" charset="0"/>
              </a:rPr>
              <a:pPr eaLnBrk="0" hangingPunct="0"/>
              <a:t>‹#›</a:t>
            </a:fld>
            <a:endParaRPr lang="en-US" dirty="0">
              <a:ea typeface="ヒラギノ角ゴ Pro W3" charset="0"/>
              <a:cs typeface="ヒラギノ角ゴ Pro W3" charset="0"/>
            </a:endParaRPr>
          </a:p>
        </p:txBody>
      </p:sp>
    </p:spTree>
    <p:extLst>
      <p:ext uri="{BB962C8B-B14F-4D97-AF65-F5344CB8AC3E}">
        <p14:creationId xmlns:p14="http://schemas.microsoft.com/office/powerpoint/2010/main" val="1528642943"/>
      </p:ext>
    </p:extLst>
  </p:cSld>
  <p:clrMap bg1="lt1" tx1="dk1" bg2="lt2" tx2="dk2" accent1="accent1" accent2="accent2" accent3="accent3" accent4="accent4" accent5="accent5" accent6="accent6" hlink="hlink" folHlink="folHlink"/>
  <p:sldLayoutIdLst>
    <p:sldLayoutId id="2147484550" r:id="rId1"/>
    <p:sldLayoutId id="2147484551" r:id="rId2"/>
    <p:sldLayoutId id="2147484552" r:id="rId3"/>
    <p:sldLayoutId id="2147484553" r:id="rId4"/>
    <p:sldLayoutId id="2147484554" r:id="rId5"/>
    <p:sldLayoutId id="2147484555" r:id="rId6"/>
    <p:sldLayoutId id="2147484556" r:id="rId7"/>
    <p:sldLayoutId id="2147484557" r:id="rId8"/>
    <p:sldLayoutId id="2147484558" r:id="rId9"/>
    <p:sldLayoutId id="2147484559" r:id="rId10"/>
    <p:sldLayoutId id="2147484560" r:id="rId11"/>
  </p:sldLayoutIdLst>
  <p:txStyles>
    <p:titleStyle>
      <a:lvl1pPr algn="ctr" rtl="0" fontAlgn="base">
        <a:spcBef>
          <a:spcPct val="0"/>
        </a:spcBef>
        <a:spcAft>
          <a:spcPct val="0"/>
        </a:spcAft>
        <a:defRPr sz="4400" b="1" i="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fontAlgn="base">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fontAlgn="base">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solidFill>
                  <a:srgbClr val="FFFFFF"/>
                </a:solidFill>
                <a:latin typeface="Arial" panose="020B0604020202020204" pitchFamily="34" charset="0"/>
                <a:ea typeface="SimSun" pitchFamily="2" charset="-128"/>
                <a:cs typeface="SimSun" pitchFamily="2" charset="-128"/>
              </a:defRPr>
            </a:lvl1pPr>
          </a:lstStyle>
          <a:p>
            <a:pPr>
              <a:defRPr/>
            </a:pPr>
            <a:endParaRPr lang="en-US" altLang="zh-CN" dirty="0"/>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solidFill>
                  <a:srgbClr val="FFFFFF"/>
                </a:solidFill>
                <a:latin typeface="Arial" panose="020B0604020202020204" pitchFamily="34" charset="0"/>
                <a:ea typeface="SimSun" charset="0"/>
                <a:cs typeface="SimSun" charset="0"/>
              </a:defRPr>
            </a:lvl1pPr>
          </a:lstStyle>
          <a:p>
            <a:pPr>
              <a:defRPr/>
            </a:pPr>
            <a:fld id="{0D531579-4576-684F-ADEC-30660F1D93AB}" type="slidenum">
              <a:rPr lang="zh-CN" altLang="en-US" smtClean="0"/>
              <a:pPr>
                <a:defRPr/>
              </a:pPr>
              <a:t>‹#›</a:t>
            </a:fld>
            <a:endParaRPr lang="en-US" altLang="zh-CN" dirty="0"/>
          </a:p>
        </p:txBody>
      </p:sp>
      <p:grpSp>
        <p:nvGrpSpPr>
          <p:cNvPr id="107524" name="Group 4"/>
          <p:cNvGrpSpPr>
            <a:grpSpLocks/>
          </p:cNvGrpSpPr>
          <p:nvPr/>
        </p:nvGrpSpPr>
        <p:grpSpPr bwMode="auto">
          <a:xfrm>
            <a:off x="0" y="0"/>
            <a:ext cx="9140825" cy="6850063"/>
            <a:chOff x="0" y="0"/>
            <a:chExt cx="5758" cy="4315"/>
          </a:xfrm>
        </p:grpSpPr>
        <p:grpSp>
          <p:nvGrpSpPr>
            <p:cNvPr id="10752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7534"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cs typeface="Arial" panose="020B0604020202020204" pitchFamily="34"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7530" name="Freeform 12"/>
            <p:cNvSpPr>
              <a:spLocks/>
            </p:cNvSpPr>
            <p:nvPr/>
          </p:nvSpPr>
          <p:spPr bwMode="hidden">
            <a:xfrm>
              <a:off x="0" y="0"/>
              <a:ext cx="5758" cy="1776"/>
            </a:xfrm>
            <a:custGeom>
              <a:avLst/>
              <a:gdLst>
                <a:gd name="T0" fmla="*/ 0 w 5740"/>
                <a:gd name="T1" fmla="*/ 0 h 1906"/>
                <a:gd name="T2" fmla="*/ 0 w 5740"/>
                <a:gd name="T3" fmla="*/ 709 h 1906"/>
                <a:gd name="T4" fmla="*/ 5997 w 5740"/>
                <a:gd name="T5" fmla="*/ 709 h 1906"/>
                <a:gd name="T6" fmla="*/ 5997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cs typeface="Arial" panose="020B0604020202020204" pitchFamily="34"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latin typeface="Arial" panose="020B0604020202020204" pitchFamily="34" charset="0"/>
                <a:ea typeface="SimSun" pitchFamily="2" charset="-128"/>
                <a:cs typeface="SimSun" pitchFamily="2" charset="-128"/>
              </a:defRPr>
            </a:lvl1pPr>
          </a:lstStyle>
          <a:p>
            <a:pPr>
              <a:defRPr/>
            </a:pPr>
            <a:endParaRPr lang="en-US" altLang="zh-CN" dirty="0"/>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1655863711"/>
      </p:ext>
    </p:extLst>
  </p:cSld>
  <p:clrMap bg1="dk2" tx1="lt1" bg2="dk1" tx2="lt2" accent1="accent1" accent2="accent2" accent3="accent3" accent4="accent4" accent5="accent5" accent6="accent6" hlink="hlink" folHlink="folHlink"/>
  <p:sldLayoutIdLst>
    <p:sldLayoutId id="2147484562"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Geneva" pitchFamily="-108"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Geneva" pitchFamily="-108"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Geneva" pitchFamily="-108"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Geneva" pitchFamily="-108"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Geneva" pitchFamily="-108"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pitchFamily="-128" charset="0"/>
        <a:buChar char="n"/>
        <a:defRPr sz="2000">
          <a:solidFill>
            <a:schemeClr val="tx1"/>
          </a:solidFill>
          <a:effectLst>
            <a:outerShdw blurRad="38100" dist="38100" dir="2700000" algn="tl">
              <a:srgbClr val="000000"/>
            </a:outerShdw>
          </a:effectLst>
          <a:latin typeface="+mn-lt"/>
          <a:ea typeface="Geneva" pitchFamily="-108" charset="-128"/>
        </a:defRPr>
      </a:lvl6pPr>
      <a:lvl7pPr marL="2971800" indent="-228600" algn="l" rtl="0" fontAlgn="base">
        <a:spcBef>
          <a:spcPct val="20000"/>
        </a:spcBef>
        <a:spcAft>
          <a:spcPct val="0"/>
        </a:spcAft>
        <a:buClr>
          <a:schemeClr val="hlink"/>
        </a:buClr>
        <a:buSzPct val="70000"/>
        <a:buFont typeface="Wingdings" pitchFamily="-128" charset="0"/>
        <a:buChar char="n"/>
        <a:defRPr sz="2000">
          <a:solidFill>
            <a:schemeClr val="tx1"/>
          </a:solidFill>
          <a:effectLst>
            <a:outerShdw blurRad="38100" dist="38100" dir="2700000" algn="tl">
              <a:srgbClr val="000000"/>
            </a:outerShdw>
          </a:effectLst>
          <a:latin typeface="+mn-lt"/>
          <a:ea typeface="Geneva" pitchFamily="-108" charset="-128"/>
        </a:defRPr>
      </a:lvl7pPr>
      <a:lvl8pPr marL="3429000" indent="-228600" algn="l" rtl="0" fontAlgn="base">
        <a:spcBef>
          <a:spcPct val="20000"/>
        </a:spcBef>
        <a:spcAft>
          <a:spcPct val="0"/>
        </a:spcAft>
        <a:buClr>
          <a:schemeClr val="hlink"/>
        </a:buClr>
        <a:buSzPct val="70000"/>
        <a:buFont typeface="Wingdings" pitchFamily="-128" charset="0"/>
        <a:buChar char="n"/>
        <a:defRPr sz="2000">
          <a:solidFill>
            <a:schemeClr val="tx1"/>
          </a:solidFill>
          <a:effectLst>
            <a:outerShdw blurRad="38100" dist="38100" dir="2700000" algn="tl">
              <a:srgbClr val="000000"/>
            </a:outerShdw>
          </a:effectLst>
          <a:latin typeface="+mn-lt"/>
          <a:ea typeface="Geneva" pitchFamily="-108" charset="-128"/>
        </a:defRPr>
      </a:lvl8pPr>
      <a:lvl9pPr marL="3886200" indent="-228600" algn="l" rtl="0" fontAlgn="base">
        <a:spcBef>
          <a:spcPct val="20000"/>
        </a:spcBef>
        <a:spcAft>
          <a:spcPct val="0"/>
        </a:spcAft>
        <a:buClr>
          <a:schemeClr val="hlink"/>
        </a:buClr>
        <a:buSzPct val="70000"/>
        <a:buFont typeface="Wingdings" pitchFamily="-128" charset="0"/>
        <a:buChar char="n"/>
        <a:defRPr sz="2000">
          <a:solidFill>
            <a:schemeClr val="tx1"/>
          </a:solidFill>
          <a:effectLst>
            <a:outerShdw blurRad="38100" dist="38100" dir="2700000" algn="tl">
              <a:srgbClr val="000000"/>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3666" name="Group 2"/>
          <p:cNvGrpSpPr>
            <a:grpSpLocks/>
          </p:cNvGrpSpPr>
          <p:nvPr/>
        </p:nvGrpSpPr>
        <p:grpSpPr bwMode="auto">
          <a:xfrm>
            <a:off x="0" y="0"/>
            <a:ext cx="9132888" cy="6845300"/>
            <a:chOff x="0" y="0"/>
            <a:chExt cx="5753" cy="4312"/>
          </a:xfrm>
        </p:grpSpPr>
        <p:sp>
          <p:nvSpPr>
            <p:cNvPr id="113670"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1" i="0" dirty="0">
                <a:solidFill>
                  <a:srgbClr val="FFFFFF"/>
                </a:solidFill>
                <a:latin typeface="Arial" panose="020B0604020202020204" pitchFamily="34" charset="0"/>
                <a:cs typeface="Arial" panose="020B0604020202020204" pitchFamily="34" charset="0"/>
              </a:endParaRPr>
            </a:p>
          </p:txBody>
        </p:sp>
        <p:grpSp>
          <p:nvGrpSpPr>
            <p:cNvPr id="113671" name="Group 4"/>
            <p:cNvGrpSpPr>
              <a:grpSpLocks/>
            </p:cNvGrpSpPr>
            <p:nvPr/>
          </p:nvGrpSpPr>
          <p:grpSpPr bwMode="auto">
            <a:xfrm>
              <a:off x="246" y="204"/>
              <a:ext cx="5271" cy="3889"/>
              <a:chOff x="246" y="204"/>
              <a:chExt cx="5271" cy="3889"/>
            </a:xfrm>
          </p:grpSpPr>
          <p:sp>
            <p:nvSpPr>
              <p:cNvPr id="65946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13677"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cs typeface="Arial" panose="020B0604020202020204" pitchFamily="34" charset="0"/>
                </a:endParaRPr>
              </a:p>
            </p:txBody>
          </p:sp>
          <p:sp>
            <p:nvSpPr>
              <p:cNvPr id="113678"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cs typeface="Arial" panose="020B0604020202020204" pitchFamily="34" charset="0"/>
                </a:endParaRPr>
              </a:p>
            </p:txBody>
          </p:sp>
          <p:sp>
            <p:nvSpPr>
              <p:cNvPr id="113679"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cs typeface="Arial" panose="020B0604020202020204" pitchFamily="34" charset="0"/>
                </a:endParaRPr>
              </a:p>
            </p:txBody>
          </p:sp>
          <p:sp>
            <p:nvSpPr>
              <p:cNvPr id="113680"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cs typeface="Arial" panose="020B0604020202020204" pitchFamily="34" charset="0"/>
                </a:endParaRPr>
              </a:p>
            </p:txBody>
          </p:sp>
          <p:sp>
            <p:nvSpPr>
              <p:cNvPr id="113681"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cs typeface="Arial" panose="020B0604020202020204" pitchFamily="34" charset="0"/>
                </a:endParaRPr>
              </a:p>
            </p:txBody>
          </p:sp>
          <p:sp>
            <p:nvSpPr>
              <p:cNvPr id="113682"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cs typeface="Arial" panose="020B0604020202020204" pitchFamily="34" charset="0"/>
                </a:endParaRPr>
              </a:p>
            </p:txBody>
          </p:sp>
          <p:sp>
            <p:nvSpPr>
              <p:cNvPr id="113683"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cs typeface="Arial" panose="020B0604020202020204" pitchFamily="34" charset="0"/>
                </a:endParaRPr>
              </a:p>
            </p:txBody>
          </p:sp>
          <p:sp>
            <p:nvSpPr>
              <p:cNvPr id="113684"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cs typeface="Arial" panose="020B0604020202020204" pitchFamily="34" charset="0"/>
                </a:endParaRPr>
              </a:p>
            </p:txBody>
          </p:sp>
          <p:sp>
            <p:nvSpPr>
              <p:cNvPr id="113685"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cs typeface="Arial" panose="020B0604020202020204" pitchFamily="34" charset="0"/>
                </a:endParaRPr>
              </a:p>
            </p:txBody>
          </p:sp>
          <p:sp>
            <p:nvSpPr>
              <p:cNvPr id="113686"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cs typeface="Arial" panose="020B0604020202020204" pitchFamily="34" charset="0"/>
                </a:endParaRPr>
              </a:p>
            </p:txBody>
          </p:sp>
          <p:sp>
            <p:nvSpPr>
              <p:cNvPr id="113687"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cs typeface="Arial" panose="020B0604020202020204" pitchFamily="34" charset="0"/>
                </a:endParaRPr>
              </a:p>
            </p:txBody>
          </p:sp>
          <p:sp>
            <p:nvSpPr>
              <p:cNvPr id="113688"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cs typeface="Arial" panose="020B0604020202020204" pitchFamily="34" charset="0"/>
                </a:endParaRPr>
              </a:p>
            </p:txBody>
          </p:sp>
          <p:sp>
            <p:nvSpPr>
              <p:cNvPr id="113689"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cs typeface="Arial" panose="020B0604020202020204" pitchFamily="34" charset="0"/>
                </a:endParaRPr>
              </a:p>
            </p:txBody>
          </p:sp>
          <p:sp>
            <p:nvSpPr>
              <p:cNvPr id="113690"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cs typeface="Arial" panose="020B0604020202020204" pitchFamily="34" charset="0"/>
                </a:endParaRPr>
              </a:p>
            </p:txBody>
          </p:sp>
          <p:sp>
            <p:nvSpPr>
              <p:cNvPr id="113691"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cs typeface="Arial" panose="020B0604020202020204" pitchFamily="34" charset="0"/>
                </a:endParaRPr>
              </a:p>
            </p:txBody>
          </p:sp>
          <p:sp>
            <p:nvSpPr>
              <p:cNvPr id="113692"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cs typeface="Arial" panose="020B0604020202020204" pitchFamily="34" charset="0"/>
                </a:endParaRPr>
              </a:p>
            </p:txBody>
          </p:sp>
          <p:sp>
            <p:nvSpPr>
              <p:cNvPr id="113693"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cs typeface="Arial" panose="020B0604020202020204" pitchFamily="34" charset="0"/>
                </a:endParaRPr>
              </a:p>
            </p:txBody>
          </p:sp>
          <p:sp>
            <p:nvSpPr>
              <p:cNvPr id="113694"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cs typeface="Arial" panose="020B0604020202020204" pitchFamily="34" charset="0"/>
                </a:endParaRPr>
              </a:p>
            </p:txBody>
          </p:sp>
          <p:sp>
            <p:nvSpPr>
              <p:cNvPr id="113695"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cs typeface="Arial" panose="020B0604020202020204" pitchFamily="34" charset="0"/>
                </a:endParaRPr>
              </a:p>
            </p:txBody>
          </p:sp>
          <p:sp>
            <p:nvSpPr>
              <p:cNvPr id="113696"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cs typeface="Arial" panose="020B0604020202020204" pitchFamily="34" charset="0"/>
                </a:endParaRPr>
              </a:p>
            </p:txBody>
          </p:sp>
          <p:sp>
            <p:nvSpPr>
              <p:cNvPr id="113697"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cs typeface="Arial" panose="020B0604020202020204" pitchFamily="34" charset="0"/>
                </a:endParaRPr>
              </a:p>
            </p:txBody>
          </p:sp>
          <p:sp>
            <p:nvSpPr>
              <p:cNvPr id="113698"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cs typeface="Arial" panose="020B0604020202020204" pitchFamily="34" charset="0"/>
                </a:endParaRPr>
              </a:p>
            </p:txBody>
          </p:sp>
        </p:grpSp>
        <p:grpSp>
          <p:nvGrpSpPr>
            <p:cNvPr id="113672" name="Group 28"/>
            <p:cNvGrpSpPr>
              <a:grpSpLocks/>
            </p:cNvGrpSpPr>
            <p:nvPr/>
          </p:nvGrpSpPr>
          <p:grpSpPr bwMode="auto">
            <a:xfrm>
              <a:off x="0" y="0"/>
              <a:ext cx="1246" cy="1232"/>
              <a:chOff x="0" y="0"/>
              <a:chExt cx="1246" cy="1232"/>
            </a:xfrm>
          </p:grpSpPr>
          <p:sp>
            <p:nvSpPr>
              <p:cNvPr id="113673"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1" i="0" dirty="0">
                  <a:solidFill>
                    <a:srgbClr val="FFFFFF"/>
                  </a:solidFill>
                  <a:latin typeface="Arial" panose="020B0604020202020204" pitchFamily="34" charset="0"/>
                  <a:cs typeface="Arial" panose="020B0604020202020204" pitchFamily="34" charset="0"/>
                </a:endParaRPr>
              </a:p>
            </p:txBody>
          </p:sp>
          <p:sp>
            <p:nvSpPr>
              <p:cNvPr id="113674"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1" i="0" dirty="0">
                  <a:solidFill>
                    <a:srgbClr val="FFFFFF"/>
                  </a:solidFill>
                  <a:latin typeface="Arial" panose="020B0604020202020204" pitchFamily="34" charset="0"/>
                  <a:cs typeface="Arial" panose="020B0604020202020204" pitchFamily="34" charset="0"/>
                </a:endParaRPr>
              </a:p>
            </p:txBody>
          </p:sp>
          <p:sp>
            <p:nvSpPr>
              <p:cNvPr id="113675"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1" i="0" dirty="0">
                  <a:solidFill>
                    <a:srgbClr val="FFFFFF"/>
                  </a:solidFill>
                  <a:latin typeface="Arial" panose="020B0604020202020204" pitchFamily="34" charset="0"/>
                  <a:cs typeface="Arial" panose="020B0604020202020204" pitchFamily="34" charset="0"/>
                </a:endParaRPr>
              </a:p>
            </p:txBody>
          </p:sp>
        </p:grpSp>
      </p:grpSp>
      <p:sp>
        <p:nvSpPr>
          <p:cNvPr id="48131" name="Text Box 32"/>
          <p:cNvSpPr txBox="1">
            <a:spLocks noChangeArrowheads="1"/>
          </p:cNvSpPr>
          <p:nvPr/>
        </p:nvSpPr>
        <p:spPr bwMode="auto">
          <a:xfrm>
            <a:off x="8364538" y="6486525"/>
            <a:ext cx="184150" cy="304800"/>
          </a:xfrm>
          <a:prstGeom prst="rect">
            <a:avLst/>
          </a:prstGeom>
          <a:noFill/>
          <a:ln>
            <a:noFill/>
          </a:ln>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defRPr/>
            </a:pPr>
            <a:endParaRPr lang="zh-CN" altLang="en-US" sz="1400" b="1" i="0" dirty="0">
              <a:solidFill>
                <a:srgbClr val="FFFFFF"/>
              </a:solidFill>
              <a:latin typeface="Arial" panose="020B0604020202020204" pitchFamily="34" charset="0"/>
              <a:ea typeface="SimSun" charset="0"/>
              <a:cs typeface="SimSun" charset="0"/>
            </a:endParaRPr>
          </a:p>
        </p:txBody>
      </p:sp>
      <p:sp>
        <p:nvSpPr>
          <p:cNvPr id="48132" name="Text Box 33"/>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defRPr/>
            </a:pPr>
            <a:r>
              <a:rPr lang="en-US" altLang="zh-CN" sz="900" b="1" i="0" dirty="0">
                <a:solidFill>
                  <a:srgbClr val="FFFFFF"/>
                </a:solidFill>
                <a:latin typeface="Arial" panose="020B0604020202020204" pitchFamily="34" charset="0"/>
                <a:ea typeface="SimSun" charset="0"/>
                <a:cs typeface="SimSun" charset="0"/>
              </a:rPr>
              <a:t>©2003 TBBMI</a:t>
            </a:r>
          </a:p>
        </p:txBody>
      </p:sp>
      <p:sp>
        <p:nvSpPr>
          <p:cNvPr id="659490" name="Rectangle 34"/>
          <p:cNvSpPr>
            <a:spLocks noChangeArrowheads="1"/>
          </p:cNvSpPr>
          <p:nvPr/>
        </p:nvSpPr>
        <p:spPr bwMode="auto">
          <a:xfrm>
            <a:off x="7543800" y="6515100"/>
            <a:ext cx="736600" cy="268288"/>
          </a:xfrm>
          <a:prstGeom prst="rect">
            <a:avLst/>
          </a:prstGeom>
          <a:noFill/>
          <a:ln w="12700">
            <a:noFill/>
            <a:miter lim="800000"/>
            <a:headEnd/>
            <a:tailEnd/>
          </a:ln>
          <a:effectLst/>
        </p:spPr>
        <p:txBody>
          <a:bodyPr wrap="none" anchor="ctr">
            <a:spAutoFit/>
          </a:bodyPr>
          <a:lstStyle/>
          <a:p>
            <a:pPr algn="ctr" eaLnBrk="0" hangingPunct="0">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7.5.03b.</a:t>
            </a:r>
          </a:p>
        </p:txBody>
      </p:sp>
    </p:spTree>
    <p:extLst>
      <p:ext uri="{BB962C8B-B14F-4D97-AF65-F5344CB8AC3E}">
        <p14:creationId xmlns:p14="http://schemas.microsoft.com/office/powerpoint/2010/main" val="737805376"/>
      </p:ext>
    </p:extLst>
  </p:cSld>
  <p:clrMap bg1="dk2" tx1="lt1" bg2="dk1" tx2="lt2" accent1="accent1" accent2="accent2" accent3="accent3" accent4="accent4" accent5="accent5" accent6="accent6" hlink="hlink" folHlink="folHlink"/>
  <p:sldLayoutIdLst>
    <p:sldLayoutId id="2147484564" r:id="rId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pitchFamily="-108"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Geneva" pitchFamily="-108"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Geneva" pitchFamily="-108"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Geneva" pitchFamily="-108"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Geneva" pitchFamily="-108"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5714"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1572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2400" b="1" i="0" dirty="0">
                <a:solidFill>
                  <a:srgbClr val="FFFFFF"/>
                </a:solidFill>
                <a:latin typeface="Arial" panose="020B0604020202020204" pitchFamily="34" charset="0"/>
                <a:cs typeface="Arial" panose="020B0604020202020204" pitchFamily="34" charset="0"/>
              </a:endParaRPr>
            </a:p>
          </p:txBody>
        </p:sp>
        <p:sp>
          <p:nvSpPr>
            <p:cNvPr id="11572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2400" b="1" i="0" dirty="0">
                <a:solidFill>
                  <a:srgbClr val="FFFFFF"/>
                </a:solidFill>
                <a:latin typeface="Arial" panose="020B0604020202020204" pitchFamily="34" charset="0"/>
                <a:cs typeface="Arial" panose="020B0604020202020204" pitchFamily="34" charset="0"/>
              </a:endParaRPr>
            </a:p>
          </p:txBody>
        </p:sp>
        <p:sp>
          <p:nvSpPr>
            <p:cNvPr id="11572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2400" b="1" i="0" dirty="0">
                <a:solidFill>
                  <a:srgbClr val="FFFFFF"/>
                </a:solidFill>
                <a:latin typeface="Arial" panose="020B0604020202020204" pitchFamily="34" charset="0"/>
                <a:cs typeface="Arial" panose="020B0604020202020204" pitchFamily="34"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ltLang="zh-CN" dirty="0"/>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effectLst>
                  <a:outerShdw blurRad="38100" dist="38100" dir="2700000" algn="tl">
                    <a:srgbClr val="010199"/>
                  </a:outerShdw>
                </a:effectLst>
                <a:latin typeface="Arial" panose="020B0604020202020204" pitchFamily="34" charset="0"/>
                <a:ea typeface="SimSun" pitchFamily="2" charset="-128"/>
                <a:cs typeface="SimSun" pitchFamily="2" charset="-128"/>
              </a:defRPr>
            </a:lvl1pPr>
          </a:lstStyle>
          <a:p>
            <a:pPr>
              <a:defRPr/>
            </a:pPr>
            <a:endParaRPr lang="en-US" altLang="zh-CN" dirty="0"/>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effectLst>
                  <a:outerShdw blurRad="38100" dist="38100" dir="2700000" algn="tl">
                    <a:srgbClr val="010199"/>
                  </a:outerShdw>
                </a:effectLst>
                <a:latin typeface="Arial" panose="020B0604020202020204" pitchFamily="34" charset="0"/>
                <a:ea typeface="SimSun" pitchFamily="2" charset="-128"/>
                <a:cs typeface="SimSun" pitchFamily="2" charset="-128"/>
              </a:defRPr>
            </a:lvl1pPr>
          </a:lstStyle>
          <a:p>
            <a:pPr>
              <a:defRPr/>
            </a:pPr>
            <a:endParaRPr lang="en-US" altLang="zh-CN" dirty="0"/>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10199"/>
                  </a:outerShdw>
                </a:effectLst>
                <a:latin typeface="Arial" panose="020B0604020202020204" pitchFamily="34" charset="0"/>
                <a:ea typeface="SimSun" charset="0"/>
                <a:cs typeface="SimSun" charset="0"/>
              </a:defRPr>
            </a:lvl1pPr>
          </a:lstStyle>
          <a:p>
            <a:pPr>
              <a:defRPr/>
            </a:pPr>
            <a:fld id="{793646E7-EF14-9D47-A372-E5109CE064F7}" type="slidenum">
              <a:rPr lang="zh-CN" altLang="en-US" smtClean="0"/>
              <a:pPr>
                <a:defRPr/>
              </a:pPr>
              <a:t>‹#›</a:t>
            </a:fld>
            <a:endParaRPr lang="en-US" altLang="zh-CN" dirty="0"/>
          </a:p>
        </p:txBody>
      </p:sp>
    </p:spTree>
    <p:extLst>
      <p:ext uri="{BB962C8B-B14F-4D97-AF65-F5344CB8AC3E}">
        <p14:creationId xmlns:p14="http://schemas.microsoft.com/office/powerpoint/2010/main" val="1450864762"/>
      </p:ext>
    </p:extLst>
  </p:cSld>
  <p:clrMap bg1="dk2" tx1="lt1" bg2="dk1" tx2="lt2" accent1="accent1" accent2="accent2" accent3="accent3" accent4="accent4" accent5="accent5" accent6="accent6" hlink="hlink" folHlink="folHlink"/>
  <p:sldLayoutIdLst>
    <p:sldLayoutId id="2147484566" r:id="rId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charset="0"/>
          <a:cs typeface="Geneva"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charset="-128"/>
          <a:cs typeface="ＭＳ Ｐゴシック"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charset="-128"/>
        </a:defRPr>
      </a:lvl5pPr>
      <a:lvl6pPr marL="25146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6pPr>
      <a:lvl7pPr marL="29718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7pPr>
      <a:lvl8pPr marL="34290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8pPr>
      <a:lvl9pPr marL="38862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Times New Roman" charset="0"/>
                <a:cs typeface="Arial" panose="020B0604020202020204" pitchFamily="34" charset="0"/>
              </a:defRPr>
            </a:lvl1pPr>
          </a:lstStyle>
          <a:p>
            <a:pPr eaLnBrk="0" hangingPunct="0">
              <a:defRPr/>
            </a:pPr>
            <a:fld id="{C7FCEC4A-0619-534F-AB0C-4C4D1986DF16}" type="slidenum">
              <a:rPr lang="en-US" smtClean="0"/>
              <a:pPr eaLnBrk="0" hangingPunct="0">
                <a:defRPr/>
              </a:pPr>
              <a:t>‹#›</a:t>
            </a:fld>
            <a:endParaRPr lang="en-US" dirty="0"/>
          </a:p>
        </p:txBody>
      </p:sp>
    </p:spTree>
    <p:extLst>
      <p:ext uri="{BB962C8B-B14F-4D97-AF65-F5344CB8AC3E}">
        <p14:creationId xmlns:p14="http://schemas.microsoft.com/office/powerpoint/2010/main" val="2641246245"/>
      </p:ext>
    </p:extLst>
  </p:cSld>
  <p:clrMap bg1="lt1" tx1="dk1" bg2="lt2" tx2="dk2" accent1="accent1" accent2="accent2" accent3="accent3" accent4="accent4" accent5="accent5" accent6="accent6" hlink="hlink" folHlink="folHlink"/>
  <p:sldLayoutIdLst>
    <p:sldLayoutId id="2147484568" r:id="rId1"/>
    <p:sldLayoutId id="2147484569" r:id="rId2"/>
    <p:sldLayoutId id="2147484570" r:id="rId3"/>
    <p:sldLayoutId id="2147484571" r:id="rId4"/>
    <p:sldLayoutId id="2147484572" r:id="rId5"/>
    <p:sldLayoutId id="2147484573" r:id="rId6"/>
    <p:sldLayoutId id="2147484574" r:id="rId7"/>
    <p:sldLayoutId id="2147484575" r:id="rId8"/>
    <p:sldLayoutId id="2147484576" r:id="rId9"/>
    <p:sldLayoutId id="2147484577" r:id="rId10"/>
    <p:sldLayoutId id="2147484578" r:id="rId11"/>
    <p:sldLayoutId id="2147484579" r:id="rId12"/>
    <p:sldLayoutId id="2147484580"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533723"/>
      </p:ext>
    </p:extLst>
  </p:cSld>
  <p:clrMap bg1="lt1" tx1="dk1" bg2="lt2" tx2="dk2" accent1="accent1" accent2="accent2" accent3="accent3" accent4="accent4" accent5="accent5" accent6="accent6" hlink="hlink" folHlink="folHlink"/>
  <p:sldLayoutIdLst>
    <p:sldLayoutId id="2147484582" r:id="rId1"/>
    <p:sldLayoutId id="2147484583" r:id="rId2"/>
    <p:sldLayoutId id="2147484584" r:id="rId3"/>
    <p:sldLayoutId id="2147484585" r:id="rId4"/>
    <p:sldLayoutId id="2147484586" r:id="rId5"/>
    <p:sldLayoutId id="2147484587" r:id="rId6"/>
    <p:sldLayoutId id="2147484588" r:id="rId7"/>
    <p:sldLayoutId id="2147484589" r:id="rId8"/>
    <p:sldLayoutId id="2147484590" r:id="rId9"/>
    <p:sldLayoutId id="2147484591" r:id="rId10"/>
    <p:sldLayoutId id="2147484592" r:id="rId11"/>
  </p:sldLayoutIdLst>
  <p:txStyles>
    <p:titleStyle>
      <a:lvl1pPr algn="ctr" defTabSz="914400" rtl="0" eaLnBrk="1" latinLnBrk="0" hangingPunct="1">
        <a:spcBef>
          <a:spcPct val="0"/>
        </a:spcBef>
        <a:buNone/>
        <a:defRPr sz="4400" b="1" kern="1200">
          <a:solidFill>
            <a:srgbClr val="FFFFFF"/>
          </a:solidFill>
          <a:effectLst>
            <a:glow rad="101600">
              <a:schemeClr val="tx1"/>
            </a:glo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rgbClr val="FFFFFF"/>
          </a:solidFill>
          <a:effectLst>
            <a:glow rad="101600">
              <a:schemeClr val="tx1"/>
            </a:glo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rgbClr val="FFFFFF"/>
          </a:solidFill>
          <a:effectLst>
            <a:glow rad="101600">
              <a:schemeClr val="tx1"/>
            </a:glow>
          </a:effectLst>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rgbClr val="FFFFFF"/>
          </a:solidFill>
          <a:effectLst>
            <a:glow rad="101600">
              <a:schemeClr val="tx1"/>
            </a:glow>
          </a:effectLst>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rgbClr val="FFFFFF"/>
          </a:solidFill>
          <a:effectLst>
            <a:glow rad="101600">
              <a:schemeClr val="tx1"/>
            </a:glo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rgbClr val="FFFFFF"/>
          </a:solidFill>
          <a:effectLst>
            <a:glow rad="101600">
              <a:schemeClr val="tx1"/>
            </a:glo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782"/>
        <p:cNvGrpSpPr/>
        <p:nvPr/>
      </p:nvGrpSpPr>
      <p:grpSpPr>
        <a:xfrm>
          <a:off x="0" y="0"/>
          <a:ext cx="0" cy="0"/>
          <a:chOff x="0" y="0"/>
          <a:chExt cx="0" cy="0"/>
        </a:xfrm>
      </p:grpSpPr>
      <p:grpSp>
        <p:nvGrpSpPr>
          <p:cNvPr id="783" name="Google Shape;783;p116"/>
          <p:cNvGrpSpPr/>
          <p:nvPr/>
        </p:nvGrpSpPr>
        <p:grpSpPr>
          <a:xfrm>
            <a:off x="0" y="0"/>
            <a:ext cx="9132888" cy="6845300"/>
            <a:chOff x="0" y="0"/>
            <a:chExt cx="5753" cy="4312"/>
          </a:xfrm>
        </p:grpSpPr>
        <p:sp>
          <p:nvSpPr>
            <p:cNvPr id="784" name="Google Shape;784;p116"/>
            <p:cNvSpPr/>
            <p:nvPr/>
          </p:nvSpPr>
          <p:spPr>
            <a:xfrm>
              <a:off x="0" y="0"/>
              <a:ext cx="5753" cy="4312"/>
            </a:xfrm>
            <a:prstGeom prst="rect">
              <a:avLst/>
            </a:prstGeom>
            <a:gradFill>
              <a:gsLst>
                <a:gs pos="0">
                  <a:srgbClr val="790015"/>
                </a:gs>
                <a:gs pos="100000">
                  <a:srgbClr val="6D0012"/>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grpSp>
          <p:nvGrpSpPr>
            <p:cNvPr id="785" name="Google Shape;785;p116"/>
            <p:cNvGrpSpPr/>
            <p:nvPr/>
          </p:nvGrpSpPr>
          <p:grpSpPr>
            <a:xfrm>
              <a:off x="246" y="204"/>
              <a:ext cx="5271" cy="3889"/>
              <a:chOff x="246" y="204"/>
              <a:chExt cx="5271" cy="3889"/>
            </a:xfrm>
          </p:grpSpPr>
          <p:sp>
            <p:nvSpPr>
              <p:cNvPr id="786" name="Google Shape;786;p116"/>
              <p:cNvSpPr/>
              <p:nvPr/>
            </p:nvSpPr>
            <p:spPr>
              <a:xfrm>
                <a:off x="294" y="228"/>
                <a:ext cx="5217" cy="3850"/>
              </a:xfrm>
              <a:prstGeom prst="rect">
                <a:avLst/>
              </a:prstGeom>
              <a:solidFill>
                <a:srgbClr val="535353"/>
              </a:solidFill>
              <a:ln>
                <a:noFill/>
              </a:ln>
              <a:effectLst>
                <a:outerShdw blurRad="63500" dist="197566" dir="2700000" algn="ctr" rotWithShape="0">
                  <a:srgbClr val="000000">
                    <a:alpha val="7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787" name="Google Shape;787;p116"/>
              <p:cNvSpPr/>
              <p:nvPr/>
            </p:nvSpPr>
            <p:spPr>
              <a:xfrm>
                <a:off x="3002" y="378"/>
                <a:ext cx="1411" cy="3440"/>
              </a:xfrm>
              <a:custGeom>
                <a:avLst/>
                <a:gdLst/>
                <a:ahLst/>
                <a:cxnLst/>
                <a:rect l="l" t="t" r="r" b="b"/>
                <a:pathLst>
                  <a:path w="1411" h="3440" extrusionOk="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788" name="Google Shape;788;p116"/>
              <p:cNvSpPr/>
              <p:nvPr/>
            </p:nvSpPr>
            <p:spPr>
              <a:xfrm>
                <a:off x="522" y="3415"/>
                <a:ext cx="1965" cy="490"/>
              </a:xfrm>
              <a:custGeom>
                <a:avLst/>
                <a:gdLst/>
                <a:ahLst/>
                <a:cxnLst/>
                <a:rect l="l" t="t" r="r" b="b"/>
                <a:pathLst>
                  <a:path w="1965" h="490" extrusionOk="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789" name="Google Shape;789;p116"/>
              <p:cNvSpPr/>
              <p:nvPr/>
            </p:nvSpPr>
            <p:spPr>
              <a:xfrm>
                <a:off x="4384" y="399"/>
                <a:ext cx="1042" cy="1764"/>
              </a:xfrm>
              <a:custGeom>
                <a:avLst/>
                <a:gdLst/>
                <a:ahLst/>
                <a:cxnLst/>
                <a:rect l="l" t="t" r="r" b="b"/>
                <a:pathLst>
                  <a:path w="1042" h="1764" extrusionOk="0">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790" name="Google Shape;790;p116"/>
              <p:cNvSpPr/>
              <p:nvPr/>
            </p:nvSpPr>
            <p:spPr>
              <a:xfrm>
                <a:off x="502" y="1226"/>
                <a:ext cx="4882" cy="1403"/>
              </a:xfrm>
              <a:custGeom>
                <a:avLst/>
                <a:gdLst/>
                <a:ahLst/>
                <a:cxnLst/>
                <a:rect l="l" t="t" r="r" b="b"/>
                <a:pathLst>
                  <a:path w="4882" h="1403" extrusionOk="0">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791" name="Google Shape;791;p116"/>
              <p:cNvSpPr/>
              <p:nvPr/>
            </p:nvSpPr>
            <p:spPr>
              <a:xfrm>
                <a:off x="418" y="549"/>
                <a:ext cx="4993" cy="3253"/>
              </a:xfrm>
              <a:custGeom>
                <a:avLst/>
                <a:gdLst/>
                <a:ahLst/>
                <a:cxnLst/>
                <a:rect l="l" t="t" r="r" b="b"/>
                <a:pathLst>
                  <a:path w="4993" h="3253" extrusionOk="0">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792" name="Google Shape;792;p116"/>
              <p:cNvSpPr/>
              <p:nvPr/>
            </p:nvSpPr>
            <p:spPr>
              <a:xfrm>
                <a:off x="529" y="515"/>
                <a:ext cx="672" cy="605"/>
              </a:xfrm>
              <a:custGeom>
                <a:avLst/>
                <a:gdLst/>
                <a:ahLst/>
                <a:cxnLst/>
                <a:rect l="l" t="t" r="r" b="b"/>
                <a:pathLst>
                  <a:path w="672" h="605" extrusionOk="0">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793" name="Google Shape;793;p116"/>
              <p:cNvSpPr/>
              <p:nvPr/>
            </p:nvSpPr>
            <p:spPr>
              <a:xfrm>
                <a:off x="502" y="378"/>
                <a:ext cx="1136" cy="2540"/>
              </a:xfrm>
              <a:custGeom>
                <a:avLst/>
                <a:gdLst/>
                <a:ahLst/>
                <a:cxnLst/>
                <a:rect l="l" t="t" r="r" b="b"/>
                <a:pathLst>
                  <a:path w="1136" h="2540" extrusionOk="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794" name="Google Shape;794;p116"/>
              <p:cNvSpPr/>
              <p:nvPr/>
            </p:nvSpPr>
            <p:spPr>
              <a:xfrm>
                <a:off x="1328" y="1009"/>
                <a:ext cx="1978" cy="422"/>
              </a:xfrm>
              <a:custGeom>
                <a:avLst/>
                <a:gdLst/>
                <a:ahLst/>
                <a:cxnLst/>
                <a:rect l="l" t="t" r="r" b="b"/>
                <a:pathLst>
                  <a:path w="1978" h="422" extrusionOk="0">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795" name="Google Shape;795;p116"/>
              <p:cNvSpPr/>
              <p:nvPr/>
            </p:nvSpPr>
            <p:spPr>
              <a:xfrm>
                <a:off x="3466" y="559"/>
                <a:ext cx="1827" cy="880"/>
              </a:xfrm>
              <a:custGeom>
                <a:avLst/>
                <a:gdLst/>
                <a:ahLst/>
                <a:cxnLst/>
                <a:rect l="l" t="t" r="r" b="b"/>
                <a:pathLst>
                  <a:path w="1827" h="880" extrusionOk="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796" name="Google Shape;796;p116"/>
              <p:cNvSpPr/>
              <p:nvPr/>
            </p:nvSpPr>
            <p:spPr>
              <a:xfrm>
                <a:off x="531" y="356"/>
                <a:ext cx="4812" cy="3462"/>
              </a:xfrm>
              <a:custGeom>
                <a:avLst/>
                <a:gdLst/>
                <a:ahLst/>
                <a:cxnLst/>
                <a:rect l="l" t="t" r="r" b="b"/>
                <a:pathLst>
                  <a:path w="4812" h="3462" extrusionOk="0">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797" name="Google Shape;797;p116"/>
              <p:cNvSpPr/>
              <p:nvPr/>
            </p:nvSpPr>
            <p:spPr>
              <a:xfrm>
                <a:off x="246" y="204"/>
                <a:ext cx="5271" cy="117"/>
              </a:xfrm>
              <a:custGeom>
                <a:avLst/>
                <a:gdLst/>
                <a:ahLst/>
                <a:cxnLst/>
                <a:rect l="l" t="t" r="r" b="b"/>
                <a:pathLst>
                  <a:path w="5271" h="117" extrusionOk="0">
                    <a:moveTo>
                      <a:pt x="0" y="0"/>
                    </a:moveTo>
                    <a:lnTo>
                      <a:pt x="108" y="116"/>
                    </a:lnTo>
                    <a:lnTo>
                      <a:pt x="5162" y="116"/>
                    </a:lnTo>
                    <a:lnTo>
                      <a:pt x="5270" y="0"/>
                    </a:lnTo>
                    <a:lnTo>
                      <a:pt x="0" y="0"/>
                    </a:lnTo>
                  </a:path>
                </a:pathLst>
              </a:custGeom>
              <a:solidFill>
                <a:srgbClr val="9A9A9A"/>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798" name="Google Shape;798;p116"/>
              <p:cNvSpPr/>
              <p:nvPr/>
            </p:nvSpPr>
            <p:spPr>
              <a:xfrm>
                <a:off x="246" y="204"/>
                <a:ext cx="107" cy="3889"/>
              </a:xfrm>
              <a:custGeom>
                <a:avLst/>
                <a:gdLst/>
                <a:ahLst/>
                <a:cxnLst/>
                <a:rect l="l" t="t" r="r" b="b"/>
                <a:pathLst>
                  <a:path w="107" h="3889" extrusionOk="0">
                    <a:moveTo>
                      <a:pt x="0" y="0"/>
                    </a:moveTo>
                    <a:lnTo>
                      <a:pt x="0" y="3888"/>
                    </a:lnTo>
                    <a:lnTo>
                      <a:pt x="106" y="3772"/>
                    </a:lnTo>
                    <a:lnTo>
                      <a:pt x="106" y="116"/>
                    </a:lnTo>
                    <a:lnTo>
                      <a:pt x="0" y="0"/>
                    </a:lnTo>
                  </a:path>
                </a:pathLst>
              </a:custGeom>
              <a:solidFill>
                <a:srgbClr val="747474"/>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799" name="Google Shape;799;p116"/>
              <p:cNvSpPr/>
              <p:nvPr/>
            </p:nvSpPr>
            <p:spPr>
              <a:xfrm>
                <a:off x="5410" y="204"/>
                <a:ext cx="107" cy="3889"/>
              </a:xfrm>
              <a:custGeom>
                <a:avLst/>
                <a:gdLst/>
                <a:ahLst/>
                <a:cxnLst/>
                <a:rect l="l" t="t" r="r" b="b"/>
                <a:pathLst>
                  <a:path w="107" h="3889" extrusionOk="0">
                    <a:moveTo>
                      <a:pt x="0" y="116"/>
                    </a:moveTo>
                    <a:lnTo>
                      <a:pt x="0" y="3772"/>
                    </a:lnTo>
                    <a:lnTo>
                      <a:pt x="106" y="3888"/>
                    </a:lnTo>
                    <a:lnTo>
                      <a:pt x="106" y="0"/>
                    </a:lnTo>
                    <a:lnTo>
                      <a:pt x="0" y="116"/>
                    </a:lnTo>
                  </a:path>
                </a:pathLst>
              </a:custGeom>
              <a:solidFill>
                <a:srgbClr val="747474"/>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800" name="Google Shape;800;p116"/>
              <p:cNvSpPr/>
              <p:nvPr/>
            </p:nvSpPr>
            <p:spPr>
              <a:xfrm>
                <a:off x="246" y="3976"/>
                <a:ext cx="5271" cy="117"/>
              </a:xfrm>
              <a:custGeom>
                <a:avLst/>
                <a:gdLst/>
                <a:ahLst/>
                <a:cxnLst/>
                <a:rect l="l" t="t" r="r" b="b"/>
                <a:pathLst>
                  <a:path w="5271" h="117" extrusionOk="0">
                    <a:moveTo>
                      <a:pt x="108" y="0"/>
                    </a:moveTo>
                    <a:lnTo>
                      <a:pt x="5162" y="0"/>
                    </a:lnTo>
                    <a:lnTo>
                      <a:pt x="5270" y="116"/>
                    </a:lnTo>
                    <a:lnTo>
                      <a:pt x="0" y="116"/>
                    </a:lnTo>
                    <a:lnTo>
                      <a:pt x="108" y="0"/>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801" name="Google Shape;801;p116"/>
              <p:cNvSpPr/>
              <p:nvPr/>
            </p:nvSpPr>
            <p:spPr>
              <a:xfrm>
                <a:off x="5410" y="320"/>
                <a:ext cx="80" cy="1873"/>
              </a:xfrm>
              <a:custGeom>
                <a:avLst/>
                <a:gdLst/>
                <a:ahLst/>
                <a:cxnLst/>
                <a:rect l="l" t="t" r="r" b="b"/>
                <a:pathLst>
                  <a:path w="80" h="1873" extrusionOk="0">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802" name="Google Shape;802;p116"/>
              <p:cNvSpPr/>
              <p:nvPr/>
            </p:nvSpPr>
            <p:spPr>
              <a:xfrm>
                <a:off x="931" y="3992"/>
                <a:ext cx="1494" cy="80"/>
              </a:xfrm>
              <a:custGeom>
                <a:avLst/>
                <a:gdLst/>
                <a:ahLst/>
                <a:cxnLst/>
                <a:rect l="l" t="t" r="r" b="b"/>
                <a:pathLst>
                  <a:path w="1494" h="80" extrusionOk="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803" name="Google Shape;803;p116"/>
              <p:cNvSpPr/>
              <p:nvPr/>
            </p:nvSpPr>
            <p:spPr>
              <a:xfrm>
                <a:off x="2773" y="3976"/>
                <a:ext cx="1722" cy="81"/>
              </a:xfrm>
              <a:custGeom>
                <a:avLst/>
                <a:gdLst/>
                <a:ahLst/>
                <a:cxnLst/>
                <a:rect l="l" t="t" r="r" b="b"/>
                <a:pathLst>
                  <a:path w="1722" h="81" extrusionOk="0">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804" name="Google Shape;804;p116"/>
              <p:cNvSpPr/>
              <p:nvPr/>
            </p:nvSpPr>
            <p:spPr>
              <a:xfrm>
                <a:off x="5410" y="2003"/>
                <a:ext cx="80" cy="1366"/>
              </a:xfrm>
              <a:custGeom>
                <a:avLst/>
                <a:gdLst/>
                <a:ahLst/>
                <a:cxnLst/>
                <a:rect l="l" t="t" r="r" b="b"/>
                <a:pathLst>
                  <a:path w="80" h="1366" extrusionOk="0">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805" name="Google Shape;805;p116"/>
              <p:cNvSpPr/>
              <p:nvPr/>
            </p:nvSpPr>
            <p:spPr>
              <a:xfrm>
                <a:off x="246" y="204"/>
                <a:ext cx="107" cy="2135"/>
              </a:xfrm>
              <a:custGeom>
                <a:avLst/>
                <a:gdLst/>
                <a:ahLst/>
                <a:cxnLst/>
                <a:rect l="l" t="t" r="r" b="b"/>
                <a:pathLst>
                  <a:path w="107" h="2135" extrusionOk="0">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806" name="Google Shape;806;p116"/>
              <p:cNvSpPr/>
              <p:nvPr/>
            </p:nvSpPr>
            <p:spPr>
              <a:xfrm>
                <a:off x="260" y="437"/>
                <a:ext cx="93" cy="1699"/>
              </a:xfrm>
              <a:custGeom>
                <a:avLst/>
                <a:gdLst/>
                <a:ahLst/>
                <a:cxnLst/>
                <a:rect l="l" t="t" r="r" b="b"/>
                <a:pathLst>
                  <a:path w="93" h="1699" extrusionOk="0">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807" name="Google Shape;807;p116"/>
              <p:cNvSpPr/>
              <p:nvPr/>
            </p:nvSpPr>
            <p:spPr>
              <a:xfrm>
                <a:off x="1161" y="204"/>
                <a:ext cx="2527" cy="117"/>
              </a:xfrm>
              <a:custGeom>
                <a:avLst/>
                <a:gdLst/>
                <a:ahLst/>
                <a:cxnLst/>
                <a:rect l="l" t="t" r="r" b="b"/>
                <a:pathLst>
                  <a:path w="2527" h="117" extrusionOk="0">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808" name="Google Shape;808;p116"/>
              <p:cNvSpPr/>
              <p:nvPr/>
            </p:nvSpPr>
            <p:spPr>
              <a:xfrm>
                <a:off x="3070" y="204"/>
                <a:ext cx="1763" cy="75"/>
              </a:xfrm>
              <a:custGeom>
                <a:avLst/>
                <a:gdLst/>
                <a:ahLst/>
                <a:cxnLst/>
                <a:rect l="l" t="t" r="r" b="b"/>
                <a:pathLst>
                  <a:path w="1763" h="75" extrusionOk="0">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grpSp>
        <p:grpSp>
          <p:nvGrpSpPr>
            <p:cNvPr id="809" name="Google Shape;809;p116"/>
            <p:cNvGrpSpPr/>
            <p:nvPr/>
          </p:nvGrpSpPr>
          <p:grpSpPr>
            <a:xfrm>
              <a:off x="0" y="0"/>
              <a:ext cx="1246" cy="1232"/>
              <a:chOff x="0" y="0"/>
              <a:chExt cx="1246" cy="1232"/>
            </a:xfrm>
          </p:grpSpPr>
          <p:sp>
            <p:nvSpPr>
              <p:cNvPr id="810" name="Google Shape;810;p116"/>
              <p:cNvSpPr/>
              <p:nvPr/>
            </p:nvSpPr>
            <p:spPr>
              <a:xfrm>
                <a:off x="0" y="0"/>
                <a:ext cx="1246" cy="123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811" name="Google Shape;811;p116"/>
              <p:cNvSpPr/>
              <p:nvPr/>
            </p:nvSpPr>
            <p:spPr>
              <a:xfrm>
                <a:off x="246" y="202"/>
                <a:ext cx="1000" cy="1030"/>
              </a:xfrm>
              <a:prstGeom prst="rect">
                <a:avLst/>
              </a:prstGeom>
              <a:solidFill>
                <a:srgbClr val="47474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812" name="Google Shape;812;p116"/>
              <p:cNvSpPr/>
              <p:nvPr/>
            </p:nvSpPr>
            <p:spPr>
              <a:xfrm>
                <a:off x="0" y="0"/>
                <a:ext cx="1172" cy="1165"/>
              </a:xfrm>
              <a:prstGeom prst="rect">
                <a:avLst/>
              </a:prstGeom>
              <a:gradFill>
                <a:gsLst>
                  <a:gs pos="0">
                    <a:srgbClr val="790015"/>
                  </a:gs>
                  <a:gs pos="100000">
                    <a:srgbClr val="6D0012"/>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grpSp>
      </p:grpSp>
      <p:sp>
        <p:nvSpPr>
          <p:cNvPr id="813" name="Google Shape;813;p116"/>
          <p:cNvSpPr txBox="1"/>
          <p:nvPr/>
        </p:nvSpPr>
        <p:spPr>
          <a:xfrm>
            <a:off x="479425" y="6545263"/>
            <a:ext cx="915988" cy="228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900" b="1" i="0" dirty="0">
                <a:solidFill>
                  <a:srgbClr val="FFFFFF"/>
                </a:solidFill>
                <a:latin typeface="Arial" panose="020B0604020202020204" pitchFamily="34" charset="0"/>
                <a:ea typeface="Arial"/>
                <a:cs typeface="Arial" panose="020B0604020202020204" pitchFamily="34" charset="0"/>
                <a:sym typeface="Arial"/>
              </a:rPr>
              <a:t>©2003 TBBMI</a:t>
            </a:r>
            <a:endParaRPr b="1" i="0" dirty="0">
              <a:latin typeface="Arial" panose="020B0604020202020204" pitchFamily="34" charset="0"/>
              <a:cs typeface="Arial" panose="020B0604020202020204" pitchFamily="34" charset="0"/>
            </a:endParaRPr>
          </a:p>
        </p:txBody>
      </p:sp>
      <p:sp>
        <p:nvSpPr>
          <p:cNvPr id="814" name="Google Shape;814;p116"/>
          <p:cNvSpPr/>
          <p:nvPr/>
        </p:nvSpPr>
        <p:spPr>
          <a:xfrm>
            <a:off x="7561263" y="6526213"/>
            <a:ext cx="727075" cy="244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dirty="0">
                <a:solidFill>
                  <a:srgbClr val="FFFFFF"/>
                </a:solidFill>
                <a:latin typeface="Comic Sans MS"/>
                <a:ea typeface="Comic Sans MS"/>
                <a:cs typeface="Comic Sans MS"/>
                <a:sym typeface="Comic Sans MS"/>
              </a:rPr>
              <a:t>7.5.03c.</a:t>
            </a:r>
            <a:endParaRPr b="1" i="0" dirty="0">
              <a:latin typeface="Arial" panose="020B0604020202020204" pitchFamily="34" charset="0"/>
              <a:cs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Times New Roman" charset="0"/>
                <a:cs typeface="Arial" panose="020B0604020202020204" pitchFamily="34" charset="0"/>
              </a:defRPr>
            </a:lvl1pPr>
          </a:lstStyle>
          <a:p>
            <a:pPr>
              <a:defRPr/>
            </a:pPr>
            <a:fld id="{3464E49B-C75D-F34F-B4D5-6ECF3CE2253B}" type="slidenum">
              <a:rPr lang="en-US" smtClean="0"/>
              <a:pPr>
                <a:defRPr/>
              </a:pPr>
              <a:t>‹#›</a:t>
            </a:fld>
            <a:endParaRPr lang="en-US" dirty="0"/>
          </a:p>
        </p:txBody>
      </p:sp>
    </p:spTree>
    <p:extLst>
      <p:ext uri="{BB962C8B-B14F-4D97-AF65-F5344CB8AC3E}">
        <p14:creationId xmlns:p14="http://schemas.microsoft.com/office/powerpoint/2010/main" val="2042361534"/>
      </p:ext>
    </p:extLst>
  </p:cSld>
  <p:clrMap bg1="lt1" tx1="dk1" bg2="lt2" tx2="dk2" accent1="accent1" accent2="accent2" accent3="accent3" accent4="accent4" accent5="accent5" accent6="accent6" hlink="hlink" folHlink="folHlink"/>
  <p:sldLayoutIdLst>
    <p:sldLayoutId id="2147484594"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cs typeface="Arial" panose="020B0604020202020204" pitchFamily="34" charset="0"/>
              </a:defRPr>
            </a:lvl1pPr>
          </a:lstStyle>
          <a:p>
            <a:pPr>
              <a:defRPr/>
            </a:pPr>
            <a:fld id="{40DB43A0-EC8F-0B4A-ACD4-6B792E57F4DC}" type="slidenum">
              <a:rPr lang="en-US" smtClean="0"/>
              <a:pPr>
                <a:defRPr/>
              </a:pPr>
              <a:t>‹#›</a:t>
            </a:fld>
            <a:endParaRPr lang="en-US" dirty="0"/>
          </a:p>
        </p:txBody>
      </p:sp>
    </p:spTree>
    <p:extLst>
      <p:ext uri="{BB962C8B-B14F-4D97-AF65-F5344CB8AC3E}">
        <p14:creationId xmlns:p14="http://schemas.microsoft.com/office/powerpoint/2010/main" val="760751942"/>
      </p:ext>
    </p:extLst>
  </p:cSld>
  <p:clrMap bg1="lt1" tx1="dk1" bg2="lt2" tx2="dk2" accent1="accent1" accent2="accent2" accent3="accent3" accent4="accent4" accent5="accent5" accent6="accent6" hlink="hlink" folHlink="folHlink"/>
  <p:sldLayoutIdLst>
    <p:sldLayoutId id="2147484596" r:id="rId1"/>
    <p:sldLayoutId id="2147484597" r:id="rId2"/>
    <p:sldLayoutId id="2147484598" r:id="rId3"/>
    <p:sldLayoutId id="2147484599" r:id="rId4"/>
    <p:sldLayoutId id="2147484600" r:id="rId5"/>
    <p:sldLayoutId id="2147484601" r:id="rId6"/>
    <p:sldLayoutId id="2147484602" r:id="rId7"/>
    <p:sldLayoutId id="2147484603" r:id="rId8"/>
    <p:sldLayoutId id="2147484604" r:id="rId9"/>
    <p:sldLayoutId id="2147484605" r:id="rId10"/>
    <p:sldLayoutId id="2147484606" r:id="rId11"/>
    <p:sldLayoutId id="2147484607"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89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Times New Roman" charset="0"/>
                <a:cs typeface="Arial" panose="020B0604020202020204" pitchFamily="34" charset="0"/>
              </a:defRPr>
            </a:lvl1pPr>
          </a:lstStyle>
          <a:p>
            <a:pPr>
              <a:defRPr/>
            </a:pPr>
            <a:fld id="{03B5D9BB-0D7D-B743-BE3F-DB2A53AB4246}" type="slidenum">
              <a:rPr lang="en-US" smtClean="0"/>
              <a:pPr>
                <a:defRPr/>
              </a:pPr>
              <a:t>‹#›</a:t>
            </a:fld>
            <a:endParaRPr lang="en-US" dirty="0"/>
          </a:p>
        </p:txBody>
      </p:sp>
    </p:spTree>
    <p:extLst>
      <p:ext uri="{BB962C8B-B14F-4D97-AF65-F5344CB8AC3E}">
        <p14:creationId xmlns:p14="http://schemas.microsoft.com/office/powerpoint/2010/main" val="156633056"/>
      </p:ext>
    </p:extLst>
  </p:cSld>
  <p:clrMap bg1="lt1" tx1="dk1" bg2="lt2" tx2="dk2" accent1="accent1" accent2="accent2" accent3="accent3" accent4="accent4" accent5="accent5" accent6="accent6" hlink="hlink" folHlink="folHlink"/>
  <p:sldLayoutIdLst>
    <p:sldLayoutId id="2147484609" r:id="rId1"/>
    <p:sldLayoutId id="2147484610" r:id="rId2"/>
    <p:sldLayoutId id="2147484611" r:id="rId3"/>
    <p:sldLayoutId id="2147484612" r:id="rId4"/>
    <p:sldLayoutId id="2147484613" r:id="rId5"/>
    <p:sldLayoutId id="2147484614" r:id="rId6"/>
    <p:sldLayoutId id="2147484615" r:id="rId7"/>
    <p:sldLayoutId id="2147484616" r:id="rId8"/>
    <p:sldLayoutId id="2147484617" r:id="rId9"/>
    <p:sldLayoutId id="2147484618" r:id="rId10"/>
    <p:sldLayoutId id="2147484619" r:id="rId11"/>
    <p:sldLayoutId id="2147484620" r:id="rId12"/>
    <p:sldLayoutId id="214748462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Times New Roman" charset="0"/>
                <a:cs typeface="Arial" panose="020B0604020202020204" pitchFamily="34" charset="0"/>
              </a:defRPr>
            </a:lvl1pPr>
          </a:lstStyle>
          <a:p>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Times New Roman" charset="0"/>
                <a:cs typeface="Arial" panose="020B0604020202020204" pitchFamily="34" charset="0"/>
              </a:defRPr>
            </a:lvl1pPr>
          </a:lstStyle>
          <a:p>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Times New Roman" charset="0"/>
                <a:cs typeface="Arial" panose="020B0604020202020204" pitchFamily="34" charset="0"/>
              </a:defRPr>
            </a:lvl1pPr>
          </a:lstStyle>
          <a:p>
            <a:fld id="{FB86E4DB-D816-404F-AFDB-436656DEF4B3}" type="slidenum">
              <a:rPr lang="en-US" smtClean="0"/>
              <a:pPr/>
              <a:t>‹#›</a:t>
            </a:fld>
            <a:endParaRPr lang="en-US" dirty="0"/>
          </a:p>
        </p:txBody>
      </p:sp>
    </p:spTree>
    <p:extLst>
      <p:ext uri="{BB962C8B-B14F-4D97-AF65-F5344CB8AC3E}">
        <p14:creationId xmlns:p14="http://schemas.microsoft.com/office/powerpoint/2010/main" val="1766306465"/>
      </p:ext>
    </p:extLst>
  </p:cSld>
  <p:clrMap bg1="lt1" tx1="dk1" bg2="lt2" tx2="dk2" accent1="accent1" accent2="accent2" accent3="accent3" accent4="accent4" accent5="accent5" accent6="accent6" hlink="hlink" folHlink="folHlink"/>
  <p:sldLayoutIdLst>
    <p:sldLayoutId id="2147484623" r:id="rId1"/>
    <p:sldLayoutId id="2147484624" r:id="rId2"/>
    <p:sldLayoutId id="2147484625" r:id="rId3"/>
    <p:sldLayoutId id="2147484626" r:id="rId4"/>
    <p:sldLayoutId id="2147484627" r:id="rId5"/>
    <p:sldLayoutId id="2147484628" r:id="rId6"/>
    <p:sldLayoutId id="2147484629" r:id="rId7"/>
    <p:sldLayoutId id="2147484630" r:id="rId8"/>
    <p:sldLayoutId id="2147484631" r:id="rId9"/>
    <p:sldLayoutId id="2147484632" r:id="rId10"/>
    <p:sldLayoutId id="2147484633" r:id="rId11"/>
    <p:sldLayoutId id="2147484634" r:id="rId12"/>
    <p:sldLayoutId id="2147484635"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638"/>
        <p:cNvGrpSpPr/>
        <p:nvPr/>
      </p:nvGrpSpPr>
      <p:grpSpPr>
        <a:xfrm>
          <a:off x="0" y="0"/>
          <a:ext cx="0" cy="0"/>
          <a:chOff x="0" y="0"/>
          <a:chExt cx="0" cy="0"/>
        </a:xfrm>
      </p:grpSpPr>
      <p:sp>
        <p:nvSpPr>
          <p:cNvPr id="3639" name="Google Shape;3639;p49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dirty="0"/>
          </a:p>
        </p:txBody>
      </p:sp>
      <p:sp>
        <p:nvSpPr>
          <p:cNvPr id="3640" name="Google Shape;3640;p49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3641" name="Google Shape;3641;p49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3642" name="Google Shape;3642;p49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3643" name="Google Shape;3643;p49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193106331"/>
      </p:ext>
    </p:extLst>
  </p:cSld>
  <p:clrMap bg1="lt1" tx1="dk1" bg2="dk2" tx2="lt2" accent1="accent1" accent2="accent2" accent3="accent3" accent4="accent4" accent5="accent5" accent6="accent6" hlink="hlink" folHlink="folHlink"/>
  <p:sldLayoutIdLst>
    <p:sldLayoutId id="2147484637" r:id="rId1"/>
    <p:sldLayoutId id="2147484638" r:id="rId2"/>
    <p:sldLayoutId id="2147484639" r:id="rId3"/>
    <p:sldLayoutId id="2147484640" r:id="rId4"/>
    <p:sldLayoutId id="2147484641" r:id="rId5"/>
    <p:sldLayoutId id="2147484642" r:id="rId6"/>
    <p:sldLayoutId id="2147484643" r:id="rId7"/>
    <p:sldLayoutId id="2147484644" r:id="rId8"/>
    <p:sldLayoutId id="2147484645" r:id="rId9"/>
    <p:sldLayoutId id="2147484646" r:id="rId10"/>
    <p:sldLayoutId id="214748464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0"/>
        <p:cNvGrpSpPr/>
        <p:nvPr/>
      </p:nvGrpSpPr>
      <p:grpSpPr>
        <a:xfrm>
          <a:off x="0" y="0"/>
          <a:ext cx="0" cy="0"/>
          <a:chOff x="0" y="0"/>
          <a:chExt cx="0" cy="0"/>
        </a:xfrm>
      </p:grpSpPr>
      <p:sp>
        <p:nvSpPr>
          <p:cNvPr id="921" name="Google Shape;921;p1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22" name="Google Shape;922;p14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23" name="Google Shape;923;p1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924" name="Google Shape;924;p1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925" name="Google Shape;925;p1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spcBef>
                <a:spcPts val="0"/>
              </a:spcBef>
              <a:spcAft>
                <a:spcPts val="0"/>
              </a:spcAft>
              <a:buNone/>
              <a:defRPr sz="1200">
                <a:solidFill>
                  <a:srgbClr val="888888"/>
                </a:solidFill>
                <a:latin typeface="Arial"/>
                <a:ea typeface="Arial"/>
                <a:cs typeface="Arial"/>
                <a:sym typeface="Arial"/>
              </a:defRPr>
            </a:lvl2pPr>
            <a:lvl3pPr marL="0" marR="0" lvl="2" indent="0" algn="r" rtl="0">
              <a:spcBef>
                <a:spcPts val="0"/>
              </a:spcBef>
              <a:spcAft>
                <a:spcPts val="0"/>
              </a:spcAft>
              <a:buNone/>
              <a:defRPr sz="1200">
                <a:solidFill>
                  <a:srgbClr val="888888"/>
                </a:solidFill>
                <a:latin typeface="Arial"/>
                <a:ea typeface="Arial"/>
                <a:cs typeface="Arial"/>
                <a:sym typeface="Arial"/>
              </a:defRPr>
            </a:lvl3pPr>
            <a:lvl4pPr marL="0" marR="0" lvl="3" indent="0" algn="r" rtl="0">
              <a:spcBef>
                <a:spcPts val="0"/>
              </a:spcBef>
              <a:spcAft>
                <a:spcPts val="0"/>
              </a:spcAft>
              <a:buNone/>
              <a:defRPr sz="1200">
                <a:solidFill>
                  <a:srgbClr val="888888"/>
                </a:solidFill>
                <a:latin typeface="Arial"/>
                <a:ea typeface="Arial"/>
                <a:cs typeface="Arial"/>
                <a:sym typeface="Arial"/>
              </a:defRPr>
            </a:lvl4pPr>
            <a:lvl5pPr marL="0" marR="0" lvl="4" indent="0" algn="r" rtl="0">
              <a:spcBef>
                <a:spcPts val="0"/>
              </a:spcBef>
              <a:spcAft>
                <a:spcPts val="0"/>
              </a:spcAft>
              <a:buNone/>
              <a:defRPr sz="1200">
                <a:solidFill>
                  <a:srgbClr val="888888"/>
                </a:solidFill>
                <a:latin typeface="Arial"/>
                <a:ea typeface="Arial"/>
                <a:cs typeface="Arial"/>
                <a:sym typeface="Arial"/>
              </a:defRPr>
            </a:lvl5pPr>
            <a:lvl6pPr marL="0" marR="0" lvl="5" indent="0" algn="r" rtl="0">
              <a:spcBef>
                <a:spcPts val="0"/>
              </a:spcBef>
              <a:spcAft>
                <a:spcPts val="0"/>
              </a:spcAft>
              <a:buNone/>
              <a:defRPr sz="1200">
                <a:solidFill>
                  <a:srgbClr val="888888"/>
                </a:solidFill>
                <a:latin typeface="Arial"/>
                <a:ea typeface="Arial"/>
                <a:cs typeface="Arial"/>
                <a:sym typeface="Arial"/>
              </a:defRPr>
            </a:lvl6pPr>
            <a:lvl7pPr marL="0" marR="0" lvl="6" indent="0" algn="r" rtl="0">
              <a:spcBef>
                <a:spcPts val="0"/>
              </a:spcBef>
              <a:spcAft>
                <a:spcPts val="0"/>
              </a:spcAft>
              <a:buNone/>
              <a:defRPr sz="1200">
                <a:solidFill>
                  <a:srgbClr val="888888"/>
                </a:solidFill>
                <a:latin typeface="Arial"/>
                <a:ea typeface="Arial"/>
                <a:cs typeface="Arial"/>
                <a:sym typeface="Arial"/>
              </a:defRPr>
            </a:lvl7pPr>
            <a:lvl8pPr marL="0" marR="0" lvl="7" indent="0" algn="r" rtl="0">
              <a:spcBef>
                <a:spcPts val="0"/>
              </a:spcBef>
              <a:spcAft>
                <a:spcPts val="0"/>
              </a:spcAft>
              <a:buNone/>
              <a:defRPr sz="1200">
                <a:solidFill>
                  <a:srgbClr val="888888"/>
                </a:solidFill>
                <a:latin typeface="Arial"/>
                <a:ea typeface="Arial"/>
                <a:cs typeface="Arial"/>
                <a:sym typeface="Arial"/>
              </a:defRPr>
            </a:lvl8pPr>
            <a:lvl9pPr marL="0" marR="0" lvl="8" indent="0" algn="r" rtl="0">
              <a:spcBef>
                <a:spcPts val="0"/>
              </a:spcBef>
              <a:spcAft>
                <a:spcPts val="0"/>
              </a:spcAft>
              <a:buNone/>
              <a:defRPr sz="1200">
                <a:solidFill>
                  <a:srgbClr val="888888"/>
                </a:solidFill>
                <a:latin typeface="Arial"/>
                <a:ea typeface="Arial"/>
                <a:cs typeface="Arial"/>
                <a:sym typeface="Arial"/>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99"/>
        <p:cNvGrpSpPr/>
        <p:nvPr/>
      </p:nvGrpSpPr>
      <p:grpSpPr>
        <a:xfrm>
          <a:off x="0" y="0"/>
          <a:ext cx="0" cy="0"/>
          <a:chOff x="0" y="0"/>
          <a:chExt cx="0" cy="0"/>
        </a:xfrm>
      </p:grpSpPr>
      <p:sp>
        <p:nvSpPr>
          <p:cNvPr id="1000" name="Google Shape;1000;p153"/>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1"/>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1"/>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1"/>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1"/>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dirty="0"/>
          </a:p>
        </p:txBody>
      </p:sp>
      <p:sp>
        <p:nvSpPr>
          <p:cNvPr id="1001" name="Google Shape;1001;p15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dirty="0"/>
          </a:p>
        </p:txBody>
      </p:sp>
      <p:sp>
        <p:nvSpPr>
          <p:cNvPr id="1002" name="Google Shape;1002;p15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1003" name="Google Shape;1003;p15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1004" name="Google Shape;1004;p15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87" r:id="rId1"/>
    <p:sldLayoutId id="2147483790"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91"/>
        <p:cNvGrpSpPr/>
        <p:nvPr/>
      </p:nvGrpSpPr>
      <p:grpSpPr>
        <a:xfrm>
          <a:off x="0" y="0"/>
          <a:ext cx="0" cy="0"/>
          <a:chOff x="0" y="0"/>
          <a:chExt cx="0" cy="0"/>
        </a:xfrm>
      </p:grpSpPr>
      <p:sp>
        <p:nvSpPr>
          <p:cNvPr id="1092" name="Google Shape;1092;p167"/>
          <p:cNvSpPr txBox="1">
            <a:spLocks noGrp="1"/>
          </p:cNvSpPr>
          <p:nvPr>
            <p:ph type="title"/>
          </p:nvPr>
        </p:nvSpPr>
        <p:spPr>
          <a:xfrm>
            <a:off x="0" y="609600"/>
            <a:ext cx="91440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1"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dirty="0"/>
          </a:p>
        </p:txBody>
      </p:sp>
      <p:sp>
        <p:nvSpPr>
          <p:cNvPr id="1093" name="Google Shape;1093;p167"/>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1094" name="Google Shape;1094;p16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1095" name="Google Shape;1095;p16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1096" name="Google Shape;1096;p16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spcBef>
                <a:spcPts val="0"/>
              </a:spcBef>
              <a:spcAft>
                <a:spcPts val="0"/>
              </a:spcAft>
              <a:buNone/>
              <a:defRPr sz="1400" b="0">
                <a:solidFill>
                  <a:srgbClr val="000000"/>
                </a:solidFill>
                <a:latin typeface="Arial"/>
                <a:ea typeface="Arial"/>
                <a:cs typeface="Arial"/>
                <a:sym typeface="Arial"/>
              </a:defRPr>
            </a:lvl2pPr>
            <a:lvl3pPr marL="0" marR="0" lvl="2" indent="0" algn="r" rtl="0">
              <a:spcBef>
                <a:spcPts val="0"/>
              </a:spcBef>
              <a:spcAft>
                <a:spcPts val="0"/>
              </a:spcAft>
              <a:buNone/>
              <a:defRPr sz="1400" b="0">
                <a:solidFill>
                  <a:srgbClr val="000000"/>
                </a:solidFill>
                <a:latin typeface="Arial"/>
                <a:ea typeface="Arial"/>
                <a:cs typeface="Arial"/>
                <a:sym typeface="Arial"/>
              </a:defRPr>
            </a:lvl3pPr>
            <a:lvl4pPr marL="0" marR="0" lvl="3" indent="0" algn="r" rtl="0">
              <a:spcBef>
                <a:spcPts val="0"/>
              </a:spcBef>
              <a:spcAft>
                <a:spcPts val="0"/>
              </a:spcAft>
              <a:buNone/>
              <a:defRPr sz="1400" b="0">
                <a:solidFill>
                  <a:srgbClr val="000000"/>
                </a:solidFill>
                <a:latin typeface="Arial"/>
                <a:ea typeface="Arial"/>
                <a:cs typeface="Arial"/>
                <a:sym typeface="Arial"/>
              </a:defRPr>
            </a:lvl4pPr>
            <a:lvl5pPr marL="0" marR="0" lvl="4" indent="0" algn="r" rtl="0">
              <a:spcBef>
                <a:spcPts val="0"/>
              </a:spcBef>
              <a:spcAft>
                <a:spcPts val="0"/>
              </a:spcAft>
              <a:buNone/>
              <a:defRPr sz="1400" b="0">
                <a:solidFill>
                  <a:srgbClr val="000000"/>
                </a:solidFill>
                <a:latin typeface="Arial"/>
                <a:ea typeface="Arial"/>
                <a:cs typeface="Arial"/>
                <a:sym typeface="Arial"/>
              </a:defRPr>
            </a:lvl5pPr>
            <a:lvl6pPr marL="0" marR="0" lvl="5" indent="0" algn="r" rtl="0">
              <a:spcBef>
                <a:spcPts val="0"/>
              </a:spcBef>
              <a:spcAft>
                <a:spcPts val="0"/>
              </a:spcAft>
              <a:buNone/>
              <a:defRPr sz="1400" b="0">
                <a:solidFill>
                  <a:srgbClr val="000000"/>
                </a:solidFill>
                <a:latin typeface="Arial"/>
                <a:ea typeface="Arial"/>
                <a:cs typeface="Arial"/>
                <a:sym typeface="Arial"/>
              </a:defRPr>
            </a:lvl6pPr>
            <a:lvl7pPr marL="0" marR="0" lvl="6" indent="0" algn="r" rtl="0">
              <a:spcBef>
                <a:spcPts val="0"/>
              </a:spcBef>
              <a:spcAft>
                <a:spcPts val="0"/>
              </a:spcAft>
              <a:buNone/>
              <a:defRPr sz="1400" b="0">
                <a:solidFill>
                  <a:srgbClr val="000000"/>
                </a:solidFill>
                <a:latin typeface="Arial"/>
                <a:ea typeface="Arial"/>
                <a:cs typeface="Arial"/>
                <a:sym typeface="Arial"/>
              </a:defRPr>
            </a:lvl7pPr>
            <a:lvl8pPr marL="0" marR="0" lvl="7" indent="0" algn="r" rtl="0">
              <a:spcBef>
                <a:spcPts val="0"/>
              </a:spcBef>
              <a:spcAft>
                <a:spcPts val="0"/>
              </a:spcAft>
              <a:buNone/>
              <a:defRPr sz="1400" b="0">
                <a:solidFill>
                  <a:srgbClr val="000000"/>
                </a:solidFill>
                <a:latin typeface="Arial"/>
                <a:ea typeface="Arial"/>
                <a:cs typeface="Arial"/>
                <a:sym typeface="Arial"/>
              </a:defRPr>
            </a:lvl8pPr>
            <a:lvl9pPr marL="0" marR="0" lvl="8" indent="0" algn="r" rtl="0">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66"/>
        <p:cNvGrpSpPr/>
        <p:nvPr/>
      </p:nvGrpSpPr>
      <p:grpSpPr>
        <a:xfrm>
          <a:off x="0" y="0"/>
          <a:ext cx="0" cy="0"/>
          <a:chOff x="0" y="0"/>
          <a:chExt cx="0" cy="0"/>
        </a:xfrm>
      </p:grpSpPr>
      <p:sp>
        <p:nvSpPr>
          <p:cNvPr id="1167" name="Google Shape;1167;p17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dirty="0"/>
          </a:p>
        </p:txBody>
      </p:sp>
      <p:sp>
        <p:nvSpPr>
          <p:cNvPr id="1168" name="Google Shape;1168;p17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1169" name="Google Shape;1169;p17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1170" name="Google Shape;1170;p17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1171" name="Google Shape;1171;p17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811" r:id="rId1"/>
    <p:sldLayoutId id="2147483813" r:id="rId2"/>
    <p:sldLayoutId id="2147483816" r:id="rId3"/>
    <p:sldLayoutId id="2147483817" r:id="rId4"/>
    <p:sldLayoutId id="2147483818" r:id="rId5"/>
    <p:sldLayoutId id="2147483819" r:id="rId6"/>
    <p:sldLayoutId id="2147483820" r:id="rId7"/>
    <p:sldLayoutId id="214748382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41"/>
        <p:cNvGrpSpPr/>
        <p:nvPr/>
      </p:nvGrpSpPr>
      <p:grpSpPr>
        <a:xfrm>
          <a:off x="0" y="0"/>
          <a:ext cx="0" cy="0"/>
          <a:chOff x="0" y="0"/>
          <a:chExt cx="0" cy="0"/>
        </a:xfrm>
      </p:grpSpPr>
      <p:sp>
        <p:nvSpPr>
          <p:cNvPr id="1242" name="Google Shape;1242;p19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243" name="Google Shape;1243;p191"/>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244" name="Google Shape;1244;p19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1245" name="Google Shape;1245;p19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1246" name="Google Shape;1246;p19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22" r:id="rId1"/>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9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4.xml"/><Relationship Id="rId1" Type="http://schemas.openxmlformats.org/officeDocument/2006/relationships/themeOverride" Target="../theme/themeOverride1.xml"/><Relationship Id="rId5" Type="http://schemas.openxmlformats.org/officeDocument/2006/relationships/image" Target="../media/image22.jp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05.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0.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1.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120.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3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9.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90.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340.xml"/><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50.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6.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5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6.xml"/></Relationships>
</file>

<file path=ppt/slides/_rels/slide31.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1.xml"/><Relationship Id="rId1" Type="http://schemas.openxmlformats.org/officeDocument/2006/relationships/slideLayout" Target="../slideLayouts/slideLayout162.xml"/><Relationship Id="rId6"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 Id="rId5" Type="http://schemas.openxmlformats.org/officeDocument/2006/relationships/hyperlink" Target="../OTB%20PPT/Chronology.ppt#-1,10,The Mystery of the Genesis  5 " TargetMode="Externa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16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71.xml"/><Relationship Id="rId1" Type="http://schemas.openxmlformats.org/officeDocument/2006/relationships/themeOverride" Target="../theme/themeOverride2.xml"/><Relationship Id="rId5" Type="http://schemas.openxmlformats.org/officeDocument/2006/relationships/image" Target="../media/image41.jpeg"/><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16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6.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17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6.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18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6.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18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6.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20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79.xml"/><Relationship Id="rId1" Type="http://schemas.openxmlformats.org/officeDocument/2006/relationships/tags" Target="../tags/tag2.xml"/><Relationship Id="rId4" Type="http://schemas.openxmlformats.org/officeDocument/2006/relationships/image" Target="../media/image50.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13.xml"/><Relationship Id="rId1" Type="http://schemas.openxmlformats.org/officeDocument/2006/relationships/tags" Target="../tags/tag3.xml"/><Relationship Id="rId5" Type="http://schemas.openxmlformats.org/officeDocument/2006/relationships/image" Target="../media/image52.jpeg"/><Relationship Id="rId4" Type="http://schemas.openxmlformats.org/officeDocument/2006/relationships/image" Target="../media/image51.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19.xml"/></Relationships>
</file>

<file path=ppt/slides/_rels/slide4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8.xml"/><Relationship Id="rId1" Type="http://schemas.openxmlformats.org/officeDocument/2006/relationships/slideLayout" Target="../slideLayouts/slideLayout222.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9.xml"/><Relationship Id="rId1" Type="http://schemas.openxmlformats.org/officeDocument/2006/relationships/slideLayout" Target="../slideLayouts/slideLayout239.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51.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224.xml"/><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24.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252.xml"/></Relationships>
</file>

<file path=ppt/slides/_rels/slide56.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56.xml"/><Relationship Id="rId1" Type="http://schemas.openxmlformats.org/officeDocument/2006/relationships/slideLayout" Target="../slideLayouts/slideLayout106.xml"/><Relationship Id="rId4" Type="http://schemas.openxmlformats.org/officeDocument/2006/relationships/hyperlink" Target="file:///OTB%20PPT/Chronology.ppt#-1,10,The Mystery of the Genesis  5 "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14.xml"/><Relationship Id="rId4" Type="http://schemas.openxmlformats.org/officeDocument/2006/relationships/image" Target="../media/image22.jp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46.xml"/><Relationship Id="rId1" Type="http://schemas.openxmlformats.org/officeDocument/2006/relationships/themeOverride" Target="../theme/themeOverride3.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9.xml"/><Relationship Id="rId1" Type="http://schemas.openxmlformats.org/officeDocument/2006/relationships/slideLayout" Target="../slideLayouts/slideLayout21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0.xml"/><Relationship Id="rId1" Type="http://schemas.openxmlformats.org/officeDocument/2006/relationships/slideLayout" Target="../slideLayouts/slideLayout263.xml"/><Relationship Id="rId4" Type="http://schemas.openxmlformats.org/officeDocument/2006/relationships/image" Target="../media/image63.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75.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2.xml"/><Relationship Id="rId1" Type="http://schemas.openxmlformats.org/officeDocument/2006/relationships/slideLayout" Target="../slideLayouts/slideLayout274.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3.xml"/><Relationship Id="rId1" Type="http://schemas.openxmlformats.org/officeDocument/2006/relationships/slideLayout" Target="../slideLayouts/slideLayout27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4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18.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6.xml"/><Relationship Id="rId1" Type="http://schemas.openxmlformats.org/officeDocument/2006/relationships/slideLayout" Target="../slideLayouts/slideLayout277.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7.xml"/><Relationship Id="rId1" Type="http://schemas.openxmlformats.org/officeDocument/2006/relationships/slideLayout" Target="../slideLayouts/slideLayout277.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8.xml"/><Relationship Id="rId1" Type="http://schemas.openxmlformats.org/officeDocument/2006/relationships/slideLayout" Target="../slideLayouts/slideLayout277.xml"/></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9.xml"/><Relationship Id="rId1" Type="http://schemas.openxmlformats.org/officeDocument/2006/relationships/slideLayout" Target="../slideLayouts/slideLayout27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46.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1.xml"/><Relationship Id="rId1" Type="http://schemas.openxmlformats.org/officeDocument/2006/relationships/slideLayout" Target="../slideLayouts/slideLayout27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46.xml"/></Relationships>
</file>

<file path=ppt/slides/_rels/slide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3.xml"/><Relationship Id="rId1" Type="http://schemas.openxmlformats.org/officeDocument/2006/relationships/slideLayout" Target="../slideLayouts/slideLayout27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46.xml"/></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5.xml"/><Relationship Id="rId1" Type="http://schemas.openxmlformats.org/officeDocument/2006/relationships/slideLayout" Target="../slideLayouts/slideLayout22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46.xml"/></Relationships>
</file>

<file path=ppt/slides/_rels/slide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7.xml"/><Relationship Id="rId1" Type="http://schemas.openxmlformats.org/officeDocument/2006/relationships/slideLayout" Target="../slideLayouts/slideLayout290.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90.xml"/><Relationship Id="rId1" Type="http://schemas.openxmlformats.org/officeDocument/2006/relationships/themeOverride" Target="../theme/themeOverride4.xml"/><Relationship Id="rId5" Type="http://schemas.openxmlformats.org/officeDocument/2006/relationships/image" Target="../media/image75.png"/><Relationship Id="rId4" Type="http://schemas.openxmlformats.org/officeDocument/2006/relationships/image" Target="../media/image74.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46.xml"/></Relationships>
</file>

<file path=ppt/slides/_rels/slide8.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13.jpg"/><Relationship Id="rId5" Type="http://schemas.openxmlformats.org/officeDocument/2006/relationships/image" Target="../media/image12.jp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0.xml"/><Relationship Id="rId1" Type="http://schemas.openxmlformats.org/officeDocument/2006/relationships/slideLayout" Target="../slideLayouts/slideLayout224.xml"/></Relationships>
</file>

<file path=ppt/slides/_rels/slide8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1.xml"/><Relationship Id="rId1" Type="http://schemas.openxmlformats.org/officeDocument/2006/relationships/slideLayout" Target="../slideLayouts/slideLayout22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46.xml"/></Relationships>
</file>

<file path=ppt/slides/_rels/slide8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3.xml"/><Relationship Id="rId1" Type="http://schemas.openxmlformats.org/officeDocument/2006/relationships/slideLayout" Target="../slideLayouts/slideLayout301.xml"/></Relationships>
</file>

<file path=ppt/slides/_rels/slide84.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notesSlide" Target="../notesSlides/notesSlide84.xml"/><Relationship Id="rId1" Type="http://schemas.openxmlformats.org/officeDocument/2006/relationships/slideLayout" Target="../slideLayouts/slideLayout21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46.xml"/></Relationships>
</file>

<file path=ppt/slides/_rels/slide86.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86.xml"/><Relationship Id="rId1" Type="http://schemas.openxmlformats.org/officeDocument/2006/relationships/slideLayout" Target="../slideLayouts/slideLayout11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46.xml"/></Relationships>
</file>

<file path=ppt/slides/_rels/slide8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8.xml"/><Relationship Id="rId1" Type="http://schemas.openxmlformats.org/officeDocument/2006/relationships/slideLayout" Target="../slideLayouts/slideLayout22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4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6.xml"/><Relationship Id="rId1" Type="http://schemas.openxmlformats.org/officeDocument/2006/relationships/tags" Target="../tags/tag1.xml"/><Relationship Id="rId4" Type="http://schemas.openxmlformats.org/officeDocument/2006/relationships/image" Target="../media/image18.jpeg"/></Relationships>
</file>

<file path=ppt/slides/_rels/slide90.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notesSlide" Target="../notesSlides/notesSlide90.xml"/><Relationship Id="rId1" Type="http://schemas.openxmlformats.org/officeDocument/2006/relationships/slideLayout" Target="../slideLayouts/slideLayout220.xml"/><Relationship Id="rId4" Type="http://schemas.openxmlformats.org/officeDocument/2006/relationships/image" Target="../media/image83.wmf"/></Relationships>
</file>

<file path=ppt/slides/_rels/slide9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1.xml"/><Relationship Id="rId1" Type="http://schemas.openxmlformats.org/officeDocument/2006/relationships/slideLayout" Target="../slideLayouts/slideLayout303.xml"/></Relationships>
</file>

<file path=ppt/slides/_rels/slide9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2.xml"/><Relationship Id="rId1" Type="http://schemas.openxmlformats.org/officeDocument/2006/relationships/slideLayout" Target="../slideLayouts/slideLayout220.xml"/></Relationships>
</file>

<file path=ppt/slides/_rels/slide9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3.xml"/><Relationship Id="rId1" Type="http://schemas.openxmlformats.org/officeDocument/2006/relationships/slideLayout" Target="../slideLayouts/slideLayout238.xml"/></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95.xml"/><Relationship Id="rId1" Type="http://schemas.openxmlformats.org/officeDocument/2006/relationships/slideLayout" Target="../slideLayouts/slideLayout224.xml"/></Relationships>
</file>

<file path=ppt/slides/_rels/slide9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96.xml"/><Relationship Id="rId1" Type="http://schemas.openxmlformats.org/officeDocument/2006/relationships/slideLayout" Target="../slideLayouts/slideLayout22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20.xml"/></Relationships>
</file>

<file path=ppt/slides/_rels/slide9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97.xml"/><Relationship Id="rId1" Type="http://schemas.openxmlformats.org/officeDocument/2006/relationships/slideLayout" Target="../slideLayouts/slideLayout327.xml"/><Relationship Id="rId4" Type="http://schemas.openxmlformats.org/officeDocument/2006/relationships/image" Target="../media/image9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87"/>
        <p:cNvGrpSpPr/>
        <p:nvPr/>
      </p:nvGrpSpPr>
      <p:grpSpPr>
        <a:xfrm>
          <a:off x="0" y="0"/>
          <a:ext cx="0" cy="0"/>
          <a:chOff x="0" y="0"/>
          <a:chExt cx="0" cy="0"/>
        </a:xfrm>
      </p:grpSpPr>
      <p:pic>
        <p:nvPicPr>
          <p:cNvPr id="4488" name="Google Shape;4488;p624"/>
          <p:cNvPicPr preferRelativeResize="0"/>
          <p:nvPr/>
        </p:nvPicPr>
        <p:blipFill rotWithShape="1">
          <a:blip r:embed="rId3">
            <a:alphaModFix/>
          </a:blip>
          <a:srcRect l="12951" t="11188"/>
          <a:stretch/>
        </p:blipFill>
        <p:spPr>
          <a:xfrm>
            <a:off x="-1" y="0"/>
            <a:ext cx="8981701" cy="6092825"/>
          </a:xfrm>
          <a:prstGeom prst="rect">
            <a:avLst/>
          </a:prstGeom>
          <a:noFill/>
          <a:ln>
            <a:noFill/>
          </a:ln>
        </p:spPr>
      </p:pic>
      <p:sp>
        <p:nvSpPr>
          <p:cNvPr id="4489" name="Google Shape;4489;p624"/>
          <p:cNvSpPr txBox="1"/>
          <p:nvPr/>
        </p:nvSpPr>
        <p:spPr>
          <a:xfrm>
            <a:off x="0" y="4760628"/>
            <a:ext cx="9144000" cy="1150938"/>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b="1" dirty="0">
                <a:solidFill>
                  <a:srgbClr val="FFFFFF"/>
                </a:solidFill>
                <a:latin typeface="Arial" panose="020B0604020202020204" pitchFamily="34" charset="0"/>
                <a:cs typeface="Arial" panose="020B0604020202020204" pitchFamily="34" charset="0"/>
                <a:sym typeface="Arial"/>
              </a:rPr>
              <a:t>创世记</a:t>
            </a:r>
            <a:endParaRPr sz="5400" b="1" dirty="0">
              <a:solidFill>
                <a:srgbClr val="FFFFFF"/>
              </a:solidFill>
              <a:latin typeface="Arial" panose="020B0604020202020204" pitchFamily="34" charset="0"/>
              <a:cs typeface="Arial" panose="020B0604020202020204" pitchFamily="34" charset="0"/>
              <a:sym typeface="Arial"/>
            </a:endParaRPr>
          </a:p>
        </p:txBody>
      </p:sp>
      <p:sp>
        <p:nvSpPr>
          <p:cNvPr id="4490" name="Google Shape;4490;p624"/>
          <p:cNvSpPr txBox="1">
            <a:spLocks noGrp="1"/>
          </p:cNvSpPr>
          <p:nvPr>
            <p:ph type="ctrTitle"/>
          </p:nvPr>
        </p:nvSpPr>
        <p:spPr>
          <a:xfrm>
            <a:off x="162649" y="1627912"/>
            <a:ext cx="9120187" cy="1446653"/>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l" rtl="0">
              <a:spcBef>
                <a:spcPts val="0"/>
              </a:spcBef>
              <a:spcAft>
                <a:spcPts val="0"/>
              </a:spcAft>
              <a:buNone/>
            </a:pPr>
            <a:r>
              <a:rPr lang="en-US" sz="6600" dirty="0">
                <a:effectLst>
                  <a:glow rad="228600">
                    <a:schemeClr val="accent4">
                      <a:satMod val="175000"/>
                      <a:alpha val="71696"/>
                    </a:schemeClr>
                  </a:glow>
                </a:effectLst>
                <a:sym typeface="Arial"/>
              </a:rPr>
              <a:t>作个忠实的人</a:t>
            </a:r>
            <a:endParaRPr sz="6600" dirty="0">
              <a:effectLst>
                <a:glow rad="228600">
                  <a:schemeClr val="accent4">
                    <a:satMod val="175000"/>
                    <a:alpha val="71696"/>
                  </a:schemeClr>
                </a:glow>
              </a:effectLst>
              <a:sym typeface="Arial"/>
            </a:endParaRPr>
          </a:p>
        </p:txBody>
      </p:sp>
      <p:sp>
        <p:nvSpPr>
          <p:cNvPr id="4491" name="Google Shape;4491;p624"/>
          <p:cNvSpPr txBox="1"/>
          <p:nvPr/>
        </p:nvSpPr>
        <p:spPr>
          <a:xfrm>
            <a:off x="-23813" y="6092825"/>
            <a:ext cx="9228216" cy="765175"/>
          </a:xfrm>
          <a:prstGeom prst="rect">
            <a:avLst/>
          </a:prstGeom>
          <a:solidFill>
            <a:srgbClr val="050A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dirty="0">
                <a:solidFill>
                  <a:srgbClr val="FFFFFF"/>
                </a:solidFill>
                <a:latin typeface="Arial" panose="020B0604020202020204" pitchFamily="34" charset="0"/>
                <a:cs typeface="Arial" panose="020B0604020202020204" pitchFamily="34" charset="0"/>
                <a:sym typeface="Arial"/>
              </a:rPr>
              <a:t>Dr. Rick Griffith, Crossroads International Church Singapore</a:t>
            </a:r>
            <a:endParaRPr b="1" dirty="0">
              <a:latin typeface="Arial" panose="020B0604020202020204" pitchFamily="34" charset="0"/>
              <a:cs typeface="Arial" panose="020B0604020202020204" pitchFamily="34" charset="0"/>
            </a:endParaRPr>
          </a:p>
          <a:p>
            <a:pPr marL="0" marR="0" lvl="0" indent="0" algn="ctr" rtl="0">
              <a:spcBef>
                <a:spcPts val="0"/>
              </a:spcBef>
              <a:spcAft>
                <a:spcPts val="0"/>
              </a:spcAft>
              <a:buNone/>
            </a:pPr>
            <a:r>
              <a:rPr lang="en-US" sz="2000" b="1" dirty="0">
                <a:solidFill>
                  <a:srgbClr val="FFFFFF"/>
                </a:solidFill>
                <a:latin typeface="Arial" panose="020B0604020202020204" pitchFamily="34" charset="0"/>
                <a:cs typeface="Arial" panose="020B0604020202020204" pitchFamily="34" charset="0"/>
                <a:sym typeface="Arial"/>
              </a:rPr>
              <a:t>CICFamily.com • BibleStudyDownloads.org</a:t>
            </a:r>
            <a:endParaRPr b="1" dirty="0">
              <a:latin typeface="Arial" panose="020B0604020202020204" pitchFamily="34" charset="0"/>
              <a:cs typeface="Arial" panose="020B0604020202020204" pitchFamily="34" charset="0"/>
            </a:endParaRPr>
          </a:p>
        </p:txBody>
      </p:sp>
      <p:sp>
        <p:nvSpPr>
          <p:cNvPr id="2" name="Google Shape;4404;p614">
            <a:extLst>
              <a:ext uri="{FF2B5EF4-FFF2-40B4-BE49-F238E27FC236}">
                <a16:creationId xmlns:a16="http://schemas.microsoft.com/office/drawing/2014/main" id="{56B40FF1-09BA-F902-DD62-38B42FB71FA6}"/>
              </a:ext>
            </a:extLst>
          </p:cNvPr>
          <p:cNvSpPr txBox="1">
            <a:spLocks/>
          </p:cNvSpPr>
          <p:nvPr/>
        </p:nvSpPr>
        <p:spPr>
          <a:xfrm>
            <a:off x="-2218813" y="-194478"/>
            <a:ext cx="9120187" cy="1446653"/>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1" i="0" u="none" strike="noStrike" cap="none">
                <a:solidFill>
                  <a:schemeClr val="lt1"/>
                </a:solidFill>
                <a:latin typeface="Arial" panose="020B0604020202020204" pitchFamily="34" charset="0"/>
                <a:ea typeface="Arial"/>
                <a:cs typeface="Arial" panose="020B0604020202020204" pitchFamily="34" charset="0"/>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9pPr>
          </a:lstStyle>
          <a:p>
            <a:pPr algn="l"/>
            <a:r>
              <a:rPr lang="zh-CN" altLang="en-US" dirty="0"/>
              <a:t>要忠实</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08"/>
        <p:cNvGrpSpPr/>
        <p:nvPr/>
      </p:nvGrpSpPr>
      <p:grpSpPr>
        <a:xfrm>
          <a:off x="0" y="0"/>
          <a:ext cx="0" cy="0"/>
          <a:chOff x="0" y="0"/>
          <a:chExt cx="0" cy="0"/>
        </a:xfrm>
      </p:grpSpPr>
      <p:pic>
        <p:nvPicPr>
          <p:cNvPr id="4609" name="Google Shape;4609;p631" descr="Gen 1v1 Elohim TSOH.png"/>
          <p:cNvPicPr preferRelativeResize="0"/>
          <p:nvPr/>
        </p:nvPicPr>
        <p:blipFill rotWithShape="1">
          <a:blip r:embed="rId3">
            <a:alphaModFix/>
          </a:blip>
          <a:srcRect/>
          <a:stretch/>
        </p:blipFill>
        <p:spPr>
          <a:xfrm>
            <a:off x="0" y="2217"/>
            <a:ext cx="9144000" cy="6855783"/>
          </a:xfrm>
          <a:prstGeom prst="rect">
            <a:avLst/>
          </a:prstGeom>
          <a:noFill/>
          <a:ln>
            <a:noFill/>
          </a:ln>
        </p:spPr>
      </p:pic>
      <p:sp>
        <p:nvSpPr>
          <p:cNvPr id="4610" name="Google Shape;4610;p631"/>
          <p:cNvSpPr txBox="1">
            <a:spLocks noGrp="1"/>
          </p:cNvSpPr>
          <p:nvPr>
            <p:ph type="ctrTitle"/>
          </p:nvPr>
        </p:nvSpPr>
        <p:spPr>
          <a:xfrm>
            <a:off x="729322" y="307181"/>
            <a:ext cx="7685356" cy="1335234"/>
          </a:xfrm>
          <a:prstGeom prst="rect">
            <a:avLst/>
          </a:prstGeom>
          <a:noFill/>
          <a:ln>
            <a:noFill/>
          </a:ln>
        </p:spPr>
        <p:txBody>
          <a:bodyPr spcFirstLastPara="1" wrap="square" lIns="91425" tIns="45700" rIns="91425" bIns="45700" anchor="ctr" anchorCtr="0">
            <a:noAutofit/>
          </a:bodyPr>
          <a:lstStyle/>
          <a:p>
            <a:pPr>
              <a:buClr>
                <a:schemeClr val="lt1"/>
              </a:buClr>
              <a:buSzPts val="4800"/>
            </a:pPr>
            <a:r>
              <a:rPr lang="zh-CN" altLang="en-US" sz="4800" b="1" dirty="0">
                <a:solidFill>
                  <a:schemeClr val="bg1"/>
                </a:solidFill>
                <a:latin typeface="Times New Roman"/>
                <a:ea typeface="Times New Roman"/>
                <a:cs typeface="Times New Roman"/>
                <a:sym typeface="Times New Roman"/>
              </a:rPr>
              <a:t>以色列必须知道，“谁是他们的神？”</a:t>
            </a:r>
            <a:endParaRPr b="1" dirty="0">
              <a:solidFill>
                <a:schemeClr val="bg1"/>
              </a:solidFill>
            </a:endParaRPr>
          </a:p>
        </p:txBody>
      </p:sp>
      <p:sp>
        <p:nvSpPr>
          <p:cNvPr id="4611" name="Google Shape;4611;p631"/>
          <p:cNvSpPr txBox="1"/>
          <p:nvPr/>
        </p:nvSpPr>
        <p:spPr>
          <a:xfrm>
            <a:off x="8578850" y="76200"/>
            <a:ext cx="527050" cy="4619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400"/>
              <a:buFont typeface="Arial"/>
              <a:buNone/>
            </a:pPr>
            <a:r>
              <a:rPr lang="en-US" sz="2400" b="1" u="none" strike="noStrike" cap="none" dirty="0">
                <a:solidFill>
                  <a:srgbClr val="FFFFFF"/>
                </a:solidFill>
                <a:latin typeface="Arial" panose="020B0604020202020204" pitchFamily="34" charset="0"/>
                <a:cs typeface="Arial" panose="020B0604020202020204" pitchFamily="34" charset="0"/>
                <a:sym typeface="Arial"/>
              </a:rPr>
              <a:t>56</a:t>
            </a:r>
            <a:endParaRPr b="1" dirty="0">
              <a:latin typeface="Arial" panose="020B0604020202020204" pitchFamily="34" charset="0"/>
              <a:cs typeface="Arial" panose="020B0604020202020204" pitchFamily="34" charset="0"/>
            </a:endParaRPr>
          </a:p>
        </p:txBody>
      </p:sp>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6" y="2275164"/>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zh-CN" altLang="en-US" sz="3200" b="1" dirty="0">
                <a:solidFill>
                  <a:srgbClr val="FFFFFF"/>
                </a:solidFill>
                <a:effectLst>
                  <a:glow rad="127000">
                    <a:srgbClr val="000000"/>
                  </a:glow>
                </a:effectLst>
                <a:latin typeface="Kai" pitchFamily="2" charset="-122"/>
                <a:ea typeface="Kai" pitchFamily="2" charset="-122"/>
                <a:cs typeface="Arial" panose="020B0604020202020204" pitchFamily="34" charset="0"/>
              </a:rPr>
              <a:t>从创世到约瑟，以色列的狭窄血统告诉以色列，他们的起源是因为上帝</a:t>
            </a:r>
            <a:r>
              <a:rPr lang="zh-CN" altLang="en-US" sz="32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Kai" pitchFamily="2" charset="-122"/>
                <a:ea typeface="Kai" pitchFamily="2" charset="-122"/>
                <a:cs typeface="Arial" panose="020B0604020202020204" pitchFamily="34" charset="0"/>
              </a:rPr>
              <a:t>拣选</a:t>
            </a:r>
            <a:r>
              <a:rPr lang="zh-CN" altLang="en-US" sz="3200" b="1" dirty="0">
                <a:solidFill>
                  <a:srgbClr val="FFFFFF"/>
                </a:solidFill>
                <a:effectLst>
                  <a:glow rad="127000">
                    <a:srgbClr val="000000"/>
                  </a:glow>
                </a:effectLst>
                <a:latin typeface="Kai" pitchFamily="2" charset="-122"/>
                <a:ea typeface="Kai" pitchFamily="2" charset="-122"/>
                <a:cs typeface="Arial" panose="020B0604020202020204" pitchFamily="34" charset="0"/>
              </a:rPr>
              <a:t>他们来统治，并通过亚伯拉罕无条件地承诺祝福他们，这与迦南人形成了对比。</a:t>
            </a:r>
            <a:endParaRPr lang="en-US" sz="3200" b="1" dirty="0">
              <a:solidFill>
                <a:srgbClr val="FFFFFF"/>
              </a:solidFill>
              <a:effectLst>
                <a:glow rad="127000">
                  <a:srgbClr val="000000"/>
                </a:glow>
              </a:effectLst>
              <a:latin typeface="Kai" pitchFamily="2" charset="-122"/>
              <a:ea typeface="Kai" pitchFamily="2" charset="-122"/>
              <a:cs typeface="Arial" panose="020B0604020202020204" pitchFamily="34"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err="1">
                <a:solidFill>
                  <a:srgbClr val="FFFFFF"/>
                </a:solidFill>
                <a:latin typeface="Arial" panose="020B0604020202020204" pitchFamily="34" charset="0"/>
                <a:cs typeface="Arial" panose="020B0604020202020204" pitchFamily="34" charset="0"/>
              </a:rPr>
              <a:t>创世纪</a:t>
            </a:r>
            <a:br>
              <a:rPr lang="en-US" sz="3600" b="1" dirty="0">
                <a:solidFill>
                  <a:srgbClr val="FFFFFF"/>
                </a:solidFill>
                <a:latin typeface="Arial" panose="020B0604020202020204" pitchFamily="34" charset="0"/>
                <a:cs typeface="Arial" panose="020B0604020202020204" pitchFamily="34" charset="0"/>
              </a:rPr>
            </a:br>
            <a:r>
              <a:rPr lang="zh-CN" altLang="en-US" sz="3600" b="1" dirty="0">
                <a:solidFill>
                  <a:srgbClr val="FFFFFF"/>
                </a:solidFill>
                <a:latin typeface="Arial" panose="020B0604020202020204" pitchFamily="34" charset="0"/>
                <a:cs typeface="Arial" panose="020B0604020202020204" pitchFamily="34" charset="0"/>
              </a:rPr>
              <a:t>摘要声明</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434768" y="-3380"/>
            <a:ext cx="527007" cy="1200328"/>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s-IS" altLang="zh-CN" sz="2400" b="1" u="none" strike="noStrike" kern="0" cap="none" spc="0" normalizeH="0" baseline="0" noProof="0" dirty="0" err="1">
                <a:ln>
                  <a:noFill/>
                </a:ln>
                <a:solidFill>
                  <a:srgbClr val="000000"/>
                </a:solidFill>
                <a:effectLst/>
                <a:uLnTx/>
                <a:uFillTx/>
                <a:latin typeface="Arial" panose="020B0604020202020204" pitchFamily="34" charset="0"/>
                <a:ea typeface="ＭＳ Ｐゴシック" charset="0"/>
                <a:cs typeface="MS PGothic" charset="0"/>
              </a:rPr>
              <a:t>56</a:t>
            </a:r>
            <a:br>
              <a:rPr kumimoji="0" lang="is-IS" altLang="zh-CN" sz="2400" b="1" u="none" strike="noStrike" kern="0" cap="none" spc="0" normalizeH="0" baseline="0" noProof="0" dirty="0" err="1">
                <a:ln>
                  <a:noFill/>
                </a:ln>
                <a:solidFill>
                  <a:srgbClr val="000000"/>
                </a:solidFill>
                <a:effectLst/>
                <a:uLnTx/>
                <a:uFillTx/>
                <a:latin typeface="Arial" panose="020B0604020202020204" pitchFamily="34" charset="0"/>
                <a:ea typeface="ＭＳ Ｐゴシック" charset="0"/>
                <a:cs typeface="MS PGothic" charset="0"/>
              </a:rPr>
            </a:br>
            <a:r>
              <a:rPr kumimoji="0" lang="is-IS" altLang="zh-CN" sz="2400" b="1" u="none" strike="noStrike" kern="0" cap="none" spc="0" normalizeH="0" baseline="0" noProof="0" dirty="0" err="1">
                <a:ln>
                  <a:noFill/>
                </a:ln>
                <a:solidFill>
                  <a:srgbClr val="000000"/>
                </a:solidFill>
                <a:effectLst/>
                <a:uLnTx/>
                <a:uFillTx/>
                <a:latin typeface="Arial" panose="020B0604020202020204" pitchFamily="34" charset="0"/>
                <a:ea typeface="ＭＳ Ｐゴシック" charset="0"/>
                <a:cs typeface="MS PGothic" charset="0"/>
              </a:rPr>
              <a:t>63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s-IS" altLang="zh-CN" sz="2400" b="1" u="none" strike="noStrike" kern="0" cap="none" spc="0" normalizeH="0" baseline="0" noProof="0" dirty="0" err="1">
                <a:ln>
                  <a:noFill/>
                </a:ln>
                <a:solidFill>
                  <a:srgbClr val="000000"/>
                </a:solidFill>
                <a:effectLst/>
                <a:uLnTx/>
                <a:uFillTx/>
                <a:latin typeface="Arial" panose="020B0604020202020204" pitchFamily="34" charset="0"/>
                <a:ea typeface="ＭＳ Ｐゴシック" charset="0"/>
                <a:cs typeface="MS PGothic" charset="0"/>
              </a:rPr>
              <a:t>41</a:t>
            </a:r>
          </a:p>
        </p:txBody>
      </p:sp>
    </p:spTree>
    <p:extLst>
      <p:ext uri="{BB962C8B-B14F-4D97-AF65-F5344CB8AC3E}">
        <p14:creationId xmlns:p14="http://schemas.microsoft.com/office/powerpoint/2010/main" val="1476699537"/>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800000"/>
            </a:gs>
            <a:gs pos="100000">
              <a:schemeClr val="dk1"/>
            </a:gs>
          </a:gsLst>
          <a:path path="circle">
            <a:fillToRect l="50000" t="50000" r="50000" b="50000"/>
          </a:path>
          <a:tileRect/>
        </a:gradFill>
        <a:effectLst/>
      </p:bgPr>
    </p:bg>
    <p:spTree>
      <p:nvGrpSpPr>
        <p:cNvPr id="1" name="Shape 4616"/>
        <p:cNvGrpSpPr/>
        <p:nvPr/>
      </p:nvGrpSpPr>
      <p:grpSpPr>
        <a:xfrm>
          <a:off x="0" y="0"/>
          <a:ext cx="0" cy="0"/>
          <a:chOff x="0" y="0"/>
          <a:chExt cx="0" cy="0"/>
        </a:xfrm>
      </p:grpSpPr>
      <p:sp>
        <p:nvSpPr>
          <p:cNvPr id="4617" name="Google Shape;4617;p632"/>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Times New Roman"/>
              <a:ea typeface="Times New Roman"/>
              <a:cs typeface="Times New Roman"/>
              <a:sym typeface="Times New Roman"/>
            </a:endParaRPr>
          </a:p>
        </p:txBody>
      </p:sp>
      <p:sp>
        <p:nvSpPr>
          <p:cNvPr id="4618" name="Google Shape;4618;p632"/>
          <p:cNvSpPr txBox="1">
            <a:spLocks noGrp="1"/>
          </p:cNvSpPr>
          <p:nvPr>
            <p:ph type="ctrTitle"/>
          </p:nvPr>
        </p:nvSpPr>
        <p:spPr>
          <a:xfrm>
            <a:off x="0" y="21563"/>
            <a:ext cx="9144000"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4800" dirty="0" err="1">
                <a:sym typeface="Arial"/>
              </a:rPr>
              <a:t>关键字</a:t>
            </a:r>
            <a:endParaRPr sz="4800" dirty="0">
              <a:sym typeface="Arial"/>
            </a:endParaRPr>
          </a:p>
        </p:txBody>
      </p:sp>
      <p:sp>
        <p:nvSpPr>
          <p:cNvPr id="4619" name="Google Shape;4619;p632"/>
          <p:cNvSpPr txBox="1"/>
          <p:nvPr/>
        </p:nvSpPr>
        <p:spPr>
          <a:xfrm>
            <a:off x="0" y="2134544"/>
            <a:ext cx="9144000" cy="198914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6000"/>
              <a:buFont typeface="Arial"/>
              <a:buNone/>
            </a:pPr>
            <a:r>
              <a:rPr lang="en-US" sz="6000" b="1" u="none" strike="noStrike" cap="none" dirty="0" err="1">
                <a:solidFill>
                  <a:srgbClr val="FFFFFF"/>
                </a:solidFill>
                <a:latin typeface="Arial" panose="020B0604020202020204" pitchFamily="34" charset="0"/>
                <a:cs typeface="Arial" panose="020B0604020202020204" pitchFamily="34" charset="0"/>
                <a:sym typeface="Arial"/>
              </a:rPr>
              <a:t>拣选</a:t>
            </a:r>
            <a:endParaRPr sz="6000" b="1" u="none" strike="noStrike" cap="none" dirty="0">
              <a:solidFill>
                <a:srgbClr val="FFFFFF"/>
              </a:solidFill>
              <a:latin typeface="Arial" panose="020B0604020202020204" pitchFamily="34" charset="0"/>
              <a:cs typeface="Arial" panose="020B0604020202020204" pitchFamily="34" charset="0"/>
              <a:sym typeface="Arial"/>
            </a:endParaRPr>
          </a:p>
        </p:txBody>
      </p:sp>
      <p:sp>
        <p:nvSpPr>
          <p:cNvPr id="4620" name="Google Shape;4620;p632"/>
          <p:cNvSpPr txBox="1"/>
          <p:nvPr/>
        </p:nvSpPr>
        <p:spPr>
          <a:xfrm>
            <a:off x="0" y="5920006"/>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4800"/>
              <a:buFont typeface="Arial"/>
              <a:buNone/>
            </a:pPr>
            <a:r>
              <a:rPr lang="en-US" sz="4800" b="1" u="none" strike="noStrike" cap="none" dirty="0">
                <a:solidFill>
                  <a:srgbClr val="FFFFFF"/>
                </a:solidFill>
                <a:latin typeface="Arial" panose="020B0604020202020204" pitchFamily="34" charset="0"/>
                <a:cs typeface="Arial" panose="020B0604020202020204" pitchFamily="34" charset="0"/>
                <a:sym typeface="Arial"/>
              </a:rPr>
              <a:t>创世记</a:t>
            </a:r>
            <a:endParaRPr sz="4800" b="1" u="none" strike="noStrike" cap="none" dirty="0">
              <a:solidFill>
                <a:srgbClr val="FFFFFF"/>
              </a:solidFill>
              <a:latin typeface="Arial" panose="020B0604020202020204" pitchFamily="34" charset="0"/>
              <a:cs typeface="Arial" panose="020B0604020202020204" pitchFamily="34" charset="0"/>
              <a:sym typeface="Arial"/>
            </a:endParaRPr>
          </a:p>
        </p:txBody>
      </p:sp>
      <p:sp>
        <p:nvSpPr>
          <p:cNvPr id="4621" name="Google Shape;4621;p632"/>
          <p:cNvSpPr txBox="1"/>
          <p:nvPr/>
        </p:nvSpPr>
        <p:spPr>
          <a:xfrm>
            <a:off x="8448755" y="65344"/>
            <a:ext cx="527007" cy="83099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2400"/>
              <a:buFont typeface="Arial"/>
              <a:buNone/>
            </a:pPr>
            <a:r>
              <a:rPr lang="en-US" sz="2400" b="1" u="none" strike="noStrike" cap="none" dirty="0">
                <a:solidFill>
                  <a:srgbClr val="FFFFFF"/>
                </a:solidFill>
                <a:latin typeface="Arial" panose="020B0604020202020204" pitchFamily="34" charset="0"/>
                <a:cs typeface="Arial" panose="020B0604020202020204" pitchFamily="34" charset="0"/>
                <a:sym typeface="Arial"/>
              </a:rPr>
              <a:t>56</a:t>
            </a:r>
            <a:endParaRPr b="1" dirty="0">
              <a:latin typeface="Arial" panose="020B0604020202020204" pitchFamily="34" charset="0"/>
              <a:cs typeface="Arial" panose="020B0604020202020204" pitchFamily="34" charset="0"/>
            </a:endParaRPr>
          </a:p>
          <a:p>
            <a:pPr marL="0" marR="0" lvl="0" indent="0" algn="ctr" rtl="0">
              <a:lnSpc>
                <a:spcPct val="100000"/>
              </a:lnSpc>
              <a:spcBef>
                <a:spcPts val="0"/>
              </a:spcBef>
              <a:spcAft>
                <a:spcPts val="0"/>
              </a:spcAft>
              <a:buClr>
                <a:srgbClr val="FFFFFF"/>
              </a:buClr>
              <a:buSzPts val="2400"/>
              <a:buFont typeface="Arial"/>
              <a:buNone/>
            </a:pPr>
            <a:r>
              <a:rPr lang="en-US" sz="2400" b="1" u="none" strike="noStrike" cap="none" dirty="0">
                <a:solidFill>
                  <a:srgbClr val="FFFFFF"/>
                </a:solidFill>
                <a:latin typeface="Arial" panose="020B0604020202020204" pitchFamily="34" charset="0"/>
                <a:cs typeface="Arial" panose="020B0604020202020204" pitchFamily="34" charset="0"/>
                <a:sym typeface="Arial"/>
              </a:rPr>
              <a:t>39</a:t>
            </a:r>
            <a:endParaRPr b="1" dirty="0">
              <a:latin typeface="Arial" panose="020B0604020202020204" pitchFamily="34" charset="0"/>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4626"/>
        <p:cNvGrpSpPr/>
        <p:nvPr/>
      </p:nvGrpSpPr>
      <p:grpSpPr>
        <a:xfrm>
          <a:off x="0" y="0"/>
          <a:ext cx="0" cy="0"/>
          <a:chOff x="0" y="0"/>
          <a:chExt cx="0" cy="0"/>
        </a:xfrm>
      </p:grpSpPr>
      <p:sp>
        <p:nvSpPr>
          <p:cNvPr id="4627" name="Google Shape;4627;p633"/>
          <p:cNvSpPr txBox="1">
            <a:spLocks noGrp="1"/>
          </p:cNvSpPr>
          <p:nvPr>
            <p:ph type="ctrTitle"/>
          </p:nvPr>
        </p:nvSpPr>
        <p:spPr>
          <a:xfrm>
            <a:off x="1600200" y="0"/>
            <a:ext cx="6172200" cy="685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dirty="0" err="1">
                <a:solidFill>
                  <a:srgbClr val="00FFFF"/>
                </a:solidFill>
                <a:latin typeface="Arial" panose="020B0604020202020204" pitchFamily="34" charset="0"/>
                <a:ea typeface="Arial"/>
                <a:cs typeface="Arial" panose="020B0604020202020204" pitchFamily="34" charset="0"/>
                <a:sym typeface="Arial"/>
              </a:rPr>
              <a:t>创世纪</a:t>
            </a:r>
            <a:endParaRPr sz="3600" b="1" dirty="0">
              <a:latin typeface="Arial" panose="020B0604020202020204" pitchFamily="34" charset="0"/>
              <a:ea typeface="Arial"/>
              <a:cs typeface="Arial" panose="020B0604020202020204" pitchFamily="34" charset="0"/>
              <a:sym typeface="Arial"/>
            </a:endParaRPr>
          </a:p>
        </p:txBody>
      </p:sp>
      <p:sp>
        <p:nvSpPr>
          <p:cNvPr id="4628" name="Google Shape;4628;p633"/>
          <p:cNvSpPr txBox="1"/>
          <p:nvPr/>
        </p:nvSpPr>
        <p:spPr>
          <a:xfrm>
            <a:off x="8559800" y="74613"/>
            <a:ext cx="527050" cy="4603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Arial"/>
              <a:buNone/>
            </a:pPr>
            <a:r>
              <a:rPr lang="en-US" sz="2400" b="1" u="none" strike="noStrike" cap="none" dirty="0">
                <a:solidFill>
                  <a:srgbClr val="FFFFFF"/>
                </a:solidFill>
                <a:latin typeface="Arial" panose="020B0604020202020204" pitchFamily="34" charset="0"/>
                <a:cs typeface="Arial" panose="020B0604020202020204" pitchFamily="34" charset="0"/>
                <a:sym typeface="Arial"/>
              </a:rPr>
              <a:t>56</a:t>
            </a:r>
            <a:endParaRPr sz="2400" b="1" u="none" strike="noStrike" cap="none" dirty="0">
              <a:solidFill>
                <a:srgbClr val="000000"/>
              </a:solidFill>
              <a:latin typeface="Arial" panose="020B0604020202020204" pitchFamily="34" charset="0"/>
              <a:cs typeface="Arial" panose="020B0604020202020204" pitchFamily="34" charset="0"/>
              <a:sym typeface="Arial"/>
            </a:endParaRPr>
          </a:p>
        </p:txBody>
      </p:sp>
      <p:pic>
        <p:nvPicPr>
          <p:cNvPr id="4629" name="Google Shape;4629;p633"/>
          <p:cNvPicPr preferRelativeResize="0"/>
          <p:nvPr/>
        </p:nvPicPr>
        <p:blipFill rotWithShape="1">
          <a:blip r:embed="rId4">
            <a:alphaModFix/>
          </a:blip>
          <a:srcRect/>
          <a:stretch/>
        </p:blipFill>
        <p:spPr>
          <a:xfrm>
            <a:off x="0" y="1024102"/>
            <a:ext cx="9180513" cy="6149314"/>
          </a:xfrm>
          <a:prstGeom prst="rect">
            <a:avLst/>
          </a:prstGeom>
          <a:solidFill>
            <a:srgbClr val="3333CC"/>
          </a:solidFill>
          <a:ln>
            <a:noFill/>
          </a:ln>
        </p:spPr>
      </p:pic>
      <p:pic>
        <p:nvPicPr>
          <p:cNvPr id="4630" name="Google Shape;4630;p633"/>
          <p:cNvPicPr preferRelativeResize="0"/>
          <p:nvPr/>
        </p:nvPicPr>
        <p:blipFill rotWithShape="1">
          <a:blip r:embed="rId5">
            <a:alphaModFix/>
          </a:blip>
          <a:srcRect/>
          <a:stretch/>
        </p:blipFill>
        <p:spPr>
          <a:xfrm>
            <a:off x="0" y="0"/>
            <a:ext cx="1524000" cy="1017588"/>
          </a:xfrm>
          <a:prstGeom prst="rect">
            <a:avLst/>
          </a:prstGeom>
          <a:noFill/>
          <a:ln>
            <a:noFill/>
          </a:ln>
        </p:spPr>
      </p:pic>
    </p:spTree>
  </p:cSld>
  <p:clrMapOvr>
    <a:overrideClrMapping bg1="lt1" tx1="dk1" bg2="lt2" tx2="dk2" accent1="accent1" accent2="accent2" accent3="accent3" accent4="accent4" accent5="accent5" accent6="accent6" hlink="hlink" folHlink="folHlink"/>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27"/>
        <p:cNvGrpSpPr/>
        <p:nvPr/>
      </p:nvGrpSpPr>
      <p:grpSpPr>
        <a:xfrm>
          <a:off x="0" y="0"/>
          <a:ext cx="0" cy="0"/>
          <a:chOff x="0" y="0"/>
          <a:chExt cx="0" cy="0"/>
        </a:xfrm>
      </p:grpSpPr>
      <p:grpSp>
        <p:nvGrpSpPr>
          <p:cNvPr id="4428" name="Google Shape;4428;p617"/>
          <p:cNvGrpSpPr/>
          <p:nvPr/>
        </p:nvGrpSpPr>
        <p:grpSpPr>
          <a:xfrm>
            <a:off x="0" y="759023"/>
            <a:ext cx="9144000" cy="6102716"/>
            <a:chOff x="0" y="759023"/>
            <a:chExt cx="9144000" cy="6102716"/>
          </a:xfrm>
        </p:grpSpPr>
        <p:pic>
          <p:nvPicPr>
            <p:cNvPr id="4429" name="Google Shape;4429;p617"/>
            <p:cNvPicPr preferRelativeResize="0"/>
            <p:nvPr/>
          </p:nvPicPr>
          <p:blipFill rotWithShape="1">
            <a:blip r:embed="rId3">
              <a:alphaModFix/>
            </a:blip>
            <a:srcRect/>
            <a:stretch/>
          </p:blipFill>
          <p:spPr>
            <a:xfrm>
              <a:off x="0" y="759023"/>
              <a:ext cx="9144000" cy="6098977"/>
            </a:xfrm>
            <a:prstGeom prst="rect">
              <a:avLst/>
            </a:prstGeom>
            <a:noFill/>
            <a:ln>
              <a:noFill/>
            </a:ln>
          </p:spPr>
        </p:pic>
        <p:pic>
          <p:nvPicPr>
            <p:cNvPr id="4430" name="Google Shape;4430;p617"/>
            <p:cNvPicPr preferRelativeResize="0"/>
            <p:nvPr/>
          </p:nvPicPr>
          <p:blipFill rotWithShape="1">
            <a:blip r:embed="rId4">
              <a:alphaModFix/>
            </a:blip>
            <a:srcRect/>
            <a:stretch/>
          </p:blipFill>
          <p:spPr>
            <a:xfrm>
              <a:off x="6491110" y="6142072"/>
              <a:ext cx="2652889" cy="719667"/>
            </a:xfrm>
            <a:prstGeom prst="rect">
              <a:avLst/>
            </a:prstGeom>
            <a:noFill/>
            <a:ln>
              <a:noFill/>
            </a:ln>
          </p:spPr>
        </p:pic>
      </p:grpSp>
      <p:sp>
        <p:nvSpPr>
          <p:cNvPr id="4431" name="Google Shape;4431;p617"/>
          <p:cNvSpPr txBox="1">
            <a:spLocks noGrp="1"/>
          </p:cNvSpPr>
          <p:nvPr>
            <p:ph type="ctrTitle"/>
          </p:nvPr>
        </p:nvSpPr>
        <p:spPr>
          <a:xfrm>
            <a:off x="0" y="1095"/>
            <a:ext cx="9144000" cy="1646825"/>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a:lnSpc>
                <a:spcPct val="70000"/>
              </a:lnSpc>
            </a:pPr>
            <a:br>
              <a:rPr lang="en-US" b="1" dirty="0">
                <a:solidFill>
                  <a:schemeClr val="bg1"/>
                </a:solidFill>
                <a:latin typeface="Arial" panose="020B0604020202020204" pitchFamily="34" charset="0"/>
                <a:ea typeface="Arial"/>
                <a:cs typeface="Arial" panose="020B0604020202020204" pitchFamily="34" charset="0"/>
                <a:sym typeface="Arial"/>
              </a:rPr>
            </a:br>
            <a:r>
              <a:rPr lang="zh-CN" altLang="en-US" sz="4800" b="1" dirty="0">
                <a:solidFill>
                  <a:schemeClr val="bg1"/>
                </a:solidFill>
              </a:rPr>
              <a:t>你如何在这充满偶像的世界任然</a:t>
            </a:r>
            <a:br>
              <a:rPr lang="en-US" altLang="zh-CN" sz="4800" b="1" dirty="0">
                <a:solidFill>
                  <a:schemeClr val="bg1"/>
                </a:solidFill>
              </a:rPr>
            </a:br>
            <a:br>
              <a:rPr lang="en-US" altLang="zh-CN" sz="4800" b="1" dirty="0">
                <a:solidFill>
                  <a:schemeClr val="bg1"/>
                </a:solidFill>
              </a:rPr>
            </a:br>
            <a:r>
              <a:rPr lang="zh-CN" altLang="en-US" sz="4800" b="1" dirty="0">
                <a:solidFill>
                  <a:schemeClr val="bg1"/>
                </a:solidFill>
              </a:rPr>
              <a:t>对上帝</a:t>
            </a:r>
            <a:r>
              <a:rPr lang="zh-CN" altLang="en-US" sz="6600" b="1" dirty="0">
                <a:solidFill>
                  <a:srgbClr val="FFFF00"/>
                </a:solidFill>
              </a:rPr>
              <a:t>忠诚</a:t>
            </a:r>
            <a:r>
              <a:rPr lang="zh-CN" altLang="en-US" dirty="0">
                <a:solidFill>
                  <a:schemeClr val="bg1"/>
                </a:solidFill>
              </a:rPr>
              <a:t>？</a:t>
            </a:r>
            <a:br>
              <a:rPr lang="zh-CN" altLang="en-US" dirty="0">
                <a:solidFill>
                  <a:schemeClr val="bg1"/>
                </a:solidFill>
              </a:rPr>
            </a:br>
            <a:endParaRPr dirty="0">
              <a:solidFill>
                <a:schemeClr val="bg1"/>
              </a:solidFill>
            </a:endParaRPr>
          </a:p>
        </p:txBody>
      </p:sp>
      <p:sp>
        <p:nvSpPr>
          <p:cNvPr id="4432" name="Google Shape;4432;p617"/>
          <p:cNvSpPr txBox="1"/>
          <p:nvPr/>
        </p:nvSpPr>
        <p:spPr>
          <a:xfrm>
            <a:off x="3048001" y="2551043"/>
            <a:ext cx="3324087" cy="2308324"/>
          </a:xfrm>
          <a:prstGeom prst="rect">
            <a:avLst/>
          </a:prstGeom>
          <a:solidFill>
            <a:srgbClr val="FFABBA"/>
          </a:solidFill>
          <a:ln w="57150" cap="flat" cmpd="sng">
            <a:solidFill>
              <a:srgbClr val="C81234"/>
            </a:solidFill>
            <a:prstDash val="solid"/>
            <a:round/>
            <a:headEnd type="none" w="sm" len="sm"/>
            <a:tailEnd type="none" w="sm" len="sm"/>
          </a:ln>
        </p:spPr>
        <p:txBody>
          <a:bodyPr spcFirstLastPara="1" wrap="square" lIns="91425" tIns="45700" rIns="91425" bIns="45700" anchor="t" anchorCtr="0">
            <a:noAutofit/>
          </a:bodyPr>
          <a:lstStyle/>
          <a:p>
            <a:pPr algn="ctr">
              <a:buClr>
                <a:srgbClr val="C81234"/>
              </a:buClr>
              <a:buSzPts val="4800"/>
            </a:pPr>
            <a:r>
              <a:rPr lang="zh-CN" altLang="en-US" sz="6600" b="1" dirty="0">
                <a:solidFill>
                  <a:srgbClr val="C81234"/>
                </a:solidFill>
                <a:latin typeface="Arial" panose="020B0604020202020204" pitchFamily="34" charset="0"/>
                <a:cs typeface="Arial" panose="020B0604020202020204" pitchFamily="34" charset="0"/>
              </a:rPr>
              <a:t>心中的偶像</a:t>
            </a:r>
          </a:p>
          <a:p>
            <a:pPr marL="0" marR="0" lvl="0" indent="0" algn="ctr" rtl="0">
              <a:lnSpc>
                <a:spcPct val="100000"/>
              </a:lnSpc>
              <a:spcBef>
                <a:spcPts val="0"/>
              </a:spcBef>
              <a:spcAft>
                <a:spcPts val="0"/>
              </a:spcAft>
              <a:buClr>
                <a:srgbClr val="C81234"/>
              </a:buClr>
              <a:buSzPts val="4800"/>
              <a:buFont typeface="Arial"/>
              <a:buNone/>
            </a:pPr>
            <a:endParaRPr b="1" dirty="0">
              <a:latin typeface="Arial" panose="020B0604020202020204" pitchFamily="34" charset="0"/>
              <a:cs typeface="Arial" panose="020B0604020202020204" pitchFamily="34" charset="0"/>
            </a:endParaRPr>
          </a:p>
        </p:txBody>
      </p:sp>
      <p:sp>
        <p:nvSpPr>
          <p:cNvPr id="4433" name="Google Shape;4433;p617"/>
          <p:cNvSpPr txBox="1"/>
          <p:nvPr/>
        </p:nvSpPr>
        <p:spPr>
          <a:xfrm>
            <a:off x="0" y="5920006"/>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lvl="0" algn="r">
              <a:buClr>
                <a:srgbClr val="FFFFFF"/>
              </a:buClr>
              <a:buSzPts val="4800"/>
            </a:pPr>
            <a:endParaRP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8959796"/>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433"/>
                                        </p:tgtEl>
                                        <p:attrNameLst>
                                          <p:attrName>style.visibility</p:attrName>
                                        </p:attrNameLst>
                                      </p:cBhvr>
                                      <p:to>
                                        <p:strVal val="visible"/>
                                      </p:to>
                                    </p:set>
                                    <p:animEffect transition="in" filter="fade">
                                      <p:cBhvr>
                                        <p:cTn id="11" dur="500"/>
                                        <p:tgtEl>
                                          <p:spTgt spid="4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38"/>
        <p:cNvGrpSpPr/>
        <p:nvPr/>
      </p:nvGrpSpPr>
      <p:grpSpPr>
        <a:xfrm>
          <a:off x="0" y="0"/>
          <a:ext cx="0" cy="0"/>
          <a:chOff x="0" y="0"/>
          <a:chExt cx="0" cy="0"/>
        </a:xfrm>
      </p:grpSpPr>
      <p:pic>
        <p:nvPicPr>
          <p:cNvPr id="4439" name="Google Shape;4439;p618"/>
          <p:cNvPicPr preferRelativeResize="0"/>
          <p:nvPr/>
        </p:nvPicPr>
        <p:blipFill rotWithShape="1">
          <a:blip r:embed="rId3">
            <a:alphaModFix/>
          </a:blip>
          <a:srcRect/>
          <a:stretch/>
        </p:blipFill>
        <p:spPr>
          <a:xfrm>
            <a:off x="0" y="0"/>
            <a:ext cx="9144000" cy="6872111"/>
          </a:xfrm>
          <a:prstGeom prst="rect">
            <a:avLst/>
          </a:prstGeom>
          <a:noFill/>
          <a:ln>
            <a:noFill/>
          </a:ln>
        </p:spPr>
      </p:pic>
      <p:sp>
        <p:nvSpPr>
          <p:cNvPr id="4440" name="Google Shape;4440;p618"/>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Times New Roman"/>
              <a:ea typeface="Times New Roman"/>
              <a:cs typeface="Times New Roman"/>
              <a:sym typeface="Times New Roman"/>
            </a:endParaRPr>
          </a:p>
        </p:txBody>
      </p:sp>
      <p:sp>
        <p:nvSpPr>
          <p:cNvPr id="4441" name="Google Shape;4441;p618"/>
          <p:cNvSpPr txBox="1">
            <a:spLocks noGrp="1"/>
          </p:cNvSpPr>
          <p:nvPr>
            <p:ph type="ctrTitle"/>
          </p:nvPr>
        </p:nvSpPr>
        <p:spPr>
          <a:xfrm>
            <a:off x="0" y="49784"/>
            <a:ext cx="3670300" cy="4155327"/>
          </a:xfrm>
          <a:prstGeom prst="rect">
            <a:avLst/>
          </a:prstGeom>
          <a:noFill/>
          <a:ln>
            <a:noFill/>
          </a:ln>
        </p:spPr>
        <p:txBody>
          <a:bodyPr spcFirstLastPara="1" wrap="square" lIns="91425" tIns="45700" rIns="91425" bIns="45700" anchor="t" anchorCtr="0">
            <a:noAutofit/>
          </a:bodyPr>
          <a:lstStyle/>
          <a:p>
            <a:r>
              <a:rPr lang="zh-CN" altLang="en-US" sz="4800" b="1" dirty="0">
                <a:solidFill>
                  <a:schemeClr val="dk1"/>
                </a:solidFill>
              </a:rPr>
              <a:t>一。明白你是万王之王</a:t>
            </a:r>
            <a:r>
              <a:rPr lang="zh-CN" altLang="en-US" sz="4800" b="1" dirty="0">
                <a:solidFill>
                  <a:srgbClr val="0000FF"/>
                </a:solidFill>
              </a:rPr>
              <a:t>拣选</a:t>
            </a:r>
            <a:r>
              <a:rPr lang="zh-CN" altLang="en-US" sz="4800" b="1" dirty="0">
                <a:solidFill>
                  <a:schemeClr val="dk1"/>
                </a:solidFill>
              </a:rPr>
              <a:t>的统治者</a:t>
            </a:r>
            <a:br>
              <a:rPr lang="zh-CN" altLang="en-US" sz="4800" b="1" dirty="0">
                <a:solidFill>
                  <a:schemeClr val="dk1"/>
                </a:solidFill>
              </a:rPr>
            </a:br>
            <a:endParaRPr sz="4800" b="1" dirty="0">
              <a:solidFill>
                <a:schemeClr val="dk1"/>
              </a:solidFill>
            </a:endParaRPr>
          </a:p>
        </p:txBody>
      </p:sp>
      <p:sp>
        <p:nvSpPr>
          <p:cNvPr id="4442" name="Google Shape;4442;p618"/>
          <p:cNvSpPr txBox="1"/>
          <p:nvPr/>
        </p:nvSpPr>
        <p:spPr>
          <a:xfrm>
            <a:off x="0" y="5920006"/>
            <a:ext cx="8791222" cy="90977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marL="0" algn="r" defTabSz="457200" eaLnBrk="0" fontAlgn="base" latinLnBrk="0" hangingPunct="0">
              <a:spcBef>
                <a:spcPct val="0"/>
              </a:spcBef>
              <a:spcAft>
                <a:spcPct val="0"/>
              </a:spcAft>
              <a:defRPr sz="4800" b="1" kern="1200">
                <a:solidFill>
                  <a:srgbClr val="FFFFFF"/>
                </a:solidFill>
                <a:effectLst>
                  <a:glow rad="127000">
                    <a:srgbClr val="000000"/>
                  </a:glow>
                </a:effectLst>
                <a:latin typeface="Arial" charset="0"/>
                <a:ea typeface="ＭＳ Ｐゴシック" charset="0"/>
                <a:cs typeface="ＭＳ Ｐゴシック" charset="0"/>
              </a:defRPr>
            </a:lvl1pPr>
            <a:lvl2pPr marL="457200" algn="ctr" defTabSz="457200" eaLnBrk="0" fontAlgn="base" latinLnBrk="0" hangingPunct="0">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2pPr>
            <a:lvl3pPr marL="914400" algn="ctr" defTabSz="457200" eaLnBrk="0" fontAlgn="base" latinLnBrk="0" hangingPunct="0">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3pPr>
            <a:lvl4pPr marL="1371600" algn="ctr" defTabSz="457200" eaLnBrk="0" fontAlgn="base" latinLnBrk="0" hangingPunct="0">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4pPr>
            <a:lvl5pPr marL="1828800" algn="ctr" defTabSz="457200" eaLnBrk="0" fontAlgn="base" latinLnBrk="0" hangingPunct="0">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5pPr>
            <a:lvl6pPr marL="457200" algn="ctr" defTabSz="457200" eaLnBrk="0" fontAlgn="base" latinLnBrk="0" hangingPunct="0">
              <a:spcBef>
                <a:spcPct val="0"/>
              </a:spcBef>
              <a:spcAft>
                <a:spcPct val="0"/>
              </a:spcAft>
              <a:defRPr sz="4400" kern="1200">
                <a:solidFill>
                  <a:schemeClr val="tx2"/>
                </a:solidFill>
                <a:latin typeface="Times New Roman" pitchFamily="-112" charset="0"/>
                <a:ea typeface="+mn-ea"/>
                <a:cs typeface="+mn-cs"/>
              </a:defRPr>
            </a:lvl6pPr>
            <a:lvl7pPr marL="914400" algn="ctr" defTabSz="457200" eaLnBrk="0" fontAlgn="base" latinLnBrk="0" hangingPunct="0">
              <a:spcBef>
                <a:spcPct val="0"/>
              </a:spcBef>
              <a:spcAft>
                <a:spcPct val="0"/>
              </a:spcAft>
              <a:defRPr sz="4400" kern="1200">
                <a:solidFill>
                  <a:schemeClr val="tx2"/>
                </a:solidFill>
                <a:latin typeface="Times New Roman" pitchFamily="-112" charset="0"/>
                <a:ea typeface="+mn-ea"/>
                <a:cs typeface="+mn-cs"/>
              </a:defRPr>
            </a:lvl7pPr>
            <a:lvl8pPr marL="1371600" algn="ctr" defTabSz="457200" eaLnBrk="0" fontAlgn="base" latinLnBrk="0" hangingPunct="0">
              <a:spcBef>
                <a:spcPct val="0"/>
              </a:spcBef>
              <a:spcAft>
                <a:spcPct val="0"/>
              </a:spcAft>
              <a:defRPr sz="4400" kern="1200">
                <a:solidFill>
                  <a:schemeClr val="tx2"/>
                </a:solidFill>
                <a:latin typeface="Times New Roman" pitchFamily="-112" charset="0"/>
                <a:ea typeface="+mn-ea"/>
                <a:cs typeface="+mn-cs"/>
              </a:defRPr>
            </a:lvl8pPr>
            <a:lvl9pPr marL="1828800" algn="ctr" defTabSz="457200" eaLnBrk="0" fontAlgn="base" latinLnBrk="0" hangingPunct="0">
              <a:spcBef>
                <a:spcPct val="0"/>
              </a:spcBef>
              <a:spcAft>
                <a:spcPct val="0"/>
              </a:spcAft>
              <a:defRPr sz="4400" kern="1200">
                <a:solidFill>
                  <a:schemeClr val="tx2"/>
                </a:solidFill>
                <a:latin typeface="Times New Roman" pitchFamily="-112" charset="0"/>
                <a:ea typeface="+mn-ea"/>
                <a:cs typeface="+mn-cs"/>
              </a:defRPr>
            </a:lvl9pPr>
          </a:lstStyle>
          <a:p>
            <a:r>
              <a:rPr lang="en-US" dirty="0" err="1">
                <a:latin typeface="Arial" panose="020B0604020202020204" pitchFamily="34" charset="0"/>
              </a:rPr>
              <a:t>创世记</a:t>
            </a:r>
            <a:r>
              <a:rPr lang="en-US" dirty="0">
                <a:latin typeface="Arial" panose="020B0604020202020204" pitchFamily="34" charset="0"/>
              </a:rPr>
              <a:t> 1–11</a:t>
            </a:r>
            <a:endParaRPr dirty="0">
              <a:latin typeface="Arial" panose="020B0604020202020204" pitchFamily="34" charset="0"/>
            </a:endParaRPr>
          </a:p>
        </p:txBody>
      </p:sp>
    </p:spTree>
    <p:extLst>
      <p:ext uri="{BB962C8B-B14F-4D97-AF65-F5344CB8AC3E}">
        <p14:creationId xmlns:p14="http://schemas.microsoft.com/office/powerpoint/2010/main" val="385855154"/>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42"/>
                                        </p:tgtEl>
                                        <p:attrNameLst>
                                          <p:attrName>style.visibility</p:attrName>
                                        </p:attrNameLst>
                                      </p:cBhvr>
                                      <p:to>
                                        <p:strVal val="visible"/>
                                      </p:to>
                                    </p:set>
                                    <p:animEffect transition="in" filter="fade">
                                      <p:cBhvr>
                                        <p:cTn id="7" dur="500"/>
                                        <p:tgtEl>
                                          <p:spTgt spid="4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Picture 2"/>
          <p:cNvSpPr>
            <a:spLocks noChangeAspect="1"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797123" name="Rectangle 3"/>
          <p:cNvSpPr>
            <a:spLocks noGrp="1" noChangeArrowheads="1"/>
          </p:cNvSpPr>
          <p:nvPr>
            <p:ph type="ctrTitle"/>
          </p:nvPr>
        </p:nvSpPr>
        <p:spPr>
          <a:xfrm>
            <a:off x="0" y="0"/>
            <a:ext cx="9144000" cy="1828800"/>
          </a:xfrm>
          <a:effectLst>
            <a:outerShdw blurRad="63500" dist="35921" dir="2700000" algn="ctr" rotWithShape="0">
              <a:schemeClr val="tx1">
                <a:alpha val="74998"/>
              </a:schemeClr>
            </a:outerShdw>
          </a:effectLst>
        </p:spPr>
        <p:txBody>
          <a:bodyPr/>
          <a:lstStyle/>
          <a:p>
            <a:pPr eaLnBrk="1" hangingPunct="1">
              <a:defRPr/>
            </a:pPr>
            <a:r>
              <a:rPr lang="en-US" sz="4800" dirty="0">
                <a:effectLst>
                  <a:glow rad="101600">
                    <a:schemeClr val="tx1">
                      <a:alpha val="75000"/>
                    </a:schemeClr>
                  </a:glow>
                </a:effectLst>
                <a:latin typeface="Kai" pitchFamily="2" charset="-122"/>
                <a:ea typeface="Kai" pitchFamily="2" charset="-122"/>
                <a:cs typeface="Arial" panose="020B0604020202020204" pitchFamily="34" charset="0"/>
              </a:rPr>
              <a:t>创世纪</a:t>
            </a:r>
            <a:r>
              <a:rPr lang="en-US" altLang="zh-CN" sz="4800" dirty="0">
                <a:effectLst>
                  <a:glow rad="101600">
                    <a:schemeClr val="tx1">
                      <a:alpha val="75000"/>
                    </a:schemeClr>
                  </a:glow>
                </a:effectLst>
                <a:latin typeface="Kai" pitchFamily="2" charset="-122"/>
                <a:ea typeface="Kai" pitchFamily="2" charset="-122"/>
                <a:cs typeface="Arial" panose="020B0604020202020204" pitchFamily="34" charset="0"/>
              </a:rPr>
              <a:t>1-11</a:t>
            </a:r>
            <a:r>
              <a:rPr lang="zh-CN" altLang="en-US" sz="4800" dirty="0">
                <a:effectLst>
                  <a:glow rad="101600">
                    <a:schemeClr val="tx1">
                      <a:alpha val="75000"/>
                    </a:schemeClr>
                  </a:glow>
                </a:effectLst>
                <a:latin typeface="Kai" pitchFamily="2" charset="-122"/>
                <a:ea typeface="Kai" pitchFamily="2" charset="-122"/>
                <a:cs typeface="Arial" panose="020B0604020202020204" pitchFamily="34" charset="0"/>
              </a:rPr>
              <a:t>章是真实的故事吗</a:t>
            </a:r>
            <a:r>
              <a:rPr lang="en-US" sz="4800" dirty="0">
                <a:effectLst>
                  <a:glow rad="101600">
                    <a:schemeClr val="tx1">
                      <a:alpha val="75000"/>
                    </a:schemeClr>
                  </a:glow>
                </a:effectLst>
                <a:latin typeface="Kai" pitchFamily="2" charset="-122"/>
                <a:ea typeface="Kai" pitchFamily="2" charset="-122"/>
                <a:cs typeface="Arial" panose="020B0604020202020204" pitchFamily="34" charset="0"/>
              </a:rPr>
              <a:t>?</a:t>
            </a:r>
          </a:p>
        </p:txBody>
      </p:sp>
      <p:sp>
        <p:nvSpPr>
          <p:cNvPr id="453636" name="Text Box 4"/>
          <p:cNvSpPr txBox="1">
            <a:spLocks noChangeArrowheads="1"/>
          </p:cNvSpPr>
          <p:nvPr/>
        </p:nvSpPr>
        <p:spPr bwMode="auto">
          <a:xfrm>
            <a:off x="8578850" y="76200"/>
            <a:ext cx="52705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58</a:t>
            </a:r>
          </a:p>
        </p:txBody>
      </p:sp>
      <p:sp>
        <p:nvSpPr>
          <p:cNvPr id="1797125" name="Text Box 5" descr="Brown marble"/>
          <p:cNvSpPr txBox="1">
            <a:spLocks noChangeArrowheads="1"/>
          </p:cNvSpPr>
          <p:nvPr/>
        </p:nvSpPr>
        <p:spPr bwMode="auto">
          <a:xfrm>
            <a:off x="0" y="1752600"/>
            <a:ext cx="9144000" cy="3785652"/>
          </a:xfrm>
          <a:prstGeom prst="rect">
            <a:avLst/>
          </a:prstGeom>
          <a:blipFill dpi="0" rotWithShape="1">
            <a:blip r:embed="rId3">
              <a:alphaModFix amt="76000"/>
            </a:blip>
            <a:srcRect/>
            <a:tile tx="0" ty="0" sx="100000" sy="100000" flip="none" algn="tl"/>
          </a:blipFill>
          <a:ln w="9525">
            <a:noFill/>
            <a:miter lim="800000"/>
            <a:headEnd/>
            <a:tailEnd/>
          </a:ln>
          <a:effectLst>
            <a:outerShdw blurRad="63500" dist="38099" dir="2700000" algn="ctr" rotWithShape="0">
              <a:schemeClr val="tx2">
                <a:alpha val="74998"/>
              </a:schemeClr>
            </a:outerShdw>
          </a:effec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lang="zh-CN" altLang="en-US" b="1" kern="1200" dirty="0">
                <a:solidFill>
                  <a:srgbClr val="FFFFFF"/>
                </a:solidFill>
                <a:effectLst>
                  <a:glow rad="101600">
                    <a:srgbClr val="000000">
                      <a:alpha val="75000"/>
                    </a:srgbClr>
                  </a:glow>
                </a:effectLst>
                <a:latin typeface="Kai" pitchFamily="2" charset="-122"/>
                <a:ea typeface="Kai" pitchFamily="2" charset="-122"/>
                <a:cs typeface="Arial" panose="020B0604020202020204" pitchFamily="34" charset="0"/>
              </a:rPr>
              <a:t>神话并不比历史更能传授</a:t>
            </a:r>
            <a:r>
              <a:rPr lang="zh-CN" altLang="en-US" b="1" kern="1200" dirty="0">
                <a:ln>
                  <a:solidFill>
                    <a:srgbClr val="FFFF00"/>
                  </a:solidFill>
                </a:ln>
                <a:solidFill>
                  <a:srgbClr val="FFFFFF"/>
                </a:solidFill>
                <a:effectLst>
                  <a:glow rad="101600">
                    <a:srgbClr val="000000">
                      <a:alpha val="75000"/>
                    </a:srgbClr>
                  </a:glow>
                </a:effectLst>
                <a:latin typeface="Kai" pitchFamily="2" charset="-122"/>
                <a:ea typeface="Kai" pitchFamily="2" charset="-122"/>
                <a:cs typeface="Arial" panose="020B0604020202020204" pitchFamily="34" charset="0"/>
              </a:rPr>
              <a:t>“深刻的真理”</a:t>
            </a:r>
            <a:endParaRPr lang="en-US" altLang="zh-CN" b="1" kern="1200" dirty="0">
              <a:ln>
                <a:solidFill>
                  <a:srgbClr val="FFFF00"/>
                </a:solidFill>
              </a:ln>
              <a:solidFill>
                <a:srgbClr val="FFFFFF"/>
              </a:solidFill>
              <a:effectLst>
                <a:glow rad="101600">
                  <a:srgbClr val="000000">
                    <a:alpha val="75000"/>
                  </a:srgbClr>
                </a:glow>
              </a:effectLst>
              <a:latin typeface="Kai" pitchFamily="2" charset="-122"/>
              <a:ea typeface="Kai" pitchFamily="2" charset="-122"/>
              <a:cs typeface="Arial" panose="020B0604020202020204" pitchFamily="34" charset="0"/>
            </a:endParaRPr>
          </a:p>
          <a:p>
            <a:pPr fontAlgn="base">
              <a:spcBef>
                <a:spcPct val="50000"/>
              </a:spcBef>
              <a:spcAft>
                <a:spcPct val="0"/>
              </a:spcAft>
              <a:buClrTx/>
              <a:buFontTx/>
              <a:buAutoNum type="arabicPeriod"/>
              <a:defRPr/>
            </a:pPr>
            <a:r>
              <a:rPr lang="zh-CN" altLang="en-US" b="1" kern="1200" dirty="0">
                <a:solidFill>
                  <a:srgbClr val="FFFFFF"/>
                </a:solidFill>
                <a:effectLst>
                  <a:glow rad="101600">
                    <a:srgbClr val="000000">
                      <a:alpha val="75000"/>
                    </a:srgbClr>
                  </a:glow>
                </a:effectLst>
                <a:latin typeface="Kai" pitchFamily="2" charset="-122"/>
                <a:ea typeface="Kai" pitchFamily="2" charset="-122"/>
                <a:cs typeface="Arial" panose="020B0604020202020204" pitchFamily="34" charset="0"/>
              </a:rPr>
              <a:t>非历史的方式非常</a:t>
            </a:r>
            <a:r>
              <a:rPr lang="zh-CN" altLang="en-US" b="1" kern="1200" dirty="0">
                <a:ln>
                  <a:solidFill>
                    <a:srgbClr val="FFFF00"/>
                  </a:solidFill>
                </a:ln>
                <a:solidFill>
                  <a:srgbClr val="FFFFFF"/>
                </a:solidFill>
                <a:effectLst>
                  <a:glow rad="101600">
                    <a:srgbClr val="000000">
                      <a:alpha val="75000"/>
                    </a:srgbClr>
                  </a:glow>
                </a:effectLst>
                <a:latin typeface="Kai" pitchFamily="2" charset="-122"/>
                <a:ea typeface="Kai" pitchFamily="2" charset="-122"/>
                <a:cs typeface="Arial" panose="020B0604020202020204" pitchFamily="34" charset="0"/>
              </a:rPr>
              <a:t>主观</a:t>
            </a:r>
            <a:endParaRPr lang="en-US" altLang="zh-CN" b="1" kern="1200" dirty="0">
              <a:ln>
                <a:solidFill>
                  <a:srgbClr val="FFFF00"/>
                </a:solidFill>
              </a:ln>
              <a:solidFill>
                <a:srgbClr val="FFFFFF"/>
              </a:solidFill>
              <a:effectLst>
                <a:glow rad="101600">
                  <a:srgbClr val="000000">
                    <a:alpha val="75000"/>
                  </a:srgbClr>
                </a:glow>
              </a:effectLst>
              <a:latin typeface="Kai" pitchFamily="2" charset="-122"/>
              <a:ea typeface="Kai" pitchFamily="2" charset="-122"/>
              <a:cs typeface="Arial" panose="020B0604020202020204" pitchFamily="34" charset="0"/>
            </a:endParaRPr>
          </a:p>
          <a:p>
            <a:pPr fontAlgn="base">
              <a:spcBef>
                <a:spcPct val="50000"/>
              </a:spcBef>
              <a:spcAft>
                <a:spcPct val="0"/>
              </a:spcAft>
              <a:buClrTx/>
              <a:buFontTx/>
              <a:buAutoNum type="arabicPeriod"/>
              <a:defRPr/>
            </a:pPr>
            <a:r>
              <a:rPr lang="zh-CN" altLang="en-US" b="1" kern="1200" dirty="0">
                <a:solidFill>
                  <a:srgbClr val="FFFFFF"/>
                </a:solidFill>
                <a:effectLst>
                  <a:glow rad="101600">
                    <a:srgbClr val="000000">
                      <a:alpha val="75000"/>
                    </a:srgbClr>
                  </a:glow>
                </a:effectLst>
                <a:latin typeface="Kai" pitchFamily="2" charset="-122"/>
                <a:ea typeface="Kai" pitchFamily="2" charset="-122"/>
                <a:cs typeface="Arial" panose="020B0604020202020204" pitchFamily="34" charset="0"/>
              </a:rPr>
              <a:t>它们包含了其他地方未知的</a:t>
            </a:r>
            <a:r>
              <a:rPr lang="zh-CN" altLang="en-US" b="1" kern="1200" dirty="0">
                <a:ln>
                  <a:solidFill>
                    <a:srgbClr val="FFFF00"/>
                  </a:solidFill>
                </a:ln>
                <a:solidFill>
                  <a:srgbClr val="FFFFFF"/>
                </a:solidFill>
                <a:effectLst>
                  <a:glow rad="101600">
                    <a:srgbClr val="000000">
                      <a:alpha val="75000"/>
                    </a:srgbClr>
                  </a:glow>
                </a:effectLst>
                <a:latin typeface="Kai" pitchFamily="2" charset="-122"/>
                <a:ea typeface="Kai" pitchFamily="2" charset="-122"/>
                <a:cs typeface="Arial" panose="020B0604020202020204" pitchFamily="34" charset="0"/>
              </a:rPr>
              <a:t>重要信息</a:t>
            </a:r>
            <a:endParaRPr lang="en-US" altLang="zh-CN" b="1" kern="1200" dirty="0">
              <a:ln>
                <a:solidFill>
                  <a:srgbClr val="FFFF00"/>
                </a:solidFill>
              </a:ln>
              <a:solidFill>
                <a:srgbClr val="FFFFFF"/>
              </a:solidFill>
              <a:effectLst>
                <a:glow rad="101600">
                  <a:srgbClr val="000000">
                    <a:alpha val="75000"/>
                  </a:srgbClr>
                </a:glow>
              </a:effectLst>
              <a:latin typeface="Kai" pitchFamily="2" charset="-122"/>
              <a:ea typeface="Kai" pitchFamily="2" charset="-122"/>
              <a:cs typeface="Arial" panose="020B0604020202020204" pitchFamily="34" charset="0"/>
            </a:endParaRPr>
          </a:p>
          <a:p>
            <a:pPr fontAlgn="base">
              <a:spcBef>
                <a:spcPct val="50000"/>
              </a:spcBef>
              <a:spcAft>
                <a:spcPct val="0"/>
              </a:spcAft>
              <a:buClrTx/>
              <a:buFontTx/>
              <a:buAutoNum type="arabicPeriod"/>
              <a:defRPr/>
            </a:pPr>
            <a:r>
              <a:rPr lang="zh-CN" altLang="en-US" b="1" kern="1200" dirty="0">
                <a:solidFill>
                  <a:srgbClr val="FFFFFF"/>
                </a:solidFill>
                <a:effectLst>
                  <a:glow rad="101600">
                    <a:srgbClr val="000000">
                      <a:alpha val="75000"/>
                    </a:srgbClr>
                  </a:glow>
                </a:effectLst>
                <a:latin typeface="Kai" pitchFamily="2" charset="-122"/>
                <a:ea typeface="Kai" pitchFamily="2" charset="-122"/>
                <a:cs typeface="Arial" panose="020B0604020202020204" pitchFamily="34" charset="0"/>
              </a:rPr>
              <a:t>它们融入了书中强调拣选的</a:t>
            </a:r>
            <a:r>
              <a:rPr lang="zh-CN" altLang="en-US" b="1" kern="1200" dirty="0">
                <a:ln>
                  <a:solidFill>
                    <a:srgbClr val="FFFF00"/>
                  </a:solidFill>
                </a:ln>
                <a:solidFill>
                  <a:srgbClr val="FFFFFF"/>
                </a:solidFill>
                <a:effectLst>
                  <a:glow rad="101600">
                    <a:srgbClr val="000000">
                      <a:alpha val="75000"/>
                    </a:srgbClr>
                  </a:glow>
                </a:effectLst>
                <a:latin typeface="Kai" pitchFamily="2" charset="-122"/>
                <a:ea typeface="Kai" pitchFamily="2" charset="-122"/>
                <a:cs typeface="Arial" panose="020B0604020202020204" pitchFamily="34" charset="0"/>
              </a:rPr>
              <a:t>论点</a:t>
            </a:r>
            <a:endParaRPr lang="en-US" altLang="zh-CN" b="1" kern="1200" dirty="0">
              <a:ln>
                <a:solidFill>
                  <a:srgbClr val="FFFF00"/>
                </a:solidFill>
              </a:ln>
              <a:solidFill>
                <a:srgbClr val="FFFFFF"/>
              </a:solidFill>
              <a:effectLst>
                <a:glow rad="101600">
                  <a:srgbClr val="000000">
                    <a:alpha val="75000"/>
                  </a:srgbClr>
                </a:glow>
              </a:effectLst>
              <a:latin typeface="Kai" pitchFamily="2" charset="-122"/>
              <a:ea typeface="Kai" pitchFamily="2" charset="-122"/>
              <a:cs typeface="Arial" panose="020B0604020202020204" pitchFamily="34" charset="0"/>
            </a:endParaRPr>
          </a:p>
          <a:p>
            <a:pPr fontAlgn="base">
              <a:spcBef>
                <a:spcPct val="50000"/>
              </a:spcBef>
              <a:spcAft>
                <a:spcPct val="0"/>
              </a:spcAft>
              <a:buClrTx/>
              <a:buFontTx/>
              <a:buAutoNum type="arabicPeriod"/>
              <a:defRPr/>
            </a:pPr>
            <a:r>
              <a:rPr lang="zh-CN" altLang="en-US" b="1" kern="1200" dirty="0">
                <a:solidFill>
                  <a:srgbClr val="FFFFFF"/>
                </a:solidFill>
                <a:effectLst>
                  <a:glow rad="101600">
                    <a:srgbClr val="000000">
                      <a:alpha val="75000"/>
                    </a:srgbClr>
                  </a:glow>
                </a:effectLst>
                <a:latin typeface="Kai" pitchFamily="2" charset="-122"/>
                <a:ea typeface="Kai" pitchFamily="2" charset="-122"/>
                <a:cs typeface="Arial" panose="020B0604020202020204" pitchFamily="34" charset="0"/>
              </a:rPr>
              <a:t>事件以</a:t>
            </a:r>
            <a:r>
              <a:rPr lang="zh-CN" altLang="en-US" b="1" kern="1200" dirty="0">
                <a:ln>
                  <a:solidFill>
                    <a:srgbClr val="FFFF00"/>
                  </a:solidFill>
                </a:ln>
                <a:solidFill>
                  <a:srgbClr val="FFFFFF"/>
                </a:solidFill>
                <a:effectLst>
                  <a:glow rad="101600">
                    <a:srgbClr val="000000">
                      <a:alpha val="75000"/>
                    </a:srgbClr>
                  </a:glow>
                </a:effectLst>
                <a:latin typeface="Kai" pitchFamily="2" charset="-122"/>
                <a:ea typeface="Kai" pitchFamily="2" charset="-122"/>
                <a:cs typeface="Arial" panose="020B0604020202020204" pitchFamily="34" charset="0"/>
              </a:rPr>
              <a:t>历史形式被呈现出来</a:t>
            </a:r>
            <a:endParaRPr lang="en-US" altLang="zh-CN" b="1" kern="1200" dirty="0">
              <a:ln>
                <a:solidFill>
                  <a:srgbClr val="FFFF00"/>
                </a:solidFill>
              </a:ln>
              <a:solidFill>
                <a:srgbClr val="FFFFFF"/>
              </a:solidFill>
              <a:effectLst>
                <a:glow rad="101600">
                  <a:srgbClr val="000000">
                    <a:alpha val="75000"/>
                  </a:srgbClr>
                </a:glow>
              </a:effectLst>
              <a:latin typeface="Kai" pitchFamily="2" charset="-122"/>
              <a:ea typeface="Kai" pitchFamily="2" charset="-122"/>
              <a:cs typeface="Arial" panose="020B0604020202020204" pitchFamily="34" charset="0"/>
            </a:endParaRPr>
          </a:p>
          <a:p>
            <a:pPr fontAlgn="base">
              <a:spcBef>
                <a:spcPct val="50000"/>
              </a:spcBef>
              <a:spcAft>
                <a:spcPct val="0"/>
              </a:spcAft>
              <a:buClrTx/>
              <a:buFontTx/>
              <a:buAutoNum type="arabicPeriod"/>
              <a:defRPr/>
            </a:pPr>
            <a:r>
              <a:rPr lang="zh-CN" altLang="en-US" b="1" kern="1200" dirty="0">
                <a:ln>
                  <a:solidFill>
                    <a:srgbClr val="FFFF00"/>
                  </a:solidFill>
                </a:ln>
                <a:solidFill>
                  <a:srgbClr val="FFFFFF"/>
                </a:solidFill>
                <a:effectLst>
                  <a:glow rad="101600">
                    <a:srgbClr val="000000">
                      <a:alpha val="75000"/>
                    </a:srgbClr>
                  </a:glow>
                </a:effectLst>
                <a:latin typeface="Kai" pitchFamily="2" charset="-122"/>
                <a:ea typeface="Kai" pitchFamily="2" charset="-122"/>
                <a:cs typeface="Arial" panose="020B0604020202020204" pitchFamily="34" charset="0"/>
              </a:rPr>
              <a:t>科学</a:t>
            </a:r>
            <a:r>
              <a:rPr lang="zh-CN" altLang="en-US" b="1" kern="1200" dirty="0">
                <a:solidFill>
                  <a:srgbClr val="FFFFFF"/>
                </a:solidFill>
                <a:effectLst>
                  <a:glow rad="101600">
                    <a:srgbClr val="000000">
                      <a:alpha val="75000"/>
                    </a:srgbClr>
                  </a:glow>
                </a:effectLst>
                <a:latin typeface="Kai" pitchFamily="2" charset="-122"/>
                <a:ea typeface="Kai" pitchFamily="2" charset="-122"/>
                <a:cs typeface="Arial" panose="020B0604020202020204" pitchFamily="34" charset="0"/>
              </a:rPr>
              <a:t>证实了</a:t>
            </a:r>
            <a:r>
              <a:rPr lang="en-US" altLang="zh-CN" b="1" kern="1200" dirty="0">
                <a:solidFill>
                  <a:srgbClr val="FFFFFF"/>
                </a:solidFill>
                <a:effectLst>
                  <a:glow rad="101600">
                    <a:srgbClr val="000000">
                      <a:alpha val="75000"/>
                    </a:srgbClr>
                  </a:glow>
                </a:effectLst>
                <a:latin typeface="Kai" pitchFamily="2" charset="-122"/>
                <a:ea typeface="Kai" pitchFamily="2" charset="-122"/>
                <a:cs typeface="Arial" panose="020B0604020202020204" pitchFamily="34" charset="0"/>
              </a:rPr>
              <a:t>《</a:t>
            </a:r>
            <a:r>
              <a:rPr lang="zh-CN" altLang="en-US" b="1" kern="1200" dirty="0">
                <a:solidFill>
                  <a:srgbClr val="FFFFFF"/>
                </a:solidFill>
                <a:effectLst>
                  <a:glow rad="101600">
                    <a:srgbClr val="000000">
                      <a:alpha val="75000"/>
                    </a:srgbClr>
                  </a:glow>
                </a:effectLst>
                <a:latin typeface="Kai" pitchFamily="2" charset="-122"/>
                <a:ea typeface="Kai" pitchFamily="2" charset="-122"/>
                <a:cs typeface="Arial" panose="020B0604020202020204" pitchFamily="34" charset="0"/>
              </a:rPr>
              <a:t>创世纪</a:t>
            </a:r>
            <a:r>
              <a:rPr lang="en-US" altLang="zh-CN" b="1" kern="1200" dirty="0">
                <a:solidFill>
                  <a:srgbClr val="FFFFFF"/>
                </a:solidFill>
                <a:effectLst>
                  <a:glow rad="101600">
                    <a:srgbClr val="000000">
                      <a:alpha val="75000"/>
                    </a:srgbClr>
                  </a:glow>
                </a:effectLst>
                <a:latin typeface="Kai" pitchFamily="2" charset="-122"/>
                <a:ea typeface="Kai" pitchFamily="2" charset="-122"/>
                <a:cs typeface="Arial" panose="020B0604020202020204" pitchFamily="34" charset="0"/>
              </a:rPr>
              <a:t>》1-11</a:t>
            </a:r>
            <a:r>
              <a:rPr lang="zh-CN" altLang="en-US" b="1" kern="1200" dirty="0">
                <a:solidFill>
                  <a:srgbClr val="FFFFFF"/>
                </a:solidFill>
                <a:effectLst>
                  <a:glow rad="101600">
                    <a:srgbClr val="000000">
                      <a:alpha val="75000"/>
                    </a:srgbClr>
                  </a:glow>
                </a:effectLst>
                <a:latin typeface="Kai" pitchFamily="2" charset="-122"/>
                <a:ea typeface="Kai" pitchFamily="2" charset="-122"/>
                <a:cs typeface="Arial" panose="020B0604020202020204" pitchFamily="34" charset="0"/>
              </a:rPr>
              <a:t>的历史记录</a:t>
            </a:r>
            <a:endParaRPr lang="en-US" altLang="zh-CN" b="1" kern="1200" dirty="0">
              <a:solidFill>
                <a:srgbClr val="FFFFFF"/>
              </a:solidFill>
              <a:effectLst>
                <a:glow rad="101600">
                  <a:srgbClr val="000000">
                    <a:alpha val="75000"/>
                  </a:srgbClr>
                </a:glow>
              </a:effectLst>
              <a:latin typeface="Kai" pitchFamily="2" charset="-122"/>
              <a:ea typeface="Kai" pitchFamily="2" charset="-122"/>
              <a:cs typeface="Arial" panose="020B0604020202020204" pitchFamily="34" charset="0"/>
            </a:endParaRPr>
          </a:p>
          <a:p>
            <a:pPr fontAlgn="base">
              <a:spcBef>
                <a:spcPct val="50000"/>
              </a:spcBef>
              <a:spcAft>
                <a:spcPct val="0"/>
              </a:spcAft>
              <a:buClrTx/>
              <a:buFontTx/>
              <a:buAutoNum type="arabicPeriod"/>
              <a:defRPr/>
            </a:pPr>
            <a:r>
              <a:rPr lang="zh-CN" altLang="en-US" b="1" kern="1200" dirty="0">
                <a:ln>
                  <a:solidFill>
                    <a:srgbClr val="FFFF00"/>
                  </a:solidFill>
                </a:ln>
                <a:solidFill>
                  <a:srgbClr val="FFFFFF"/>
                </a:solidFill>
                <a:effectLst>
                  <a:glow rad="101600">
                    <a:srgbClr val="000000">
                      <a:alpha val="75000"/>
                    </a:srgbClr>
                  </a:glow>
                </a:effectLst>
                <a:latin typeface="Kai" pitchFamily="2" charset="-122"/>
                <a:ea typeface="Kai" pitchFamily="2" charset="-122"/>
                <a:cs typeface="Arial" panose="020B0604020202020204" pitchFamily="34" charset="0"/>
              </a:rPr>
              <a:t>基督</a:t>
            </a:r>
            <a:r>
              <a:rPr lang="zh-CN" altLang="en-US" b="1" kern="1200" dirty="0">
                <a:solidFill>
                  <a:srgbClr val="FFFFFF"/>
                </a:solidFill>
                <a:effectLst>
                  <a:glow rad="101600">
                    <a:srgbClr val="000000">
                      <a:alpha val="75000"/>
                    </a:srgbClr>
                  </a:glow>
                </a:effectLst>
                <a:latin typeface="Kai" pitchFamily="2" charset="-122"/>
                <a:ea typeface="Kai" pitchFamily="2" charset="-122"/>
                <a:cs typeface="Arial" panose="020B0604020202020204" pitchFamily="34" charset="0"/>
              </a:rPr>
              <a:t>确认了它们的历史真实性</a:t>
            </a:r>
            <a:endParaRPr lang="en-US" b="1" kern="1200" dirty="0">
              <a:solidFill>
                <a:srgbClr val="FFFFFF"/>
              </a:solidFill>
              <a:effectLst>
                <a:glow rad="101600">
                  <a:srgbClr val="000000">
                    <a:alpha val="75000"/>
                  </a:srgbClr>
                </a:glow>
              </a:effectLst>
              <a:latin typeface="Kai" pitchFamily="2" charset="-122"/>
              <a:ea typeface="Kai" pitchFamily="2" charset="-122"/>
              <a:cs typeface="Arial" panose="020B0604020202020204" pitchFamily="34" charset="0"/>
            </a:endParaRPr>
          </a:p>
        </p:txBody>
      </p:sp>
    </p:spTree>
    <p:extLst>
      <p:ext uri="{BB962C8B-B14F-4D97-AF65-F5344CB8AC3E}">
        <p14:creationId xmlns:p14="http://schemas.microsoft.com/office/powerpoint/2010/main" val="3832257332"/>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97125">
                                            <p:bg/>
                                          </p:spTgt>
                                        </p:tgtEl>
                                        <p:attrNameLst>
                                          <p:attrName>style.visibility</p:attrName>
                                        </p:attrNameLst>
                                      </p:cBhvr>
                                      <p:to>
                                        <p:strVal val="visible"/>
                                      </p:to>
                                    </p:set>
                                    <p:animEffect transition="in" filter="dissolve">
                                      <p:cBhvr>
                                        <p:cTn id="7" dur="500"/>
                                        <p:tgtEl>
                                          <p:spTgt spid="179712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97125">
                                            <p:txEl>
                                              <p:pRg st="0" end="0"/>
                                            </p:txEl>
                                          </p:spTgt>
                                        </p:tgtEl>
                                        <p:attrNameLst>
                                          <p:attrName>style.visibility</p:attrName>
                                        </p:attrNameLst>
                                      </p:cBhvr>
                                      <p:to>
                                        <p:strVal val="visible"/>
                                      </p:to>
                                    </p:set>
                                    <p:animEffect transition="in" filter="dissolve">
                                      <p:cBhvr>
                                        <p:cTn id="10" dur="500"/>
                                        <p:tgtEl>
                                          <p:spTgt spid="1797125">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797125">
                                            <p:txEl>
                                              <p:pRg st="1" end="1"/>
                                            </p:txEl>
                                          </p:spTgt>
                                        </p:tgtEl>
                                        <p:attrNameLst>
                                          <p:attrName>style.visibility</p:attrName>
                                        </p:attrNameLst>
                                      </p:cBhvr>
                                      <p:to>
                                        <p:strVal val="visible"/>
                                      </p:to>
                                    </p:set>
                                    <p:animEffect transition="in" filter="dissolve">
                                      <p:cBhvr>
                                        <p:cTn id="13" dur="500"/>
                                        <p:tgtEl>
                                          <p:spTgt spid="1797125">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797125">
                                            <p:txEl>
                                              <p:pRg st="2" end="2"/>
                                            </p:txEl>
                                          </p:spTgt>
                                        </p:tgtEl>
                                        <p:attrNameLst>
                                          <p:attrName>style.visibility</p:attrName>
                                        </p:attrNameLst>
                                      </p:cBhvr>
                                      <p:to>
                                        <p:strVal val="visible"/>
                                      </p:to>
                                    </p:set>
                                    <p:animEffect transition="in" filter="dissolve">
                                      <p:cBhvr>
                                        <p:cTn id="16" dur="500"/>
                                        <p:tgtEl>
                                          <p:spTgt spid="1797125">
                                            <p:txEl>
                                              <p:pRg st="2" end="2"/>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797125">
                                            <p:txEl>
                                              <p:pRg st="3" end="3"/>
                                            </p:txEl>
                                          </p:spTgt>
                                        </p:tgtEl>
                                        <p:attrNameLst>
                                          <p:attrName>style.visibility</p:attrName>
                                        </p:attrNameLst>
                                      </p:cBhvr>
                                      <p:to>
                                        <p:strVal val="visible"/>
                                      </p:to>
                                    </p:set>
                                    <p:animEffect transition="in" filter="dissolve">
                                      <p:cBhvr>
                                        <p:cTn id="19" dur="500"/>
                                        <p:tgtEl>
                                          <p:spTgt spid="1797125">
                                            <p:txEl>
                                              <p:pRg st="3" end="3"/>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797125">
                                            <p:txEl>
                                              <p:pRg st="4" end="4"/>
                                            </p:txEl>
                                          </p:spTgt>
                                        </p:tgtEl>
                                        <p:attrNameLst>
                                          <p:attrName>style.visibility</p:attrName>
                                        </p:attrNameLst>
                                      </p:cBhvr>
                                      <p:to>
                                        <p:strVal val="visible"/>
                                      </p:to>
                                    </p:set>
                                    <p:animEffect transition="in" filter="dissolve">
                                      <p:cBhvr>
                                        <p:cTn id="22" dur="500"/>
                                        <p:tgtEl>
                                          <p:spTgt spid="1797125">
                                            <p:txEl>
                                              <p:pRg st="4" end="4"/>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797125">
                                            <p:txEl>
                                              <p:pRg st="5" end="5"/>
                                            </p:txEl>
                                          </p:spTgt>
                                        </p:tgtEl>
                                        <p:attrNameLst>
                                          <p:attrName>style.visibility</p:attrName>
                                        </p:attrNameLst>
                                      </p:cBhvr>
                                      <p:to>
                                        <p:strVal val="visible"/>
                                      </p:to>
                                    </p:set>
                                    <p:animEffect transition="in" filter="dissolve">
                                      <p:cBhvr>
                                        <p:cTn id="25" dur="500"/>
                                        <p:tgtEl>
                                          <p:spTgt spid="1797125">
                                            <p:txEl>
                                              <p:pRg st="5" end="5"/>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797125">
                                            <p:txEl>
                                              <p:pRg st="6" end="6"/>
                                            </p:txEl>
                                          </p:spTgt>
                                        </p:tgtEl>
                                        <p:attrNameLst>
                                          <p:attrName>style.visibility</p:attrName>
                                        </p:attrNameLst>
                                      </p:cBhvr>
                                      <p:to>
                                        <p:strVal val="visible"/>
                                      </p:to>
                                    </p:set>
                                    <p:animEffect transition="in" filter="dissolve">
                                      <p:cBhvr>
                                        <p:cTn id="28" dur="500"/>
                                        <p:tgtEl>
                                          <p:spTgt spid="179712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7125" grpId="0" build="allAtOnce"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91"/>
        <p:cNvGrpSpPr/>
        <p:nvPr/>
      </p:nvGrpSpPr>
      <p:grpSpPr>
        <a:xfrm>
          <a:off x="0" y="0"/>
          <a:ext cx="0" cy="0"/>
          <a:chOff x="0" y="0"/>
          <a:chExt cx="0" cy="0"/>
        </a:xfrm>
      </p:grpSpPr>
      <p:pic>
        <p:nvPicPr>
          <p:cNvPr id="4792" name="Google Shape;4792;p650"/>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793" name="Google Shape;4793;p650"/>
          <p:cNvSpPr txBox="1">
            <a:spLocks noGrp="1"/>
          </p:cNvSpPr>
          <p:nvPr>
            <p:ph type="ctrTitle"/>
          </p:nvPr>
        </p:nvSpPr>
        <p:spPr>
          <a:xfrm>
            <a:off x="533400" y="533400"/>
            <a:ext cx="8001000" cy="1676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8200" u="sng" dirty="0">
                <a:solidFill>
                  <a:schemeClr val="lt1"/>
                </a:solidFill>
                <a:sym typeface="Arial"/>
              </a:rPr>
              <a:t> </a:t>
            </a:r>
            <a:r>
              <a:rPr lang="en-US" sz="8200" u="sng" dirty="0" err="1">
                <a:solidFill>
                  <a:schemeClr val="lt1"/>
                </a:solidFill>
                <a:sym typeface="Arial"/>
              </a:rPr>
              <a:t>创世纪的关键字</a:t>
            </a:r>
            <a:endParaRPr dirty="0"/>
          </a:p>
        </p:txBody>
      </p:sp>
      <p:sp>
        <p:nvSpPr>
          <p:cNvPr id="4794" name="Google Shape;4794;p650"/>
          <p:cNvSpPr txBox="1"/>
          <p:nvPr/>
        </p:nvSpPr>
        <p:spPr>
          <a:xfrm>
            <a:off x="8578850" y="76200"/>
            <a:ext cx="488950" cy="457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56</a:t>
            </a:r>
            <a:endParaRPr kumimoji="0" sz="1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795" name="Google Shape;4795;p650"/>
          <p:cNvSpPr/>
          <p:nvPr/>
        </p:nvSpPr>
        <p:spPr>
          <a:xfrm>
            <a:off x="3635375" y="2349500"/>
            <a:ext cx="4608513" cy="371316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1" u="none" strike="noStrike" kern="0" cap="none" spc="0" normalizeH="0" baseline="0" noProof="0" dirty="0" err="1">
                <a:ln>
                  <a:noFill/>
                </a:ln>
                <a:gradFill>
                  <a:gsLst>
                    <a:gs pos="0">
                      <a:srgbClr val="FFE701"/>
                    </a:gs>
                    <a:gs pos="100000">
                      <a:srgbClr val="FE3E02"/>
                    </a:gs>
                  </a:gsLst>
                  <a:lin ang="5400000" scaled="0"/>
                </a:gradFill>
                <a:effectLst/>
                <a:uLnTx/>
                <a:uFillTx/>
                <a:latin typeface="Arial" panose="020B0604020202020204" pitchFamily="34" charset="0"/>
                <a:cs typeface="Arial" panose="020B0604020202020204" pitchFamily="34" charset="0"/>
                <a:sym typeface="Arial"/>
              </a:rPr>
              <a:t>拣选</a:t>
            </a:r>
            <a:r>
              <a:rPr kumimoji="0" sz="1400" b="1" u="none" strike="noStrike" kern="0" cap="none" spc="0" normalizeH="0" baseline="0" noProof="0" dirty="0">
                <a:ln>
                  <a:noFill/>
                </a:ln>
                <a:gradFill>
                  <a:gsLst>
                    <a:gs pos="0">
                      <a:srgbClr val="FFE701"/>
                    </a:gs>
                    <a:gs pos="100000">
                      <a:srgbClr val="FE3E02"/>
                    </a:gs>
                  </a:gsLst>
                  <a:lin ang="5400000" scaled="0"/>
                </a:gradFill>
                <a:effectLst/>
                <a:uLnTx/>
                <a:uFillTx/>
                <a:latin typeface="Arial" panose="020B0604020202020204" pitchFamily="34" charset="0"/>
                <a:cs typeface="Arial" panose="020B0604020202020204" pitchFamily="34" charset="0"/>
                <a:sym typeface="Arial"/>
              </a:rPr>
              <a:t> </a:t>
            </a:r>
          </a:p>
        </p:txBody>
      </p:sp>
    </p:spTree>
    <p:extLst>
      <p:ext uri="{BB962C8B-B14F-4D97-AF65-F5344CB8AC3E}">
        <p14:creationId xmlns:p14="http://schemas.microsoft.com/office/powerpoint/2010/main" val="3723328926"/>
      </p:ext>
    </p:extLst>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00"/>
        <p:cNvGrpSpPr/>
        <p:nvPr/>
      </p:nvGrpSpPr>
      <p:grpSpPr>
        <a:xfrm>
          <a:off x="0" y="0"/>
          <a:ext cx="0" cy="0"/>
          <a:chOff x="0" y="0"/>
          <a:chExt cx="0" cy="0"/>
        </a:xfrm>
      </p:grpSpPr>
      <p:pic>
        <p:nvPicPr>
          <p:cNvPr id="4801" name="Google Shape;4801;p651"/>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802" name="Google Shape;4802;p651"/>
          <p:cNvSpPr/>
          <p:nvPr/>
        </p:nvSpPr>
        <p:spPr>
          <a:xfrm>
            <a:off x="0" y="0"/>
            <a:ext cx="2819400" cy="2057400"/>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1" u="none" strike="noStrike" kern="0" cap="none" spc="0" normalizeH="0" baseline="0" noProof="0" dirty="0" err="1">
                <a:ln>
                  <a:noFill/>
                </a:ln>
                <a:gradFill>
                  <a:gsLst>
                    <a:gs pos="0">
                      <a:srgbClr val="FFE701"/>
                    </a:gs>
                    <a:gs pos="100000">
                      <a:srgbClr val="FE3E02"/>
                    </a:gs>
                  </a:gsLst>
                  <a:lin ang="5400000" scaled="0"/>
                </a:gradFill>
                <a:effectLst/>
                <a:uLnTx/>
                <a:uFillTx/>
                <a:latin typeface="Arial" panose="020B0604020202020204" pitchFamily="34" charset="0"/>
                <a:cs typeface="Arial" panose="020B0604020202020204" pitchFamily="34" charset="0"/>
                <a:sym typeface="Arial"/>
              </a:rPr>
              <a:t>拣选</a:t>
            </a:r>
            <a:r>
              <a:rPr kumimoji="0" sz="1400" b="1" u="none" strike="noStrike" kern="0" cap="none" spc="0" normalizeH="0" baseline="0" noProof="0" dirty="0">
                <a:ln>
                  <a:noFill/>
                </a:ln>
                <a:gradFill>
                  <a:gsLst>
                    <a:gs pos="0">
                      <a:srgbClr val="FFE701"/>
                    </a:gs>
                    <a:gs pos="100000">
                      <a:srgbClr val="FE3E02"/>
                    </a:gs>
                  </a:gsLst>
                  <a:lin ang="5400000" scaled="0"/>
                </a:gradFill>
                <a:effectLst/>
                <a:uLnTx/>
                <a:uFillTx/>
                <a:latin typeface="Arial" panose="020B0604020202020204" pitchFamily="34" charset="0"/>
                <a:cs typeface="Arial" panose="020B0604020202020204" pitchFamily="34" charset="0"/>
                <a:sym typeface="Arial"/>
              </a:rPr>
              <a:t> </a:t>
            </a:r>
          </a:p>
        </p:txBody>
      </p:sp>
      <p:sp>
        <p:nvSpPr>
          <p:cNvPr id="4803" name="Google Shape;4803;p651"/>
          <p:cNvSpPr txBox="1"/>
          <p:nvPr/>
        </p:nvSpPr>
        <p:spPr>
          <a:xfrm>
            <a:off x="228600" y="1828800"/>
            <a:ext cx="8763000" cy="436245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177800" algn="l" defTabSz="914400" rtl="0" eaLnBrk="1" fontAlgn="auto" latinLnBrk="0" hangingPunct="1">
              <a:lnSpc>
                <a:spcPct val="100000"/>
              </a:lnSpc>
              <a:spcBef>
                <a:spcPts val="0"/>
              </a:spcBef>
              <a:spcAft>
                <a:spcPts val="0"/>
              </a:spcAft>
              <a:buClr>
                <a:srgbClr val="FFFFFF"/>
              </a:buClr>
              <a:buSzPts val="2800"/>
              <a:buFont typeface="Times New Roman"/>
              <a:buChar char="•"/>
              <a:tabLst/>
              <a:defRPr/>
            </a:pPr>
            <a:r>
              <a:rPr kumimoji="0" lang="en-US" sz="2800" b="1" i="0" u="none" strike="noStrike" kern="0" cap="none" spc="0" normalizeH="0" baseline="0" noProof="0" dirty="0" err="1">
                <a:ln>
                  <a:noFill/>
                </a:ln>
                <a:solidFill>
                  <a:srgbClr val="FFFFFF"/>
                </a:solidFill>
                <a:effectLst/>
                <a:uLnTx/>
                <a:uFillTx/>
                <a:latin typeface="Times New Roman"/>
                <a:ea typeface="Times New Roman"/>
                <a:cs typeface="Times New Roman"/>
                <a:sym typeface="Times New Roman"/>
              </a:rPr>
              <a:t>上帝一人拥有无上主权；他愿与人</a:t>
            </a:r>
            <a:r>
              <a:rPr kumimoji="0" lang="en-US" sz="2800" b="1" i="0" u="sng" strike="noStrike" kern="0" cap="none" spc="0" normalizeH="0" baseline="0" noProof="0" dirty="0" err="1">
                <a:ln>
                  <a:noFill/>
                </a:ln>
                <a:solidFill>
                  <a:srgbClr val="FFFFFF"/>
                </a:solidFill>
                <a:effectLst/>
                <a:uLnTx/>
                <a:uFillTx/>
                <a:latin typeface="Times New Roman"/>
                <a:ea typeface="Times New Roman"/>
                <a:cs typeface="Times New Roman"/>
                <a:sym typeface="Times New Roman"/>
              </a:rPr>
              <a:t>分享这主权</a:t>
            </a:r>
            <a:r>
              <a:rPr kumimoji="0" lang="en-US" sz="2800" b="1" i="0" u="none" strike="noStrike" kern="0" cap="none" spc="0" normalizeH="0" baseline="0" noProof="0" dirty="0" err="1">
                <a:ln>
                  <a:noFill/>
                </a:ln>
                <a:solidFill>
                  <a:srgbClr val="FFFFFF"/>
                </a:solidFill>
                <a:effectLst/>
                <a:uLnTx/>
                <a:uFillTx/>
                <a:latin typeface="Times New Roman"/>
                <a:ea typeface="Times New Roman"/>
                <a:cs typeface="Times New Roman"/>
                <a:sym typeface="Times New Roman"/>
              </a:rPr>
              <a:t>完全是出于他个人的心意</a:t>
            </a:r>
            <a:r>
              <a:rPr kumimoji="0" lang="en-US" sz="2800" b="1" i="0"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 (1:26)</a:t>
            </a:r>
            <a:endParaRPr kumimoji="0" sz="1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1" i="0"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endParaRPr>
          </a:p>
          <a:p>
            <a:pPr marL="0" marR="0" lvl="0" indent="-177800" algn="l" defTabSz="914400" rtl="0" eaLnBrk="1" fontAlgn="auto" latinLnBrk="0" hangingPunct="1">
              <a:lnSpc>
                <a:spcPct val="100000"/>
              </a:lnSpc>
              <a:spcBef>
                <a:spcPts val="0"/>
              </a:spcBef>
              <a:spcAft>
                <a:spcPts val="0"/>
              </a:spcAft>
              <a:buClr>
                <a:srgbClr val="FFFFFF"/>
              </a:buClr>
              <a:buSzPts val="2800"/>
              <a:buFont typeface="Arial"/>
              <a:buChar char="•"/>
              <a:tabLst/>
              <a:defRPr/>
            </a:pPr>
            <a:r>
              <a:rPr kumimoji="0" lang="en-US" sz="2800" b="1" u="sng"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前十一章</a:t>
            </a:r>
            <a:r>
              <a:rPr kumimoji="0" lang="en-US" sz="28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反映了神拣选的过程；受拣选的一支逐渐清晰</a:t>
            </a:r>
            <a:endParaRPr kumimoji="0" sz="1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1" i="0"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endParaRPr>
          </a:p>
          <a:p>
            <a:pPr marL="0" marR="0" lvl="0" indent="-177800" algn="l" defTabSz="914400" rtl="0" eaLnBrk="1" fontAlgn="auto" latinLnBrk="0" hangingPunct="1">
              <a:lnSpc>
                <a:spcPct val="100000"/>
              </a:lnSpc>
              <a:spcBef>
                <a:spcPts val="0"/>
              </a:spcBef>
              <a:spcAft>
                <a:spcPts val="0"/>
              </a:spcAft>
              <a:buClr>
                <a:srgbClr val="FFFFFF"/>
              </a:buClr>
              <a:buSzPts val="2800"/>
              <a:buFont typeface="Times New Roman"/>
              <a:buChar char="•"/>
              <a:tabLst/>
              <a:defRPr/>
            </a:pPr>
            <a:r>
              <a:rPr kumimoji="0" lang="en-US" sz="2800" b="1" i="0" u="sng"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神的计划</a:t>
            </a:r>
            <a:r>
              <a:rPr kumimoji="0" lang="en-US" sz="2800" b="1" i="0"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从对亚当及其后裔的拣选（1－11）转向对亚伯拉罕及其后裔的拣选（12－50）</a:t>
            </a:r>
            <a:endParaRPr kumimoji="0" sz="2800" b="1" i="0"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1" i="0"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endParaRPr>
          </a:p>
          <a:p>
            <a:pPr marL="0" marR="0" lvl="0" indent="-177800" algn="l" defTabSz="914400" rtl="0" eaLnBrk="1" fontAlgn="auto" latinLnBrk="0" hangingPunct="1">
              <a:lnSpc>
                <a:spcPct val="100000"/>
              </a:lnSpc>
              <a:spcBef>
                <a:spcPts val="0"/>
              </a:spcBef>
              <a:spcAft>
                <a:spcPts val="0"/>
              </a:spcAft>
              <a:buClr>
                <a:srgbClr val="FFFFFF"/>
              </a:buClr>
              <a:buSzPts val="2800"/>
              <a:buFont typeface="Times New Roman"/>
              <a:buChar char="•"/>
              <a:tabLst/>
              <a:defRPr/>
            </a:pPr>
            <a:r>
              <a:rPr kumimoji="0" lang="en-US" sz="2800" b="1" i="0" u="none" strike="noStrike" kern="0" cap="none" spc="0" normalizeH="0" baseline="0" noProof="0" dirty="0" err="1">
                <a:ln>
                  <a:noFill/>
                </a:ln>
                <a:solidFill>
                  <a:srgbClr val="FFFFFF"/>
                </a:solidFill>
                <a:effectLst/>
                <a:uLnTx/>
                <a:uFillTx/>
                <a:latin typeface="Times New Roman"/>
                <a:ea typeface="Times New Roman"/>
                <a:cs typeface="Times New Roman"/>
                <a:sym typeface="Times New Roman"/>
              </a:rPr>
              <a:t>反复出现的</a:t>
            </a:r>
            <a:r>
              <a:rPr kumimoji="0" lang="en-US" sz="2800" b="1" i="0"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 “</a:t>
            </a:r>
            <a:r>
              <a:rPr kumimoji="0" lang="en-US" sz="2800" b="1" i="0" u="sng" strike="noStrike" kern="0" cap="none" spc="0" normalizeH="0" baseline="0" noProof="0" dirty="0" err="1">
                <a:ln>
                  <a:noFill/>
                </a:ln>
                <a:solidFill>
                  <a:srgbClr val="FFFFFF"/>
                </a:solidFill>
                <a:effectLst/>
                <a:uLnTx/>
                <a:uFillTx/>
                <a:latin typeface="Times New Roman"/>
                <a:ea typeface="Times New Roman"/>
                <a:cs typeface="Times New Roman"/>
                <a:sym typeface="Times New Roman"/>
              </a:rPr>
              <a:t>对非长子的拣选</a:t>
            </a:r>
            <a:r>
              <a:rPr kumimoji="0" lang="en-US" sz="2800" b="1" i="0" u="none" strike="noStrike" kern="0" cap="none" spc="0" normalizeH="0" baseline="0" noProof="0" dirty="0" err="1">
                <a:ln>
                  <a:noFill/>
                </a:ln>
                <a:solidFill>
                  <a:srgbClr val="FFFFFF"/>
                </a:solidFill>
                <a:effectLst/>
                <a:uLnTx/>
                <a:uFillTx/>
                <a:latin typeface="Times New Roman"/>
                <a:ea typeface="Times New Roman"/>
                <a:cs typeface="Times New Roman"/>
                <a:sym typeface="Times New Roman"/>
              </a:rPr>
              <a:t>”的主题表明神的拣选胜过人的拣选</a:t>
            </a:r>
            <a:r>
              <a:rPr kumimoji="0" lang="en-US" sz="2800" b="1" i="0"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a:t>
            </a:r>
            <a:endParaRPr kumimoji="0" sz="2800" b="1" i="0"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endParaRPr>
          </a:p>
        </p:txBody>
      </p:sp>
      <p:sp>
        <p:nvSpPr>
          <p:cNvPr id="4804" name="Google Shape;4804;p651"/>
          <p:cNvSpPr txBox="1">
            <a:spLocks noGrp="1"/>
          </p:cNvSpPr>
          <p:nvPr>
            <p:ph type="ctrTitle"/>
          </p:nvPr>
        </p:nvSpPr>
        <p:spPr>
          <a:xfrm>
            <a:off x="3048000" y="304800"/>
            <a:ext cx="4800600" cy="1524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err="1">
                <a:solidFill>
                  <a:srgbClr val="FFFFFF"/>
                </a:solidFill>
                <a:sym typeface="Arial"/>
              </a:rPr>
              <a:t>支持【拣选】为创世纪关键字的理由</a:t>
            </a:r>
            <a:endParaRPr dirty="0"/>
          </a:p>
        </p:txBody>
      </p:sp>
      <p:sp>
        <p:nvSpPr>
          <p:cNvPr id="4805" name="Google Shape;4805;p651"/>
          <p:cNvSpPr txBox="1"/>
          <p:nvPr/>
        </p:nvSpPr>
        <p:spPr>
          <a:xfrm>
            <a:off x="8229600" y="76200"/>
            <a:ext cx="895350" cy="457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59-62</a:t>
            </a:r>
            <a:endParaRPr kumimoji="0" sz="1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82332056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0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0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10"/>
        <p:cNvGrpSpPr/>
        <p:nvPr/>
      </p:nvGrpSpPr>
      <p:grpSpPr>
        <a:xfrm>
          <a:off x="0" y="0"/>
          <a:ext cx="0" cy="0"/>
          <a:chOff x="0" y="0"/>
          <a:chExt cx="0" cy="0"/>
        </a:xfrm>
      </p:grpSpPr>
      <p:pic>
        <p:nvPicPr>
          <p:cNvPr id="4811" name="Google Shape;4811;p652"/>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812" name="Google Shape;4812;p652"/>
          <p:cNvSpPr txBox="1"/>
          <p:nvPr/>
        </p:nvSpPr>
        <p:spPr>
          <a:xfrm>
            <a:off x="481013" y="6545263"/>
            <a:ext cx="915987" cy="2286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©2003 TBBMI</a:t>
            </a:r>
            <a:endParaRPr kumimoji="0" sz="1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813" name="Google Shape;4813;p652"/>
          <p:cNvSpPr/>
          <p:nvPr/>
        </p:nvSpPr>
        <p:spPr>
          <a:xfrm>
            <a:off x="7545388" y="6527800"/>
            <a:ext cx="730250" cy="24447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7.5.03a.</a:t>
            </a:r>
            <a:endParaRPr kumimoji="0" sz="1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814" name="Google Shape;4814;p652"/>
          <p:cNvSpPr/>
          <p:nvPr/>
        </p:nvSpPr>
        <p:spPr>
          <a:xfrm>
            <a:off x="8077200" y="6526213"/>
            <a:ext cx="339725" cy="24447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20</a:t>
            </a:r>
            <a:endParaRPr kumimoji="0" sz="1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815" name="Google Shape;4815;p652"/>
          <p:cNvSpPr txBox="1">
            <a:spLocks noGrp="1"/>
          </p:cNvSpPr>
          <p:nvPr>
            <p:ph type="ctrTitle"/>
          </p:nvPr>
        </p:nvSpPr>
        <p:spPr>
          <a:xfrm>
            <a:off x="2987675" y="-315913"/>
            <a:ext cx="5040313" cy="297973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6000" b="1">
                <a:solidFill>
                  <a:schemeClr val="lt1"/>
                </a:solidFill>
                <a:latin typeface="Times New Roman"/>
                <a:ea typeface="Times New Roman"/>
                <a:cs typeface="Times New Roman"/>
                <a:sym typeface="Times New Roman"/>
              </a:rPr>
              <a:t>神拣选大的去服事小的</a:t>
            </a:r>
            <a:endParaRPr sz="6000" b="1">
              <a:solidFill>
                <a:schemeClr val="lt1"/>
              </a:solidFill>
              <a:latin typeface="Times New Roman"/>
              <a:ea typeface="Times New Roman"/>
              <a:cs typeface="Times New Roman"/>
              <a:sym typeface="Times New Roman"/>
            </a:endParaRPr>
          </a:p>
        </p:txBody>
      </p:sp>
      <p:sp>
        <p:nvSpPr>
          <p:cNvPr id="4816" name="Google Shape;4816;p652"/>
          <p:cNvSpPr txBox="1"/>
          <p:nvPr/>
        </p:nvSpPr>
        <p:spPr>
          <a:xfrm>
            <a:off x="8575675" y="76200"/>
            <a:ext cx="492125" cy="4619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62</a:t>
            </a:r>
            <a:endParaRPr kumimoji="0" sz="1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aphicFrame>
        <p:nvGraphicFramePr>
          <p:cNvPr id="4817" name="Google Shape;4817;p652"/>
          <p:cNvGraphicFramePr/>
          <p:nvPr/>
        </p:nvGraphicFramePr>
        <p:xfrm>
          <a:off x="381000" y="2362200"/>
          <a:ext cx="8458200" cy="4206925"/>
        </p:xfrm>
        <a:graphic>
          <a:graphicData uri="http://schemas.openxmlformats.org/drawingml/2006/table">
            <a:tbl>
              <a:tblPr>
                <a:noFill/>
                <a:tableStyleId>{0145FE40-11EE-4534-81F0-18778CDF8B5E}</a:tableStyleId>
              </a:tblPr>
              <a:tblGrid>
                <a:gridCol w="3975100">
                  <a:extLst>
                    <a:ext uri="{9D8B030D-6E8A-4147-A177-3AD203B41FA5}">
                      <a16:colId xmlns:a16="http://schemas.microsoft.com/office/drawing/2014/main" val="20000"/>
                    </a:ext>
                  </a:extLst>
                </a:gridCol>
                <a:gridCol w="16637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tblGrid>
              <a:tr h="573100">
                <a:tc>
                  <a:txBody>
                    <a:bodyPr/>
                    <a:lstStyle/>
                    <a:p>
                      <a:pPr marL="0" marR="0" lvl="0" indent="0" algn="l" rtl="0">
                        <a:lnSpc>
                          <a:spcPct val="100000"/>
                        </a:lnSpc>
                        <a:spcBef>
                          <a:spcPts val="0"/>
                        </a:spcBef>
                        <a:spcAft>
                          <a:spcPts val="0"/>
                        </a:spcAft>
                        <a:buClr>
                          <a:srgbClr val="FFFFFF"/>
                        </a:buClr>
                        <a:buSzPts val="2400"/>
                        <a:buFont typeface="Arial"/>
                        <a:buNone/>
                      </a:pPr>
                      <a:r>
                        <a:rPr lang="en-US" sz="2400" b="1" i="0" u="none" strike="noStrike" cap="none" dirty="0" err="1">
                          <a:solidFill>
                            <a:srgbClr val="FFFFFF"/>
                          </a:solidFill>
                          <a:latin typeface="Arial" panose="020B0604020202020204" pitchFamily="34" charset="0"/>
                          <a:ea typeface="Arial"/>
                          <a:cs typeface="Arial" panose="020B0604020202020204" pitchFamily="34" charset="0"/>
                          <a:sym typeface="Arial"/>
                        </a:rPr>
                        <a:t>大的</a:t>
                      </a:r>
                      <a:r>
                        <a:rPr lang="en-US" sz="2400" b="1" i="0" u="none" strike="noStrike" cap="none" dirty="0">
                          <a:solidFill>
                            <a:srgbClr val="FFFFFF"/>
                          </a:solidFill>
                          <a:latin typeface="Arial" panose="020B0604020202020204" pitchFamily="34" charset="0"/>
                          <a:ea typeface="Arial"/>
                          <a:cs typeface="Arial" panose="020B0604020202020204" pitchFamily="34" charset="0"/>
                          <a:sym typeface="Arial"/>
                        </a:rPr>
                        <a:t>              </a:t>
                      </a:r>
                      <a:r>
                        <a:rPr lang="en-US" sz="2400" b="1" i="0" u="none" strike="noStrike" cap="none" dirty="0" err="1">
                          <a:solidFill>
                            <a:srgbClr val="FFFFFF"/>
                          </a:solidFill>
                          <a:latin typeface="Arial" panose="020B0604020202020204" pitchFamily="34" charset="0"/>
                          <a:ea typeface="Arial"/>
                          <a:cs typeface="Arial" panose="020B0604020202020204" pitchFamily="34" charset="0"/>
                          <a:sym typeface="Arial"/>
                        </a:rPr>
                        <a:t>服事</a:t>
                      </a:r>
                      <a:endParaRPr dirty="0"/>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rgbClr val="FFFFFF"/>
                        </a:buClr>
                        <a:buSzPts val="2400"/>
                        <a:buFont typeface="Arial"/>
                        <a:buNone/>
                      </a:pPr>
                      <a:r>
                        <a:rPr lang="en-US" sz="2400" b="1" i="0" u="none" strike="noStrike" cap="none" dirty="0" err="1">
                          <a:solidFill>
                            <a:srgbClr val="FFFFFF"/>
                          </a:solidFill>
                          <a:latin typeface="Arial" panose="020B0604020202020204" pitchFamily="34" charset="0"/>
                          <a:ea typeface="Arial"/>
                          <a:cs typeface="Arial" panose="020B0604020202020204" pitchFamily="34" charset="0"/>
                          <a:sym typeface="Arial"/>
                        </a:rPr>
                        <a:t>小的</a:t>
                      </a:r>
                      <a:endParaRPr dirty="0"/>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rgbClr val="FFFFFF"/>
                        </a:buClr>
                        <a:buSzPts val="2400"/>
                        <a:buFont typeface="Arial"/>
                        <a:buNone/>
                      </a:pPr>
                      <a:r>
                        <a:rPr lang="en-US" sz="2400" b="1" i="0" u="none" strike="noStrike" cap="none" dirty="0" err="1">
                          <a:solidFill>
                            <a:srgbClr val="FFFFFF"/>
                          </a:solidFill>
                          <a:latin typeface="Arial" panose="020B0604020202020204" pitchFamily="34" charset="0"/>
                          <a:ea typeface="Arial"/>
                          <a:cs typeface="Arial" panose="020B0604020202020204" pitchFamily="34" charset="0"/>
                          <a:sym typeface="Arial"/>
                        </a:rPr>
                        <a:t>相关经文</a:t>
                      </a:r>
                      <a:endParaRPr dirty="0"/>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573100">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dirty="0" err="1">
                          <a:solidFill>
                            <a:schemeClr val="dk1"/>
                          </a:solidFill>
                          <a:latin typeface="Times New Roman"/>
                          <a:ea typeface="Times New Roman"/>
                          <a:cs typeface="Times New Roman"/>
                          <a:sym typeface="Times New Roman"/>
                        </a:rPr>
                        <a:t>拿鹤</a:t>
                      </a:r>
                      <a:endParaRPr b="1" i="0" dirty="0">
                        <a:latin typeface="Arial" panose="020B0604020202020204" pitchFamily="34" charset="0"/>
                        <a:cs typeface="Arial" panose="020B0604020202020204" pitchFamily="34" charset="0"/>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BCBCB"/>
                    </a:solidFill>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dirty="0" err="1">
                          <a:solidFill>
                            <a:schemeClr val="dk1"/>
                          </a:solidFill>
                          <a:latin typeface="Times New Roman"/>
                          <a:ea typeface="Times New Roman"/>
                          <a:cs typeface="Times New Roman"/>
                          <a:sym typeface="Times New Roman"/>
                        </a:rPr>
                        <a:t>亚伯拉罕</a:t>
                      </a:r>
                      <a:endParaRPr b="1" i="0" dirty="0">
                        <a:latin typeface="Arial" panose="020B0604020202020204" pitchFamily="34" charset="0"/>
                        <a:cs typeface="Arial" panose="020B0604020202020204" pitchFamily="34" charset="0"/>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BCBCB"/>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00000"/>
                          </a:solidFill>
                          <a:latin typeface="Arial" panose="020B0604020202020204" pitchFamily="34" charset="0"/>
                          <a:ea typeface="Arial"/>
                          <a:cs typeface="Arial" panose="020B0604020202020204" pitchFamily="34" charset="0"/>
                          <a:sym typeface="Arial"/>
                        </a:rPr>
                        <a:t>11:27-28</a:t>
                      </a:r>
                      <a:endParaRPr sz="2400" b="1" i="0" u="none" strike="noStrike" cap="none" dirty="0">
                        <a:solidFill>
                          <a:srgbClr val="000000"/>
                        </a:solidFill>
                        <a:latin typeface="Arial" panose="020B0604020202020204" pitchFamily="34" charset="0"/>
                        <a:ea typeface="Arial"/>
                        <a:cs typeface="Arial" panose="020B0604020202020204" pitchFamily="34" charset="0"/>
                        <a:sym typeface="Arial"/>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BCBCB"/>
                    </a:solidFill>
                  </a:tcPr>
                </a:tc>
                <a:extLst>
                  <a:ext uri="{0D108BD9-81ED-4DB2-BD59-A6C34878D82A}">
                    <a16:rowId xmlns:a16="http://schemas.microsoft.com/office/drawing/2014/main" val="10001"/>
                  </a:ext>
                </a:extLst>
              </a:tr>
              <a:tr h="573100">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dirty="0" err="1">
                          <a:solidFill>
                            <a:schemeClr val="dk1"/>
                          </a:solidFill>
                          <a:latin typeface="Times New Roman"/>
                          <a:ea typeface="Times New Roman"/>
                          <a:cs typeface="Times New Roman"/>
                          <a:sym typeface="Times New Roman"/>
                        </a:rPr>
                        <a:t>以实玛利</a:t>
                      </a:r>
                      <a:endParaRPr b="1" i="0" dirty="0">
                        <a:latin typeface="Arial" panose="020B0604020202020204" pitchFamily="34" charset="0"/>
                        <a:cs typeface="Arial" panose="020B0604020202020204" pitchFamily="34" charset="0"/>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7E7E7"/>
                    </a:solidFill>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dirty="0" err="1">
                          <a:solidFill>
                            <a:schemeClr val="dk1"/>
                          </a:solidFill>
                          <a:latin typeface="Times New Roman"/>
                          <a:ea typeface="Times New Roman"/>
                          <a:cs typeface="Times New Roman"/>
                          <a:sym typeface="Times New Roman"/>
                        </a:rPr>
                        <a:t>以撒</a:t>
                      </a:r>
                      <a:endParaRPr b="1" i="0" dirty="0">
                        <a:latin typeface="Arial" panose="020B0604020202020204" pitchFamily="34" charset="0"/>
                        <a:cs typeface="Arial" panose="020B0604020202020204" pitchFamily="34" charset="0"/>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7E7E7"/>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00000"/>
                          </a:solidFill>
                          <a:latin typeface="Arial" panose="020B0604020202020204" pitchFamily="34" charset="0"/>
                          <a:ea typeface="Arial"/>
                          <a:cs typeface="Arial" panose="020B0604020202020204" pitchFamily="34" charset="0"/>
                          <a:sym typeface="Arial"/>
                        </a:rPr>
                        <a:t>21:10-12</a:t>
                      </a:r>
                      <a:endParaRPr sz="2400" b="1" i="0" u="none" strike="noStrike" cap="none" dirty="0">
                        <a:solidFill>
                          <a:srgbClr val="000000"/>
                        </a:solidFill>
                        <a:latin typeface="Arial" panose="020B0604020202020204" pitchFamily="34" charset="0"/>
                        <a:ea typeface="Arial"/>
                        <a:cs typeface="Arial" panose="020B0604020202020204" pitchFamily="34" charset="0"/>
                        <a:sym typeface="Arial"/>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7E7E7"/>
                    </a:solidFill>
                  </a:tcPr>
                </a:tc>
                <a:extLst>
                  <a:ext uri="{0D108BD9-81ED-4DB2-BD59-A6C34878D82A}">
                    <a16:rowId xmlns:a16="http://schemas.microsoft.com/office/drawing/2014/main" val="10002"/>
                  </a:ext>
                </a:extLst>
              </a:tr>
              <a:tr h="609600">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dirty="0" err="1">
                          <a:solidFill>
                            <a:schemeClr val="dk1"/>
                          </a:solidFill>
                          <a:latin typeface="Times New Roman"/>
                          <a:ea typeface="Times New Roman"/>
                          <a:cs typeface="Times New Roman"/>
                          <a:sym typeface="Times New Roman"/>
                        </a:rPr>
                        <a:t>以扫</a:t>
                      </a:r>
                      <a:endParaRPr b="1" i="0" dirty="0">
                        <a:latin typeface="Arial" panose="020B0604020202020204" pitchFamily="34" charset="0"/>
                        <a:cs typeface="Arial" panose="020B0604020202020204" pitchFamily="34" charset="0"/>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BCBCB"/>
                    </a:solidFill>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dirty="0" err="1">
                          <a:solidFill>
                            <a:schemeClr val="dk1"/>
                          </a:solidFill>
                          <a:latin typeface="Times New Roman"/>
                          <a:ea typeface="Times New Roman"/>
                          <a:cs typeface="Times New Roman"/>
                          <a:sym typeface="Times New Roman"/>
                        </a:rPr>
                        <a:t>雅各</a:t>
                      </a:r>
                      <a:endParaRPr b="1" i="0" dirty="0">
                        <a:latin typeface="Arial" panose="020B0604020202020204" pitchFamily="34" charset="0"/>
                        <a:cs typeface="Arial" panose="020B0604020202020204" pitchFamily="34" charset="0"/>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BCBCB"/>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00000"/>
                          </a:solidFill>
                          <a:latin typeface="Arial" panose="020B0604020202020204" pitchFamily="34" charset="0"/>
                          <a:ea typeface="Arial"/>
                          <a:cs typeface="Arial" panose="020B0604020202020204" pitchFamily="34" charset="0"/>
                          <a:sym typeface="Arial"/>
                        </a:rPr>
                        <a:t>25:29-34; 27:27-29, 38-40</a:t>
                      </a:r>
                      <a:endParaRPr sz="2400" b="1" i="0" u="none" strike="noStrike" cap="none" dirty="0">
                        <a:solidFill>
                          <a:srgbClr val="000000"/>
                        </a:solidFill>
                        <a:latin typeface="Arial" panose="020B0604020202020204" pitchFamily="34" charset="0"/>
                        <a:ea typeface="Arial"/>
                        <a:cs typeface="Arial" panose="020B0604020202020204" pitchFamily="34" charset="0"/>
                        <a:sym typeface="Arial"/>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BCBCB"/>
                    </a:solidFill>
                  </a:tcPr>
                </a:tc>
                <a:extLst>
                  <a:ext uri="{0D108BD9-81ED-4DB2-BD59-A6C34878D82A}">
                    <a16:rowId xmlns:a16="http://schemas.microsoft.com/office/drawing/2014/main" val="10003"/>
                  </a:ext>
                </a:extLst>
              </a:tr>
              <a:tr h="573100">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dirty="0" err="1">
                          <a:solidFill>
                            <a:schemeClr val="dk1"/>
                          </a:solidFill>
                          <a:latin typeface="Times New Roman"/>
                          <a:ea typeface="Times New Roman"/>
                          <a:cs typeface="Times New Roman"/>
                          <a:sym typeface="Times New Roman"/>
                        </a:rPr>
                        <a:t>流便</a:t>
                      </a:r>
                      <a:r>
                        <a:rPr lang="en-US" sz="2800" b="1" i="0" u="none" strike="noStrike" cap="none" dirty="0">
                          <a:solidFill>
                            <a:srgbClr val="000000"/>
                          </a:solidFill>
                          <a:latin typeface="Arial" panose="020B0604020202020204" pitchFamily="34" charset="0"/>
                          <a:ea typeface="Arial"/>
                          <a:cs typeface="Arial" panose="020B0604020202020204" pitchFamily="34" charset="0"/>
                          <a:sym typeface="Arial"/>
                        </a:rPr>
                        <a:t>, </a:t>
                      </a:r>
                      <a:r>
                        <a:rPr lang="en-US" sz="2800" b="1" i="0" u="none" strike="noStrike" cap="none" dirty="0" err="1">
                          <a:solidFill>
                            <a:srgbClr val="000000"/>
                          </a:solidFill>
                          <a:latin typeface="Arial" panose="020B0604020202020204" pitchFamily="34" charset="0"/>
                          <a:ea typeface="Arial"/>
                          <a:cs typeface="Arial" panose="020B0604020202020204" pitchFamily="34" charset="0"/>
                          <a:sym typeface="Arial"/>
                        </a:rPr>
                        <a:t>其他</a:t>
                      </a:r>
                      <a:r>
                        <a:rPr lang="en-US" sz="2800" b="1" i="0" u="none" strike="noStrike" cap="none" dirty="0">
                          <a:solidFill>
                            <a:srgbClr val="000000"/>
                          </a:solidFill>
                          <a:latin typeface="Arial" panose="020B0604020202020204" pitchFamily="34" charset="0"/>
                          <a:ea typeface="Arial"/>
                          <a:cs typeface="Arial" panose="020B0604020202020204" pitchFamily="34" charset="0"/>
                          <a:sym typeface="Arial"/>
                        </a:rPr>
                        <a:t> (10 </a:t>
                      </a:r>
                      <a:r>
                        <a:rPr lang="en-US" sz="2800" b="1" i="0" u="none" strike="noStrike" cap="none" dirty="0" err="1">
                          <a:solidFill>
                            <a:srgbClr val="000000"/>
                          </a:solidFill>
                          <a:latin typeface="Arial" panose="020B0604020202020204" pitchFamily="34" charset="0"/>
                          <a:ea typeface="Arial"/>
                          <a:cs typeface="Arial" panose="020B0604020202020204" pitchFamily="34" charset="0"/>
                          <a:sym typeface="Arial"/>
                        </a:rPr>
                        <a:t>大兄</a:t>
                      </a:r>
                      <a:r>
                        <a:rPr lang="en-US" sz="2800" b="1" i="0" u="none" strike="noStrike" cap="none" dirty="0">
                          <a:solidFill>
                            <a:srgbClr val="000000"/>
                          </a:solidFill>
                          <a:latin typeface="Arial" panose="020B0604020202020204" pitchFamily="34" charset="0"/>
                          <a:ea typeface="Arial"/>
                          <a:cs typeface="Arial" panose="020B0604020202020204" pitchFamily="34" charset="0"/>
                          <a:sym typeface="Arial"/>
                        </a:rPr>
                        <a:t>)</a:t>
                      </a:r>
                      <a:endParaRPr sz="2800" b="1" i="0" u="none" strike="noStrike" cap="none" dirty="0">
                        <a:solidFill>
                          <a:srgbClr val="000000"/>
                        </a:solidFill>
                        <a:latin typeface="Arial" panose="020B0604020202020204" pitchFamily="34" charset="0"/>
                        <a:ea typeface="Arial"/>
                        <a:cs typeface="Arial" panose="020B0604020202020204" pitchFamily="34" charset="0"/>
                        <a:sym typeface="Arial"/>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7E7E7"/>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err="1">
                          <a:solidFill>
                            <a:srgbClr val="000000"/>
                          </a:solidFill>
                          <a:latin typeface="Arial" panose="020B0604020202020204" pitchFamily="34" charset="0"/>
                          <a:ea typeface="Arial"/>
                          <a:cs typeface="Arial" panose="020B0604020202020204" pitchFamily="34" charset="0"/>
                          <a:sym typeface="Arial"/>
                        </a:rPr>
                        <a:t>约瑟</a:t>
                      </a:r>
                      <a:endParaRPr dirty="0"/>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7E7E7"/>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00000"/>
                          </a:solidFill>
                          <a:latin typeface="Arial" panose="020B0604020202020204" pitchFamily="34" charset="0"/>
                          <a:ea typeface="Arial"/>
                          <a:cs typeface="Arial" panose="020B0604020202020204" pitchFamily="34" charset="0"/>
                          <a:sym typeface="Arial"/>
                        </a:rPr>
                        <a:t>37:5-11</a:t>
                      </a:r>
                      <a:endParaRPr sz="2400" b="1" i="0" u="none" strike="noStrike" cap="none" dirty="0">
                        <a:solidFill>
                          <a:srgbClr val="000000"/>
                        </a:solidFill>
                        <a:latin typeface="Arial" panose="020B0604020202020204" pitchFamily="34" charset="0"/>
                        <a:ea typeface="Arial"/>
                        <a:cs typeface="Arial" panose="020B0604020202020204" pitchFamily="34" charset="0"/>
                        <a:sym typeface="Arial"/>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7E7E7"/>
                    </a:solidFill>
                  </a:tcPr>
                </a:tc>
                <a:extLst>
                  <a:ext uri="{0D108BD9-81ED-4DB2-BD59-A6C34878D82A}">
                    <a16:rowId xmlns:a16="http://schemas.microsoft.com/office/drawing/2014/main" val="10004"/>
                  </a:ext>
                </a:extLst>
              </a:tr>
              <a:tr h="573100">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dirty="0" err="1">
                          <a:solidFill>
                            <a:schemeClr val="dk1"/>
                          </a:solidFill>
                          <a:latin typeface="Times New Roman"/>
                          <a:ea typeface="Times New Roman"/>
                          <a:cs typeface="Times New Roman"/>
                          <a:sym typeface="Times New Roman"/>
                        </a:rPr>
                        <a:t>玛拿西</a:t>
                      </a:r>
                      <a:endParaRPr b="1" i="0" dirty="0">
                        <a:latin typeface="Arial" panose="020B0604020202020204" pitchFamily="34" charset="0"/>
                        <a:cs typeface="Arial" panose="020B0604020202020204" pitchFamily="34" charset="0"/>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BCBCB"/>
                    </a:solidFill>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dirty="0" err="1">
                          <a:solidFill>
                            <a:schemeClr val="dk1"/>
                          </a:solidFill>
                          <a:latin typeface="Times New Roman"/>
                          <a:ea typeface="Times New Roman"/>
                          <a:cs typeface="Times New Roman"/>
                          <a:sym typeface="Times New Roman"/>
                        </a:rPr>
                        <a:t>以法莲</a:t>
                      </a:r>
                      <a:endParaRPr b="1" i="0" dirty="0">
                        <a:latin typeface="Arial" panose="020B0604020202020204" pitchFamily="34" charset="0"/>
                        <a:cs typeface="Arial" panose="020B0604020202020204" pitchFamily="34" charset="0"/>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BCBCB"/>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00000"/>
                          </a:solidFill>
                          <a:latin typeface="Arial" panose="020B0604020202020204" pitchFamily="34" charset="0"/>
                          <a:ea typeface="Arial"/>
                          <a:cs typeface="Arial" panose="020B0604020202020204" pitchFamily="34" charset="0"/>
                          <a:sym typeface="Arial"/>
                        </a:rPr>
                        <a:t>48:13-14, 17-20</a:t>
                      </a:r>
                      <a:endParaRPr sz="2400" b="1" i="0" u="none" strike="noStrike" cap="none" dirty="0">
                        <a:solidFill>
                          <a:srgbClr val="000000"/>
                        </a:solidFill>
                        <a:latin typeface="Arial" panose="020B0604020202020204" pitchFamily="34" charset="0"/>
                        <a:ea typeface="Arial"/>
                        <a:cs typeface="Arial" panose="020B0604020202020204" pitchFamily="34" charset="0"/>
                        <a:sym typeface="Arial"/>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BCBCB"/>
                    </a:solidFill>
                  </a:tcPr>
                </a:tc>
                <a:extLst>
                  <a:ext uri="{0D108BD9-81ED-4DB2-BD59-A6C34878D82A}">
                    <a16:rowId xmlns:a16="http://schemas.microsoft.com/office/drawing/2014/main" val="10005"/>
                  </a:ext>
                </a:extLst>
              </a:tr>
              <a:tr h="731825">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dirty="0" err="1">
                          <a:solidFill>
                            <a:schemeClr val="dk1"/>
                          </a:solidFill>
                          <a:latin typeface="Times New Roman"/>
                          <a:ea typeface="Times New Roman"/>
                          <a:cs typeface="Times New Roman"/>
                          <a:sym typeface="Times New Roman"/>
                        </a:rPr>
                        <a:t>流便，西缅，利未</a:t>
                      </a:r>
                      <a:br>
                        <a:rPr lang="en-US" sz="2000" b="1" i="0" u="none" strike="noStrike" cap="none" dirty="0">
                          <a:solidFill>
                            <a:srgbClr val="000000"/>
                          </a:solidFill>
                          <a:latin typeface="Arial" panose="020B0604020202020204" pitchFamily="34" charset="0"/>
                          <a:ea typeface="Arial"/>
                          <a:cs typeface="Arial" panose="020B0604020202020204" pitchFamily="34" charset="0"/>
                          <a:sym typeface="Arial"/>
                        </a:rPr>
                      </a:br>
                      <a:r>
                        <a:rPr lang="en-US" sz="2000" b="1" i="0" u="none" strike="noStrike" cap="none" dirty="0">
                          <a:solidFill>
                            <a:srgbClr val="000000"/>
                          </a:solidFill>
                          <a:latin typeface="Arial" panose="020B0604020202020204" pitchFamily="34" charset="0"/>
                          <a:ea typeface="Arial"/>
                          <a:cs typeface="Arial" panose="020B0604020202020204" pitchFamily="34" charset="0"/>
                          <a:sym typeface="Arial"/>
                        </a:rPr>
                        <a:t>(</a:t>
                      </a:r>
                      <a:r>
                        <a:rPr lang="en-US" sz="2000" b="1" i="0" u="none" strike="noStrike" cap="none" dirty="0" err="1">
                          <a:solidFill>
                            <a:srgbClr val="000000"/>
                          </a:solidFill>
                          <a:latin typeface="Arial" panose="020B0604020202020204" pitchFamily="34" charset="0"/>
                          <a:ea typeface="Arial"/>
                          <a:cs typeface="Arial" panose="020B0604020202020204" pitchFamily="34" charset="0"/>
                          <a:sym typeface="Arial"/>
                        </a:rPr>
                        <a:t>三位长兄</a:t>
                      </a:r>
                      <a:r>
                        <a:rPr lang="en-US" sz="2000" b="1" i="0" u="none" strike="noStrike" cap="none" dirty="0">
                          <a:solidFill>
                            <a:srgbClr val="000000"/>
                          </a:solidFill>
                          <a:latin typeface="Arial" panose="020B0604020202020204" pitchFamily="34" charset="0"/>
                          <a:ea typeface="Arial"/>
                          <a:cs typeface="Arial" panose="020B0604020202020204" pitchFamily="34" charset="0"/>
                          <a:sym typeface="Arial"/>
                        </a:rPr>
                        <a:t>)</a:t>
                      </a:r>
                      <a:endParaRPr dirty="0"/>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7E7E7"/>
                    </a:solid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err="1">
                          <a:solidFill>
                            <a:srgbClr val="000000"/>
                          </a:solidFill>
                          <a:latin typeface="Arial" panose="020B0604020202020204" pitchFamily="34" charset="0"/>
                          <a:ea typeface="Arial"/>
                          <a:cs typeface="Arial" panose="020B0604020202020204" pitchFamily="34" charset="0"/>
                          <a:sym typeface="Arial"/>
                        </a:rPr>
                        <a:t>犹大</a:t>
                      </a:r>
                      <a:endParaRPr dirty="0"/>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7E7E7"/>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00000"/>
                          </a:solidFill>
                          <a:latin typeface="Arial" panose="020B0604020202020204" pitchFamily="34" charset="0"/>
                          <a:ea typeface="Arial"/>
                          <a:cs typeface="Arial" panose="020B0604020202020204" pitchFamily="34" charset="0"/>
                          <a:sym typeface="Arial"/>
                        </a:rPr>
                        <a:t>49:8-12</a:t>
                      </a:r>
                      <a:endParaRPr sz="2400" b="1" i="0" u="none" strike="noStrike" cap="none" dirty="0">
                        <a:solidFill>
                          <a:srgbClr val="000000"/>
                        </a:solidFill>
                        <a:latin typeface="Arial" panose="020B0604020202020204" pitchFamily="34" charset="0"/>
                        <a:ea typeface="Arial"/>
                        <a:cs typeface="Arial" panose="020B0604020202020204" pitchFamily="34" charset="0"/>
                        <a:sym typeface="Arial"/>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7E7E7"/>
                    </a:solidFill>
                  </a:tcPr>
                </a:tc>
                <a:extLst>
                  <a:ext uri="{0D108BD9-81ED-4DB2-BD59-A6C34878D82A}">
                    <a16:rowId xmlns:a16="http://schemas.microsoft.com/office/drawing/2014/main" val="10006"/>
                  </a:ext>
                </a:extLst>
              </a:tr>
            </a:tbl>
          </a:graphicData>
        </a:graphic>
      </p:graphicFrame>
      <p:sp>
        <p:nvSpPr>
          <p:cNvPr id="4818" name="Google Shape;4818;p652"/>
          <p:cNvSpPr/>
          <p:nvPr/>
        </p:nvSpPr>
        <p:spPr>
          <a:xfrm>
            <a:off x="0" y="0"/>
            <a:ext cx="2819400" cy="2057400"/>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1" u="none" strike="noStrike" kern="0" cap="none" spc="0" normalizeH="0" baseline="0" noProof="0" dirty="0" err="1">
                <a:ln>
                  <a:noFill/>
                </a:ln>
                <a:gradFill>
                  <a:gsLst>
                    <a:gs pos="0">
                      <a:srgbClr val="FFE701"/>
                    </a:gs>
                    <a:gs pos="100000">
                      <a:srgbClr val="FE3E02"/>
                    </a:gs>
                  </a:gsLst>
                  <a:lin ang="5400000" scaled="0"/>
                </a:gradFill>
                <a:effectLst/>
                <a:uLnTx/>
                <a:uFillTx/>
                <a:latin typeface="Arial" panose="020B0604020202020204" pitchFamily="34" charset="0"/>
                <a:cs typeface="Arial" panose="020B0604020202020204" pitchFamily="34" charset="0"/>
                <a:sym typeface="Arial"/>
              </a:rPr>
              <a:t>拣选</a:t>
            </a:r>
            <a:r>
              <a:rPr kumimoji="0" sz="1400" b="1" u="none" strike="noStrike" kern="0" cap="none" spc="0" normalizeH="0" baseline="0" noProof="0" dirty="0">
                <a:ln>
                  <a:noFill/>
                </a:ln>
                <a:gradFill>
                  <a:gsLst>
                    <a:gs pos="0">
                      <a:srgbClr val="FFE701"/>
                    </a:gs>
                    <a:gs pos="100000">
                      <a:srgbClr val="FE3E02"/>
                    </a:gs>
                  </a:gsLst>
                  <a:lin ang="5400000" scaled="0"/>
                </a:gradFill>
                <a:effectLst/>
                <a:uLnTx/>
                <a:uFillTx/>
                <a:latin typeface="Arial" panose="020B0604020202020204" pitchFamily="34" charset="0"/>
                <a:cs typeface="Arial" panose="020B0604020202020204" pitchFamily="34" charset="0"/>
                <a:sym typeface="Arial"/>
              </a:rPr>
              <a:t> </a:t>
            </a:r>
          </a:p>
        </p:txBody>
      </p:sp>
    </p:spTree>
    <p:extLst>
      <p:ext uri="{BB962C8B-B14F-4D97-AF65-F5344CB8AC3E}">
        <p14:creationId xmlns:p14="http://schemas.microsoft.com/office/powerpoint/2010/main" val="2065128330"/>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19"/>
        <p:cNvGrpSpPr/>
        <p:nvPr/>
      </p:nvGrpSpPr>
      <p:grpSpPr>
        <a:xfrm>
          <a:off x="0" y="0"/>
          <a:ext cx="0" cy="0"/>
          <a:chOff x="0" y="0"/>
          <a:chExt cx="0" cy="0"/>
        </a:xfrm>
      </p:grpSpPr>
      <p:sp>
        <p:nvSpPr>
          <p:cNvPr id="4420" name="Google Shape;4420;p616"/>
          <p:cNvSpPr txBox="1">
            <a:spLocks noGrp="1"/>
          </p:cNvSpPr>
          <p:nvPr>
            <p:ph type="ctrTitle"/>
          </p:nvPr>
        </p:nvSpPr>
        <p:spPr>
          <a:xfrm>
            <a:off x="0" y="232008"/>
            <a:ext cx="9144000" cy="769349"/>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lvl="0"/>
            <a:r>
              <a:rPr lang="zh-CN" altLang="en-US" sz="5400" dirty="0"/>
              <a:t>充满偶像的世界</a:t>
            </a:r>
          </a:p>
        </p:txBody>
      </p:sp>
      <p:pic>
        <p:nvPicPr>
          <p:cNvPr id="4421" name="Google Shape;4421;p616"/>
          <p:cNvPicPr preferRelativeResize="0"/>
          <p:nvPr/>
        </p:nvPicPr>
        <p:blipFill rotWithShape="1">
          <a:blip r:embed="rId3">
            <a:alphaModFix/>
          </a:blip>
          <a:srcRect/>
          <a:stretch/>
        </p:blipFill>
        <p:spPr>
          <a:xfrm>
            <a:off x="1181100" y="1308100"/>
            <a:ext cx="6769100" cy="4229100"/>
          </a:xfrm>
          <a:prstGeom prst="rect">
            <a:avLst/>
          </a:prstGeom>
          <a:noFill/>
          <a:ln>
            <a:noFill/>
          </a:ln>
        </p:spPr>
      </p:pic>
      <p:sp>
        <p:nvSpPr>
          <p:cNvPr id="4422" name="Google Shape;4422;p616"/>
          <p:cNvSpPr txBox="1"/>
          <p:nvPr/>
        </p:nvSpPr>
        <p:spPr>
          <a:xfrm>
            <a:off x="0" y="5920006"/>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创世记</a:t>
            </a:r>
            <a:endParaRPr kumimoji="0" sz="4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98155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22"/>
                                        </p:tgtEl>
                                        <p:attrNameLst>
                                          <p:attrName>style.visibility</p:attrName>
                                        </p:attrNameLst>
                                      </p:cBhvr>
                                      <p:to>
                                        <p:strVal val="visible"/>
                                      </p:to>
                                    </p:set>
                                    <p:animEffect transition="in" filter="fade">
                                      <p:cBhvr>
                                        <p:cTn id="7" dur="500"/>
                                        <p:tgtEl>
                                          <p:spTgt spid="4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52"/>
        <p:cNvGrpSpPr/>
        <p:nvPr/>
      </p:nvGrpSpPr>
      <p:grpSpPr>
        <a:xfrm>
          <a:off x="0" y="0"/>
          <a:ext cx="0" cy="0"/>
          <a:chOff x="0" y="0"/>
          <a:chExt cx="0" cy="0"/>
        </a:xfrm>
      </p:grpSpPr>
      <p:sp>
        <p:nvSpPr>
          <p:cNvPr id="4653" name="Google Shape;4653;p636"/>
          <p:cNvSpPr/>
          <p:nvPr/>
        </p:nvSpPr>
        <p:spPr>
          <a:xfrm>
            <a:off x="0" y="0"/>
            <a:ext cx="9144000" cy="68580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cs typeface="Arial" panose="020B0604020202020204" pitchFamily="34" charset="0"/>
              <a:sym typeface="Arial"/>
            </a:endParaRPr>
          </a:p>
        </p:txBody>
      </p:sp>
      <p:sp>
        <p:nvSpPr>
          <p:cNvPr id="4654" name="Google Shape;4654;p636"/>
          <p:cNvSpPr txBox="1">
            <a:spLocks noGrp="1"/>
          </p:cNvSpPr>
          <p:nvPr>
            <p:ph type="title" idx="4294967295"/>
          </p:nvPr>
        </p:nvSpPr>
        <p:spPr>
          <a:xfrm>
            <a:off x="0" y="1168399"/>
            <a:ext cx="9144000" cy="240171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8800" dirty="0">
                <a:solidFill>
                  <a:schemeClr val="dk1"/>
                </a:solidFill>
                <a:latin typeface="Arial" panose="020B0604020202020204" pitchFamily="34" charset="0"/>
                <a:cs typeface="Arial" panose="020B0604020202020204" pitchFamily="34" charset="0"/>
                <a:sym typeface="Arial"/>
              </a:rPr>
              <a:t>Slides on </a:t>
            </a:r>
            <a:br>
              <a:rPr lang="en-US" sz="8800" dirty="0">
                <a:solidFill>
                  <a:schemeClr val="dk1"/>
                </a:solidFill>
                <a:latin typeface="Arial" panose="020B0604020202020204" pitchFamily="34" charset="0"/>
                <a:cs typeface="Arial" panose="020B0604020202020204" pitchFamily="34" charset="0"/>
                <a:sym typeface="Arial"/>
              </a:rPr>
            </a:br>
            <a:r>
              <a:rPr lang="en-US" sz="8800" dirty="0">
                <a:solidFill>
                  <a:schemeClr val="lt1"/>
                </a:solidFill>
                <a:latin typeface="Arial" panose="020B0604020202020204" pitchFamily="34" charset="0"/>
                <a:cs typeface="Arial" panose="020B0604020202020204" pitchFamily="34" charset="0"/>
                <a:sym typeface="Arial"/>
              </a:rPr>
              <a:t>创世记 1</a:t>
            </a:r>
            <a:endParaRPr dirty="0">
              <a:latin typeface="Arial" panose="020B0604020202020204" pitchFamily="34"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650"/>
        <p:cNvGrpSpPr/>
        <p:nvPr/>
      </p:nvGrpSpPr>
      <p:grpSpPr>
        <a:xfrm>
          <a:off x="0" y="0"/>
          <a:ext cx="0" cy="0"/>
          <a:chOff x="0" y="0"/>
          <a:chExt cx="0" cy="0"/>
        </a:xfrm>
      </p:grpSpPr>
      <p:sp>
        <p:nvSpPr>
          <p:cNvPr id="5651" name="Google Shape;5651;p704"/>
          <p:cNvSpPr/>
          <p:nvPr/>
        </p:nvSpPr>
        <p:spPr>
          <a:xfrm>
            <a:off x="0" y="0"/>
            <a:ext cx="9144000" cy="70866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pic>
        <p:nvPicPr>
          <p:cNvPr id="5652" name="Google Shape;5652;p704" descr="EARTH"/>
          <p:cNvPicPr preferRelativeResize="0"/>
          <p:nvPr/>
        </p:nvPicPr>
        <p:blipFill rotWithShape="1">
          <a:blip r:embed="rId3">
            <a:alphaModFix/>
          </a:blip>
          <a:srcRect/>
          <a:stretch/>
        </p:blipFill>
        <p:spPr>
          <a:xfrm>
            <a:off x="2019300" y="1843088"/>
            <a:ext cx="4914900" cy="3567112"/>
          </a:xfrm>
          <a:prstGeom prst="rect">
            <a:avLst/>
          </a:prstGeom>
          <a:noFill/>
          <a:ln>
            <a:noFill/>
          </a:ln>
        </p:spPr>
      </p:pic>
      <p:sp>
        <p:nvSpPr>
          <p:cNvPr id="5653" name="Google Shape;5653;p704"/>
          <p:cNvSpPr txBox="1"/>
          <p:nvPr/>
        </p:nvSpPr>
        <p:spPr>
          <a:xfrm>
            <a:off x="457200" y="1508125"/>
            <a:ext cx="3276600" cy="7016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dirty="0" err="1">
                <a:solidFill>
                  <a:srgbClr val="FFFF00"/>
                </a:solidFill>
                <a:latin typeface="Times New Roman"/>
                <a:ea typeface="Times New Roman"/>
                <a:cs typeface="Times New Roman"/>
                <a:sym typeface="Times New Roman"/>
              </a:rPr>
              <a:t>第一天</a:t>
            </a:r>
            <a:r>
              <a:rPr lang="en-US" sz="4000" b="1" dirty="0">
                <a:solidFill>
                  <a:srgbClr val="FFFF00"/>
                </a:solidFill>
                <a:latin typeface="Times New Roman"/>
                <a:ea typeface="Times New Roman"/>
                <a:cs typeface="Times New Roman"/>
                <a:sym typeface="Times New Roman"/>
              </a:rPr>
              <a:t>:</a:t>
            </a:r>
            <a:r>
              <a:rPr lang="en-US" sz="4000" b="1" dirty="0">
                <a:solidFill>
                  <a:srgbClr val="FFFFFF"/>
                </a:solidFill>
                <a:latin typeface="Times New Roman"/>
                <a:ea typeface="Times New Roman"/>
                <a:cs typeface="Times New Roman"/>
                <a:sym typeface="Times New Roman"/>
              </a:rPr>
              <a:t> </a:t>
            </a:r>
            <a:r>
              <a:rPr lang="en-US" sz="4000" b="1" dirty="0" err="1">
                <a:solidFill>
                  <a:srgbClr val="FFFFFF"/>
                </a:solidFill>
                <a:latin typeface="Times New Roman"/>
                <a:ea typeface="Times New Roman"/>
                <a:cs typeface="Times New Roman"/>
                <a:sym typeface="Times New Roman"/>
              </a:rPr>
              <a:t>光</a:t>
            </a:r>
            <a:endParaRPr b="1" dirty="0">
              <a:latin typeface="Arial" panose="020B0604020202020204" pitchFamily="34" charset="0"/>
              <a:cs typeface="Arial" panose="020B0604020202020204" pitchFamily="34" charset="0"/>
            </a:endParaRPr>
          </a:p>
        </p:txBody>
      </p:sp>
      <p:sp>
        <p:nvSpPr>
          <p:cNvPr id="5654" name="Google Shape;5654;p704"/>
          <p:cNvSpPr txBox="1"/>
          <p:nvPr/>
        </p:nvSpPr>
        <p:spPr>
          <a:xfrm>
            <a:off x="381000" y="2819400"/>
            <a:ext cx="4419600" cy="16160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rgbClr val="FFFF00"/>
                </a:solidFill>
                <a:latin typeface="Times New Roman"/>
                <a:ea typeface="Times New Roman"/>
                <a:cs typeface="Times New Roman"/>
                <a:sym typeface="Times New Roman"/>
              </a:rPr>
              <a:t>第二天:</a:t>
            </a:r>
            <a:r>
              <a:rPr lang="en-US" sz="4000" b="1">
                <a:solidFill>
                  <a:srgbClr val="FFFFFF"/>
                </a:solidFill>
                <a:latin typeface="Times New Roman"/>
                <a:ea typeface="Times New Roman"/>
                <a:cs typeface="Times New Roman"/>
                <a:sym typeface="Times New Roman"/>
              </a:rPr>
              <a:t> </a:t>
            </a:r>
            <a:endParaRPr sz="4000" b="1">
              <a:solidFill>
                <a:srgbClr val="FFFFFF"/>
              </a:solidFill>
              <a:latin typeface="Times New Roman"/>
              <a:ea typeface="Times New Roman"/>
              <a:cs typeface="Times New Roman"/>
              <a:sym typeface="Times New Roman"/>
            </a:endParaRPr>
          </a:p>
          <a:p>
            <a:pPr marL="0" marR="0" lvl="0" indent="0" algn="l" rtl="0">
              <a:spcBef>
                <a:spcPts val="2000"/>
              </a:spcBef>
              <a:spcAft>
                <a:spcPts val="0"/>
              </a:spcAft>
              <a:buNone/>
            </a:pPr>
            <a:r>
              <a:rPr lang="en-US" sz="4000" b="1">
                <a:solidFill>
                  <a:srgbClr val="FFFFFF"/>
                </a:solidFill>
                <a:latin typeface="Times New Roman"/>
                <a:ea typeface="Times New Roman"/>
                <a:cs typeface="Times New Roman"/>
                <a:sym typeface="Times New Roman"/>
              </a:rPr>
              <a:t>水与空气分开</a:t>
            </a:r>
            <a:endParaRPr sz="2000" b="1">
              <a:solidFill>
                <a:srgbClr val="FFFFFF"/>
              </a:solidFill>
              <a:latin typeface="Times New Roman"/>
              <a:ea typeface="Times New Roman"/>
              <a:cs typeface="Times New Roman"/>
              <a:sym typeface="Times New Roman"/>
            </a:endParaRPr>
          </a:p>
        </p:txBody>
      </p:sp>
      <p:sp>
        <p:nvSpPr>
          <p:cNvPr id="5655" name="Google Shape;5655;p704"/>
          <p:cNvSpPr txBox="1"/>
          <p:nvPr/>
        </p:nvSpPr>
        <p:spPr>
          <a:xfrm>
            <a:off x="457200" y="4495800"/>
            <a:ext cx="4038600" cy="16160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57150" marR="0" lvl="0" indent="-57150" algn="l" rtl="0">
              <a:spcBef>
                <a:spcPts val="0"/>
              </a:spcBef>
              <a:spcAft>
                <a:spcPts val="0"/>
              </a:spcAft>
              <a:buNone/>
            </a:pPr>
            <a:r>
              <a:rPr lang="en-US" sz="4000" b="1">
                <a:solidFill>
                  <a:srgbClr val="FFFF00"/>
                </a:solidFill>
                <a:latin typeface="Times New Roman"/>
                <a:ea typeface="Times New Roman"/>
                <a:cs typeface="Times New Roman"/>
                <a:sym typeface="Times New Roman"/>
              </a:rPr>
              <a:t>第三天:</a:t>
            </a:r>
            <a:r>
              <a:rPr lang="en-US" sz="4000" b="1">
                <a:solidFill>
                  <a:srgbClr val="FFFFFF"/>
                </a:solidFill>
                <a:latin typeface="Times New Roman"/>
                <a:ea typeface="Times New Roman"/>
                <a:cs typeface="Times New Roman"/>
                <a:sym typeface="Times New Roman"/>
              </a:rPr>
              <a:t> </a:t>
            </a:r>
            <a:endParaRPr sz="4000" b="1">
              <a:solidFill>
                <a:srgbClr val="FFFFFF"/>
              </a:solidFill>
              <a:latin typeface="Times New Roman"/>
              <a:ea typeface="Times New Roman"/>
              <a:cs typeface="Times New Roman"/>
              <a:sym typeface="Times New Roman"/>
            </a:endParaRPr>
          </a:p>
          <a:p>
            <a:pPr marL="57150" marR="0" lvl="0" indent="-57150" algn="l" rtl="0">
              <a:spcBef>
                <a:spcPts val="2000"/>
              </a:spcBef>
              <a:spcAft>
                <a:spcPts val="0"/>
              </a:spcAft>
              <a:buNone/>
            </a:pPr>
            <a:r>
              <a:rPr lang="en-US" sz="4000" b="1">
                <a:solidFill>
                  <a:srgbClr val="FFFFFF"/>
                </a:solidFill>
                <a:latin typeface="Times New Roman"/>
                <a:ea typeface="Times New Roman"/>
                <a:cs typeface="Times New Roman"/>
                <a:sym typeface="Times New Roman"/>
              </a:rPr>
              <a:t>旱地与海分开</a:t>
            </a:r>
            <a:endParaRPr sz="2000" b="1">
              <a:solidFill>
                <a:srgbClr val="FFFFFF"/>
              </a:solidFill>
              <a:latin typeface="Times New Roman"/>
              <a:ea typeface="Times New Roman"/>
              <a:cs typeface="Times New Roman"/>
              <a:sym typeface="Times New Roman"/>
            </a:endParaRPr>
          </a:p>
        </p:txBody>
      </p:sp>
      <p:sp>
        <p:nvSpPr>
          <p:cNvPr id="5656" name="Google Shape;5656;p704"/>
          <p:cNvSpPr txBox="1"/>
          <p:nvPr/>
        </p:nvSpPr>
        <p:spPr>
          <a:xfrm>
            <a:off x="4495800" y="1219200"/>
            <a:ext cx="4648200" cy="13112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rgbClr val="FFFF00"/>
                </a:solidFill>
                <a:latin typeface="Times New Roman"/>
                <a:ea typeface="Times New Roman"/>
                <a:cs typeface="Times New Roman"/>
                <a:sym typeface="Times New Roman"/>
              </a:rPr>
              <a:t>第四天:</a:t>
            </a:r>
            <a:r>
              <a:rPr lang="en-US" sz="4000" b="1">
                <a:solidFill>
                  <a:srgbClr val="FFFFFF"/>
                </a:solidFill>
                <a:latin typeface="Times New Roman"/>
                <a:ea typeface="Times New Roman"/>
                <a:cs typeface="Times New Roman"/>
                <a:sym typeface="Times New Roman"/>
              </a:rPr>
              <a:t>  太阳，月亮与众星摆列在天</a:t>
            </a:r>
            <a:endParaRPr sz="2000" b="1">
              <a:solidFill>
                <a:srgbClr val="FFFFFF"/>
              </a:solidFill>
              <a:latin typeface="Times New Roman"/>
              <a:ea typeface="Times New Roman"/>
              <a:cs typeface="Times New Roman"/>
              <a:sym typeface="Times New Roman"/>
            </a:endParaRPr>
          </a:p>
        </p:txBody>
      </p:sp>
      <p:sp>
        <p:nvSpPr>
          <p:cNvPr id="5657" name="Google Shape;5657;p704"/>
          <p:cNvSpPr txBox="1"/>
          <p:nvPr/>
        </p:nvSpPr>
        <p:spPr>
          <a:xfrm>
            <a:off x="4495800" y="2879725"/>
            <a:ext cx="4191000" cy="7016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rgbClr val="FFFF00"/>
                </a:solidFill>
                <a:latin typeface="Times New Roman"/>
                <a:ea typeface="Times New Roman"/>
                <a:cs typeface="Times New Roman"/>
                <a:sym typeface="Times New Roman"/>
              </a:rPr>
              <a:t>第五天:</a:t>
            </a:r>
            <a:r>
              <a:rPr lang="en-US" sz="4000" b="1">
                <a:solidFill>
                  <a:srgbClr val="FFFFFF"/>
                </a:solidFill>
                <a:latin typeface="Times New Roman"/>
                <a:ea typeface="Times New Roman"/>
                <a:cs typeface="Times New Roman"/>
                <a:sym typeface="Times New Roman"/>
              </a:rPr>
              <a:t>  鱼与雀鸟</a:t>
            </a:r>
            <a:endParaRPr sz="2000" b="1">
              <a:solidFill>
                <a:srgbClr val="FFFFFF"/>
              </a:solidFill>
              <a:latin typeface="Times New Roman"/>
              <a:ea typeface="Times New Roman"/>
              <a:cs typeface="Times New Roman"/>
              <a:sym typeface="Times New Roman"/>
            </a:endParaRPr>
          </a:p>
        </p:txBody>
      </p:sp>
      <p:sp>
        <p:nvSpPr>
          <p:cNvPr id="5658" name="Google Shape;5658;p704"/>
          <p:cNvSpPr txBox="1"/>
          <p:nvPr/>
        </p:nvSpPr>
        <p:spPr>
          <a:xfrm>
            <a:off x="4495800" y="4495800"/>
            <a:ext cx="4191000" cy="70802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dirty="0" err="1">
                <a:solidFill>
                  <a:srgbClr val="FFFF00"/>
                </a:solidFill>
                <a:latin typeface="Times New Roman"/>
                <a:ea typeface="Times New Roman"/>
                <a:cs typeface="Times New Roman"/>
                <a:sym typeface="Times New Roman"/>
              </a:rPr>
              <a:t>第</a:t>
            </a:r>
            <a:r>
              <a:rPr lang="en-US" sz="4000" b="1" dirty="0" err="1">
                <a:solidFill>
                  <a:srgbClr val="FAFE1E"/>
                </a:solidFill>
                <a:latin typeface="Arial" panose="020B0604020202020204" pitchFamily="34" charset="0"/>
                <a:cs typeface="Arial" panose="020B0604020202020204" pitchFamily="34" charset="0"/>
                <a:sym typeface="Arial"/>
              </a:rPr>
              <a:t>六</a:t>
            </a:r>
            <a:r>
              <a:rPr lang="en-US" sz="4000" b="1" dirty="0" err="1">
                <a:solidFill>
                  <a:srgbClr val="FFFF00"/>
                </a:solidFill>
                <a:latin typeface="Times New Roman"/>
                <a:ea typeface="Times New Roman"/>
                <a:cs typeface="Times New Roman"/>
                <a:sym typeface="Times New Roman"/>
              </a:rPr>
              <a:t>天</a:t>
            </a:r>
            <a:r>
              <a:rPr lang="en-US" sz="4000" b="1" dirty="0">
                <a:solidFill>
                  <a:srgbClr val="FFFF00"/>
                </a:solidFill>
                <a:latin typeface="Times New Roman"/>
                <a:ea typeface="Times New Roman"/>
                <a:cs typeface="Times New Roman"/>
                <a:sym typeface="Times New Roman"/>
              </a:rPr>
              <a:t>:</a:t>
            </a:r>
            <a:r>
              <a:rPr lang="en-US" sz="4000" b="1" dirty="0">
                <a:solidFill>
                  <a:srgbClr val="FFFFFF"/>
                </a:solidFill>
                <a:latin typeface="Times New Roman"/>
                <a:ea typeface="Times New Roman"/>
                <a:cs typeface="Times New Roman"/>
                <a:sym typeface="Times New Roman"/>
              </a:rPr>
              <a:t>  </a:t>
            </a:r>
            <a:r>
              <a:rPr lang="en-US" sz="4000" b="1" dirty="0" err="1">
                <a:solidFill>
                  <a:srgbClr val="FFFFFF"/>
                </a:solidFill>
                <a:latin typeface="Times New Roman"/>
                <a:ea typeface="Times New Roman"/>
                <a:cs typeface="Times New Roman"/>
                <a:sym typeface="Times New Roman"/>
              </a:rPr>
              <a:t>动物与人</a:t>
            </a:r>
            <a:endParaRPr sz="2000" b="1" dirty="0">
              <a:solidFill>
                <a:srgbClr val="FFFFFF"/>
              </a:solidFill>
              <a:latin typeface="Times New Roman"/>
              <a:ea typeface="Times New Roman"/>
              <a:cs typeface="Times New Roman"/>
              <a:sym typeface="Times New Roman"/>
            </a:endParaRPr>
          </a:p>
        </p:txBody>
      </p:sp>
      <p:sp>
        <p:nvSpPr>
          <p:cNvPr id="5659" name="Google Shape;5659;p704"/>
          <p:cNvSpPr txBox="1"/>
          <p:nvPr/>
        </p:nvSpPr>
        <p:spPr>
          <a:xfrm>
            <a:off x="4876800" y="6248400"/>
            <a:ext cx="4267200" cy="579438"/>
          </a:xfrm>
          <a:prstGeom prst="rect">
            <a:avLst/>
          </a:prstGeom>
          <a:noFill/>
          <a:ln>
            <a:noFill/>
          </a:ln>
          <a:effectLst>
            <a:outerShdw blurRad="63500" dist="29783" dir="1514402" algn="ctr" rotWithShape="0">
              <a:schemeClr val="dk1">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1" dirty="0" err="1">
                <a:solidFill>
                  <a:srgbClr val="FFFFFF"/>
                </a:solidFill>
                <a:latin typeface="Times New Roman"/>
                <a:ea typeface="Times New Roman"/>
                <a:cs typeface="Times New Roman"/>
                <a:sym typeface="Times New Roman"/>
              </a:rPr>
              <a:t>创世记</a:t>
            </a:r>
            <a:r>
              <a:rPr lang="en-US" sz="3200" b="1" dirty="0">
                <a:solidFill>
                  <a:srgbClr val="FFFFFF"/>
                </a:solidFill>
                <a:latin typeface="Times New Roman"/>
                <a:ea typeface="Times New Roman"/>
                <a:cs typeface="Times New Roman"/>
                <a:sym typeface="Times New Roman"/>
              </a:rPr>
              <a:t> 1:3-31</a:t>
            </a:r>
            <a:endParaRPr b="1" dirty="0">
              <a:latin typeface="Arial" panose="020B0604020202020204" pitchFamily="34" charset="0"/>
              <a:cs typeface="Arial" panose="020B0604020202020204" pitchFamily="34" charset="0"/>
            </a:endParaRPr>
          </a:p>
        </p:txBody>
      </p:sp>
      <p:sp>
        <p:nvSpPr>
          <p:cNvPr id="5660" name="Google Shape;5660;p704"/>
          <p:cNvSpPr/>
          <p:nvPr/>
        </p:nvSpPr>
        <p:spPr>
          <a:xfrm>
            <a:off x="257175" y="1219200"/>
            <a:ext cx="8572500" cy="4981575"/>
          </a:xfrm>
          <a:prstGeom prst="rect">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Times New Roman"/>
              <a:ea typeface="Times New Roman"/>
              <a:cs typeface="Times New Roman"/>
              <a:sym typeface="Times New Roman"/>
            </a:endParaRPr>
          </a:p>
        </p:txBody>
      </p:sp>
      <p:cxnSp>
        <p:nvCxnSpPr>
          <p:cNvPr id="5661" name="Google Shape;5661;p704"/>
          <p:cNvCxnSpPr/>
          <p:nvPr/>
        </p:nvCxnSpPr>
        <p:spPr>
          <a:xfrm>
            <a:off x="4343400" y="1219200"/>
            <a:ext cx="0" cy="4953000"/>
          </a:xfrm>
          <a:prstGeom prst="straightConnector1">
            <a:avLst/>
          </a:prstGeom>
          <a:noFill/>
          <a:ln w="38100" cap="flat" cmpd="sng">
            <a:solidFill>
              <a:schemeClr val="lt1"/>
            </a:solidFill>
            <a:prstDash val="solid"/>
            <a:round/>
            <a:headEnd type="none" w="med" len="med"/>
            <a:tailEnd type="none" w="med" len="med"/>
          </a:ln>
        </p:spPr>
      </p:cxnSp>
      <p:cxnSp>
        <p:nvCxnSpPr>
          <p:cNvPr id="5662" name="Google Shape;5662;p704"/>
          <p:cNvCxnSpPr/>
          <p:nvPr/>
        </p:nvCxnSpPr>
        <p:spPr>
          <a:xfrm>
            <a:off x="304800" y="2743200"/>
            <a:ext cx="8534400" cy="0"/>
          </a:xfrm>
          <a:prstGeom prst="straightConnector1">
            <a:avLst/>
          </a:prstGeom>
          <a:noFill/>
          <a:ln w="38100" cap="flat" cmpd="sng">
            <a:solidFill>
              <a:schemeClr val="lt1"/>
            </a:solidFill>
            <a:prstDash val="solid"/>
            <a:round/>
            <a:headEnd type="none" w="med" len="med"/>
            <a:tailEnd type="none" w="med" len="med"/>
          </a:ln>
        </p:spPr>
      </p:cxnSp>
      <p:cxnSp>
        <p:nvCxnSpPr>
          <p:cNvPr id="5663" name="Google Shape;5663;p704"/>
          <p:cNvCxnSpPr/>
          <p:nvPr/>
        </p:nvCxnSpPr>
        <p:spPr>
          <a:xfrm>
            <a:off x="228600" y="4419600"/>
            <a:ext cx="8534400" cy="0"/>
          </a:xfrm>
          <a:prstGeom prst="straightConnector1">
            <a:avLst/>
          </a:prstGeom>
          <a:noFill/>
          <a:ln w="38100" cap="flat" cmpd="sng">
            <a:solidFill>
              <a:schemeClr val="lt1"/>
            </a:solidFill>
            <a:prstDash val="solid"/>
            <a:round/>
            <a:headEnd type="none" w="med" len="med"/>
            <a:tailEnd type="none" w="med" len="med"/>
          </a:ln>
        </p:spPr>
      </p:cxnSp>
      <p:sp>
        <p:nvSpPr>
          <p:cNvPr id="5664" name="Google Shape;5664;p704"/>
          <p:cNvSpPr txBox="1"/>
          <p:nvPr/>
        </p:nvSpPr>
        <p:spPr>
          <a:xfrm>
            <a:off x="8578850" y="76200"/>
            <a:ext cx="48895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FFFFF"/>
                </a:solidFill>
                <a:latin typeface="Times New Roman"/>
                <a:ea typeface="Times New Roman"/>
                <a:cs typeface="Times New Roman"/>
                <a:sym typeface="Times New Roman"/>
              </a:rPr>
              <a:t>64</a:t>
            </a:r>
            <a:endParaRPr b="1" dirty="0">
              <a:latin typeface="Arial" panose="020B0604020202020204" pitchFamily="34" charset="0"/>
              <a:cs typeface="Arial" panose="020B0604020202020204" pitchFamily="34" charset="0"/>
            </a:endParaRPr>
          </a:p>
        </p:txBody>
      </p:sp>
      <p:sp>
        <p:nvSpPr>
          <p:cNvPr id="5665" name="Google Shape;5665;p704"/>
          <p:cNvSpPr/>
          <p:nvPr/>
        </p:nvSpPr>
        <p:spPr>
          <a:xfrm>
            <a:off x="228600" y="685800"/>
            <a:ext cx="1714500" cy="828675"/>
          </a:xfrm>
          <a:prstGeom prst="rect">
            <a:avLst/>
          </a:prstGeom>
        </p:spPr>
        <p:txBody>
          <a:bodyPr>
            <a:prstTxWarp prst="textPlain">
              <a:avLst/>
            </a:prstTxWarp>
          </a:bodyPr>
          <a:lstStyle/>
          <a:p>
            <a:pPr lvl="0" algn="ctr"/>
            <a:r>
              <a:rPr b="1" dirty="0" err="1">
                <a:ln w="12700" cap="flat" cmpd="sng">
                  <a:solidFill>
                    <a:srgbClr val="000099"/>
                  </a:solidFill>
                  <a:prstDash val="solid"/>
                  <a:round/>
                  <a:headEnd type="none" w="sm" len="sm"/>
                  <a:tailEnd type="none" w="sm" len="sm"/>
                </a:ln>
                <a:solidFill>
                  <a:srgbClr val="33CCFF"/>
                </a:solidFill>
                <a:latin typeface="Arial" panose="020B0604020202020204" pitchFamily="34" charset="0"/>
                <a:cs typeface="Arial" panose="020B0604020202020204" pitchFamily="34" charset="0"/>
              </a:rPr>
              <a:t>混沌</a:t>
            </a:r>
            <a:endParaRPr b="1" dirty="0">
              <a:ln w="12700" cap="flat" cmpd="sng">
                <a:solidFill>
                  <a:srgbClr val="000099"/>
                </a:solidFill>
                <a:prstDash val="solid"/>
                <a:round/>
                <a:headEnd type="none" w="sm" len="sm"/>
                <a:tailEnd type="none" w="sm" len="sm"/>
              </a:ln>
              <a:solidFill>
                <a:srgbClr val="33CCFF"/>
              </a:solidFill>
              <a:latin typeface="Arial" panose="020B0604020202020204" pitchFamily="34" charset="0"/>
              <a:cs typeface="Arial" panose="020B0604020202020204" pitchFamily="34" charset="0"/>
            </a:endParaRPr>
          </a:p>
        </p:txBody>
      </p:sp>
      <p:sp>
        <p:nvSpPr>
          <p:cNvPr id="5666" name="Google Shape;5666;p704"/>
          <p:cNvSpPr/>
          <p:nvPr/>
        </p:nvSpPr>
        <p:spPr>
          <a:xfrm>
            <a:off x="5257800" y="0"/>
            <a:ext cx="822325" cy="1285875"/>
          </a:xfrm>
          <a:prstGeom prst="rect">
            <a:avLst/>
          </a:prstGeom>
        </p:spPr>
        <p:txBody>
          <a:bodyPr>
            <a:prstTxWarp prst="textPlain">
              <a:avLst/>
            </a:prstTxWarp>
          </a:bodyPr>
          <a:lstStyle/>
          <a:p>
            <a:pPr lvl="0" algn="ctr"/>
            <a:r>
              <a:rPr b="1" dirty="0" err="1">
                <a:ln w="9525" cap="flat" cmpd="sng">
                  <a:solidFill>
                    <a:srgbClr val="CC99FF"/>
                  </a:solidFill>
                  <a:prstDash val="solid"/>
                  <a:round/>
                  <a:headEnd type="none" w="sm" len="sm"/>
                  <a:tailEnd type="none" w="sm" len="sm"/>
                </a:ln>
                <a:gradFill>
                  <a:gsLst>
                    <a:gs pos="0">
                      <a:srgbClr val="6600CC"/>
                    </a:gs>
                    <a:gs pos="100000">
                      <a:srgbClr val="CC00CC"/>
                    </a:gs>
                  </a:gsLst>
                  <a:lin ang="5400000" scaled="0"/>
                </a:gradFill>
                <a:latin typeface="Arial" panose="020B0604020202020204" pitchFamily="34" charset="0"/>
                <a:cs typeface="Arial" panose="020B0604020202020204" pitchFamily="34" charset="0"/>
              </a:rPr>
              <a:t>空虚</a:t>
            </a:r>
            <a:endParaRPr b="1" dirty="0">
              <a:ln w="9525" cap="flat" cmpd="sng">
                <a:solidFill>
                  <a:srgbClr val="CC99FF"/>
                </a:solidFill>
                <a:prstDash val="solid"/>
                <a:round/>
                <a:headEnd type="none" w="sm" len="sm"/>
                <a:tailEnd type="none" w="sm" len="sm"/>
              </a:ln>
              <a:gradFill>
                <a:gsLst>
                  <a:gs pos="0">
                    <a:srgbClr val="6600CC"/>
                  </a:gs>
                  <a:gs pos="100000">
                    <a:srgbClr val="CC00CC"/>
                  </a:gs>
                </a:gsLst>
                <a:lin ang="5400000" scaled="0"/>
              </a:gradFill>
              <a:latin typeface="Arial" panose="020B0604020202020204" pitchFamily="34" charset="0"/>
              <a:cs typeface="Arial" panose="020B0604020202020204" pitchFamily="34" charset="0"/>
            </a:endParaRPr>
          </a:p>
        </p:txBody>
      </p:sp>
      <p:sp>
        <p:nvSpPr>
          <p:cNvPr id="5667" name="Google Shape;5667;p704"/>
          <p:cNvSpPr/>
          <p:nvPr/>
        </p:nvSpPr>
        <p:spPr>
          <a:xfrm>
            <a:off x="2552700" y="771525"/>
            <a:ext cx="1714500" cy="657225"/>
          </a:xfrm>
          <a:prstGeom prst="rect">
            <a:avLst/>
          </a:prstGeom>
        </p:spPr>
        <p:txBody>
          <a:bodyPr>
            <a:prstTxWarp prst="textPlain">
              <a:avLst/>
            </a:prstTxWarp>
          </a:bodyPr>
          <a:lstStyle/>
          <a:p>
            <a:pPr lvl="0" algn="ctr"/>
            <a:r>
              <a:rPr b="1" dirty="0" err="1">
                <a:ln w="19050" cap="flat" cmpd="sng">
                  <a:solidFill>
                    <a:srgbClr val="99CCFF"/>
                  </a:solidFill>
                  <a:prstDash val="solid"/>
                  <a:round/>
                  <a:headEnd type="none" w="sm" len="sm"/>
                  <a:tailEnd type="none" w="sm" len="sm"/>
                </a:ln>
                <a:solidFill>
                  <a:srgbClr val="0066CC"/>
                </a:solidFill>
                <a:latin typeface="Arial" panose="020B0604020202020204" pitchFamily="34" charset="0"/>
                <a:cs typeface="Arial" panose="020B0604020202020204" pitchFamily="34" charset="0"/>
              </a:rPr>
              <a:t>形成</a:t>
            </a:r>
            <a:endParaRPr b="1" dirty="0">
              <a:ln w="19050" cap="flat" cmpd="sng">
                <a:solidFill>
                  <a:srgbClr val="99CCFF"/>
                </a:solidFill>
                <a:prstDash val="solid"/>
                <a:round/>
                <a:headEnd type="none" w="sm" len="sm"/>
                <a:tailEnd type="none" w="sm" len="sm"/>
              </a:ln>
              <a:solidFill>
                <a:srgbClr val="0066CC"/>
              </a:solidFill>
              <a:latin typeface="Arial" panose="020B0604020202020204" pitchFamily="34" charset="0"/>
              <a:cs typeface="Arial" panose="020B0604020202020204" pitchFamily="34" charset="0"/>
            </a:endParaRPr>
          </a:p>
        </p:txBody>
      </p:sp>
      <p:sp>
        <p:nvSpPr>
          <p:cNvPr id="5668" name="Google Shape;5668;p704"/>
          <p:cNvSpPr/>
          <p:nvPr/>
        </p:nvSpPr>
        <p:spPr>
          <a:xfrm>
            <a:off x="6858000" y="457200"/>
            <a:ext cx="1714500" cy="657225"/>
          </a:xfrm>
          <a:prstGeom prst="rect">
            <a:avLst/>
          </a:prstGeom>
        </p:spPr>
        <p:txBody>
          <a:bodyPr>
            <a:prstTxWarp prst="textPlain">
              <a:avLst/>
            </a:prstTxWarp>
          </a:bodyPr>
          <a:lstStyle/>
          <a:p>
            <a:pPr lvl="0" algn="ctr"/>
            <a:r>
              <a:rPr b="1" dirty="0" err="1">
                <a:ln w="19050" cap="flat" cmpd="sng">
                  <a:solidFill>
                    <a:srgbClr val="99CCFF"/>
                  </a:solidFill>
                  <a:prstDash val="solid"/>
                  <a:round/>
                  <a:headEnd type="none" w="sm" len="sm"/>
                  <a:tailEnd type="none" w="sm" len="sm"/>
                </a:ln>
                <a:solidFill>
                  <a:srgbClr val="0066CC"/>
                </a:solidFill>
                <a:latin typeface="Arial" panose="020B0604020202020204" pitchFamily="34" charset="0"/>
                <a:cs typeface="Arial" panose="020B0604020202020204" pitchFamily="34" charset="0"/>
              </a:rPr>
              <a:t>充满</a:t>
            </a:r>
            <a:endParaRPr b="1" dirty="0">
              <a:ln w="19050" cap="flat" cmpd="sng">
                <a:solidFill>
                  <a:srgbClr val="99CCFF"/>
                </a:solidFill>
                <a:prstDash val="solid"/>
                <a:round/>
                <a:headEnd type="none" w="sm" len="sm"/>
                <a:tailEnd type="none" w="sm" len="sm"/>
              </a:ln>
              <a:solidFill>
                <a:srgbClr val="0066CC"/>
              </a:solidFill>
              <a:latin typeface="Arial" panose="020B0604020202020204" pitchFamily="34" charset="0"/>
              <a:cs typeface="Arial" panose="020B0604020202020204" pitchFamily="34" charset="0"/>
            </a:endParaRPr>
          </a:p>
        </p:txBody>
      </p:sp>
      <p:sp>
        <p:nvSpPr>
          <p:cNvPr id="5669" name="Google Shape;5669;p704"/>
          <p:cNvSpPr/>
          <p:nvPr/>
        </p:nvSpPr>
        <p:spPr>
          <a:xfrm>
            <a:off x="1905000" y="914400"/>
            <a:ext cx="609600" cy="304800"/>
          </a:xfrm>
          <a:prstGeom prst="rightArrow">
            <a:avLst>
              <a:gd name="adj1" fmla="val 50000"/>
              <a:gd name="adj2" fmla="val 50000"/>
            </a:avLst>
          </a:prstGeom>
          <a:solidFill>
            <a:srgbClr val="00FFF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5670" name="Google Shape;5670;p704"/>
          <p:cNvSpPr/>
          <p:nvPr/>
        </p:nvSpPr>
        <p:spPr>
          <a:xfrm>
            <a:off x="6248400" y="609600"/>
            <a:ext cx="609600" cy="304800"/>
          </a:xfrm>
          <a:prstGeom prst="rightArrow">
            <a:avLst>
              <a:gd name="adj1" fmla="val 50000"/>
              <a:gd name="adj2" fmla="val 50000"/>
            </a:avLst>
          </a:prstGeom>
          <a:solidFill>
            <a:srgbClr val="00FFF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5671" name="Google Shape;5671;p704"/>
          <p:cNvSpPr txBox="1">
            <a:spLocks noGrp="1"/>
          </p:cNvSpPr>
          <p:nvPr>
            <p:ph type="title" idx="4294967295"/>
          </p:nvPr>
        </p:nvSpPr>
        <p:spPr>
          <a:xfrm>
            <a:off x="152400" y="0"/>
            <a:ext cx="66294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5400" b="1" dirty="0" err="1">
                <a:solidFill>
                  <a:srgbClr val="FAFE1E"/>
                </a:solidFill>
                <a:latin typeface="Arial" panose="020B0604020202020204" pitchFamily="34" charset="0"/>
                <a:cs typeface="Arial" panose="020B0604020202020204" pitchFamily="34" charset="0"/>
                <a:sym typeface="Arial"/>
              </a:rPr>
              <a:t>创造的过程</a:t>
            </a:r>
            <a:endParaRPr sz="2000" b="1" dirty="0">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419766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69"/>
                                        </p:tgtEl>
                                        <p:attrNameLst>
                                          <p:attrName>style.visibility</p:attrName>
                                        </p:attrNameLst>
                                      </p:cBhvr>
                                      <p:to>
                                        <p:strVal val="visible"/>
                                      </p:to>
                                    </p:set>
                                    <p:animEffect transition="in" filter="fade">
                                      <p:cBhvr>
                                        <p:cTn id="7" dur="500"/>
                                        <p:tgtEl>
                                          <p:spTgt spid="5669"/>
                                        </p:tgtEl>
                                      </p:cBhvr>
                                    </p:animEffect>
                                  </p:childTnLst>
                                </p:cTn>
                              </p:par>
                              <p:par>
                                <p:cTn id="8" presetID="10" presetClass="entr" presetSubtype="0" fill="hold" nodeType="withEffect">
                                  <p:stCondLst>
                                    <p:cond delay="0"/>
                                  </p:stCondLst>
                                  <p:childTnLst>
                                    <p:set>
                                      <p:cBhvr>
                                        <p:cTn id="9" dur="1" fill="hold">
                                          <p:stCondLst>
                                            <p:cond delay="0"/>
                                          </p:stCondLst>
                                        </p:cTn>
                                        <p:tgtEl>
                                          <p:spTgt spid="5667"/>
                                        </p:tgtEl>
                                        <p:attrNameLst>
                                          <p:attrName>style.visibility</p:attrName>
                                        </p:attrNameLst>
                                      </p:cBhvr>
                                      <p:to>
                                        <p:strVal val="visible"/>
                                      </p:to>
                                    </p:set>
                                    <p:animEffect transition="in" filter="fade">
                                      <p:cBhvr>
                                        <p:cTn id="10" dur="1000"/>
                                        <p:tgtEl>
                                          <p:spTgt spid="566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653"/>
                                        </p:tgtEl>
                                        <p:attrNameLst>
                                          <p:attrName>style.visibility</p:attrName>
                                        </p:attrNameLst>
                                      </p:cBhvr>
                                      <p:to>
                                        <p:strVal val="visible"/>
                                      </p:to>
                                    </p:set>
                                    <p:animEffect transition="in" filter="fade">
                                      <p:cBhvr>
                                        <p:cTn id="15" dur="500"/>
                                        <p:tgtEl>
                                          <p:spTgt spid="565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654"/>
                                        </p:tgtEl>
                                        <p:attrNameLst>
                                          <p:attrName>style.visibility</p:attrName>
                                        </p:attrNameLst>
                                      </p:cBhvr>
                                      <p:to>
                                        <p:strVal val="visible"/>
                                      </p:to>
                                    </p:set>
                                    <p:animEffect transition="in" filter="fade">
                                      <p:cBhvr>
                                        <p:cTn id="20" dur="500"/>
                                        <p:tgtEl>
                                          <p:spTgt spid="565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655"/>
                                        </p:tgtEl>
                                        <p:attrNameLst>
                                          <p:attrName>style.visibility</p:attrName>
                                        </p:attrNameLst>
                                      </p:cBhvr>
                                      <p:to>
                                        <p:strVal val="visible"/>
                                      </p:to>
                                    </p:set>
                                    <p:animEffect transition="in" filter="fade">
                                      <p:cBhvr>
                                        <p:cTn id="25" dur="500"/>
                                        <p:tgtEl>
                                          <p:spTgt spid="565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670"/>
                                        </p:tgtEl>
                                        <p:attrNameLst>
                                          <p:attrName>style.visibility</p:attrName>
                                        </p:attrNameLst>
                                      </p:cBhvr>
                                      <p:to>
                                        <p:strVal val="visible"/>
                                      </p:to>
                                    </p:set>
                                    <p:animEffect transition="in" filter="fade">
                                      <p:cBhvr>
                                        <p:cTn id="30" dur="500"/>
                                        <p:tgtEl>
                                          <p:spTgt spid="5670"/>
                                        </p:tgtEl>
                                      </p:cBhvr>
                                    </p:animEffect>
                                  </p:childTnLst>
                                </p:cTn>
                              </p:par>
                              <p:par>
                                <p:cTn id="31" presetID="10" presetClass="entr" presetSubtype="0" fill="hold" nodeType="withEffect">
                                  <p:stCondLst>
                                    <p:cond delay="0"/>
                                  </p:stCondLst>
                                  <p:childTnLst>
                                    <p:set>
                                      <p:cBhvr>
                                        <p:cTn id="32" dur="1" fill="hold">
                                          <p:stCondLst>
                                            <p:cond delay="0"/>
                                          </p:stCondLst>
                                        </p:cTn>
                                        <p:tgtEl>
                                          <p:spTgt spid="5668"/>
                                        </p:tgtEl>
                                        <p:attrNameLst>
                                          <p:attrName>style.visibility</p:attrName>
                                        </p:attrNameLst>
                                      </p:cBhvr>
                                      <p:to>
                                        <p:strVal val="visible"/>
                                      </p:to>
                                    </p:set>
                                    <p:animEffect transition="in" filter="fade">
                                      <p:cBhvr>
                                        <p:cTn id="33" dur="1000"/>
                                        <p:tgtEl>
                                          <p:spTgt spid="566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656"/>
                                        </p:tgtEl>
                                        <p:attrNameLst>
                                          <p:attrName>style.visibility</p:attrName>
                                        </p:attrNameLst>
                                      </p:cBhvr>
                                      <p:to>
                                        <p:strVal val="visible"/>
                                      </p:to>
                                    </p:set>
                                    <p:animEffect transition="in" filter="fade">
                                      <p:cBhvr>
                                        <p:cTn id="38" dur="500"/>
                                        <p:tgtEl>
                                          <p:spTgt spid="565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657"/>
                                        </p:tgtEl>
                                        <p:attrNameLst>
                                          <p:attrName>style.visibility</p:attrName>
                                        </p:attrNameLst>
                                      </p:cBhvr>
                                      <p:to>
                                        <p:strVal val="visible"/>
                                      </p:to>
                                    </p:set>
                                    <p:animEffect transition="in" filter="fade">
                                      <p:cBhvr>
                                        <p:cTn id="43" dur="500"/>
                                        <p:tgtEl>
                                          <p:spTgt spid="565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658"/>
                                        </p:tgtEl>
                                        <p:attrNameLst>
                                          <p:attrName>style.visibility</p:attrName>
                                        </p:attrNameLst>
                                      </p:cBhvr>
                                      <p:to>
                                        <p:strVal val="visible"/>
                                      </p:to>
                                    </p:set>
                                    <p:animEffect transition="in" filter="fade">
                                      <p:cBhvr>
                                        <p:cTn id="48" dur="500"/>
                                        <p:tgtEl>
                                          <p:spTgt spid="5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d holds earth.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1337286"/>
            <a:ext cx="9144001" cy="8195286"/>
          </a:xfrm>
          <a:prstGeom prst="rect">
            <a:avLst/>
          </a:prstGeom>
        </p:spPr>
      </p:pic>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Oval Callout 8"/>
          <p:cNvSpPr/>
          <p:nvPr/>
        </p:nvSpPr>
        <p:spPr bwMode="auto">
          <a:xfrm>
            <a:off x="152400" y="343803"/>
            <a:ext cx="7518400" cy="652255"/>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pitchFamily="-112" charset="0"/>
              <a:ea typeface="+mn-ea"/>
              <a:cs typeface="Arial" panose="020B0604020202020204" pitchFamily="34" charset="0"/>
            </a:endParaRPr>
          </a:p>
        </p:txBody>
      </p:sp>
      <p:sp>
        <p:nvSpPr>
          <p:cNvPr id="139265" name="Rectangle 2"/>
          <p:cNvSpPr>
            <a:spLocks noGrp="1" noChangeArrowheads="1"/>
          </p:cNvSpPr>
          <p:nvPr>
            <p:ph type="title"/>
          </p:nvPr>
        </p:nvSpPr>
        <p:spPr>
          <a:xfrm>
            <a:off x="496786" y="698832"/>
            <a:ext cx="6829628" cy="2491362"/>
          </a:xfrm>
        </p:spPr>
        <p:txBody>
          <a:bodyPr/>
          <a:lstStyle/>
          <a:p>
            <a:pPr eaLnBrk="1" hangingPunct="1"/>
            <a:r>
              <a:rPr lang="zh-CN" altLang="en-US" sz="3600" b="1" dirty="0">
                <a:solidFill>
                  <a:schemeClr val="bg1"/>
                </a:solidFill>
                <a:effectLst>
                  <a:glow rad="165100">
                    <a:schemeClr val="tx1"/>
                  </a:glow>
                </a:effectLst>
                <a:latin typeface="Kai" pitchFamily="2" charset="-122"/>
                <a:ea typeface="Kai" pitchFamily="2" charset="-122"/>
                <a:cs typeface="Kailasa" panose="02000500000000020004" pitchFamily="2" charset="0"/>
              </a:rPr>
              <a:t>上帝：我刚刚在地球上创造了一个交替光明与黑暗的</a:t>
            </a:r>
            <a:r>
              <a:rPr lang="en-US" altLang="zh-CN" sz="3600" b="1" dirty="0">
                <a:solidFill>
                  <a:schemeClr val="bg1"/>
                </a:solidFill>
                <a:effectLst>
                  <a:glow rad="165100">
                    <a:schemeClr val="tx1"/>
                  </a:glow>
                </a:effectLst>
                <a:latin typeface="Kai" pitchFamily="2" charset="-122"/>
                <a:ea typeface="Kai" pitchFamily="2" charset="-122"/>
                <a:cs typeface="Kailasa" panose="02000500000000020004" pitchFamily="2" charset="0"/>
              </a:rPr>
              <a:t>24</a:t>
            </a:r>
            <a:r>
              <a:rPr lang="zh-CN" altLang="en-US" sz="3600" b="1" dirty="0">
                <a:solidFill>
                  <a:schemeClr val="bg1"/>
                </a:solidFill>
                <a:effectLst>
                  <a:glow rad="165100">
                    <a:schemeClr val="tx1"/>
                  </a:glow>
                </a:effectLst>
                <a:latin typeface="Kai" pitchFamily="2" charset="-122"/>
                <a:ea typeface="Kai" pitchFamily="2" charset="-122"/>
                <a:cs typeface="Kailasa" panose="02000500000000020004" pitchFamily="2" charset="0"/>
              </a:rPr>
              <a:t>小时周期</a:t>
            </a:r>
            <a:r>
              <a:rPr lang="en-US" altLang="zh-CN" sz="3600" b="1" dirty="0">
                <a:solidFill>
                  <a:schemeClr val="bg1"/>
                </a:solidFill>
                <a:effectLst>
                  <a:glow rad="165100">
                    <a:schemeClr val="tx1"/>
                  </a:glow>
                </a:effectLst>
                <a:latin typeface="Kai" pitchFamily="2" charset="-122"/>
                <a:ea typeface="Kai" pitchFamily="2" charset="-122"/>
                <a:cs typeface="Kailasa" panose="02000500000000020004" pitchFamily="2" charset="0"/>
              </a:rPr>
              <a:t>……</a:t>
            </a:r>
          </a:p>
        </p:txBody>
      </p:sp>
      <p:sp>
        <p:nvSpPr>
          <p:cNvPr id="10" name="Oval Callout 9"/>
          <p:cNvSpPr/>
          <p:nvPr/>
        </p:nvSpPr>
        <p:spPr bwMode="auto">
          <a:xfrm rot="10800000">
            <a:off x="4296034" y="4566404"/>
            <a:ext cx="4412731" cy="652255"/>
          </a:xfrm>
          <a:prstGeom prst="wedgeEllipseCallout">
            <a:avLst>
              <a:gd name="adj1" fmla="val -62664"/>
              <a:gd name="adj2" fmla="val 85712"/>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pitchFamily="-112" charset="0"/>
              <a:ea typeface="+mn-ea"/>
              <a:cs typeface="Arial" panose="020B0604020202020204" pitchFamily="34" charset="0"/>
            </a:endParaRPr>
          </a:p>
        </p:txBody>
      </p:sp>
      <p:sp>
        <p:nvSpPr>
          <p:cNvPr id="860166" name="Rectangle 6"/>
          <p:cNvSpPr>
            <a:spLocks noChangeArrowheads="1"/>
          </p:cNvSpPr>
          <p:nvPr/>
        </p:nvSpPr>
        <p:spPr bwMode="auto">
          <a:xfrm>
            <a:off x="4566597" y="3283694"/>
            <a:ext cx="3887243" cy="3230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CN" altLang="en-US" sz="3600" b="1" kern="1200" dirty="0">
                <a:latin typeface="Kai" pitchFamily="2" charset="-122"/>
                <a:ea typeface="Kai" pitchFamily="2" charset="-122"/>
                <a:cs typeface="ＭＳ Ｐゴシック" charset="0"/>
              </a:rPr>
              <a:t>天使</a:t>
            </a:r>
            <a:r>
              <a:rPr kumimoji="0" lang="en-US" altLang="zh-CN" sz="3600" b="1" i="0" u="none" strike="noStrike" kern="1200" cap="none" spc="0" normalizeH="0" baseline="0" noProof="0" dirty="0">
                <a:ln>
                  <a:noFill/>
                </a:ln>
                <a:solidFill>
                  <a:srgbClr val="000000"/>
                </a:solidFill>
                <a:effectLst/>
                <a:uLnTx/>
                <a:uFillTx/>
                <a:latin typeface="Kai" pitchFamily="2" charset="-122"/>
                <a:ea typeface="Kai" pitchFamily="2" charset="-122"/>
                <a:cs typeface="ＭＳ Ｐゴシック" charset="0"/>
              </a:rPr>
              <a:t>:</a:t>
            </a:r>
            <a:br>
              <a:rPr kumimoji="0" lang="en-US" altLang="zh-CN" sz="3600" b="1" i="0" u="none" strike="noStrike" kern="1200" cap="none" spc="0" normalizeH="0" baseline="0" noProof="0" dirty="0">
                <a:ln>
                  <a:noFill/>
                </a:ln>
                <a:solidFill>
                  <a:srgbClr val="000000"/>
                </a:solidFill>
                <a:effectLst/>
                <a:uLnTx/>
                <a:uFillTx/>
                <a:latin typeface="Kai" pitchFamily="2" charset="-122"/>
                <a:ea typeface="Kai" pitchFamily="2" charset="-122"/>
                <a:cs typeface="ＭＳ Ｐゴシック" charset="0"/>
              </a:rPr>
            </a:br>
            <a:r>
              <a:rPr lang="zh-CN" altLang="en-US" sz="3600" b="1" kern="1200" dirty="0">
                <a:latin typeface="Kai" pitchFamily="2" charset="-122"/>
                <a:ea typeface="Kai" pitchFamily="2" charset="-122"/>
                <a:cs typeface="ＭＳ Ｐゴシック" charset="0"/>
              </a:rPr>
              <a:t>你现在打算做什么呢</a:t>
            </a:r>
            <a:r>
              <a:rPr kumimoji="0" lang="zh-CN" altLang="en-US" sz="3600" b="1" i="0" u="none" strike="noStrike" kern="1200" cap="none" spc="0" normalizeH="0" baseline="0" noProof="0" dirty="0">
                <a:ln>
                  <a:noFill/>
                </a:ln>
                <a:solidFill>
                  <a:srgbClr val="000000"/>
                </a:solidFill>
                <a:effectLst/>
                <a:uLnTx/>
                <a:uFillTx/>
                <a:latin typeface="Kai" pitchFamily="2" charset="-122"/>
                <a:ea typeface="Kai" pitchFamily="2" charset="-122"/>
                <a:cs typeface="ＭＳ Ｐゴシック" charset="0"/>
              </a:rPr>
              <a:t>？</a:t>
            </a:r>
          </a:p>
        </p:txBody>
      </p:sp>
      <p:sp>
        <p:nvSpPr>
          <p:cNvPr id="8" name="Oval Callout 7">
            <a:extLst>
              <a:ext uri="{FF2B5EF4-FFF2-40B4-BE49-F238E27FC236}">
                <a16:creationId xmlns:a16="http://schemas.microsoft.com/office/drawing/2014/main" id="{4E44FF06-B91E-4849-8930-830B830DA91D}"/>
              </a:ext>
            </a:extLst>
          </p:cNvPr>
          <p:cNvSpPr/>
          <p:nvPr/>
        </p:nvSpPr>
        <p:spPr bwMode="auto">
          <a:xfrm>
            <a:off x="0" y="4331603"/>
            <a:ext cx="4249032" cy="652255"/>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pitchFamily="-112" charset="0"/>
              <a:ea typeface="+mn-ea"/>
              <a:cs typeface="Arial" panose="020B0604020202020204" pitchFamily="34" charset="0"/>
            </a:endParaRPr>
          </a:p>
        </p:txBody>
      </p:sp>
      <p:sp>
        <p:nvSpPr>
          <p:cNvPr id="11" name="Rectangle 2">
            <a:extLst>
              <a:ext uri="{FF2B5EF4-FFF2-40B4-BE49-F238E27FC236}">
                <a16:creationId xmlns:a16="http://schemas.microsoft.com/office/drawing/2014/main" id="{BD3CCC9C-2DCB-6144-AFEE-4D0962749849}"/>
              </a:ext>
            </a:extLst>
          </p:cNvPr>
          <p:cNvSpPr txBox="1">
            <a:spLocks noChangeArrowheads="1"/>
          </p:cNvSpPr>
          <p:nvPr/>
        </p:nvSpPr>
        <p:spPr bwMode="auto">
          <a:xfrm>
            <a:off x="295071" y="3939162"/>
            <a:ext cx="35814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zh-CN" altLang="en-US" sz="3600" b="1" dirty="0">
                <a:effectLst>
                  <a:glow rad="165100">
                    <a:srgbClr val="000000"/>
                  </a:glow>
                </a:effectLst>
                <a:latin typeface="Kai" pitchFamily="2" charset="-122"/>
                <a:ea typeface="Kai" pitchFamily="2" charset="-122"/>
                <a:cs typeface="Kailasa" panose="02000500000000020004" pitchFamily="2" charset="0"/>
              </a:rPr>
              <a:t>上帝：称为白昼</a:t>
            </a:r>
            <a:endParaRPr kumimoji="0" lang="en-US" altLang="zh-CN" sz="4000" b="1" i="0" u="none" strike="noStrike" kern="0" cap="none" spc="0" normalizeH="0" baseline="0" noProof="0" dirty="0">
              <a:ln>
                <a:noFill/>
              </a:ln>
              <a:solidFill>
                <a:srgbClr val="FFFFFF"/>
              </a:solidFill>
              <a:effectLst>
                <a:glow rad="165100">
                  <a:srgbClr val="000000"/>
                </a:glow>
              </a:effectLst>
              <a:uLnTx/>
              <a:uFillTx/>
              <a:latin typeface="Kai" pitchFamily="2" charset="-122"/>
              <a:ea typeface="Kai" pitchFamily="2" charset="-122"/>
              <a:cs typeface="Kailasa" panose="02000500000000020004" pitchFamily="2" charset="0"/>
            </a:endParaRPr>
          </a:p>
        </p:txBody>
      </p:sp>
    </p:spTree>
    <p:extLst>
      <p:ext uri="{BB962C8B-B14F-4D97-AF65-F5344CB8AC3E}">
        <p14:creationId xmlns:p14="http://schemas.microsoft.com/office/powerpoint/2010/main" val="244946791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39265"/>
                                        </p:tgtEl>
                                        <p:attrNameLst>
                                          <p:attrName>style.visibility</p:attrName>
                                        </p:attrNameLst>
                                      </p:cBhvr>
                                      <p:to>
                                        <p:strVal val="visible"/>
                                      </p:to>
                                    </p:set>
                                    <p:anim calcmode="lin" valueType="num">
                                      <p:cBhvr>
                                        <p:cTn id="11" dur="1000" fill="hold"/>
                                        <p:tgtEl>
                                          <p:spTgt spid="139265"/>
                                        </p:tgtEl>
                                        <p:attrNameLst>
                                          <p:attrName>ppt_w</p:attrName>
                                        </p:attrNameLst>
                                      </p:cBhvr>
                                      <p:tavLst>
                                        <p:tav tm="0">
                                          <p:val>
                                            <p:strVal val="#ppt_w*0.70"/>
                                          </p:val>
                                        </p:tav>
                                        <p:tav tm="100000">
                                          <p:val>
                                            <p:strVal val="#ppt_w"/>
                                          </p:val>
                                        </p:tav>
                                      </p:tavLst>
                                    </p:anim>
                                    <p:anim calcmode="lin" valueType="num">
                                      <p:cBhvr>
                                        <p:cTn id="12" dur="1000" fill="hold"/>
                                        <p:tgtEl>
                                          <p:spTgt spid="139265"/>
                                        </p:tgtEl>
                                        <p:attrNameLst>
                                          <p:attrName>ppt_h</p:attrName>
                                        </p:attrNameLst>
                                      </p:cBhvr>
                                      <p:tavLst>
                                        <p:tav tm="0">
                                          <p:val>
                                            <p:strVal val="#ppt_h"/>
                                          </p:val>
                                        </p:tav>
                                        <p:tav tm="100000">
                                          <p:val>
                                            <p:strVal val="#ppt_h"/>
                                          </p:val>
                                        </p:tav>
                                      </p:tavLst>
                                    </p:anim>
                                    <p:animEffect transition="in" filter="fade">
                                      <p:cBhvr>
                                        <p:cTn id="13" dur="1000"/>
                                        <p:tgtEl>
                                          <p:spTgt spid="13926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860166">
                                            <p:txEl>
                                              <p:pRg st="0" end="0"/>
                                            </p:txEl>
                                          </p:spTgt>
                                        </p:tgtEl>
                                        <p:attrNameLst>
                                          <p:attrName>style.visibility</p:attrName>
                                        </p:attrNameLst>
                                      </p:cBhvr>
                                      <p:to>
                                        <p:strVal val="visible"/>
                                      </p:to>
                                    </p:set>
                                    <p:animEffect transition="in" filter="wipe(up)">
                                      <p:cBhvr>
                                        <p:cTn id="21" dur="500"/>
                                        <p:tgtEl>
                                          <p:spTgt spid="86016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par>
                          <p:cTn id="27" fill="hold">
                            <p:stCondLst>
                              <p:cond delay="500"/>
                            </p:stCondLst>
                            <p:childTnLst>
                              <p:par>
                                <p:cTn id="28" presetID="55"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strVal val="#ppt_w*0.70"/>
                                          </p:val>
                                        </p:tav>
                                        <p:tav tm="100000">
                                          <p:val>
                                            <p:strVal val="#ppt_w"/>
                                          </p:val>
                                        </p:tav>
                                      </p:tavLst>
                                    </p:anim>
                                    <p:anim calcmode="lin" valueType="num">
                                      <p:cBhvr>
                                        <p:cTn id="31" dur="1000" fill="hold"/>
                                        <p:tgtEl>
                                          <p:spTgt spid="11"/>
                                        </p:tgtEl>
                                        <p:attrNameLst>
                                          <p:attrName>ppt_h</p:attrName>
                                        </p:attrNameLst>
                                      </p:cBhvr>
                                      <p:tavLst>
                                        <p:tav tm="0">
                                          <p:val>
                                            <p:strVal val="#ppt_h"/>
                                          </p:val>
                                        </p:tav>
                                        <p:tav tm="100000">
                                          <p:val>
                                            <p:strVal val="#ppt_h"/>
                                          </p:val>
                                        </p:tav>
                                      </p:tavLst>
                                    </p:anim>
                                    <p:animEffect transition="in" filter="fade">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P spid="8"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55847"/>
            <a:ext cx="9144000" cy="5229537"/>
          </a:xfrm>
          <a:prstGeom prst="rect">
            <a:avLst/>
          </a:prstGeom>
        </p:spPr>
      </p:pic>
      <p:sp>
        <p:nvSpPr>
          <p:cNvPr id="2" name="Title 1"/>
          <p:cNvSpPr>
            <a:spLocks noGrp="1"/>
          </p:cNvSpPr>
          <p:nvPr>
            <p:ph type="title"/>
          </p:nvPr>
        </p:nvSpPr>
        <p:spPr/>
        <p:txBody>
          <a:bodyPr/>
          <a:lstStyle/>
          <a:p>
            <a:r>
              <a:rPr lang="zh-CN" altLang="en-US" sz="4800" dirty="0"/>
              <a:t>死亡何时来到这个世界</a:t>
            </a:r>
            <a:r>
              <a:rPr lang="en-US" sz="4800" dirty="0"/>
              <a:t>?</a:t>
            </a:r>
          </a:p>
        </p:txBody>
      </p:sp>
    </p:spTree>
    <p:extLst>
      <p:ext uri="{BB962C8B-B14F-4D97-AF65-F5344CB8AC3E}">
        <p14:creationId xmlns:p14="http://schemas.microsoft.com/office/powerpoint/2010/main" val="266981877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244"/>
        <p:cNvGrpSpPr/>
        <p:nvPr/>
      </p:nvGrpSpPr>
      <p:grpSpPr>
        <a:xfrm>
          <a:off x="0" y="0"/>
          <a:ext cx="0" cy="0"/>
          <a:chOff x="0" y="0"/>
          <a:chExt cx="0" cy="0"/>
        </a:xfrm>
      </p:grpSpPr>
      <p:sp>
        <p:nvSpPr>
          <p:cNvPr id="6245" name="Google Shape;6245;p755"/>
          <p:cNvSpPr/>
          <p:nvPr/>
        </p:nvSpPr>
        <p:spPr>
          <a:xfrm>
            <a:off x="0" y="0"/>
            <a:ext cx="9144000" cy="68580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246" name="Google Shape;6246;p755"/>
          <p:cNvSpPr txBox="1">
            <a:spLocks noGrp="1"/>
          </p:cNvSpPr>
          <p:nvPr>
            <p:ph type="title" idx="4294967295"/>
          </p:nvPr>
        </p:nvSpPr>
        <p:spPr>
          <a:xfrm>
            <a:off x="0" y="1168399"/>
            <a:ext cx="9144000" cy="240171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8800" dirty="0">
                <a:solidFill>
                  <a:schemeClr val="dk1"/>
                </a:solidFill>
                <a:latin typeface="Arial" panose="020B0604020202020204" pitchFamily="34" charset="0"/>
                <a:cs typeface="Arial" panose="020B0604020202020204" pitchFamily="34" charset="0"/>
                <a:sym typeface="Arial"/>
              </a:rPr>
              <a:t>Slides on </a:t>
            </a:r>
            <a:br>
              <a:rPr lang="en-US" sz="8800" dirty="0">
                <a:solidFill>
                  <a:schemeClr val="dk1"/>
                </a:solidFill>
                <a:latin typeface="Arial" panose="020B0604020202020204" pitchFamily="34" charset="0"/>
                <a:cs typeface="Arial" panose="020B0604020202020204" pitchFamily="34" charset="0"/>
                <a:sym typeface="Arial"/>
              </a:rPr>
            </a:br>
            <a:r>
              <a:rPr lang="en-US" sz="8800" dirty="0">
                <a:solidFill>
                  <a:schemeClr val="lt1"/>
                </a:solidFill>
                <a:latin typeface="Arial" panose="020B0604020202020204" pitchFamily="34" charset="0"/>
                <a:cs typeface="Arial" panose="020B0604020202020204" pitchFamily="34" charset="0"/>
                <a:sym typeface="Arial"/>
              </a:rPr>
              <a:t>创世记 2</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998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789"/>
        <p:cNvGrpSpPr/>
        <p:nvPr/>
      </p:nvGrpSpPr>
      <p:grpSpPr>
        <a:xfrm>
          <a:off x="0" y="0"/>
          <a:ext cx="0" cy="0"/>
          <a:chOff x="0" y="0"/>
          <a:chExt cx="0" cy="0"/>
        </a:xfrm>
      </p:grpSpPr>
      <p:sp>
        <p:nvSpPr>
          <p:cNvPr id="6790" name="Google Shape;6790;p814"/>
          <p:cNvSpPr txBox="1">
            <a:spLocks noGrp="1"/>
          </p:cNvSpPr>
          <p:nvPr>
            <p:ph type="title" idx="4294967295"/>
          </p:nvPr>
        </p:nvSpPr>
        <p:spPr>
          <a:xfrm>
            <a:off x="0" y="-6463"/>
            <a:ext cx="9144000" cy="896726"/>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800" b="1" dirty="0" err="1">
                <a:solidFill>
                  <a:schemeClr val="lt1"/>
                </a:solidFill>
                <a:latin typeface="Arial" panose="020B0604020202020204" pitchFamily="34" charset="0"/>
                <a:ea typeface="Arial"/>
                <a:cs typeface="Arial" panose="020B0604020202020204" pitchFamily="34" charset="0"/>
                <a:sym typeface="Arial"/>
              </a:rPr>
              <a:t>犯罪前存在死亡吗</a:t>
            </a:r>
            <a:r>
              <a:rPr lang="en-US" sz="4800" b="1" dirty="0">
                <a:solidFill>
                  <a:schemeClr val="lt1"/>
                </a:solidFill>
                <a:latin typeface="Arial" panose="020B0604020202020204" pitchFamily="34" charset="0"/>
                <a:ea typeface="Arial"/>
                <a:cs typeface="Arial" panose="020B0604020202020204" pitchFamily="34" charset="0"/>
                <a:sym typeface="Arial"/>
              </a:rPr>
              <a:t>？</a:t>
            </a:r>
            <a:endParaRPr sz="4800" b="1" dirty="0">
              <a:latin typeface="Arial" panose="020B0604020202020204" pitchFamily="34" charset="0"/>
              <a:ea typeface="Arial"/>
              <a:cs typeface="Arial" panose="020B0604020202020204" pitchFamily="34" charset="0"/>
              <a:sym typeface="Arial"/>
            </a:endParaRPr>
          </a:p>
        </p:txBody>
      </p:sp>
      <p:sp>
        <p:nvSpPr>
          <p:cNvPr id="6791" name="Google Shape;6791;p814"/>
          <p:cNvSpPr txBox="1"/>
          <p:nvPr/>
        </p:nvSpPr>
        <p:spPr>
          <a:xfrm>
            <a:off x="766186" y="759814"/>
            <a:ext cx="7672251" cy="771562"/>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err="1">
                <a:ln>
                  <a:noFill/>
                </a:ln>
                <a:solidFill>
                  <a:srgbClr val="FFFFFF"/>
                </a:solidFill>
                <a:effectLst/>
                <a:uLnTx/>
                <a:uFillTx/>
                <a:latin typeface="Times New Roman"/>
                <a:ea typeface="Times New Roman"/>
                <a:cs typeface="Times New Roman"/>
                <a:sym typeface="Times New Roman"/>
              </a:rPr>
              <a:t>你有什么感想</a:t>
            </a:r>
            <a:r>
              <a:rPr kumimoji="0" lang="en-US" sz="4800" b="0" i="0"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a:t>
            </a:r>
            <a:endParaRPr kumimoji="0" sz="4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grpSp>
        <p:nvGrpSpPr>
          <p:cNvPr id="6792" name="Google Shape;6792;p814"/>
          <p:cNvGrpSpPr/>
          <p:nvPr/>
        </p:nvGrpSpPr>
        <p:grpSpPr>
          <a:xfrm>
            <a:off x="0" y="1531376"/>
            <a:ext cx="5111931" cy="4115869"/>
            <a:chOff x="-1" y="1828126"/>
            <a:chExt cx="5111931" cy="4115869"/>
          </a:xfrm>
        </p:grpSpPr>
        <p:pic>
          <p:nvPicPr>
            <p:cNvPr id="6793" name="Google Shape;6793;p814"/>
            <p:cNvPicPr preferRelativeResize="0"/>
            <p:nvPr/>
          </p:nvPicPr>
          <p:blipFill rotWithShape="1">
            <a:blip r:embed="rId3">
              <a:alphaModFix/>
            </a:blip>
            <a:srcRect/>
            <a:stretch/>
          </p:blipFill>
          <p:spPr>
            <a:xfrm>
              <a:off x="-1" y="2110046"/>
              <a:ext cx="5111931" cy="3833949"/>
            </a:xfrm>
            <a:prstGeom prst="rect">
              <a:avLst/>
            </a:prstGeom>
            <a:noFill/>
            <a:ln>
              <a:noFill/>
            </a:ln>
          </p:spPr>
        </p:pic>
        <p:sp>
          <p:nvSpPr>
            <p:cNvPr id="6794" name="Google Shape;6794;p814"/>
            <p:cNvSpPr/>
            <p:nvPr/>
          </p:nvSpPr>
          <p:spPr>
            <a:xfrm>
              <a:off x="60622" y="1828126"/>
              <a:ext cx="3916949" cy="2979417"/>
            </a:xfrm>
            <a:prstGeom prst="wedgeEllipseCallout">
              <a:avLst>
                <a:gd name="adj1" fmla="val -52348"/>
                <a:gd name="adj2" fmla="val -61404"/>
              </a:avLst>
            </a:prstGeom>
            <a:solidFill>
              <a:schemeClr val="lt1"/>
            </a:solidFill>
            <a:ln w="381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很好</a:t>
              </a:r>
              <a:endParaRPr kumimoji="0" sz="100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pic>
        <p:nvPicPr>
          <p:cNvPr id="6795" name="Google Shape;6795;p814"/>
          <p:cNvPicPr preferRelativeResize="0"/>
          <p:nvPr/>
        </p:nvPicPr>
        <p:blipFill rotWithShape="1">
          <a:blip r:embed="rId4">
            <a:alphaModFix/>
          </a:blip>
          <a:srcRect/>
          <a:stretch/>
        </p:blipFill>
        <p:spPr>
          <a:xfrm>
            <a:off x="5429626" y="1824545"/>
            <a:ext cx="3175000" cy="3822700"/>
          </a:xfrm>
          <a:prstGeom prst="rect">
            <a:avLst/>
          </a:prstGeom>
          <a:noFill/>
          <a:ln>
            <a:noFill/>
          </a:ln>
        </p:spPr>
      </p:pic>
      <p:sp>
        <p:nvSpPr>
          <p:cNvPr id="6796" name="Google Shape;6796;p814"/>
          <p:cNvSpPr txBox="1"/>
          <p:nvPr/>
        </p:nvSpPr>
        <p:spPr>
          <a:xfrm>
            <a:off x="0" y="5587894"/>
            <a:ext cx="9144000" cy="1213725"/>
          </a:xfrm>
          <a:prstGeom prst="rect">
            <a:avLst/>
          </a:prstGeom>
          <a:noFill/>
          <a:ln>
            <a:noFill/>
          </a:ln>
        </p:spPr>
        <p:txBody>
          <a:bodyPr spcFirstLastPara="1" wrap="square" lIns="91425" tIns="45700" rIns="91425" bIns="45700" anchor="ctr" anchorCtr="0">
            <a:noAutofit/>
          </a:bodyPr>
          <a:lstStyle/>
          <a:p>
            <a:pPr lvl="0"/>
            <a:r>
              <a:rPr lang="zh-CN" altLang="en-US" sz="3200" b="1" dirty="0">
                <a:solidFill>
                  <a:schemeClr val="bg1"/>
                </a:solidFill>
                <a:latin typeface="Arial" panose="020B0604020202020204" pitchFamily="34" charset="0"/>
                <a:cs typeface="Arial" panose="020B0604020202020204" pitchFamily="34" charset="0"/>
              </a:rPr>
              <a:t>如果那时已经存在死亡，那么创造被称为“非常好”是什么意思？</a:t>
            </a:r>
            <a:endParaRPr kumimoji="0" sz="1200" b="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730126734"/>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801"/>
        <p:cNvGrpSpPr/>
        <p:nvPr/>
      </p:nvGrpSpPr>
      <p:grpSpPr>
        <a:xfrm>
          <a:off x="0" y="0"/>
          <a:ext cx="0" cy="0"/>
          <a:chOff x="0" y="0"/>
          <a:chExt cx="0" cy="0"/>
        </a:xfrm>
      </p:grpSpPr>
      <p:pic>
        <p:nvPicPr>
          <p:cNvPr id="6802" name="Google Shape;6802;p815" descr="2 Hist of Death Both 00475"/>
          <p:cNvPicPr preferRelativeResize="0"/>
          <p:nvPr/>
        </p:nvPicPr>
        <p:blipFill rotWithShape="1">
          <a:blip r:embed="rId3">
            <a:alphaModFix/>
          </a:blip>
          <a:srcRect/>
          <a:stretch/>
        </p:blipFill>
        <p:spPr>
          <a:xfrm>
            <a:off x="0" y="0"/>
            <a:ext cx="9144000" cy="3962400"/>
          </a:xfrm>
          <a:prstGeom prst="rect">
            <a:avLst/>
          </a:prstGeom>
          <a:noFill/>
          <a:ln>
            <a:noFill/>
          </a:ln>
        </p:spPr>
      </p:pic>
      <p:sp>
        <p:nvSpPr>
          <p:cNvPr id="6803" name="Google Shape;6803;p815"/>
          <p:cNvSpPr txBox="1">
            <a:spLocks noGrp="1"/>
          </p:cNvSpPr>
          <p:nvPr>
            <p:ph type="title" idx="4294967295"/>
          </p:nvPr>
        </p:nvSpPr>
        <p:spPr>
          <a:xfrm>
            <a:off x="11112" y="587144"/>
            <a:ext cx="9132887" cy="542201"/>
          </a:xfrm>
          <a:prstGeom prst="rect">
            <a:avLst/>
          </a:prstGeom>
          <a:solidFill>
            <a:schemeClr val="accent1"/>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dirty="0" err="1">
                <a:solidFill>
                  <a:srgbClr val="FF0000"/>
                </a:solidFill>
                <a:latin typeface="Arial" panose="020B0604020202020204" pitchFamily="34" charset="0"/>
                <a:cs typeface="Arial" panose="020B0604020202020204" pitchFamily="34" charset="0"/>
              </a:rPr>
              <a:t>有关死亡的两种历史观</a:t>
            </a:r>
            <a:endParaRPr sz="3600" b="1" dirty="0">
              <a:latin typeface="Arial" panose="020B0604020202020204" pitchFamily="34" charset="0"/>
              <a:cs typeface="Arial" panose="020B0604020202020204" pitchFamily="34" charset="0"/>
            </a:endParaRPr>
          </a:p>
        </p:txBody>
      </p:sp>
      <p:sp>
        <p:nvSpPr>
          <p:cNvPr id="6804" name="Google Shape;6804;p815"/>
          <p:cNvSpPr/>
          <p:nvPr/>
        </p:nvSpPr>
        <p:spPr>
          <a:xfrm>
            <a:off x="0" y="3810000"/>
            <a:ext cx="9144000" cy="304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6805" name="Google Shape;6805;p815" descr="2 Hist of Death Both 00475"/>
          <p:cNvPicPr preferRelativeResize="0"/>
          <p:nvPr/>
        </p:nvPicPr>
        <p:blipFill rotWithShape="1">
          <a:blip r:embed="rId4">
            <a:alphaModFix/>
          </a:blip>
          <a:srcRect/>
          <a:stretch/>
        </p:blipFill>
        <p:spPr>
          <a:xfrm>
            <a:off x="0" y="3962400"/>
            <a:ext cx="9144000" cy="2895600"/>
          </a:xfrm>
          <a:prstGeom prst="rect">
            <a:avLst/>
          </a:prstGeom>
          <a:noFill/>
          <a:ln>
            <a:noFill/>
          </a:ln>
        </p:spPr>
      </p:pic>
      <p:sp>
        <p:nvSpPr>
          <p:cNvPr id="6806" name="Google Shape;6806;p815"/>
          <p:cNvSpPr txBox="1"/>
          <p:nvPr/>
        </p:nvSpPr>
        <p:spPr>
          <a:xfrm>
            <a:off x="685800" y="1066800"/>
            <a:ext cx="2514600" cy="4572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sym typeface="Arial"/>
              </a:rPr>
              <a:t>起初</a:t>
            </a:r>
            <a:endParaRPr kumimoji="0"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807" name="Google Shape;6807;p815"/>
          <p:cNvSpPr txBox="1"/>
          <p:nvPr/>
        </p:nvSpPr>
        <p:spPr>
          <a:xfrm>
            <a:off x="5943600" y="1066800"/>
            <a:ext cx="2514600" cy="4572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u="none" strike="noStrike" kern="0" cap="none" spc="0" normalizeH="0" baseline="0" noProof="0" dirty="0" err="1">
                <a:ln>
                  <a:noFill/>
                </a:ln>
                <a:solidFill>
                  <a:srgbClr val="0000CC"/>
                </a:solidFill>
                <a:effectLst/>
                <a:uLnTx/>
                <a:uFillTx/>
                <a:latin typeface="Arial" panose="020B0604020202020204" pitchFamily="34" charset="0"/>
                <a:cs typeface="Arial" panose="020B0604020202020204" pitchFamily="34" charset="0"/>
                <a:sym typeface="Arial"/>
              </a:rPr>
              <a:t>将来</a:t>
            </a:r>
            <a:endParaRPr kumimoji="0" sz="1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808" name="Google Shape;6808;p815"/>
          <p:cNvSpPr txBox="1"/>
          <p:nvPr/>
        </p:nvSpPr>
        <p:spPr>
          <a:xfrm>
            <a:off x="2819400" y="1143000"/>
            <a:ext cx="2971800" cy="4572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u="none" strike="noStrike" kern="0" cap="none" spc="0" normalizeH="0" baseline="0" noProof="0" dirty="0" err="1">
                <a:ln>
                  <a:noFill/>
                </a:ln>
                <a:solidFill>
                  <a:srgbClr val="3366FF"/>
                </a:solidFill>
                <a:effectLst/>
                <a:uLnTx/>
                <a:uFillTx/>
                <a:latin typeface="Arial" panose="020B0604020202020204" pitchFamily="34" charset="0"/>
                <a:cs typeface="Arial" panose="020B0604020202020204" pitchFamily="34" charset="0"/>
                <a:sym typeface="Arial"/>
              </a:rPr>
              <a:t>死亡是敌人</a:t>
            </a:r>
            <a:endParaRPr kumimoji="0" sz="1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809" name="Google Shape;6809;p815"/>
          <p:cNvSpPr txBox="1"/>
          <p:nvPr/>
        </p:nvSpPr>
        <p:spPr>
          <a:xfrm>
            <a:off x="2057400" y="1447800"/>
            <a:ext cx="1752600" cy="5334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人的罪带来死亡</a:t>
            </a:r>
            <a:endParaRPr kumimoji="0" sz="1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810" name="Google Shape;6810;p815"/>
          <p:cNvSpPr txBox="1"/>
          <p:nvPr/>
        </p:nvSpPr>
        <p:spPr>
          <a:xfrm>
            <a:off x="4953000" y="1447800"/>
            <a:ext cx="1752600" cy="5334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死亡不会再存在</a:t>
            </a:r>
            <a:endParaRPr kumimoji="0" sz="1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811" name="Google Shape;6811;p815"/>
          <p:cNvSpPr txBox="1"/>
          <p:nvPr/>
        </p:nvSpPr>
        <p:spPr>
          <a:xfrm>
            <a:off x="2286000" y="2133600"/>
            <a:ext cx="4191000" cy="2286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仅仅几千年</a:t>
            </a:r>
            <a:endParaRPr kumimoji="0" sz="1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812" name="Google Shape;6812;p815"/>
          <p:cNvSpPr txBox="1"/>
          <p:nvPr/>
        </p:nvSpPr>
        <p:spPr>
          <a:xfrm>
            <a:off x="2819400" y="3352800"/>
            <a:ext cx="2971800" cy="3048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u="none" strike="noStrike" kern="0" cap="none" spc="0" normalizeH="0" baseline="0" noProof="0" dirty="0" err="1">
                <a:ln>
                  <a:noFill/>
                </a:ln>
                <a:solidFill>
                  <a:srgbClr val="3366FF"/>
                </a:solidFill>
                <a:effectLst/>
                <a:uLnTx/>
                <a:uFillTx/>
                <a:latin typeface="Arial" panose="020B0604020202020204" pitchFamily="34" charset="0"/>
                <a:cs typeface="Arial" panose="020B0604020202020204" pitchFamily="34" charset="0"/>
                <a:sym typeface="Arial"/>
              </a:rPr>
              <a:t>死亡不过是暂时的</a:t>
            </a:r>
            <a:endParaRPr kumimoji="0" sz="1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813" name="Google Shape;6813;p815"/>
          <p:cNvSpPr txBox="1"/>
          <p:nvPr/>
        </p:nvSpPr>
        <p:spPr>
          <a:xfrm>
            <a:off x="1295400" y="2438400"/>
            <a:ext cx="1066800" cy="6096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没有死亡</a:t>
            </a:r>
            <a:endParaRPr kumimoji="0" sz="1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814" name="Google Shape;6814;p815"/>
          <p:cNvSpPr txBox="1"/>
          <p:nvPr/>
        </p:nvSpPr>
        <p:spPr>
          <a:xfrm>
            <a:off x="6858000" y="2438400"/>
            <a:ext cx="1066800" cy="6096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没有死亡</a:t>
            </a:r>
            <a:endParaRPr kumimoji="0" sz="1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815" name="Google Shape;6815;p815"/>
          <p:cNvSpPr txBox="1"/>
          <p:nvPr/>
        </p:nvSpPr>
        <p:spPr>
          <a:xfrm>
            <a:off x="228600" y="2514600"/>
            <a:ext cx="1219200" cy="8382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神的话语</a:t>
            </a:r>
            <a:endParaRPr kumimoji="0" sz="1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816" name="Google Shape;6816;p815"/>
          <p:cNvSpPr txBox="1"/>
          <p:nvPr/>
        </p:nvSpPr>
        <p:spPr>
          <a:xfrm>
            <a:off x="0" y="4648200"/>
            <a:ext cx="1600200" cy="8382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人的</a:t>
            </a:r>
            <a:endParaRPr kumimoji="0" sz="1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想法</a:t>
            </a:r>
            <a:endParaRPr kumimoji="0" sz="1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817" name="Google Shape;6817;p815"/>
          <p:cNvSpPr txBox="1"/>
          <p:nvPr/>
        </p:nvSpPr>
        <p:spPr>
          <a:xfrm>
            <a:off x="3581400" y="4724400"/>
            <a:ext cx="1524000" cy="5334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上亿年</a:t>
            </a:r>
            <a:endParaRPr kumimoji="0" sz="1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818" name="Google Shape;6818;p815"/>
          <p:cNvSpPr txBox="1"/>
          <p:nvPr/>
        </p:nvSpPr>
        <p:spPr>
          <a:xfrm>
            <a:off x="1295400" y="5562600"/>
            <a:ext cx="1600200" cy="6858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US" sz="16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生死总是密不可分的</a:t>
            </a:r>
            <a:endParaRPr kumimoji="0" sz="1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819" name="Google Shape;6819;p815"/>
          <p:cNvSpPr txBox="1"/>
          <p:nvPr/>
        </p:nvSpPr>
        <p:spPr>
          <a:xfrm>
            <a:off x="5791200" y="5562600"/>
            <a:ext cx="2590800" cy="5334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US" sz="16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只要有生命，必然有死亡</a:t>
            </a:r>
            <a:endParaRPr kumimoji="0" sz="1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820" name="Google Shape;6820;p815"/>
          <p:cNvSpPr txBox="1"/>
          <p:nvPr/>
        </p:nvSpPr>
        <p:spPr>
          <a:xfrm>
            <a:off x="2971800" y="5562600"/>
            <a:ext cx="2819400" cy="6096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u="none" strike="noStrike" kern="0" cap="none" spc="0" normalizeH="0" baseline="0" noProof="0" dirty="0" err="1">
                <a:ln>
                  <a:noFill/>
                </a:ln>
                <a:solidFill>
                  <a:srgbClr val="3366FF"/>
                </a:solidFill>
                <a:effectLst/>
                <a:uLnTx/>
                <a:uFillTx/>
                <a:latin typeface="Arial" panose="020B0604020202020204" pitchFamily="34" charset="0"/>
                <a:cs typeface="Arial" panose="020B0604020202020204" pitchFamily="34" charset="0"/>
                <a:sym typeface="Arial"/>
              </a:rPr>
              <a:t>死亡是永恒存在的</a:t>
            </a:r>
            <a:endParaRPr kumimoji="0" sz="1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821" name="Google Shape;6821;p815"/>
          <p:cNvSpPr txBox="1"/>
          <p:nvPr/>
        </p:nvSpPr>
        <p:spPr>
          <a:xfrm>
            <a:off x="-1758950" y="4953000"/>
            <a:ext cx="1752600" cy="14478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Move the black box over to translate underneath</a:t>
            </a:r>
            <a:endParaRPr kumimoji="0" sz="1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823" name="Google Shape;6823;p815"/>
          <p:cNvSpPr txBox="1"/>
          <p:nvPr/>
        </p:nvSpPr>
        <p:spPr>
          <a:xfrm>
            <a:off x="0" y="0"/>
            <a:ext cx="9144000" cy="60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死亡存在了多久</a:t>
            </a:r>
            <a:r>
              <a:rPr kumimoji="0" lang="en-US" sz="2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a:t>
            </a:r>
            <a:r>
              <a:rPr kumimoji="0" lang="en-US" sz="28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罗马书</a:t>
            </a:r>
            <a:r>
              <a:rPr kumimoji="0" lang="en-US" sz="2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5:12)?</a:t>
            </a:r>
            <a:endParaRPr kumimoji="0" sz="1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060"/>
        <p:cNvGrpSpPr/>
        <p:nvPr/>
      </p:nvGrpSpPr>
      <p:grpSpPr>
        <a:xfrm>
          <a:off x="0" y="0"/>
          <a:ext cx="0" cy="0"/>
          <a:chOff x="0" y="0"/>
          <a:chExt cx="0" cy="0"/>
        </a:xfrm>
      </p:grpSpPr>
      <p:pic>
        <p:nvPicPr>
          <p:cNvPr id="7061" name="Google Shape;7061;p842"/>
          <p:cNvPicPr preferRelativeResize="0"/>
          <p:nvPr/>
        </p:nvPicPr>
        <p:blipFill rotWithShape="1">
          <a:blip r:embed="rId3">
            <a:alphaModFix/>
          </a:blip>
          <a:srcRect/>
          <a:stretch/>
        </p:blipFill>
        <p:spPr>
          <a:xfrm>
            <a:off x="4572000" y="0"/>
            <a:ext cx="4572000" cy="6858000"/>
          </a:xfrm>
          <a:prstGeom prst="rect">
            <a:avLst/>
          </a:prstGeom>
          <a:noFill/>
          <a:ln>
            <a:noFill/>
          </a:ln>
        </p:spPr>
      </p:pic>
      <p:pic>
        <p:nvPicPr>
          <p:cNvPr id="7062" name="Google Shape;7062;p842"/>
          <p:cNvPicPr preferRelativeResize="0"/>
          <p:nvPr/>
        </p:nvPicPr>
        <p:blipFill rotWithShape="1">
          <a:blip r:embed="rId4">
            <a:alphaModFix/>
          </a:blip>
          <a:srcRect/>
          <a:stretch/>
        </p:blipFill>
        <p:spPr>
          <a:xfrm>
            <a:off x="0" y="0"/>
            <a:ext cx="4572000" cy="6858000"/>
          </a:xfrm>
          <a:prstGeom prst="rect">
            <a:avLst/>
          </a:prstGeom>
          <a:noFill/>
          <a:ln>
            <a:noFill/>
          </a:ln>
        </p:spPr>
      </p:pic>
      <p:sp>
        <p:nvSpPr>
          <p:cNvPr id="7063" name="Google Shape;7063;p842"/>
          <p:cNvSpPr txBox="1">
            <a:spLocks noGrp="1"/>
          </p:cNvSpPr>
          <p:nvPr>
            <p:ph type="title"/>
          </p:nvPr>
        </p:nvSpPr>
        <p:spPr>
          <a:xfrm>
            <a:off x="0" y="0"/>
            <a:ext cx="9144000" cy="272578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8000" b="1">
                <a:solidFill>
                  <a:srgbClr val="FFFF00"/>
                </a:solidFill>
                <a:latin typeface="Arial Black"/>
                <a:ea typeface="Arial Black"/>
                <a:cs typeface="Arial Black"/>
                <a:sym typeface="Arial Black"/>
              </a:rPr>
              <a:t>创世纪</a:t>
            </a:r>
            <a:br>
              <a:rPr lang="en-US" sz="8000" b="1">
                <a:solidFill>
                  <a:srgbClr val="FFFF00"/>
                </a:solidFill>
                <a:latin typeface="Arial Black"/>
                <a:ea typeface="Arial Black"/>
                <a:cs typeface="Arial Black"/>
                <a:sym typeface="Arial Black"/>
              </a:rPr>
            </a:br>
            <a:r>
              <a:rPr lang="en-US" sz="8000" b="1">
                <a:solidFill>
                  <a:schemeClr val="lt1"/>
                </a:solidFill>
                <a:latin typeface="Arial Black"/>
                <a:ea typeface="Arial Black"/>
                <a:cs typeface="Arial Black"/>
                <a:sym typeface="Arial Black"/>
              </a:rPr>
              <a:t>第三章 </a:t>
            </a:r>
            <a:endParaRPr sz="8000" b="1">
              <a:latin typeface="Arial Black"/>
              <a:ea typeface="Arial Black"/>
              <a:cs typeface="Arial Black"/>
              <a:sym typeface="Arial Black"/>
            </a:endParaRPr>
          </a:p>
        </p:txBody>
      </p:sp>
      <p:sp>
        <p:nvSpPr>
          <p:cNvPr id="7064" name="Google Shape;7064;p842"/>
          <p:cNvSpPr txBox="1"/>
          <p:nvPr/>
        </p:nvSpPr>
        <p:spPr>
          <a:xfrm>
            <a:off x="1" y="4065588"/>
            <a:ext cx="4084320" cy="2770188"/>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我们</a:t>
            </a:r>
            <a:r>
              <a:rPr kumimoji="0" lang="en-US" sz="5400" b="1" u="none" strike="noStrike" kern="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sym typeface="Arial"/>
              </a:rPr>
              <a:t>做错了</a:t>
            </a:r>
            <a:endParaRPr kumimoji="0" sz="54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什么</a:t>
            </a:r>
            <a:r>
              <a:rPr kumimoji="0" lang="en-US" sz="5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a:t>
            </a:r>
            <a:endParaRPr kumimoji="0" sz="5400" b="1" u="none" strike="noStrike" kern="0" cap="none" spc="0" normalizeH="0" baseline="0" noProof="0" dirty="0">
              <a:ln>
                <a:noFill/>
              </a:ln>
              <a:solidFill>
                <a:srgbClr val="FFFF00"/>
              </a:solidFill>
              <a:effectLst/>
              <a:uLnTx/>
              <a:uFillTx/>
              <a:latin typeface="Arial" panose="020B0604020202020204" pitchFamily="34" charset="0"/>
              <a:ea typeface="Short Stack"/>
              <a:cs typeface="Arial" panose="020B0604020202020204" pitchFamily="34" charset="0"/>
              <a:sym typeface="Short Stack"/>
            </a:endParaRPr>
          </a:p>
        </p:txBody>
      </p:sp>
      <p:sp>
        <p:nvSpPr>
          <p:cNvPr id="7065" name="Google Shape;7065;p842"/>
          <p:cNvSpPr/>
          <p:nvPr/>
        </p:nvSpPr>
        <p:spPr>
          <a:xfrm rot="2308285">
            <a:off x="2219449" y="2578363"/>
            <a:ext cx="1565160" cy="2001119"/>
          </a:xfrm>
          <a:prstGeom prst="down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7066" name="Google Shape;7066;p842"/>
          <p:cNvSpPr txBox="1"/>
          <p:nvPr/>
        </p:nvSpPr>
        <p:spPr>
          <a:xfrm>
            <a:off x="5233851" y="4065587"/>
            <a:ext cx="3910150" cy="2770188"/>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u="none" strike="noStrike" kern="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sym typeface="Arial"/>
              </a:rPr>
              <a:t>神</a:t>
            </a:r>
            <a:r>
              <a:rPr kumimoji="0" lang="en-US" sz="54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做对了</a:t>
            </a:r>
            <a:endParaRPr kumimoji="0" sz="5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什么</a:t>
            </a:r>
            <a:r>
              <a:rPr kumimoji="0" lang="en-US" sz="5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a:t>
            </a:r>
            <a:endParaRPr kumimoji="0" sz="2400" b="1" u="none" strike="noStrike" kern="0" cap="none" spc="0" normalizeH="0" baseline="0" noProof="0" dirty="0">
              <a:ln>
                <a:noFill/>
              </a:ln>
              <a:solidFill>
                <a:srgbClr val="CCFFCC"/>
              </a:solidFill>
              <a:effectLst/>
              <a:uLnTx/>
              <a:uFillTx/>
              <a:latin typeface="Arial" panose="020B0604020202020204" pitchFamily="34" charset="0"/>
              <a:cs typeface="Arial" panose="020B0604020202020204" pitchFamily="34" charset="0"/>
              <a:sym typeface="Arial"/>
            </a:endParaRPr>
          </a:p>
        </p:txBody>
      </p:sp>
      <p:sp>
        <p:nvSpPr>
          <p:cNvPr id="7067" name="Google Shape;7067;p842"/>
          <p:cNvSpPr/>
          <p:nvPr/>
        </p:nvSpPr>
        <p:spPr>
          <a:xfrm rot="-2255709">
            <a:off x="5213336" y="2578364"/>
            <a:ext cx="1565160" cy="2001119"/>
          </a:xfrm>
          <a:prstGeom prst="down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15716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65"/>
                                        </p:tgtEl>
                                        <p:attrNameLst>
                                          <p:attrName>style.visibility</p:attrName>
                                        </p:attrNameLst>
                                      </p:cBhvr>
                                      <p:to>
                                        <p:strVal val="visible"/>
                                      </p:to>
                                    </p:set>
                                    <p:animEffect transition="in" filter="fade">
                                      <p:cBhvr>
                                        <p:cTn id="7" dur="500"/>
                                        <p:tgtEl>
                                          <p:spTgt spid="7065"/>
                                        </p:tgtEl>
                                      </p:cBhvr>
                                    </p:animEffect>
                                  </p:childTnLst>
                                </p:cTn>
                              </p:par>
                              <p:par>
                                <p:cTn id="8" presetID="10" presetClass="entr" presetSubtype="0" fill="hold" nodeType="withEffect">
                                  <p:stCondLst>
                                    <p:cond delay="0"/>
                                  </p:stCondLst>
                                  <p:childTnLst>
                                    <p:set>
                                      <p:cBhvr>
                                        <p:cTn id="9" dur="1" fill="hold">
                                          <p:stCondLst>
                                            <p:cond delay="0"/>
                                          </p:stCondLst>
                                        </p:cTn>
                                        <p:tgtEl>
                                          <p:spTgt spid="7064"/>
                                        </p:tgtEl>
                                        <p:attrNameLst>
                                          <p:attrName>style.visibility</p:attrName>
                                        </p:attrNameLst>
                                      </p:cBhvr>
                                      <p:to>
                                        <p:strVal val="visible"/>
                                      </p:to>
                                    </p:set>
                                    <p:animEffect transition="in" filter="fade">
                                      <p:cBhvr>
                                        <p:cTn id="10" dur="500"/>
                                        <p:tgtEl>
                                          <p:spTgt spid="706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067"/>
                                        </p:tgtEl>
                                        <p:attrNameLst>
                                          <p:attrName>style.visibility</p:attrName>
                                        </p:attrNameLst>
                                      </p:cBhvr>
                                      <p:to>
                                        <p:strVal val="visible"/>
                                      </p:to>
                                    </p:set>
                                    <p:animEffect transition="in" filter="fade">
                                      <p:cBhvr>
                                        <p:cTn id="15" dur="500"/>
                                        <p:tgtEl>
                                          <p:spTgt spid="7067"/>
                                        </p:tgtEl>
                                      </p:cBhvr>
                                    </p:animEffect>
                                  </p:childTnLst>
                                </p:cTn>
                              </p:par>
                              <p:par>
                                <p:cTn id="16" presetID="10" presetClass="entr" presetSubtype="0" fill="hold" nodeType="withEffect">
                                  <p:stCondLst>
                                    <p:cond delay="0"/>
                                  </p:stCondLst>
                                  <p:childTnLst>
                                    <p:set>
                                      <p:cBhvr>
                                        <p:cTn id="17" dur="1" fill="hold">
                                          <p:stCondLst>
                                            <p:cond delay="0"/>
                                          </p:stCondLst>
                                        </p:cTn>
                                        <p:tgtEl>
                                          <p:spTgt spid="7066"/>
                                        </p:tgtEl>
                                        <p:attrNameLst>
                                          <p:attrName>style.visibility</p:attrName>
                                        </p:attrNameLst>
                                      </p:cBhvr>
                                      <p:to>
                                        <p:strVal val="visible"/>
                                      </p:to>
                                    </p:set>
                                    <p:animEffect transition="in" filter="fade">
                                      <p:cBhvr>
                                        <p:cTn id="18" dur="500"/>
                                        <p:tgtEl>
                                          <p:spTgt spid="7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zh-CN" altLang="en-US" sz="8800" dirty="0">
                <a:solidFill>
                  <a:schemeClr val="bg1"/>
                </a:solidFill>
                <a:ea typeface="Osaka" charset="0"/>
                <a:cs typeface="Arial" panose="020B0604020202020204" pitchFamily="34" charset="0"/>
              </a:rPr>
              <a:t>创世记</a:t>
            </a:r>
            <a:r>
              <a:rPr lang="en-US" sz="8800" dirty="0">
                <a:solidFill>
                  <a:schemeClr val="bg1"/>
                </a:solidFill>
                <a:ea typeface="Osaka" charset="0"/>
                <a:cs typeface="Arial" panose="020B0604020202020204" pitchFamily="34" charset="0"/>
              </a:rPr>
              <a:t> 4</a:t>
            </a:r>
          </a:p>
        </p:txBody>
      </p:sp>
    </p:spTree>
    <p:extLst>
      <p:ext uri="{BB962C8B-B14F-4D97-AF65-F5344CB8AC3E}">
        <p14:creationId xmlns:p14="http://schemas.microsoft.com/office/powerpoint/2010/main" val="2471008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4323" y="-18001"/>
            <a:ext cx="9196474" cy="6897356"/>
          </a:xfrm>
          <a:prstGeom prst="rect">
            <a:avLst/>
          </a:prstGeom>
          <a:solidFill>
            <a:srgbClr val="000000"/>
          </a:solidFill>
        </p:spPr>
      </p:pic>
      <p:sp>
        <p:nvSpPr>
          <p:cNvPr id="2" name="Title 1"/>
          <p:cNvSpPr>
            <a:spLocks noGrp="1"/>
          </p:cNvSpPr>
          <p:nvPr>
            <p:ph type="ctrTitle"/>
          </p:nvPr>
        </p:nvSpPr>
        <p:spPr>
          <a:xfrm>
            <a:off x="-54873" y="6093296"/>
            <a:ext cx="9217024" cy="764704"/>
          </a:xfrm>
          <a:solidFill>
            <a:srgbClr val="000000"/>
          </a:solidFill>
        </p:spPr>
        <p:txBody>
          <a:bodyPr/>
          <a:lstStyle/>
          <a:p>
            <a:r>
              <a:rPr lang="en-US" dirty="0">
                <a:solidFill>
                  <a:srgbClr val="FFFF00"/>
                </a:solidFill>
              </a:rPr>
              <a:t>“</a:t>
            </a:r>
            <a:r>
              <a:rPr lang="zh-CN" altLang="en-US" dirty="0">
                <a:solidFill>
                  <a:srgbClr val="FFFF00"/>
                </a:solidFill>
              </a:rPr>
              <a:t>因信心</a:t>
            </a:r>
            <a:r>
              <a:rPr lang="en-US" dirty="0">
                <a:solidFill>
                  <a:srgbClr val="FFFF00"/>
                </a:solidFill>
              </a:rPr>
              <a:t>…” (</a:t>
            </a:r>
            <a:r>
              <a:rPr lang="zh-CN" altLang="en-US" dirty="0">
                <a:solidFill>
                  <a:srgbClr val="FFFF00"/>
                </a:solidFill>
              </a:rPr>
              <a:t>希伯来 </a:t>
            </a:r>
            <a:r>
              <a:rPr lang="en-US" dirty="0">
                <a:solidFill>
                  <a:srgbClr val="FFFF00"/>
                </a:solidFill>
              </a:rPr>
              <a:t>11)</a:t>
            </a:r>
          </a:p>
        </p:txBody>
      </p:sp>
      <p:sp>
        <p:nvSpPr>
          <p:cNvPr id="5" name="Title 1"/>
          <p:cNvSpPr txBox="1">
            <a:spLocks/>
          </p:cNvSpPr>
          <p:nvPr/>
        </p:nvSpPr>
        <p:spPr bwMode="auto">
          <a:xfrm>
            <a:off x="0" y="-27385"/>
            <a:ext cx="5819226" cy="288851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128"/>
              </a:rPr>
              <a:t>“</a:t>
            </a:r>
            <a:r>
              <a:rPr kumimoji="0" lang="zh-CN" altLang="en-US" sz="2800" b="1"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charset="-128"/>
              </a:rPr>
              <a:t>因着信</a:t>
            </a:r>
            <a:r>
              <a:rPr kumimoji="0" lang="zh-CN" alt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128"/>
              </a:rPr>
              <a:t>，亚伯比该隐献上更美的祭品给　神；借着这信心，他被　神称许为义人，这是　神指着他的礼物所作的见证；他虽然死了，却借着</a:t>
            </a:r>
            <a:r>
              <a:rPr kumimoji="0" lang="zh-CN" altLang="en-US" sz="2800" b="1"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charset="-128"/>
              </a:rPr>
              <a:t>信</a:t>
            </a:r>
            <a:r>
              <a:rPr kumimoji="0" lang="zh-CN" alt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128"/>
              </a:rPr>
              <a:t>仍然说话。</a:t>
            </a:r>
            <a:r>
              <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128"/>
              </a:rPr>
              <a:t>” (</a:t>
            </a:r>
            <a:r>
              <a:rPr kumimoji="0" lang="zh-CN" alt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128"/>
              </a:rPr>
              <a:t>来</a:t>
            </a:r>
            <a:r>
              <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128"/>
              </a:rPr>
              <a:t> 11:4 </a:t>
            </a:r>
            <a:r>
              <a:rPr kumimoji="0" lang="en-US" altLang="zh-CN"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128"/>
              </a:rPr>
              <a:t>CNVS</a:t>
            </a:r>
            <a:r>
              <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128"/>
              </a:rPr>
              <a:t>)</a:t>
            </a:r>
          </a:p>
        </p:txBody>
      </p:sp>
    </p:spTree>
    <p:extLst>
      <p:ext uri="{BB962C8B-B14F-4D97-AF65-F5344CB8AC3E}">
        <p14:creationId xmlns:p14="http://schemas.microsoft.com/office/powerpoint/2010/main" val="386217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78"/>
        <p:cNvGrpSpPr/>
        <p:nvPr/>
      </p:nvGrpSpPr>
      <p:grpSpPr>
        <a:xfrm>
          <a:off x="0" y="0"/>
          <a:ext cx="0" cy="0"/>
          <a:chOff x="0" y="0"/>
          <a:chExt cx="0" cy="0"/>
        </a:xfrm>
      </p:grpSpPr>
      <p:pic>
        <p:nvPicPr>
          <p:cNvPr id="4479" name="Google Shape;4479;p623"/>
          <p:cNvPicPr preferRelativeResize="0"/>
          <p:nvPr/>
        </p:nvPicPr>
        <p:blipFill rotWithShape="1">
          <a:blip r:embed="rId3">
            <a:alphaModFix/>
          </a:blip>
          <a:srcRect/>
          <a:stretch/>
        </p:blipFill>
        <p:spPr>
          <a:xfrm>
            <a:off x="0" y="974182"/>
            <a:ext cx="9139520" cy="5132192"/>
          </a:xfrm>
          <a:prstGeom prst="rect">
            <a:avLst/>
          </a:prstGeom>
          <a:noFill/>
          <a:ln>
            <a:noFill/>
          </a:ln>
        </p:spPr>
      </p:pic>
      <p:sp>
        <p:nvSpPr>
          <p:cNvPr id="4480" name="Google Shape;4480;p623"/>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4481" name="Google Shape;4481;p623"/>
          <p:cNvSpPr/>
          <p:nvPr/>
        </p:nvSpPr>
        <p:spPr>
          <a:xfrm>
            <a:off x="142449" y="1605929"/>
            <a:ext cx="6217677" cy="1994288"/>
          </a:xfrm>
          <a:prstGeom prst="wedgeRoundRectCallout">
            <a:avLst>
              <a:gd name="adj1" fmla="val 58607"/>
              <a:gd name="adj2" fmla="val 40341"/>
              <a:gd name="adj3" fmla="val 16667"/>
            </a:avLst>
          </a:prstGeom>
          <a:solidFill>
            <a:srgbClr val="FFFFFF"/>
          </a:solidFill>
          <a:ln w="9525" cap="flat" cmpd="sng">
            <a:solidFill>
              <a:schemeClr val="dk1"/>
            </a:solidFill>
            <a:prstDash val="solid"/>
            <a:round/>
            <a:headEnd type="none" w="sm" len="sm"/>
            <a:tailEnd type="none" w="sm" len="sm"/>
          </a:ln>
        </p:spPr>
        <p:txBody>
          <a:bodyPr spcFirstLastPara="1" wrap="square" lIns="90000" tIns="46800" rIns="90000" bIns="468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omic Sans MS"/>
              <a:ea typeface="Comic Sans MS"/>
              <a:cs typeface="Comic Sans MS"/>
              <a:sym typeface="Comic Sans MS"/>
            </a:endParaRPr>
          </a:p>
        </p:txBody>
      </p:sp>
      <p:sp>
        <p:nvSpPr>
          <p:cNvPr id="4482" name="Google Shape;4482;p623"/>
          <p:cNvSpPr txBox="1">
            <a:spLocks noGrp="1"/>
          </p:cNvSpPr>
          <p:nvPr>
            <p:ph type="ctrTitle"/>
          </p:nvPr>
        </p:nvSpPr>
        <p:spPr>
          <a:xfrm>
            <a:off x="142450" y="1735330"/>
            <a:ext cx="6217676" cy="1864887"/>
          </a:xfrm>
          <a:prstGeom prst="rect">
            <a:avLst/>
          </a:prstGeom>
          <a:noFill/>
          <a:ln>
            <a:noFill/>
          </a:ln>
        </p:spPr>
        <p:txBody>
          <a:bodyPr spcFirstLastPara="1" wrap="square" lIns="91425" tIns="45700" rIns="91425" bIns="45700" anchor="ctr" anchorCtr="0">
            <a:noAutofit/>
          </a:bodyPr>
          <a:lstStyle/>
          <a:p>
            <a:pPr lvl="0"/>
            <a:r>
              <a:rPr lang="zh-CN" altLang="en-US" dirty="0">
                <a:solidFill>
                  <a:schemeClr val="tx1"/>
                </a:solidFill>
              </a:rPr>
              <a:t>相信人性，不要信神。</a:t>
            </a:r>
            <a:br>
              <a:rPr lang="en-US" altLang="zh-CN" dirty="0">
                <a:solidFill>
                  <a:schemeClr val="tx1"/>
                </a:solidFill>
              </a:rPr>
            </a:br>
            <a:r>
              <a:rPr lang="en-US" altLang="zh-CN" dirty="0">
                <a:solidFill>
                  <a:schemeClr val="tx1"/>
                </a:solidFill>
              </a:rPr>
              <a:t>-- </a:t>
            </a:r>
            <a:r>
              <a:rPr lang="zh-CN" altLang="en-US" dirty="0">
                <a:solidFill>
                  <a:schemeClr val="tx1"/>
                </a:solidFill>
              </a:rPr>
              <a:t>无神论者</a:t>
            </a:r>
          </a:p>
        </p:txBody>
      </p:sp>
    </p:spTree>
    <p:extLst>
      <p:ext uri="{BB962C8B-B14F-4D97-AF65-F5344CB8AC3E}">
        <p14:creationId xmlns:p14="http://schemas.microsoft.com/office/powerpoint/2010/main" val="35046884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zh-CN" altLang="en-US" sz="8800" dirty="0">
                <a:solidFill>
                  <a:schemeClr val="bg1"/>
                </a:solidFill>
                <a:ea typeface="Osaka" charset="0"/>
                <a:cs typeface="Arial" panose="020B0604020202020204" pitchFamily="34" charset="0"/>
              </a:rPr>
              <a:t>创世记</a:t>
            </a:r>
            <a:r>
              <a:rPr lang="en-US" sz="8800" dirty="0">
                <a:solidFill>
                  <a:schemeClr val="bg1"/>
                </a:solidFill>
                <a:ea typeface="Osaka" charset="0"/>
                <a:cs typeface="Arial" panose="020B0604020202020204" pitchFamily="34" charset="0"/>
              </a:rPr>
              <a:t> 5</a:t>
            </a:r>
          </a:p>
        </p:txBody>
      </p:sp>
    </p:spTree>
    <p:extLst>
      <p:ext uri="{BB962C8B-B14F-4D97-AF65-F5344CB8AC3E}">
        <p14:creationId xmlns:p14="http://schemas.microsoft.com/office/powerpoint/2010/main" val="32450431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9073"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9074" name="Text Box 3"/>
          <p:cNvSpPr txBox="1">
            <a:spLocks noChangeArrowheads="1"/>
          </p:cNvSpPr>
          <p:nvPr/>
        </p:nvSpPr>
        <p:spPr bwMode="auto">
          <a:xfrm>
            <a:off x="8578850" y="762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New Roman" charset="0"/>
                <a:ea typeface="ＭＳ Ｐゴシック" charset="0"/>
              </a:rPr>
              <a:t>86</a:t>
            </a:r>
          </a:p>
        </p:txBody>
      </p:sp>
      <p:sp>
        <p:nvSpPr>
          <p:cNvPr id="418820" name="Rectangle 4"/>
          <p:cNvSpPr>
            <a:spLocks noGrp="1" noChangeArrowheads="1"/>
          </p:cNvSpPr>
          <p:nvPr>
            <p:ph type="ctrTitle"/>
          </p:nvPr>
        </p:nvSpPr>
        <p:spPr>
          <a:xfrm>
            <a:off x="228600" y="76200"/>
            <a:ext cx="8763000" cy="990600"/>
          </a:xfrm>
        </p:spPr>
        <p:txBody>
          <a:bodyPr/>
          <a:lstStyle/>
          <a:p>
            <a:pPr eaLnBrk="1" hangingPunct="1">
              <a:defRPr/>
            </a:pPr>
            <a:r>
              <a:rPr lang="zh-CN" altLang="en-US" dirty="0"/>
              <a:t>创世纪第五章中的家谱</a:t>
            </a:r>
          </a:p>
        </p:txBody>
      </p:sp>
      <p:sp>
        <p:nvSpPr>
          <p:cNvPr id="418821" name="Rectangle 5"/>
          <p:cNvSpPr>
            <a:spLocks noGrp="1" noChangeArrowheads="1"/>
          </p:cNvSpPr>
          <p:nvPr>
            <p:ph type="subTitle" idx="1"/>
          </p:nvPr>
        </p:nvSpPr>
        <p:spPr>
          <a:xfrm>
            <a:off x="685800" y="838200"/>
            <a:ext cx="2895600" cy="533400"/>
          </a:xfrm>
        </p:spPr>
        <p:txBody>
          <a:bodyPr/>
          <a:lstStyle/>
          <a:p>
            <a:pPr eaLnBrk="1" hangingPunct="1">
              <a:buFont typeface="Wingdings" charset="0"/>
              <a:buNone/>
              <a:defRPr/>
            </a:pPr>
            <a:r>
              <a:rPr lang="zh-CN" altLang="en-US" dirty="0"/>
              <a:t>亚当</a:t>
            </a:r>
          </a:p>
        </p:txBody>
      </p:sp>
      <p:sp>
        <p:nvSpPr>
          <p:cNvPr id="418822" name="Rectangle 6"/>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zh-CN" alt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塞特</a:t>
            </a:r>
          </a:p>
        </p:txBody>
      </p:sp>
      <p:sp>
        <p:nvSpPr>
          <p:cNvPr id="418823" name="Rectangle 7">
            <a:hlinkClick r:id="rId3"/>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zh-CN" alt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以挪士</a:t>
            </a:r>
          </a:p>
        </p:txBody>
      </p:sp>
      <p:sp>
        <p:nvSpPr>
          <p:cNvPr id="418824" name="Rectangle 8">
            <a:hlinkClick r:id="rId3"/>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zh-CN" alt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该南</a:t>
            </a:r>
          </a:p>
        </p:txBody>
      </p:sp>
      <p:sp>
        <p:nvSpPr>
          <p:cNvPr id="418825" name="Rectangle 9">
            <a:hlinkClick r:id="rId3"/>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zh-CN" alt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玛勒列</a:t>
            </a:r>
          </a:p>
        </p:txBody>
      </p:sp>
      <p:sp>
        <p:nvSpPr>
          <p:cNvPr id="418826" name="Rectangle 10">
            <a:hlinkClick r:id="rId3"/>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zh-CN" alt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雅列</a:t>
            </a:r>
          </a:p>
        </p:txBody>
      </p:sp>
      <p:sp>
        <p:nvSpPr>
          <p:cNvPr id="418827" name="Rectangle 11">
            <a:hlinkClick r:id="rId5" action="ppaction://hlinkpres?slideindex=10&amp;slidetitle=The Mystery of the Genesis  5 "/>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zh-CN" alt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以诺</a:t>
            </a:r>
          </a:p>
        </p:txBody>
      </p:sp>
      <p:sp>
        <p:nvSpPr>
          <p:cNvPr id="418828" name="Rectangle 12">
            <a:hlinkClick r:id="rId5" action="ppaction://hlinkpres?slideindex=10&amp;slidetitle=The Mystery of the Genesis  5 "/>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zh-CN" alt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玛土撒拉</a:t>
            </a:r>
          </a:p>
        </p:txBody>
      </p:sp>
      <p:sp>
        <p:nvSpPr>
          <p:cNvPr id="418829" name="Rectangle 13">
            <a:hlinkClick r:id="rId5" action="ppaction://hlinkpres?slideindex=10&amp;slidetitle=The Mystery of the Genesis  5 "/>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zh-CN" alt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拉麦</a:t>
            </a:r>
          </a:p>
        </p:txBody>
      </p:sp>
      <p:sp>
        <p:nvSpPr>
          <p:cNvPr id="418830" name="Rectangle 14">
            <a:hlinkClick r:id="rId6" action="ppaction://hlinkpres?slideindex=1&amp;slidetitle="/>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zh-CN" alt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挪亚</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9969" name="Text Box 3"/>
          <p:cNvSpPr txBox="1">
            <a:spLocks noChangeArrowheads="1"/>
          </p:cNvSpPr>
          <p:nvPr/>
        </p:nvSpPr>
        <p:spPr bwMode="auto">
          <a:xfrm>
            <a:off x="8578850" y="76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90</a:t>
            </a:r>
          </a:p>
        </p:txBody>
      </p:sp>
      <p:pic>
        <p:nvPicPr>
          <p:cNvPr id="339970" name="Picture 5" descr="Gen 5 Methusaleh Old Eart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71438"/>
            <a:ext cx="6096000" cy="6786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1108" name="Rectangle 4"/>
          <p:cNvSpPr>
            <a:spLocks noGrp="1" noChangeArrowheads="1"/>
          </p:cNvSpPr>
          <p:nvPr>
            <p:ph type="title" idx="4294967295"/>
          </p:nvPr>
        </p:nvSpPr>
        <p:spPr>
          <a:xfrm>
            <a:off x="6096000" y="5486400"/>
            <a:ext cx="2819400" cy="762000"/>
          </a:xfrm>
          <a:solidFill>
            <a:srgbClr val="0033CC"/>
          </a:solidFill>
        </p:spPr>
        <p:txBody>
          <a:bodyPr/>
          <a:lstStyle/>
          <a:p>
            <a:pPr eaLnBrk="1" hangingPunct="1"/>
            <a:r>
              <a:rPr lang="zh-CN" altLang="en-US" b="1">
                <a:solidFill>
                  <a:schemeClr val="bg1"/>
                </a:solidFill>
                <a:latin typeface="Times New Roman" charset="0"/>
                <a:ea typeface="SimSun" charset="0"/>
                <a:cs typeface="SimSun" charset="0"/>
              </a:rPr>
              <a:t>玛土撒拉</a:t>
            </a:r>
            <a:r>
              <a:rPr lang="zh-CN" b="1">
                <a:solidFill>
                  <a:schemeClr val="bg1"/>
                </a:solidFill>
                <a:latin typeface="Times New Roman" charset="0"/>
              </a:rPr>
              <a:t> </a:t>
            </a:r>
            <a:endParaRPr lang="zh-CN" altLang="en-US" b="1">
              <a:solidFill>
                <a:schemeClr val="bg1"/>
              </a:solidFill>
              <a:latin typeface="Times New Roman" charset="0"/>
            </a:endParaRPr>
          </a:p>
        </p:txBody>
      </p:sp>
      <p:sp>
        <p:nvSpPr>
          <p:cNvPr id="476165" name="Text Box 5"/>
          <p:cNvSpPr txBox="1">
            <a:spLocks noChangeArrowheads="1"/>
          </p:cNvSpPr>
          <p:nvPr/>
        </p:nvSpPr>
        <p:spPr bwMode="auto">
          <a:xfrm>
            <a:off x="827088" y="6453188"/>
            <a:ext cx="5976937" cy="39687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玛土撒拉相信“年老地球论”</a:t>
            </a:r>
          </a:p>
        </p:txBody>
      </p:sp>
      <p:sp>
        <p:nvSpPr>
          <p:cNvPr id="476166" name="Text Box 6"/>
          <p:cNvSpPr txBox="1">
            <a:spLocks noChangeArrowheads="1"/>
          </p:cNvSpPr>
          <p:nvPr/>
        </p:nvSpPr>
        <p:spPr bwMode="auto">
          <a:xfrm>
            <a:off x="755650" y="44450"/>
            <a:ext cx="5976938" cy="461963"/>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后伊甸时代</a:t>
            </a:r>
            <a:r>
              <a:rPr kumimoji="0" lang="zh-CN" alt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Dan </a:t>
            </a:r>
            <a:r>
              <a:rPr kumimoji="0" lang="en-US" altLang="zh-CN" sz="20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Lietha</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6168" name="Text Box 8"/>
          <p:cNvSpPr txBox="1">
            <a:spLocks noChangeArrowheads="1"/>
          </p:cNvSpPr>
          <p:nvPr/>
        </p:nvSpPr>
        <p:spPr bwMode="auto">
          <a:xfrm>
            <a:off x="900113" y="1989138"/>
            <a:ext cx="2303462" cy="144145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6169" name="Text Box 9"/>
          <p:cNvSpPr txBox="1">
            <a:spLocks noChangeArrowheads="1"/>
          </p:cNvSpPr>
          <p:nvPr/>
        </p:nvSpPr>
        <p:spPr bwMode="auto">
          <a:xfrm>
            <a:off x="3346450" y="2060575"/>
            <a:ext cx="288925" cy="4318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6170" name="Text Box 10"/>
          <p:cNvSpPr txBox="1">
            <a:spLocks noChangeArrowheads="1"/>
          </p:cNvSpPr>
          <p:nvPr/>
        </p:nvSpPr>
        <p:spPr bwMode="auto">
          <a:xfrm>
            <a:off x="3924300" y="620713"/>
            <a:ext cx="287338" cy="360362"/>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 Box 8"/>
          <p:cNvSpPr txBox="1">
            <a:spLocks noChangeArrowheads="1"/>
          </p:cNvSpPr>
          <p:nvPr/>
        </p:nvSpPr>
        <p:spPr bwMode="auto">
          <a:xfrm>
            <a:off x="827088" y="476250"/>
            <a:ext cx="3168650" cy="144145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 Box 8"/>
          <p:cNvSpPr txBox="1">
            <a:spLocks noChangeArrowheads="1"/>
          </p:cNvSpPr>
          <p:nvPr/>
        </p:nvSpPr>
        <p:spPr bwMode="auto">
          <a:xfrm>
            <a:off x="1042988" y="1557338"/>
            <a:ext cx="2520950" cy="1008062"/>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9979" name="Text Box 7"/>
          <p:cNvSpPr txBox="1">
            <a:spLocks noChangeArrowheads="1"/>
          </p:cNvSpPr>
          <p:nvPr/>
        </p:nvSpPr>
        <p:spPr bwMode="auto">
          <a:xfrm>
            <a:off x="900113" y="692150"/>
            <a:ext cx="2447925" cy="2665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人都说我老了，其实我才</a:t>
            </a:r>
            <a:r>
              <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969</a:t>
            </a:r>
            <a:r>
              <a:rPr kumimoji="0" lang="zh-CN" alt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岁，哪里老了？地球才老咧，它差不多比我老</a:t>
            </a:r>
            <a:r>
              <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700</a:t>
            </a:r>
            <a:r>
              <a:rPr kumimoji="0" lang="zh-CN" alt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岁呢！</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1108"/>
                                        </p:tgtEl>
                                        <p:attrNameLst>
                                          <p:attrName>style.visibility</p:attrName>
                                        </p:attrNameLst>
                                      </p:cBhvr>
                                      <p:to>
                                        <p:strVal val="visible"/>
                                      </p:to>
                                    </p:set>
                                    <p:animEffect transition="in" filter="fade">
                                      <p:cBhvr>
                                        <p:cTn id="7" dur="500"/>
                                        <p:tgtEl>
                                          <p:spTgt spid="431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08"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zh-CN" altLang="en-US" sz="8800" dirty="0">
                <a:solidFill>
                  <a:schemeClr val="bg1"/>
                </a:solidFill>
                <a:ea typeface="Osaka" charset="0"/>
                <a:cs typeface="Arial" panose="020B0604020202020204" pitchFamily="34" charset="0"/>
              </a:rPr>
              <a:t>创世记</a:t>
            </a:r>
            <a:r>
              <a:rPr lang="en-US" sz="8800" dirty="0">
                <a:solidFill>
                  <a:schemeClr val="bg1"/>
                </a:solidFill>
                <a:ea typeface="Osaka" charset="0"/>
                <a:cs typeface="Arial" panose="020B0604020202020204" pitchFamily="34" charset="0"/>
              </a:rPr>
              <a:t> 6</a:t>
            </a:r>
          </a:p>
        </p:txBody>
      </p:sp>
    </p:spTree>
    <p:extLst>
      <p:ext uri="{BB962C8B-B14F-4D97-AF65-F5344CB8AC3E}">
        <p14:creationId xmlns:p14="http://schemas.microsoft.com/office/powerpoint/2010/main" val="33341901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9522" name="Rectangle 2"/>
          <p:cNvSpPr>
            <a:spLocks noGrp="1" noChangeArrowheads="1"/>
          </p:cNvSpPr>
          <p:nvPr>
            <p:ph type="title"/>
          </p:nvPr>
        </p:nvSpPr>
        <p:spPr>
          <a:xfrm>
            <a:off x="1008063" y="2238375"/>
            <a:ext cx="7108825" cy="1143000"/>
          </a:xfrm>
        </p:spPr>
        <p:txBody>
          <a:bodyPr/>
          <a:lstStyle/>
          <a:p>
            <a:pPr eaLnBrk="1" hangingPunct="1">
              <a:defRPr/>
            </a:pPr>
            <a:r>
              <a:rPr lang="en-US" dirty="0">
                <a:cs typeface="+mj-cs"/>
              </a:rPr>
              <a:t>Fossils on Garden of Eden</a:t>
            </a:r>
          </a:p>
        </p:txBody>
      </p:sp>
      <p:sp>
        <p:nvSpPr>
          <p:cNvPr id="5739523" name="Rectangle 3"/>
          <p:cNvSpPr>
            <a:spLocks noChangeArrowheads="1"/>
          </p:cNvSpPr>
          <p:nvPr/>
        </p:nvSpPr>
        <p:spPr bwMode="auto">
          <a:xfrm>
            <a:off x="1133475" y="2801938"/>
            <a:ext cx="1219200" cy="381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endParaRPr>
          </a:p>
        </p:txBody>
      </p:sp>
      <p:sp>
        <p:nvSpPr>
          <p:cNvPr id="5739524" name="Rectangle 4"/>
          <p:cNvSpPr>
            <a:spLocks noChangeArrowheads="1"/>
          </p:cNvSpPr>
          <p:nvPr/>
        </p:nvSpPr>
        <p:spPr bwMode="auto">
          <a:xfrm>
            <a:off x="1514475" y="3182938"/>
            <a:ext cx="5334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endParaRPr>
          </a:p>
        </p:txBody>
      </p:sp>
      <p:sp>
        <p:nvSpPr>
          <p:cNvPr id="5739525" name="Rectangle 5"/>
          <p:cNvSpPr>
            <a:spLocks noChangeArrowheads="1"/>
          </p:cNvSpPr>
          <p:nvPr/>
        </p:nvSpPr>
        <p:spPr bwMode="auto">
          <a:xfrm>
            <a:off x="1285875" y="3487738"/>
            <a:ext cx="9144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endParaRPr>
          </a:p>
        </p:txBody>
      </p:sp>
      <p:sp>
        <p:nvSpPr>
          <p:cNvPr id="5739526" name="Rectangle 6"/>
          <p:cNvSpPr>
            <a:spLocks noChangeArrowheads="1"/>
          </p:cNvSpPr>
          <p:nvPr/>
        </p:nvSpPr>
        <p:spPr bwMode="auto">
          <a:xfrm>
            <a:off x="1666875" y="3792538"/>
            <a:ext cx="228600" cy="1752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endParaRPr>
          </a:p>
        </p:txBody>
      </p:sp>
      <p:sp>
        <p:nvSpPr>
          <p:cNvPr id="5739527" name="AutoShape 7"/>
          <p:cNvSpPr>
            <a:spLocks noChangeArrowheads="1"/>
          </p:cNvSpPr>
          <p:nvPr/>
        </p:nvSpPr>
        <p:spPr bwMode="auto">
          <a:xfrm rot="10800000">
            <a:off x="1514475" y="5468938"/>
            <a:ext cx="457200" cy="533400"/>
          </a:xfrm>
          <a:prstGeom prst="triangle">
            <a:avLst>
              <a:gd name="adj" fmla="val 54801"/>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SimSun"/>
              <a:cs typeface="Arial" panose="020B0604020202020204" pitchFamily="34" charset="0"/>
            </a:endParaRPr>
          </a:p>
        </p:txBody>
      </p:sp>
      <p:pic>
        <p:nvPicPr>
          <p:cNvPr id="329736" name="Picture 9" descr="A+E on Bones 0074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0" y="1963738"/>
            <a:ext cx="5432425" cy="4856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9737" name="WordArt 10"/>
          <p:cNvSpPr>
            <a:spLocks noChangeArrowheads="1" noChangeShapeType="1" noTextEdit="1"/>
          </p:cNvSpPr>
          <p:nvPr/>
        </p:nvSpPr>
        <p:spPr bwMode="auto">
          <a:xfrm>
            <a:off x="5432425" y="2725738"/>
            <a:ext cx="3124200" cy="28194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panose="020B0604020202020204" pitchFamily="34" charset="0"/>
                <a:ea typeface="Impact"/>
                <a:cs typeface="Arial" panose="020B0604020202020204" pitchFamily="34" charset="0"/>
              </a:rPr>
              <a:t>Noah</a:t>
            </a:r>
            <a:r>
              <a:rPr kumimoji="0" lang="mr-IN" sz="3600" b="1"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panose="020B0604020202020204" pitchFamily="34" charset="0"/>
                <a:ea typeface="Impact"/>
                <a:cs typeface="Impact"/>
              </a:rPr>
              <a:t>'</a:t>
            </a:r>
            <a:r>
              <a:rPr kumimoji="0" lang="en-US" sz="3600" b="1"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panose="020B0604020202020204" pitchFamily="34" charset="0"/>
                <a:ea typeface="Impact"/>
                <a:cs typeface="Arial" panose="020B0604020202020204" pitchFamily="34" charset="0"/>
              </a:rPr>
              <a: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panose="020B0604020202020204" pitchFamily="34" charset="0"/>
                <a:ea typeface="Impact"/>
                <a:cs typeface="Arial" panose="020B0604020202020204" pitchFamily="34" charset="0"/>
              </a:rPr>
              <a:t>Flood</a:t>
            </a:r>
          </a:p>
        </p:txBody>
      </p:sp>
      <p:sp>
        <p:nvSpPr>
          <p:cNvPr id="11" name="Rectangle 3"/>
          <p:cNvSpPr txBox="1">
            <a:spLocks noChangeArrowheads="1"/>
          </p:cNvSpPr>
          <p:nvPr/>
        </p:nvSpPr>
        <p:spPr bwMode="auto">
          <a:xfrm>
            <a:off x="6238875" y="2192338"/>
            <a:ext cx="1371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FOSSIL </a:t>
            </a:r>
            <a:b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b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RECORD</a:t>
            </a:r>
          </a:p>
        </p:txBody>
      </p:sp>
      <p:grpSp>
        <p:nvGrpSpPr>
          <p:cNvPr id="12" name="Group 11"/>
          <p:cNvGrpSpPr>
            <a:grpSpLocks/>
          </p:cNvGrpSpPr>
          <p:nvPr/>
        </p:nvGrpSpPr>
        <p:grpSpPr bwMode="auto">
          <a:xfrm>
            <a:off x="2047875" y="2192338"/>
            <a:ext cx="2819400" cy="3200400"/>
            <a:chOff x="3200400" y="3429000"/>
            <a:chExt cx="2819400" cy="3200400"/>
          </a:xfrm>
        </p:grpSpPr>
        <p:sp>
          <p:nvSpPr>
            <p:cNvPr id="13" name="Rectangle 3"/>
            <p:cNvSpPr txBox="1">
              <a:spLocks noChangeArrowheads="1"/>
            </p:cNvSpPr>
            <p:nvPr/>
          </p:nvSpPr>
          <p:spPr bwMode="auto">
            <a:xfrm>
              <a:off x="3200400" y="3429000"/>
              <a:ext cx="2819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2800" b="1" kern="1200" dirty="0" err="1">
                  <a:solidFill>
                    <a:srgbClr val="FF0000"/>
                  </a:solidFill>
                  <a:effectLst>
                    <a:glow rad="241300">
                      <a:srgbClr val="000000">
                        <a:alpha val="75000"/>
                      </a:srgbClr>
                    </a:glow>
                  </a:effectLst>
                  <a:latin typeface="Arial Black"/>
                  <a:ea typeface="ＭＳ Ｐゴシック"/>
                  <a:cs typeface="Arial Black"/>
                </a:rPr>
                <a:t>疼痛</a:t>
              </a:r>
              <a:endParaRPr kumimoji="0" lang="en-US" sz="2800" b="1" i="0" u="none" strike="noStrike" kern="1200" cap="none" spc="0" normalizeH="0" baseline="0" noProof="0" dirty="0">
                <a:ln>
                  <a:noFill/>
                </a:ln>
                <a:solidFill>
                  <a:srgbClr val="000000"/>
                </a:solidFill>
                <a:effectLst>
                  <a:glow rad="241300">
                    <a:srgbClr val="000000">
                      <a:alpha val="75000"/>
                    </a:srgbClr>
                  </a:glow>
                </a:effectLst>
                <a:uLnTx/>
                <a:uFillTx/>
                <a:latin typeface="Arial Black"/>
                <a:ea typeface="ＭＳ Ｐゴシック"/>
                <a:cs typeface="Arial Black"/>
              </a:endParaRPr>
            </a:p>
          </p:txBody>
        </p:sp>
        <p:sp>
          <p:nvSpPr>
            <p:cNvPr id="14" name="Rectangle 3"/>
            <p:cNvSpPr txBox="1">
              <a:spLocks noChangeArrowheads="1"/>
            </p:cNvSpPr>
            <p:nvPr/>
          </p:nvSpPr>
          <p:spPr bwMode="auto">
            <a:xfrm>
              <a:off x="3200400" y="3886200"/>
              <a:ext cx="2819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0000"/>
                  </a:solidFill>
                  <a:effectLst>
                    <a:glow rad="241300">
                      <a:srgbClr val="000000">
                        <a:alpha val="75000"/>
                      </a:srgbClr>
                    </a:glow>
                  </a:effectLst>
                  <a:uLnTx/>
                  <a:uFillTx/>
                  <a:latin typeface="Arial Black"/>
                  <a:ea typeface="ＭＳ Ｐゴシック"/>
                  <a:cs typeface="Arial Black"/>
                </a:rPr>
                <a:t>死亡</a:t>
              </a:r>
              <a:endParaRPr kumimoji="0" lang="en-US" sz="2800" b="1" i="0" u="none" strike="noStrike" kern="1200" cap="none" spc="0" normalizeH="0" baseline="0" noProof="0" dirty="0">
                <a:ln>
                  <a:noFill/>
                </a:ln>
                <a:solidFill>
                  <a:srgbClr val="000000"/>
                </a:solidFill>
                <a:effectLst>
                  <a:glow rad="241300">
                    <a:srgbClr val="000000">
                      <a:alpha val="75000"/>
                    </a:srgbClr>
                  </a:glow>
                </a:effectLst>
                <a:uLnTx/>
                <a:uFillTx/>
                <a:latin typeface="Arial Black"/>
                <a:ea typeface="ＭＳ Ｐゴシック"/>
                <a:cs typeface="Arial Black"/>
              </a:endParaRPr>
            </a:p>
          </p:txBody>
        </p:sp>
        <p:sp>
          <p:nvSpPr>
            <p:cNvPr id="15" name="Rectangle 3"/>
            <p:cNvSpPr txBox="1">
              <a:spLocks noChangeArrowheads="1"/>
            </p:cNvSpPr>
            <p:nvPr/>
          </p:nvSpPr>
          <p:spPr bwMode="auto">
            <a:xfrm>
              <a:off x="3200400" y="4343400"/>
              <a:ext cx="2819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0000"/>
                  </a:solidFill>
                  <a:effectLst>
                    <a:glow rad="241300">
                      <a:srgbClr val="000000">
                        <a:alpha val="75000"/>
                      </a:srgbClr>
                    </a:glow>
                  </a:effectLst>
                  <a:uLnTx/>
                  <a:uFillTx/>
                  <a:latin typeface="Arial Black"/>
                  <a:ea typeface="ＭＳ Ｐゴシック"/>
                  <a:cs typeface="Arial Black"/>
                </a:rPr>
                <a:t>谋杀</a:t>
              </a:r>
              <a:endParaRPr kumimoji="0" lang="en-US" sz="2800" b="1" i="0" u="none" strike="noStrike" kern="1200" cap="none" spc="0" normalizeH="0" baseline="0" noProof="0" dirty="0">
                <a:ln>
                  <a:noFill/>
                </a:ln>
                <a:solidFill>
                  <a:srgbClr val="000000"/>
                </a:solidFill>
                <a:effectLst>
                  <a:glow rad="241300">
                    <a:srgbClr val="000000">
                      <a:alpha val="75000"/>
                    </a:srgbClr>
                  </a:glow>
                </a:effectLst>
                <a:uLnTx/>
                <a:uFillTx/>
                <a:latin typeface="Arial Black"/>
                <a:ea typeface="ＭＳ Ｐゴシック"/>
                <a:cs typeface="Arial Black"/>
              </a:endParaRPr>
            </a:p>
          </p:txBody>
        </p:sp>
        <p:sp>
          <p:nvSpPr>
            <p:cNvPr id="16" name="Rectangle 3"/>
            <p:cNvSpPr txBox="1">
              <a:spLocks noChangeArrowheads="1"/>
            </p:cNvSpPr>
            <p:nvPr/>
          </p:nvSpPr>
          <p:spPr bwMode="auto">
            <a:xfrm>
              <a:off x="3200400" y="4800600"/>
              <a:ext cx="2819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0000"/>
                  </a:solidFill>
                  <a:effectLst>
                    <a:glow rad="241300">
                      <a:srgbClr val="000000">
                        <a:alpha val="75000"/>
                      </a:srgbClr>
                    </a:glow>
                  </a:effectLst>
                  <a:uLnTx/>
                  <a:uFillTx/>
                  <a:latin typeface="Arial Black"/>
                  <a:ea typeface="ＭＳ Ｐゴシック"/>
                  <a:cs typeface="Arial Black"/>
                </a:rPr>
                <a:t>疾病</a:t>
              </a:r>
              <a:endParaRPr kumimoji="0" lang="en-US" sz="2800" b="1" i="0" u="none" strike="noStrike" kern="1200" cap="none" spc="0" normalizeH="0" baseline="0" noProof="0" dirty="0">
                <a:ln>
                  <a:noFill/>
                </a:ln>
                <a:solidFill>
                  <a:srgbClr val="000000"/>
                </a:solidFill>
                <a:effectLst>
                  <a:glow rad="241300">
                    <a:srgbClr val="000000">
                      <a:alpha val="75000"/>
                    </a:srgbClr>
                  </a:glow>
                </a:effectLst>
                <a:uLnTx/>
                <a:uFillTx/>
                <a:latin typeface="Arial Black"/>
                <a:ea typeface="ＭＳ Ｐゴシック"/>
                <a:cs typeface="Arial Black"/>
              </a:endParaRPr>
            </a:p>
          </p:txBody>
        </p:sp>
        <p:sp>
          <p:nvSpPr>
            <p:cNvPr id="17" name="Rectangle 3"/>
            <p:cNvSpPr txBox="1">
              <a:spLocks noChangeArrowheads="1"/>
            </p:cNvSpPr>
            <p:nvPr/>
          </p:nvSpPr>
          <p:spPr bwMode="auto">
            <a:xfrm>
              <a:off x="3200400" y="5257800"/>
              <a:ext cx="2819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0000"/>
                  </a:solidFill>
                  <a:effectLst>
                    <a:glow rad="241300">
                      <a:srgbClr val="000000">
                        <a:alpha val="75000"/>
                      </a:srgbClr>
                    </a:glow>
                  </a:effectLst>
                  <a:uLnTx/>
                  <a:uFillTx/>
                  <a:latin typeface="Arial Black"/>
                  <a:ea typeface="ＭＳ Ｐゴシック"/>
                  <a:cs typeface="Arial Black"/>
                </a:rPr>
                <a:t>争斗</a:t>
              </a:r>
              <a:endParaRPr kumimoji="0" lang="en-US" sz="2800" b="1" i="0" u="none" strike="noStrike" kern="1200" cap="none" spc="0" normalizeH="0" baseline="0" noProof="0" dirty="0">
                <a:ln>
                  <a:noFill/>
                </a:ln>
                <a:solidFill>
                  <a:srgbClr val="000000"/>
                </a:solidFill>
                <a:effectLst>
                  <a:glow rad="241300">
                    <a:srgbClr val="000000">
                      <a:alpha val="75000"/>
                    </a:srgbClr>
                  </a:glow>
                </a:effectLst>
                <a:uLnTx/>
                <a:uFillTx/>
                <a:latin typeface="Arial Black"/>
                <a:ea typeface="ＭＳ Ｐゴシック"/>
                <a:cs typeface="Arial Black"/>
              </a:endParaRPr>
            </a:p>
          </p:txBody>
        </p:sp>
        <p:sp>
          <p:nvSpPr>
            <p:cNvPr id="18" name="Rectangle 3"/>
            <p:cNvSpPr txBox="1">
              <a:spLocks noChangeArrowheads="1"/>
            </p:cNvSpPr>
            <p:nvPr/>
          </p:nvSpPr>
          <p:spPr bwMode="auto">
            <a:xfrm>
              <a:off x="3200400" y="5715000"/>
              <a:ext cx="2819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2800" b="1" kern="1200" dirty="0" err="1">
                  <a:solidFill>
                    <a:srgbClr val="FF0000"/>
                  </a:solidFill>
                  <a:effectLst>
                    <a:glow rad="241300">
                      <a:srgbClr val="000000">
                        <a:alpha val="75000"/>
                      </a:srgbClr>
                    </a:glow>
                  </a:effectLst>
                  <a:latin typeface="Arial Black"/>
                  <a:ea typeface="ＭＳ Ｐゴシック"/>
                  <a:cs typeface="Arial Black"/>
                </a:rPr>
                <a:t>苦难</a:t>
              </a:r>
              <a:endParaRPr kumimoji="0" lang="en-US" sz="2800" b="1" i="0" u="none" strike="noStrike" kern="1200" cap="none" spc="0" normalizeH="0" baseline="0" noProof="0" dirty="0">
                <a:ln>
                  <a:noFill/>
                </a:ln>
                <a:solidFill>
                  <a:srgbClr val="000000"/>
                </a:solidFill>
                <a:effectLst>
                  <a:glow rad="241300">
                    <a:srgbClr val="000000">
                      <a:alpha val="75000"/>
                    </a:srgbClr>
                  </a:glow>
                </a:effectLst>
                <a:uLnTx/>
                <a:uFillTx/>
                <a:latin typeface="Arial Black"/>
                <a:ea typeface="ＭＳ Ｐゴシック"/>
                <a:cs typeface="Arial Black"/>
              </a:endParaRPr>
            </a:p>
          </p:txBody>
        </p:sp>
        <p:sp>
          <p:nvSpPr>
            <p:cNvPr id="19" name="Rectangle 3"/>
            <p:cNvSpPr txBox="1">
              <a:spLocks noChangeArrowheads="1"/>
            </p:cNvSpPr>
            <p:nvPr/>
          </p:nvSpPr>
          <p:spPr bwMode="auto">
            <a:xfrm>
              <a:off x="3200400" y="6172200"/>
              <a:ext cx="2819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0000"/>
                  </a:solidFill>
                  <a:effectLst>
                    <a:glow rad="241300">
                      <a:srgbClr val="000000">
                        <a:alpha val="75000"/>
                      </a:srgbClr>
                    </a:glow>
                  </a:effectLst>
                  <a:uLnTx/>
                  <a:uFillTx/>
                  <a:latin typeface="Arial Black"/>
                  <a:ea typeface="ＭＳ Ｐゴシック"/>
                  <a:cs typeface="Arial Black"/>
                </a:rPr>
                <a:t>灭绝</a:t>
              </a:r>
              <a:endParaRPr kumimoji="0" lang="en-US" sz="2800" b="1" i="0" u="none" strike="noStrike" kern="1200" cap="none" spc="0" normalizeH="0" baseline="0" noProof="0" dirty="0">
                <a:ln>
                  <a:noFill/>
                </a:ln>
                <a:solidFill>
                  <a:srgbClr val="000000"/>
                </a:solidFill>
                <a:effectLst>
                  <a:glow rad="241300">
                    <a:srgbClr val="000000">
                      <a:alpha val="75000"/>
                    </a:srgbClr>
                  </a:glow>
                </a:effectLst>
                <a:uLnTx/>
                <a:uFillTx/>
                <a:latin typeface="Arial Black"/>
                <a:ea typeface="ＭＳ Ｐゴシック"/>
                <a:cs typeface="Arial Black"/>
              </a:endParaRPr>
            </a:p>
          </p:txBody>
        </p:sp>
      </p:grpSp>
      <p:pic>
        <p:nvPicPr>
          <p:cNvPr id="491531" name="Picture 8" descr="A+E on Bones 0074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2000" y="0"/>
            <a:ext cx="5432425" cy="199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Rectangle 3"/>
          <p:cNvSpPr txBox="1">
            <a:spLocks noChangeArrowheads="1"/>
          </p:cNvSpPr>
          <p:nvPr/>
        </p:nvSpPr>
        <p:spPr bwMode="auto">
          <a:xfrm>
            <a:off x="2133600" y="381000"/>
            <a:ext cx="838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GARDEN OF EDEN</a:t>
            </a:r>
          </a:p>
        </p:txBody>
      </p:sp>
    </p:spTree>
    <p:extLst>
      <p:ext uri="{BB962C8B-B14F-4D97-AF65-F5344CB8AC3E}">
        <p14:creationId xmlns:p14="http://schemas.microsoft.com/office/powerpoint/2010/main" val="300729651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nodeType="withEffect">
                                  <p:stCondLst>
                                    <p:cond delay="0"/>
                                  </p:stCondLst>
                                  <p:childTnLst>
                                    <p:set>
                                      <p:cBhvr>
                                        <p:cTn id="9" dur="1" fill="hold">
                                          <p:stCondLst>
                                            <p:cond delay="0"/>
                                          </p:stCondLst>
                                        </p:cTn>
                                        <p:tgtEl>
                                          <p:spTgt spid="329736"/>
                                        </p:tgtEl>
                                        <p:attrNameLst>
                                          <p:attrName>style.visibility</p:attrName>
                                        </p:attrNameLst>
                                      </p:cBhvr>
                                      <p:to>
                                        <p:strVal val="visible"/>
                                      </p:to>
                                    </p:set>
                                    <p:animEffect transition="in" filter="wipe(up)">
                                      <p:cBhvr>
                                        <p:cTn id="10" dur="500"/>
                                        <p:tgtEl>
                                          <p:spTgt spid="32973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29737"/>
                                        </p:tgtEl>
                                        <p:attrNameLst>
                                          <p:attrName>style.visibility</p:attrName>
                                        </p:attrNameLst>
                                      </p:cBhvr>
                                      <p:to>
                                        <p:strVal val="visible"/>
                                      </p:to>
                                    </p:set>
                                    <p:animEffect transition="in" filter="wipe(up)">
                                      <p:cBhvr>
                                        <p:cTn id="16" dur="500"/>
                                        <p:tgtEl>
                                          <p:spTgt spid="329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7" grpId="0" animBg="1"/>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p:spPr>
        <p:txBody>
          <a:bodyPr anchor="b"/>
          <a:lstStyle/>
          <a:p>
            <a:pPr algn="r">
              <a:defRPr/>
            </a:pPr>
            <a:r>
              <a:rPr lang="en-US" u="none"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The Ark</a:t>
            </a:r>
          </a:p>
        </p:txBody>
      </p:sp>
      <p:pic>
        <p:nvPicPr>
          <p:cNvPr id="329730" name="Picture 3" descr="Gen 6 Flood Worldwide.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zh-CN" altLang="en-US" sz="8800" dirty="0">
                <a:solidFill>
                  <a:schemeClr val="bg1"/>
                </a:solidFill>
                <a:ea typeface="Osaka" charset="0"/>
                <a:cs typeface="Arial" panose="020B0604020202020204" pitchFamily="34" charset="0"/>
              </a:rPr>
              <a:t>创世记</a:t>
            </a:r>
            <a:r>
              <a:rPr lang="en-US" sz="8800" dirty="0">
                <a:solidFill>
                  <a:schemeClr val="bg1"/>
                </a:solidFill>
                <a:ea typeface="Osaka" charset="0"/>
                <a:cs typeface="Arial" panose="020B0604020202020204" pitchFamily="34" charset="0"/>
              </a:rPr>
              <a:t> 7</a:t>
            </a:r>
          </a:p>
        </p:txBody>
      </p:sp>
    </p:spTree>
    <p:extLst>
      <p:ext uri="{BB962C8B-B14F-4D97-AF65-F5344CB8AC3E}">
        <p14:creationId xmlns:p14="http://schemas.microsoft.com/office/powerpoint/2010/main" val="18898890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n 6 local-floo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idx="4294967295"/>
          </p:nvPr>
        </p:nvSpPr>
        <p:spPr/>
        <p:txBody>
          <a:bodyPr/>
          <a:lstStyle/>
          <a:p>
            <a:pPr>
              <a:defRPr/>
            </a:pPr>
            <a:r>
              <a:rPr lang="zh-CN" altLang="en-US" dirty="0">
                <a:solidFill>
                  <a:schemeClr val="tx1"/>
                </a:solidFill>
                <a:effectLst>
                  <a:outerShdw blurRad="38100" dist="38100" dir="2700000" algn="tl">
                    <a:srgbClr val="010199"/>
                  </a:outerShdw>
                </a:effectLst>
                <a:ea typeface="ＭＳ Ｐゴシック" charset="0"/>
                <a:cs typeface="ＭＳ Ｐゴシック" charset="0"/>
              </a:rPr>
              <a:t>洪水水位究竟有多高？</a:t>
            </a:r>
          </a:p>
        </p:txBody>
      </p:sp>
      <p:sp>
        <p:nvSpPr>
          <p:cNvPr id="5" name="Title 3"/>
          <p:cNvSpPr txBox="1">
            <a:spLocks/>
          </p:cNvSpPr>
          <p:nvPr/>
        </p:nvSpPr>
        <p:spPr bwMode="auto">
          <a:xfrm>
            <a:off x="0" y="2590800"/>
            <a:ext cx="5715000" cy="4191000"/>
          </a:xfrm>
          <a:prstGeom prst="rect">
            <a:avLst/>
          </a:prstGeom>
          <a:noFill/>
          <a:ln w="9525">
            <a:noFill/>
            <a:miter lim="800000"/>
            <a:headEnd/>
            <a:tailEnd/>
          </a:ln>
          <a:effectLst/>
        </p:spPr>
        <p:txBody>
          <a:bodyPr anchor="ctr" anchorCtr="1"/>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rPr>
              <a:t>水势甚大，在地上大大上涨，方舟就在水面上漂来漂去。水势在地面上越来越大，天下所有的高山都被淹没了。水势浩大，比众山高出七公尺，山岭都被淹没了。（创</a:t>
            </a:r>
            <a:r>
              <a:rPr kumimoji="0" lang="en-US" altLang="zh-CN" sz="2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rPr>
              <a:t>7</a:t>
            </a:r>
            <a:r>
              <a:rPr kumimoji="0" lang="zh-CN" altLang="en-US" sz="2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rPr>
              <a:t>：</a:t>
            </a:r>
            <a:r>
              <a:rPr kumimoji="0" lang="en-US" altLang="zh-CN" sz="2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rPr>
              <a:t>18-20</a:t>
            </a:r>
            <a:r>
              <a:rPr kumimoji="0" lang="zh-CN" altLang="en-US" sz="2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rPr>
              <a:t>） </a:t>
            </a:r>
          </a:p>
        </p:txBody>
      </p:sp>
      <p:sp>
        <p:nvSpPr>
          <p:cNvPr id="356356" name="Text Box 5"/>
          <p:cNvSpPr txBox="1">
            <a:spLocks noChangeArrowheads="1"/>
          </p:cNvSpPr>
          <p:nvPr/>
        </p:nvSpPr>
        <p:spPr bwMode="auto">
          <a:xfrm>
            <a:off x="8531225" y="0"/>
            <a:ext cx="608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77j</a:t>
            </a:r>
          </a:p>
        </p:txBody>
      </p:sp>
    </p:spTree>
    <p:extLst>
      <p:ext uri="{BB962C8B-B14F-4D97-AF65-F5344CB8AC3E}">
        <p14:creationId xmlns:p14="http://schemas.microsoft.com/office/powerpoint/2010/main" val="216896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zh-CN" altLang="en-US" sz="8800" dirty="0">
                <a:solidFill>
                  <a:schemeClr val="bg1"/>
                </a:solidFill>
                <a:ea typeface="Osaka" charset="0"/>
                <a:cs typeface="Arial" panose="020B0604020202020204" pitchFamily="34" charset="0"/>
              </a:rPr>
              <a:t>创世记</a:t>
            </a:r>
            <a:r>
              <a:rPr lang="en-US" sz="8800" dirty="0">
                <a:solidFill>
                  <a:schemeClr val="bg1"/>
                </a:solidFill>
                <a:ea typeface="Osaka" charset="0"/>
                <a:cs typeface="Arial" panose="020B0604020202020204" pitchFamily="34" charset="0"/>
              </a:rPr>
              <a:t> 8</a:t>
            </a:r>
          </a:p>
        </p:txBody>
      </p:sp>
    </p:spTree>
    <p:extLst>
      <p:ext uri="{BB962C8B-B14F-4D97-AF65-F5344CB8AC3E}">
        <p14:creationId xmlns:p14="http://schemas.microsoft.com/office/powerpoint/2010/main" val="9503250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2"/>
          <p:cNvSpPr>
            <a:spLocks noGrp="1" noChangeArrowheads="1"/>
          </p:cNvSpPr>
          <p:nvPr>
            <p:ph type="title"/>
          </p:nvPr>
        </p:nvSpPr>
        <p:spPr/>
        <p:txBody>
          <a:bodyPr/>
          <a:lstStyle/>
          <a:p>
            <a:pPr eaLnBrk="1" hangingPunct="1"/>
            <a:r>
              <a:rPr lang="en-US" altLang="zh-CN">
                <a:latin typeface="Times New Roman" charset="0"/>
              </a:rPr>
              <a:t>Flood Legends</a:t>
            </a:r>
          </a:p>
        </p:txBody>
      </p:sp>
      <p:grpSp>
        <p:nvGrpSpPr>
          <p:cNvPr id="369666" name="Group 3"/>
          <p:cNvGrpSpPr>
            <a:grpSpLocks/>
          </p:cNvGrpSpPr>
          <p:nvPr/>
        </p:nvGrpSpPr>
        <p:grpSpPr bwMode="auto">
          <a:xfrm>
            <a:off x="-457200" y="2598738"/>
            <a:ext cx="3733800" cy="4335462"/>
            <a:chOff x="-192" y="1637"/>
            <a:chExt cx="2352" cy="2731"/>
          </a:xfrm>
        </p:grpSpPr>
        <p:pic>
          <p:nvPicPr>
            <p:cNvPr id="369679"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l="-6522"/>
            <a:stretch>
              <a:fillRect/>
            </a:stretch>
          </p:blipFill>
          <p:spPr bwMode="auto">
            <a:xfrm>
              <a:off x="-192" y="1637"/>
              <a:ext cx="2352" cy="26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9680" name="Text Box 5"/>
            <p:cNvSpPr txBox="1">
              <a:spLocks noChangeArrowheads="1"/>
            </p:cNvSpPr>
            <p:nvPr/>
          </p:nvSpPr>
          <p:spPr bwMode="auto">
            <a:xfrm>
              <a:off x="1536" y="4080"/>
              <a:ext cx="618" cy="2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charset="0"/>
                  <a:ea typeface="ＭＳ Ｐゴシック" charset="0"/>
                </a:rPr>
                <a:t>中国</a:t>
              </a:r>
            </a:p>
          </p:txBody>
        </p:sp>
      </p:grpSp>
      <p:grpSp>
        <p:nvGrpSpPr>
          <p:cNvPr id="369667" name="Group 6"/>
          <p:cNvGrpSpPr>
            <a:grpSpLocks/>
          </p:cNvGrpSpPr>
          <p:nvPr/>
        </p:nvGrpSpPr>
        <p:grpSpPr bwMode="auto">
          <a:xfrm>
            <a:off x="2819400" y="0"/>
            <a:ext cx="3048000" cy="4191000"/>
            <a:chOff x="0" y="336"/>
            <a:chExt cx="1920" cy="2640"/>
          </a:xfrm>
        </p:grpSpPr>
        <p:pic>
          <p:nvPicPr>
            <p:cNvPr id="369677" name="Picture 7"/>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336"/>
              <a:ext cx="1920" cy="2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9678" name="Text Box 8"/>
            <p:cNvSpPr txBox="1">
              <a:spLocks noChangeArrowheads="1"/>
            </p:cNvSpPr>
            <p:nvPr/>
          </p:nvSpPr>
          <p:spPr bwMode="auto">
            <a:xfrm>
              <a:off x="0" y="2640"/>
              <a:ext cx="1200" cy="2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charset="0"/>
                  <a:ea typeface="ＭＳ Ｐゴシック" charset="0"/>
                </a:rPr>
                <a:t>巴比</a:t>
              </a:r>
              <a:r>
                <a:rPr kumimoji="0" lang="zh-CN" altLang="en-US" sz="2400" b="1" i="0" u="none" strike="noStrike" kern="1200" cap="none" spc="0" normalizeH="0" baseline="0" noProof="0">
                  <a:ln>
                    <a:noFill/>
                  </a:ln>
                  <a:solidFill>
                    <a:srgbClr val="000000"/>
                  </a:solidFill>
                  <a:effectLst/>
                  <a:uLnTx/>
                  <a:uFillTx/>
                  <a:latin typeface="Times New Roman" charset="0"/>
                  <a:ea typeface="华文细黑" charset="0"/>
                  <a:cs typeface="华文细黑" charset="0"/>
                </a:rPr>
                <a:t>伦</a:t>
              </a:r>
              <a:endParaRPr kumimoji="0" lang="zh-CN" alt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69668" name="Group 9"/>
          <p:cNvGrpSpPr>
            <a:grpSpLocks/>
          </p:cNvGrpSpPr>
          <p:nvPr/>
        </p:nvGrpSpPr>
        <p:grpSpPr bwMode="auto">
          <a:xfrm>
            <a:off x="6148388" y="3657600"/>
            <a:ext cx="3071812" cy="4267200"/>
            <a:chOff x="3120" y="1824"/>
            <a:chExt cx="1935" cy="2688"/>
          </a:xfrm>
        </p:grpSpPr>
        <p:pic>
          <p:nvPicPr>
            <p:cNvPr id="369675" name="Picture 10"/>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120" y="1824"/>
              <a:ext cx="1935" cy="2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9676" name="Text Box 11"/>
            <p:cNvSpPr txBox="1">
              <a:spLocks noChangeArrowheads="1"/>
            </p:cNvSpPr>
            <p:nvPr/>
          </p:nvSpPr>
          <p:spPr bwMode="auto">
            <a:xfrm>
              <a:off x="3168" y="1824"/>
              <a:ext cx="816" cy="2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charset="0"/>
                  <a:ea typeface="ＭＳ Ｐゴシック" charset="0"/>
                </a:rPr>
                <a:t>墨西哥</a:t>
              </a:r>
            </a:p>
          </p:txBody>
        </p:sp>
      </p:grpSp>
      <p:sp>
        <p:nvSpPr>
          <p:cNvPr id="503814" name="WordArt 12"/>
          <p:cNvSpPr>
            <a:spLocks noChangeArrowheads="1" noChangeShapeType="1" noTextEdit="1"/>
          </p:cNvSpPr>
          <p:nvPr/>
        </p:nvSpPr>
        <p:spPr bwMode="auto">
          <a:xfrm>
            <a:off x="152400" y="1171575"/>
            <a:ext cx="3733800" cy="2028825"/>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Arial" panose="020B0604020202020204" pitchFamily="34" charset="0"/>
                <a:ea typeface="Impact"/>
                <a:cs typeface="Arial" panose="020B0604020202020204" pitchFamily="34" charset="0"/>
              </a:rPr>
              <a:t>270 </a:t>
            </a:r>
            <a:r>
              <a:rPr kumimoji="0" lang="zh-CN" altLang="en-US"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华文黑体"/>
                <a:ea typeface="华文黑体"/>
                <a:cs typeface="华文黑体"/>
              </a:rPr>
              <a:t>个洪水传说</a:t>
            </a:r>
            <a:endParaRPr kumimoji="0" lang="en-US"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华文黑体"/>
              <a:ea typeface="华文黑体"/>
              <a:cs typeface="华文黑体"/>
            </a:endParaRPr>
          </a:p>
        </p:txBody>
      </p:sp>
      <p:grpSp>
        <p:nvGrpSpPr>
          <p:cNvPr id="369670" name="Group 13"/>
          <p:cNvGrpSpPr>
            <a:grpSpLocks/>
          </p:cNvGrpSpPr>
          <p:nvPr/>
        </p:nvGrpSpPr>
        <p:grpSpPr bwMode="auto">
          <a:xfrm>
            <a:off x="6096000" y="-152400"/>
            <a:ext cx="2533650" cy="3581400"/>
            <a:chOff x="4080" y="-96"/>
            <a:chExt cx="1596" cy="2256"/>
          </a:xfrm>
        </p:grpSpPr>
        <p:pic>
          <p:nvPicPr>
            <p:cNvPr id="369673" name="Picture 14"/>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080" y="-96"/>
              <a:ext cx="1596" cy="22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9674" name="Text Box 15"/>
            <p:cNvSpPr txBox="1">
              <a:spLocks noChangeArrowheads="1"/>
            </p:cNvSpPr>
            <p:nvPr/>
          </p:nvSpPr>
          <p:spPr bwMode="auto">
            <a:xfrm>
              <a:off x="4098" y="1872"/>
              <a:ext cx="692" cy="2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charset="0"/>
                  <a:ea typeface="ＭＳ Ｐゴシック" charset="0"/>
                </a:rPr>
                <a:t>夏威夷</a:t>
              </a:r>
            </a:p>
          </p:txBody>
        </p:sp>
      </p:grpSp>
      <p:sp>
        <p:nvSpPr>
          <p:cNvPr id="369671" name="Text Box 16"/>
          <p:cNvSpPr txBox="1">
            <a:spLocks noChangeArrowheads="1"/>
          </p:cNvSpPr>
          <p:nvPr/>
        </p:nvSpPr>
        <p:spPr bwMode="auto">
          <a:xfrm>
            <a:off x="8578850" y="76200"/>
            <a:ext cx="6238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New Roman" charset="0"/>
                <a:ea typeface="ＭＳ Ｐゴシック" charset="0"/>
              </a:rPr>
              <a:t>83c</a:t>
            </a:r>
          </a:p>
        </p:txBody>
      </p:sp>
      <p:sp>
        <p:nvSpPr>
          <p:cNvPr id="369672" name="Text Box 17"/>
          <p:cNvSpPr txBox="1">
            <a:spLocks noChangeArrowheads="1"/>
          </p:cNvSpPr>
          <p:nvPr/>
        </p:nvSpPr>
        <p:spPr bwMode="auto">
          <a:xfrm>
            <a:off x="3276600" y="4286250"/>
            <a:ext cx="2819400" cy="210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ＭＳ Ｐゴシック" charset="0"/>
              </a:rPr>
              <a:t>共同点：</a:t>
            </a:r>
            <a:endParaRPr kumimoji="0" lang="en-US" altLang="zh-CN" sz="2400" b="1" i="0" u="none" strike="noStrike" kern="1200" cap="none" spc="0" normalizeH="0" baseline="0" noProof="0">
              <a:ln>
                <a:noFill/>
              </a:ln>
              <a:solidFill>
                <a:srgbClr val="FFFFFF"/>
              </a:solidFill>
              <a:effectLst/>
              <a:uLnTx/>
              <a:uFillTx/>
              <a:latin typeface="Times New Roman" charset="0"/>
              <a:ea typeface="ＭＳ Ｐゴシック" charset="0"/>
            </a:endParaRP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ＭＳ Ｐゴシック" charset="0"/>
              </a:rPr>
              <a:t>普世洪水</a:t>
            </a:r>
            <a:endParaRPr kumimoji="0" lang="en-US" altLang="zh-CN" sz="2400" b="1" i="0" u="none" strike="noStrike" kern="1200" cap="none" spc="0" normalizeH="0" baseline="0" noProof="0">
              <a:ln>
                <a:noFill/>
              </a:ln>
              <a:solidFill>
                <a:srgbClr val="FFFFFF"/>
              </a:solidFill>
              <a:effectLst/>
              <a:uLnTx/>
              <a:uFillTx/>
              <a:latin typeface="Times New Roman" charset="0"/>
              <a:ea typeface="ＭＳ Ｐゴシック" charset="0"/>
            </a:endParaRP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ＭＳ Ｐゴシック" charset="0"/>
              </a:rPr>
              <a:t>方舟被救</a:t>
            </a:r>
            <a:endParaRPr kumimoji="0" lang="en-US" altLang="zh-CN" sz="2400" b="1" i="0" u="none" strike="noStrike" kern="1200" cap="none" spc="0" normalizeH="0" baseline="0" noProof="0">
              <a:ln>
                <a:noFill/>
              </a:ln>
              <a:solidFill>
                <a:srgbClr val="FFFFFF"/>
              </a:solidFill>
              <a:effectLst/>
              <a:uLnTx/>
              <a:uFillTx/>
              <a:latin typeface="Times New Roman" charset="0"/>
              <a:ea typeface="ＭＳ Ｐゴシック" charset="0"/>
            </a:endParaRP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ＭＳ Ｐゴシック" charset="0"/>
              </a:rPr>
              <a:t>一家人在方舟中</a:t>
            </a:r>
            <a:endParaRPr kumimoji="0" lang="en-US" altLang="zh-CN" sz="2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spTree>
  </p:cSld>
  <p:clrMapOvr>
    <a:masterClrMapping/>
  </p:clrMapOvr>
  <p:transition spd="med">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27"/>
        <p:cNvGrpSpPr/>
        <p:nvPr/>
      </p:nvGrpSpPr>
      <p:grpSpPr>
        <a:xfrm>
          <a:off x="0" y="0"/>
          <a:ext cx="0" cy="0"/>
          <a:chOff x="0" y="0"/>
          <a:chExt cx="0" cy="0"/>
        </a:xfrm>
      </p:grpSpPr>
      <p:grpSp>
        <p:nvGrpSpPr>
          <p:cNvPr id="4428" name="Google Shape;4428;p617"/>
          <p:cNvGrpSpPr/>
          <p:nvPr/>
        </p:nvGrpSpPr>
        <p:grpSpPr>
          <a:xfrm>
            <a:off x="0" y="759023"/>
            <a:ext cx="9144000" cy="6102716"/>
            <a:chOff x="0" y="759023"/>
            <a:chExt cx="9144000" cy="6102716"/>
          </a:xfrm>
        </p:grpSpPr>
        <p:pic>
          <p:nvPicPr>
            <p:cNvPr id="4429" name="Google Shape;4429;p617"/>
            <p:cNvPicPr preferRelativeResize="0"/>
            <p:nvPr/>
          </p:nvPicPr>
          <p:blipFill rotWithShape="1">
            <a:blip r:embed="rId3">
              <a:alphaModFix/>
            </a:blip>
            <a:srcRect/>
            <a:stretch/>
          </p:blipFill>
          <p:spPr>
            <a:xfrm>
              <a:off x="0" y="759023"/>
              <a:ext cx="9144000" cy="6098977"/>
            </a:xfrm>
            <a:prstGeom prst="rect">
              <a:avLst/>
            </a:prstGeom>
            <a:noFill/>
            <a:ln>
              <a:noFill/>
            </a:ln>
          </p:spPr>
        </p:pic>
        <p:pic>
          <p:nvPicPr>
            <p:cNvPr id="4430" name="Google Shape;4430;p617"/>
            <p:cNvPicPr preferRelativeResize="0"/>
            <p:nvPr/>
          </p:nvPicPr>
          <p:blipFill rotWithShape="1">
            <a:blip r:embed="rId4">
              <a:alphaModFix/>
            </a:blip>
            <a:srcRect/>
            <a:stretch/>
          </p:blipFill>
          <p:spPr>
            <a:xfrm>
              <a:off x="6491110" y="6142072"/>
              <a:ext cx="2652889" cy="719667"/>
            </a:xfrm>
            <a:prstGeom prst="rect">
              <a:avLst/>
            </a:prstGeom>
            <a:noFill/>
            <a:ln>
              <a:noFill/>
            </a:ln>
          </p:spPr>
        </p:pic>
      </p:grpSp>
      <p:sp>
        <p:nvSpPr>
          <p:cNvPr id="4431" name="Google Shape;4431;p617"/>
          <p:cNvSpPr txBox="1">
            <a:spLocks noGrp="1"/>
          </p:cNvSpPr>
          <p:nvPr>
            <p:ph type="ctrTitle"/>
          </p:nvPr>
        </p:nvSpPr>
        <p:spPr>
          <a:xfrm>
            <a:off x="0" y="1095"/>
            <a:ext cx="9144000" cy="1646825"/>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a:lnSpc>
                <a:spcPct val="70000"/>
              </a:lnSpc>
            </a:pPr>
            <a:br>
              <a:rPr lang="en-US" dirty="0">
                <a:sym typeface="Arial"/>
              </a:rPr>
            </a:br>
            <a:r>
              <a:rPr lang="zh-CN" altLang="en-US" sz="4800" dirty="0"/>
              <a:t>你如何在这充满偶像的世界任然</a:t>
            </a:r>
            <a:br>
              <a:rPr lang="en-US" altLang="zh-CN" sz="4800" dirty="0"/>
            </a:br>
            <a:br>
              <a:rPr lang="en-US" altLang="zh-CN" sz="4800" dirty="0"/>
            </a:br>
            <a:r>
              <a:rPr lang="zh-CN" altLang="en-US" sz="4800" dirty="0"/>
              <a:t>对上帝</a:t>
            </a:r>
            <a:r>
              <a:rPr lang="zh-CN" altLang="en-US" sz="6600" dirty="0">
                <a:solidFill>
                  <a:srgbClr val="FFFF00"/>
                </a:solidFill>
              </a:rPr>
              <a:t>忠诚</a:t>
            </a:r>
            <a:r>
              <a:rPr lang="zh-CN" altLang="en-US" dirty="0"/>
              <a:t>？</a:t>
            </a:r>
            <a:br>
              <a:rPr lang="zh-CN" altLang="en-US" dirty="0"/>
            </a:br>
            <a:endParaRPr dirty="0"/>
          </a:p>
        </p:txBody>
      </p:sp>
      <p:sp>
        <p:nvSpPr>
          <p:cNvPr id="4432" name="Google Shape;4432;p617"/>
          <p:cNvSpPr txBox="1"/>
          <p:nvPr/>
        </p:nvSpPr>
        <p:spPr>
          <a:xfrm>
            <a:off x="3048001" y="2551043"/>
            <a:ext cx="3324087" cy="2308324"/>
          </a:xfrm>
          <a:prstGeom prst="rect">
            <a:avLst/>
          </a:prstGeom>
          <a:solidFill>
            <a:srgbClr val="FFABBA"/>
          </a:solidFill>
          <a:ln w="57150" cap="flat" cmpd="sng">
            <a:solidFill>
              <a:srgbClr val="C81234"/>
            </a:solidFill>
            <a:prstDash val="solid"/>
            <a:round/>
            <a:headEnd type="none" w="sm" len="sm"/>
            <a:tailEnd type="none" w="sm" len="sm"/>
          </a:ln>
        </p:spPr>
        <p:txBody>
          <a:bodyPr spcFirstLastPara="1" wrap="square" lIns="91425" tIns="45700" rIns="91425" bIns="45700" anchor="t" anchorCtr="0">
            <a:noAutofit/>
          </a:bodyPr>
          <a:lstStyle/>
          <a:p>
            <a:pPr algn="ctr">
              <a:buClr>
                <a:srgbClr val="C81234"/>
              </a:buClr>
              <a:buSzPts val="4800"/>
            </a:pPr>
            <a:r>
              <a:rPr lang="zh-CN" altLang="en-US" sz="6600" b="1" dirty="0">
                <a:solidFill>
                  <a:srgbClr val="C81234"/>
                </a:solidFill>
                <a:latin typeface="Arial" panose="020B0604020202020204" pitchFamily="34" charset="0"/>
                <a:cs typeface="Arial" panose="020B0604020202020204" pitchFamily="34" charset="0"/>
              </a:rPr>
              <a:t>心中的偶像</a:t>
            </a:r>
          </a:p>
          <a:p>
            <a:pPr marL="0" marR="0" lvl="0" indent="0" algn="ctr" rtl="0">
              <a:lnSpc>
                <a:spcPct val="100000"/>
              </a:lnSpc>
              <a:spcBef>
                <a:spcPts val="0"/>
              </a:spcBef>
              <a:spcAft>
                <a:spcPts val="0"/>
              </a:spcAft>
              <a:buClr>
                <a:srgbClr val="C81234"/>
              </a:buClr>
              <a:buSzPts val="4800"/>
              <a:buFont typeface="Arial"/>
              <a:buNone/>
            </a:pPr>
            <a:endParaRPr b="1" dirty="0">
              <a:latin typeface="Arial" panose="020B0604020202020204" pitchFamily="34" charset="0"/>
              <a:cs typeface="Arial" panose="020B0604020202020204" pitchFamily="34" charset="0"/>
            </a:endParaRPr>
          </a:p>
        </p:txBody>
      </p:sp>
      <p:sp>
        <p:nvSpPr>
          <p:cNvPr id="4433" name="Google Shape;4433;p617"/>
          <p:cNvSpPr txBox="1"/>
          <p:nvPr/>
        </p:nvSpPr>
        <p:spPr>
          <a:xfrm>
            <a:off x="0" y="5920006"/>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lvl="0" algn="r">
              <a:buClr>
                <a:srgbClr val="FFFFFF"/>
              </a:buClr>
              <a:buSzPts val="4800"/>
            </a:pPr>
            <a:endParaRP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500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433"/>
                                        </p:tgtEl>
                                        <p:attrNameLst>
                                          <p:attrName>style.visibility</p:attrName>
                                        </p:attrNameLst>
                                      </p:cBhvr>
                                      <p:to>
                                        <p:strVal val="visible"/>
                                      </p:to>
                                    </p:set>
                                    <p:animEffect transition="in" filter="fade">
                                      <p:cBhvr>
                                        <p:cTn id="11" dur="500"/>
                                        <p:tgtEl>
                                          <p:spTgt spid="4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zh-CN" altLang="en-US" sz="8800" dirty="0">
                <a:solidFill>
                  <a:schemeClr val="bg1"/>
                </a:solidFill>
                <a:ea typeface="Osaka" charset="0"/>
                <a:cs typeface="Arial" panose="020B0604020202020204" pitchFamily="34" charset="0"/>
              </a:rPr>
              <a:t>创世记</a:t>
            </a:r>
            <a:r>
              <a:rPr lang="en-US" sz="8800" dirty="0">
                <a:solidFill>
                  <a:schemeClr val="bg1"/>
                </a:solidFill>
                <a:ea typeface="Osaka" charset="0"/>
                <a:cs typeface="Arial" panose="020B0604020202020204" pitchFamily="34" charset="0"/>
              </a:rPr>
              <a:t> 9</a:t>
            </a:r>
          </a:p>
        </p:txBody>
      </p:sp>
    </p:spTree>
    <p:extLst>
      <p:ext uri="{BB962C8B-B14F-4D97-AF65-F5344CB8AC3E}">
        <p14:creationId xmlns:p14="http://schemas.microsoft.com/office/powerpoint/2010/main" val="37400264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0" y="0"/>
            <a:ext cx="91440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CN" altLang="en-US" dirty="0">
                <a:solidFill>
                  <a:srgbClr val="FFFFFF"/>
                </a:solidFill>
                <a:ea typeface="ＭＳ Ｐゴシック" charset="0"/>
                <a:cs typeface="Arial" panose="020B0604020202020204" pitchFamily="34" charset="0"/>
              </a:rPr>
              <a:t>挪亚并不完美</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33478" y="885333"/>
            <a:ext cx="9110522" cy="28357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en-US" sz="2800" b="1" u="none" strike="noStrike" kern="1200" cap="none" spc="30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Times New Roman" charset="0"/>
              </a:rPr>
              <a:t>“</a:t>
            </a:r>
            <a:r>
              <a:rPr kumimoji="0" lang="zh-CN" altLang="en-US" sz="2800" b="1" u="none" strike="noStrike" kern="1200" cap="none" spc="30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Times New Roman" charset="0"/>
              </a:rPr>
              <a:t>迦南的父亲含看见了自己父亲的下体，就去告诉在外面的两个弟兄。</a:t>
            </a:r>
            <a:r>
              <a:rPr kumimoji="0" lang="en-US" sz="2800" b="1" u="none" strike="noStrike" kern="1200" cap="none" spc="300" normalizeH="0" baseline="3000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Times New Roman" charset="0"/>
              </a:rPr>
              <a:t>23</a:t>
            </a:r>
            <a:r>
              <a:rPr kumimoji="0" lang="zh-CN" altLang="en-US" sz="2800" b="1" u="none" strike="noStrike" kern="1200" cap="none" spc="30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Times New Roman" charset="0"/>
              </a:rPr>
              <a:t>于是，闪和雅弗二人拿了件外衣，搭在自己的肩膀上，倒退着进去，盖上他们父亲的下体；因为他们背着脸，所以没有看见他们父亲的下体”</a:t>
            </a:r>
            <a:r>
              <a:rPr kumimoji="0" lang="en-US" sz="2800" b="1" u="none" strike="noStrike" kern="1200" cap="none" spc="30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Times New Roman" charset="0"/>
              </a:rPr>
              <a:t> (9:22-23 </a:t>
            </a:r>
            <a:r>
              <a:rPr kumimoji="0" lang="en-US" altLang="zh-CN" sz="2400" b="1" u="none" strike="noStrike" kern="1200" cap="none" spc="30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Times New Roman" charset="0"/>
              </a:rPr>
              <a:t>CNV</a:t>
            </a:r>
            <a:r>
              <a:rPr kumimoji="0" lang="en-US" sz="2800" b="1" u="none" strike="noStrike" kern="1200" cap="none" spc="30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Times New Roman" charset="0"/>
              </a:rPr>
              <a:t>).</a:t>
            </a:r>
          </a:p>
        </p:txBody>
      </p:sp>
      <p:pic>
        <p:nvPicPr>
          <p:cNvPr id="9" name="Picture 8"/>
          <p:cNvPicPr>
            <a:picLocks noChangeAspect="1"/>
          </p:cNvPicPr>
          <p:nvPr/>
        </p:nvPicPr>
        <p:blipFill>
          <a:blip r:embed="rId3"/>
          <a:stretch>
            <a:fillRect/>
          </a:stretch>
        </p:blipFill>
        <p:spPr>
          <a:xfrm>
            <a:off x="33478" y="3307993"/>
            <a:ext cx="5783122" cy="3516138"/>
          </a:xfrm>
          <a:prstGeom prst="rect">
            <a:avLst/>
          </a:prstGeom>
        </p:spPr>
      </p:pic>
    </p:spTree>
    <p:extLst>
      <p:ext uri="{BB962C8B-B14F-4D97-AF65-F5344CB8AC3E}">
        <p14:creationId xmlns:p14="http://schemas.microsoft.com/office/powerpoint/2010/main" val="38166680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zh-CN" altLang="en-US" sz="8800" dirty="0">
                <a:solidFill>
                  <a:schemeClr val="bg1"/>
                </a:solidFill>
                <a:ea typeface="Osaka" charset="0"/>
                <a:cs typeface="Arial" panose="020B0604020202020204" pitchFamily="34" charset="0"/>
              </a:rPr>
              <a:t>创世记</a:t>
            </a:r>
            <a:r>
              <a:rPr lang="en-US" sz="8800" dirty="0">
                <a:solidFill>
                  <a:schemeClr val="bg1"/>
                </a:solidFill>
                <a:ea typeface="Osaka" charset="0"/>
                <a:cs typeface="Arial" panose="020B0604020202020204" pitchFamily="34" charset="0"/>
              </a:rPr>
              <a:t> 10</a:t>
            </a:r>
          </a:p>
        </p:txBody>
      </p:sp>
    </p:spTree>
    <p:extLst>
      <p:ext uri="{BB962C8B-B14F-4D97-AF65-F5344CB8AC3E}">
        <p14:creationId xmlns:p14="http://schemas.microsoft.com/office/powerpoint/2010/main" val="13879099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l="9489" r="2190"/>
          <a:stretch>
            <a:fillRect/>
          </a:stretch>
        </p:blipFill>
        <p:spPr bwMode="auto">
          <a:xfrm>
            <a:off x="0" y="0"/>
            <a:ext cx="9220200" cy="6908800"/>
          </a:xfrm>
          <a:prstGeom prst="rect">
            <a:avLst/>
          </a:prstGeom>
          <a:noFill/>
          <a:ln w="9525">
            <a:noFill/>
            <a:miter lim="800000"/>
            <a:headEnd/>
            <a:tailEnd/>
          </a:ln>
          <a:effectLst>
            <a:outerShdw blurRad="63500" dist="38099" dir="2700000" algn="ctr" rotWithShape="0">
              <a:schemeClr val="tx1">
                <a:alpha val="74998"/>
              </a:schemeClr>
            </a:outerShdw>
          </a:effectLst>
        </p:spPr>
      </p:pic>
      <p:sp>
        <p:nvSpPr>
          <p:cNvPr id="612355" name="Rectangle 3"/>
          <p:cNvSpPr>
            <a:spLocks noGrp="1" noChangeArrowheads="1"/>
          </p:cNvSpPr>
          <p:nvPr>
            <p:ph type="title" idx="4294967295"/>
          </p:nvPr>
        </p:nvSpPr>
        <p:spPr>
          <a:xfrm>
            <a:off x="533400" y="0"/>
            <a:ext cx="7772400" cy="838200"/>
          </a:xfrm>
          <a:solidFill>
            <a:schemeClr val="tx1"/>
          </a:solidFill>
          <a:effectLst>
            <a:outerShdw blurRad="63500" dist="38099" dir="2700000" algn="ctr" rotWithShape="0">
              <a:schemeClr val="tx1">
                <a:alpha val="74998"/>
              </a:schemeClr>
            </a:outerShdw>
          </a:effectLst>
        </p:spPr>
        <p:txBody>
          <a:bodyPr/>
          <a:lstStyle/>
          <a:p>
            <a:r>
              <a:rPr lang="ja-JP" altLang="en-US" sz="5400" dirty="0"/>
              <a:t>国家表</a:t>
            </a:r>
          </a:p>
        </p:txBody>
      </p:sp>
      <p:sp>
        <p:nvSpPr>
          <p:cNvPr id="612356" name="Text Box 4"/>
          <p:cNvSpPr txBox="1">
            <a:spLocks noChangeArrowheads="1"/>
          </p:cNvSpPr>
          <p:nvPr/>
        </p:nvSpPr>
        <p:spPr bwMode="auto">
          <a:xfrm>
            <a:off x="3916098" y="1676400"/>
            <a:ext cx="100700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挪亚</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612357" name="Text Box 5"/>
          <p:cNvSpPr txBox="1">
            <a:spLocks noChangeArrowheads="1"/>
          </p:cNvSpPr>
          <p:nvPr/>
        </p:nvSpPr>
        <p:spPr bwMode="auto">
          <a:xfrm>
            <a:off x="748171" y="3124200"/>
            <a:ext cx="1021434"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ＭＳ Ｐゴシック" pitchFamily="-112" charset="-128"/>
              </a:rPr>
              <a:t>雅弗</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612358" name="Text Box 6"/>
          <p:cNvSpPr txBox="1">
            <a:spLocks noChangeArrowheads="1"/>
          </p:cNvSpPr>
          <p:nvPr/>
        </p:nvSpPr>
        <p:spPr bwMode="auto">
          <a:xfrm>
            <a:off x="4118869" y="3124200"/>
            <a:ext cx="60305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ＭＳ Ｐゴシック" pitchFamily="-112" charset="-128"/>
              </a:rPr>
              <a:t>含</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612359" name="Text Box 7"/>
          <p:cNvSpPr txBox="1">
            <a:spLocks noChangeArrowheads="1"/>
          </p:cNvSpPr>
          <p:nvPr/>
        </p:nvSpPr>
        <p:spPr bwMode="auto">
          <a:xfrm>
            <a:off x="7374870" y="3124200"/>
            <a:ext cx="59503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rPr>
              <a:t>闪</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endParaRPr>
          </a:p>
        </p:txBody>
      </p:sp>
      <p:sp>
        <p:nvSpPr>
          <p:cNvPr id="612360" name="Text Box 8"/>
          <p:cNvSpPr txBox="1">
            <a:spLocks noChangeArrowheads="1"/>
          </p:cNvSpPr>
          <p:nvPr/>
        </p:nvSpPr>
        <p:spPr bwMode="auto">
          <a:xfrm>
            <a:off x="692172" y="4038600"/>
            <a:ext cx="143981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ＭＳ Ｐゴシック" pitchFamily="-112" charset="-128"/>
              </a:rPr>
              <a:t>白种人</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612361" name="Text Box 9"/>
          <p:cNvSpPr txBox="1">
            <a:spLocks noChangeArrowheads="1"/>
          </p:cNvSpPr>
          <p:nvPr/>
        </p:nvSpPr>
        <p:spPr bwMode="auto">
          <a:xfrm>
            <a:off x="3702866" y="4038600"/>
            <a:ext cx="143981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ＭＳ Ｐゴシック" pitchFamily="-112" charset="-128"/>
              </a:rPr>
              <a:t>迦南人</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612362" name="Text Box 10"/>
          <p:cNvSpPr txBox="1">
            <a:spLocks noChangeArrowheads="1"/>
          </p:cNvSpPr>
          <p:nvPr/>
        </p:nvSpPr>
        <p:spPr bwMode="auto">
          <a:xfrm>
            <a:off x="6739358" y="4038600"/>
            <a:ext cx="185018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rPr>
              <a:t>闪米特人</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endParaRPr>
          </a:p>
        </p:txBody>
      </p:sp>
      <p:sp>
        <p:nvSpPr>
          <p:cNvPr id="612363" name="Text Box 11"/>
          <p:cNvSpPr txBox="1">
            <a:spLocks noChangeArrowheads="1"/>
          </p:cNvSpPr>
          <p:nvPr/>
        </p:nvSpPr>
        <p:spPr bwMode="auto">
          <a:xfrm>
            <a:off x="490918" y="5105400"/>
            <a:ext cx="1858201"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ＭＳ Ｐゴシック" pitchFamily="-112" charset="-128"/>
              </a:rPr>
              <a:t>欧洲人和</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ＭＳ Ｐゴシック" pitchFamily="-112" charset="-128"/>
              </a:rPr>
              <a:t>东印度人</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612364" name="Text Box 12"/>
          <p:cNvSpPr txBox="1">
            <a:spLocks noChangeArrowheads="1"/>
          </p:cNvSpPr>
          <p:nvPr/>
        </p:nvSpPr>
        <p:spPr bwMode="auto">
          <a:xfrm>
            <a:off x="3503199" y="5105400"/>
            <a:ext cx="1858201"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ＭＳ Ｐゴシック" pitchFamily="-112" charset="-128"/>
              </a:rPr>
              <a:t>非洲人和</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ＭＳ Ｐゴシック" pitchFamily="-112" charset="-128"/>
              </a:rPr>
              <a:t> 亚洲人</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612365" name="Text Box 13"/>
          <p:cNvSpPr txBox="1">
            <a:spLocks noChangeArrowheads="1"/>
          </p:cNvSpPr>
          <p:nvPr/>
        </p:nvSpPr>
        <p:spPr bwMode="auto">
          <a:xfrm>
            <a:off x="6684793" y="5105400"/>
            <a:ext cx="1972015"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rPr>
              <a:t>犹太人</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rPr>
              <a:t> 阿拉伯人</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endParaRPr>
          </a:p>
        </p:txBody>
      </p:sp>
      <p:sp>
        <p:nvSpPr>
          <p:cNvPr id="193549"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93550"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93551"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93552" name="Text Box 17"/>
          <p:cNvSpPr txBox="1">
            <a:spLocks noChangeArrowheads="1"/>
          </p:cNvSpPr>
          <p:nvPr/>
        </p:nvSpPr>
        <p:spPr bwMode="auto">
          <a:xfrm>
            <a:off x="8082696" y="-1116139"/>
            <a:ext cx="126218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OTB 60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Pt. 6</a:t>
            </a:r>
          </a:p>
        </p:txBody>
      </p:sp>
      <p:sp>
        <p:nvSpPr>
          <p:cNvPr id="612376" name="Text Box 24"/>
          <p:cNvSpPr txBox="1">
            <a:spLocks noChangeArrowheads="1"/>
          </p:cNvSpPr>
          <p:nvPr/>
        </p:nvSpPr>
        <p:spPr bwMode="auto">
          <a:xfrm>
            <a:off x="6689725" y="6281738"/>
            <a:ext cx="1930337"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FFFFFF"/>
                </a:solidFill>
                <a:effectLst/>
                <a:uLnTx/>
                <a:uFillTx/>
                <a:latin typeface="Times New Roman" pitchFamily="-112" charset="0"/>
                <a:ea typeface="ＭＳ Ｐゴシック" pitchFamily="-112" charset="-128"/>
                <a:cs typeface="ＭＳ Ｐゴシック" pitchFamily="-112" charset="-128"/>
              </a:rPr>
              <a:t>创世记 </a:t>
            </a:r>
            <a:r>
              <a:rPr kumimoji="0" lang="en-US" sz="3200" b="1" i="0" u="none" strike="noStrike" kern="1200" cap="none" spc="0" normalizeH="0" baseline="0" noProof="0" dirty="0">
                <a:ln>
                  <a:noFill/>
                </a:ln>
                <a:solidFill>
                  <a:srgbClr val="FFFFFF"/>
                </a:solidFill>
                <a:effectLst/>
                <a:uLnTx/>
                <a:uFillTx/>
                <a:latin typeface="Times New Roman" pitchFamily="-112" charset="0"/>
                <a:ea typeface="ＭＳ Ｐゴシック" pitchFamily="-112" charset="-128"/>
                <a:cs typeface="ＭＳ Ｐゴシック" pitchFamily="-112" charset="-128"/>
              </a:rPr>
              <a:t>10</a:t>
            </a:r>
          </a:p>
        </p:txBody>
      </p:sp>
    </p:spTree>
    <p:extLst>
      <p:ext uri="{BB962C8B-B14F-4D97-AF65-F5344CB8AC3E}">
        <p14:creationId xmlns:p14="http://schemas.microsoft.com/office/powerpoint/2010/main" val="27483271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zh-CN" altLang="en-US" sz="8800" dirty="0">
                <a:solidFill>
                  <a:schemeClr val="bg1"/>
                </a:solidFill>
                <a:ea typeface="Osaka" charset="0"/>
                <a:cs typeface="Arial" panose="020B0604020202020204" pitchFamily="34" charset="0"/>
              </a:rPr>
              <a:t>创世记</a:t>
            </a:r>
            <a:r>
              <a:rPr lang="en-US" sz="8800" dirty="0">
                <a:solidFill>
                  <a:schemeClr val="bg1"/>
                </a:solidFill>
                <a:ea typeface="Osaka" charset="0"/>
                <a:cs typeface="Arial" panose="020B0604020202020204" pitchFamily="34" charset="0"/>
              </a:rPr>
              <a:t> 11</a:t>
            </a:r>
          </a:p>
        </p:txBody>
      </p:sp>
    </p:spTree>
    <p:extLst>
      <p:ext uri="{BB962C8B-B14F-4D97-AF65-F5344CB8AC3E}">
        <p14:creationId xmlns:p14="http://schemas.microsoft.com/office/powerpoint/2010/main" val="38969871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7" name="Picture 2" descr="4-11 Hello World 0228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2" name="Rectangle 4" hidden="1"/>
          <p:cNvSpPr>
            <a:spLocks noGrp="1" noChangeArrowheads="1"/>
          </p:cNvSpPr>
          <p:nvPr>
            <p:ph type="title" idx="4294967295"/>
          </p:nvPr>
        </p:nvSpPr>
        <p:spPr>
          <a:xfrm>
            <a:off x="0" y="274638"/>
            <a:ext cx="8229600" cy="1143000"/>
          </a:xfrm>
        </p:spPr>
        <p:txBody>
          <a:bodyPr rtlCol="0">
            <a:normAutofit/>
          </a:bodyPr>
          <a:lstStyle/>
          <a:p>
            <a:pPr eaLnBrk="1" hangingPunct="1">
              <a:defRPr/>
            </a:pPr>
            <a:r>
              <a:rPr lang="en-US">
                <a:effectLst>
                  <a:outerShdw blurRad="38100" dist="38100" dir="2700000" algn="tl">
                    <a:srgbClr val="000000"/>
                  </a:outerShdw>
                </a:effectLst>
              </a:rPr>
              <a:t>4-11 Hello World 02280</a:t>
            </a:r>
          </a:p>
        </p:txBody>
      </p:sp>
    </p:spTree>
    <p:extLst>
      <p:ext uri="{BB962C8B-B14F-4D97-AF65-F5344CB8AC3E}">
        <p14:creationId xmlns:p14="http://schemas.microsoft.com/office/powerpoint/2010/main" val="265191495"/>
      </p:ext>
    </p:extLst>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5" name="Picture 2" descr="4-07 Tower of Babel Map 02277"/>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6" name="Rectangle 4" hidden="1"/>
          <p:cNvSpPr>
            <a:spLocks noGrp="1" noChangeArrowheads="1"/>
          </p:cNvSpPr>
          <p:nvPr>
            <p:ph type="title" idx="4294967295"/>
          </p:nvPr>
        </p:nvSpPr>
        <p:spPr>
          <a:xfrm>
            <a:off x="0" y="274638"/>
            <a:ext cx="8229600" cy="1143000"/>
          </a:xfrm>
        </p:spPr>
        <p:txBody>
          <a:bodyPr>
            <a:normAutofit/>
          </a:bodyPr>
          <a:lstStyle/>
          <a:p>
            <a:pPr eaLnBrk="1" hangingPunct="1">
              <a:defRPr/>
            </a:pPr>
            <a:r>
              <a:rPr lang="en-US" dirty="0">
                <a:effectLst>
                  <a:outerShdw blurRad="38100" dist="38100" dir="2700000" algn="tl">
                    <a:srgbClr val="000000"/>
                  </a:outerShdw>
                </a:effectLst>
              </a:rPr>
              <a:t>4-07 Tower of Babel Map 02277</a:t>
            </a:r>
          </a:p>
        </p:txBody>
      </p:sp>
      <p:pic>
        <p:nvPicPr>
          <p:cNvPr id="456707" name="Picture 4" descr="\\.psf\Host\Users\mmurphy\Desktop\Tower of Babel Map 02277.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6708" name="TextBox 1"/>
          <p:cNvSpPr txBox="1">
            <a:spLocks noChangeArrowheads="1"/>
          </p:cNvSpPr>
          <p:nvPr/>
        </p:nvSpPr>
        <p:spPr bwMode="auto">
          <a:xfrm>
            <a:off x="0" y="76200"/>
            <a:ext cx="9144000" cy="1246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7500" b="1" kern="1200" dirty="0" err="1">
                <a:solidFill>
                  <a:srgbClr val="FFC000"/>
                </a:solidFill>
                <a:latin typeface="Arial" panose="020B0604020202020204" pitchFamily="34" charset="0"/>
                <a:cs typeface="Arial" panose="020B0604020202020204" pitchFamily="34" charset="0"/>
              </a:rPr>
              <a:t>巴别塔</a:t>
            </a:r>
            <a:endParaRPr kumimoji="0" lang="en-US" sz="7500" b="1"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456709" name="TextBox 5"/>
          <p:cNvSpPr txBox="1">
            <a:spLocks noChangeArrowheads="1"/>
          </p:cNvSpPr>
          <p:nvPr/>
        </p:nvSpPr>
        <p:spPr bwMode="auto">
          <a:xfrm>
            <a:off x="-25400" y="5951538"/>
            <a:ext cx="9144000" cy="82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800" b="1" u="none" strike="noStrike" kern="1200" cap="none" spc="0" normalizeH="0" baseline="0" noProof="0" dirty="0" err="1">
                <a:ln>
                  <a:noFill/>
                </a:ln>
                <a:solidFill>
                  <a:srgbClr val="FFC000"/>
                </a:solidFill>
                <a:effectLst/>
                <a:uLnTx/>
                <a:uFillTx/>
                <a:latin typeface="Arial" panose="020B0604020202020204" pitchFamily="34" charset="0"/>
                <a:ea typeface="ＭＳ Ｐゴシック" charset="0"/>
                <a:cs typeface="Arial" panose="020B0604020202020204" pitchFamily="34" charset="0"/>
              </a:rPr>
              <a:t>可能位置</a:t>
            </a:r>
            <a:endParaRPr kumimoji="0" lang="en-US" sz="4800" b="1"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6"/>
          <p:cNvSpPr txBox="1">
            <a:spLocks noChangeArrowheads="1"/>
          </p:cNvSpPr>
          <p:nvPr/>
        </p:nvSpPr>
        <p:spPr bwMode="auto">
          <a:xfrm>
            <a:off x="2743200" y="4038600"/>
            <a:ext cx="4876800" cy="486287"/>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lang="en-US" sz="3200" b="1" kern="120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巴别塔</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 name="TextBox 7"/>
          <p:cNvSpPr txBox="1"/>
          <p:nvPr/>
        </p:nvSpPr>
        <p:spPr>
          <a:xfrm>
            <a:off x="228600" y="3962400"/>
            <a:ext cx="2286000" cy="923330"/>
          </a:xfrm>
          <a:prstGeom prst="rect">
            <a:avLst/>
          </a:prstGeom>
          <a:noFill/>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5400" b="1" kern="1200" dirty="0" err="1">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伊拉克</a:t>
            </a:r>
            <a:endParaRPr kumimoji="0" lang="en-US" sz="5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19628156"/>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14">
            <a:extLst>
              <a:ext uri="{FF2B5EF4-FFF2-40B4-BE49-F238E27FC236}">
                <a16:creationId xmlns:a16="http://schemas.microsoft.com/office/drawing/2014/main" id="{F8BD001B-ECF0-8F3C-D3A6-3B7DEB8ADDB9}"/>
              </a:ext>
            </a:extLst>
          </p:cNvPr>
          <p:cNvSpPr>
            <a:spLocks noChangeArrowheads="1"/>
          </p:cNvSpPr>
          <p:nvPr/>
        </p:nvSpPr>
        <p:spPr bwMode="auto">
          <a:xfrm>
            <a:off x="225318" y="3783008"/>
            <a:ext cx="8229600" cy="917079"/>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FF00FF"/>
              </a:gs>
              <a:gs pos="100000">
                <a:srgbClr val="FF00FF">
                  <a:gamma/>
                  <a:shade val="46275"/>
                  <a:invGamma/>
                </a:srgbClr>
              </a:gs>
            </a:gsLst>
            <a:path path="rect">
              <a:fillToRect l="50000" t="50000" r="50000" b="50000"/>
            </a:path>
          </a:gradFill>
          <a:ln w="9525">
            <a:noFill/>
            <a:miter lim="800000"/>
            <a:headEnd/>
            <a:tailEnd/>
          </a:ln>
          <a:effectLst>
            <a:outerShdw blurRad="63500" dist="35921" dir="2700000" algn="ctr" rotWithShape="0">
              <a:srgbClr val="000000">
                <a:alpha val="74998"/>
              </a:srgbClr>
            </a:outerShdw>
          </a:effectLst>
        </p:spPr>
        <p:txBody>
          <a:bodyPr>
            <a:spAutoFit/>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ＭＳ Ｐゴシック" pitchFamily="-112" charset="-128"/>
            </a:endParaRPr>
          </a:p>
        </p:txBody>
      </p:sp>
      <p:sp>
        <p:nvSpPr>
          <p:cNvPr id="416769" name="Rectangle 2"/>
          <p:cNvSpPr>
            <a:spLocks noGrp="1" noChangeArrowheads="1"/>
          </p:cNvSpPr>
          <p:nvPr>
            <p:ph type="title"/>
          </p:nvPr>
        </p:nvSpPr>
        <p:spPr>
          <a:xfrm>
            <a:off x="371678" y="4860075"/>
            <a:ext cx="3390900" cy="1981200"/>
          </a:xfrm>
        </p:spPr>
        <p:txBody>
          <a:bodyPr/>
          <a:lstStyle/>
          <a:p>
            <a:pPr eaLnBrk="1" hangingPunct="1"/>
            <a:r>
              <a:rPr lang="zh-CN" altLang="en-US" b="1" dirty="0">
                <a:solidFill>
                  <a:schemeClr val="bg1"/>
                </a:solidFill>
                <a:latin typeface="Times New Roman" charset="0"/>
                <a:ea typeface="SimSun" charset="0"/>
                <a:cs typeface="SimSun" charset="0"/>
              </a:rPr>
              <a:t>创世记</a:t>
            </a:r>
            <a:r>
              <a:rPr lang="en-US" altLang="zh-CN" b="1" dirty="0">
                <a:solidFill>
                  <a:schemeClr val="bg1"/>
                </a:solidFill>
                <a:latin typeface="Times New Roman" charset="0"/>
                <a:ea typeface="SimSun" charset="0"/>
                <a:cs typeface="SimSun" charset="0"/>
              </a:rPr>
              <a:t>1-11</a:t>
            </a:r>
            <a:r>
              <a:rPr lang="zh-CN" altLang="en-US" b="1" dirty="0">
                <a:solidFill>
                  <a:schemeClr val="bg1"/>
                </a:solidFill>
                <a:latin typeface="Times New Roman" charset="0"/>
                <a:ea typeface="SimSun" charset="0"/>
                <a:cs typeface="SimSun" charset="0"/>
              </a:rPr>
              <a:t>中的循环</a:t>
            </a:r>
            <a:endParaRPr lang="en-US" altLang="zh-CN" b="1" dirty="0">
              <a:solidFill>
                <a:schemeClr val="bg1"/>
              </a:solidFill>
              <a:latin typeface="Times New Roman" charset="0"/>
              <a:ea typeface="SimSun" charset="0"/>
              <a:cs typeface="SimSun" charset="0"/>
            </a:endParaRPr>
          </a:p>
        </p:txBody>
      </p:sp>
      <p:sp>
        <p:nvSpPr>
          <p:cNvPr id="301063" name="Text Box 7"/>
          <p:cNvSpPr txBox="1">
            <a:spLocks noChangeArrowheads="1"/>
          </p:cNvSpPr>
          <p:nvPr/>
        </p:nvSpPr>
        <p:spPr bwMode="auto">
          <a:xfrm>
            <a:off x="623710" y="406754"/>
            <a:ext cx="1883028" cy="1311275"/>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a:effectLst>
            <a:outerShdw blurRad="63500" dist="38099" dir="2700000" algn="ctr" rotWithShape="0">
              <a:srgbClr val="000000">
                <a:alpha val="74998"/>
              </a:srgbClr>
            </a:outerShdw>
          </a:effectLst>
        </p:spPr>
        <p:txBody>
          <a:bodyPr wrap="squar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创造，使</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管理</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1:1-2:3</a:t>
            </a:r>
          </a:p>
        </p:txBody>
      </p:sp>
      <p:sp>
        <p:nvSpPr>
          <p:cNvPr id="301077" name="Text Box 21"/>
          <p:cNvSpPr txBox="1">
            <a:spLocks noChangeArrowheads="1"/>
          </p:cNvSpPr>
          <p:nvPr/>
        </p:nvSpPr>
        <p:spPr bwMode="auto">
          <a:xfrm>
            <a:off x="4492518" y="414238"/>
            <a:ext cx="1524000" cy="1311275"/>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全新</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开始</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8:20-9:17</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01079" name="Text Box 23"/>
          <p:cNvSpPr txBox="1">
            <a:spLocks noChangeArrowheads="1"/>
          </p:cNvSpPr>
          <p:nvPr/>
        </p:nvSpPr>
        <p:spPr bwMode="auto">
          <a:xfrm>
            <a:off x="831639" y="3372106"/>
            <a:ext cx="1676400" cy="1311275"/>
          </a:xfrm>
          <a:prstGeom prst="rect">
            <a:avLst/>
          </a:prstGeom>
          <a:gradFill rotWithShape="0">
            <a:gsLst>
              <a:gs pos="0">
                <a:srgbClr val="FF00FF"/>
              </a:gs>
              <a:gs pos="100000">
                <a:srgbClr val="FF00FF">
                  <a:gamma/>
                  <a:shade val="46275"/>
                  <a:invGamma/>
                </a:srgbClr>
              </a:gs>
            </a:gsLst>
            <a:path path="shape">
              <a:fillToRect l="50000" t="50000" r="50000" b="50000"/>
            </a:path>
          </a:gra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亚当</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后裔</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5</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01080" name="Text Box 24"/>
          <p:cNvSpPr txBox="1">
            <a:spLocks noChangeArrowheads="1"/>
          </p:cNvSpPr>
          <p:nvPr/>
        </p:nvSpPr>
        <p:spPr bwMode="auto">
          <a:xfrm>
            <a:off x="39344" y="1893152"/>
            <a:ext cx="1533525" cy="1373187"/>
          </a:xfrm>
          <a:prstGeom prst="rect">
            <a:avLst/>
          </a:prstGeom>
          <a:gradFill>
            <a:gsLst>
              <a:gs pos="28000">
                <a:srgbClr val="A67E14"/>
              </a:gs>
              <a:gs pos="100000">
                <a:srgbClr val="FF6700"/>
              </a:gs>
            </a:gsLst>
            <a:path path="shape">
              <a:fillToRect l="50000" t="50000" r="50000" b="50000"/>
            </a:path>
          </a:gradFill>
          <a:ln w="9525">
            <a:noFill/>
            <a:miter lim="800000"/>
            <a:headEnd/>
            <a:tailEnd/>
          </a:ln>
          <a:effectLst>
            <a:outerShdw blurRad="63500" dist="38099"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世界的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失败</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6:1-8:19</a:t>
            </a:r>
          </a:p>
        </p:txBody>
      </p:sp>
      <p:sp>
        <p:nvSpPr>
          <p:cNvPr id="301081" name="Text Box 25"/>
          <p:cNvSpPr txBox="1">
            <a:spLocks noChangeArrowheads="1"/>
          </p:cNvSpPr>
          <p:nvPr/>
        </p:nvSpPr>
        <p:spPr bwMode="auto">
          <a:xfrm>
            <a:off x="7466748" y="416097"/>
            <a:ext cx="1508125" cy="1311275"/>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全新</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开始</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11:10-26</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01083" name="Text Box 27"/>
          <p:cNvSpPr txBox="1">
            <a:spLocks noChangeArrowheads="1"/>
          </p:cNvSpPr>
          <p:nvPr/>
        </p:nvSpPr>
        <p:spPr bwMode="auto">
          <a:xfrm>
            <a:off x="4340118" y="3451957"/>
            <a:ext cx="1676400" cy="1311275"/>
          </a:xfrm>
          <a:prstGeom prst="rect">
            <a:avLst/>
          </a:prstGeom>
          <a:gradFill rotWithShape="0">
            <a:gsLst>
              <a:gs pos="0">
                <a:srgbClr val="FF00FF"/>
              </a:gs>
              <a:gs pos="100000">
                <a:srgbClr val="FF00FF">
                  <a:gamma/>
                  <a:shade val="46275"/>
                  <a:invGamma/>
                </a:srgbClr>
              </a:gs>
            </a:gsLst>
            <a:path path="shape">
              <a:fillToRect l="50000" t="50000" r="50000" b="50000"/>
            </a:path>
          </a:gra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诺亚</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后裔</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10</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01084" name="Text Box 28"/>
          <p:cNvSpPr txBox="1">
            <a:spLocks noChangeArrowheads="1"/>
          </p:cNvSpPr>
          <p:nvPr/>
        </p:nvSpPr>
        <p:spPr bwMode="auto">
          <a:xfrm>
            <a:off x="3920497" y="1987451"/>
            <a:ext cx="1281120" cy="1384995"/>
          </a:xfrm>
          <a:prstGeom prst="rect">
            <a:avLst/>
          </a:prstGeom>
          <a:gradFill>
            <a:gsLst>
              <a:gs pos="28000">
                <a:srgbClr val="A67E14"/>
              </a:gs>
              <a:gs pos="100000">
                <a:srgbClr val="FF6700"/>
              </a:gs>
            </a:gsLst>
            <a:path path="shape">
              <a:fillToRect l="50000" t="50000" r="50000" b="50000"/>
            </a:path>
          </a:gradFill>
          <a:ln w="9525">
            <a:noFill/>
            <a:miter lim="800000"/>
            <a:headEnd/>
            <a:tailEnd/>
          </a:ln>
          <a:effectLst>
            <a:outerShdw blurRad="63500" dist="38099" dir="2700000" algn="ctr" rotWithShape="0">
              <a:srgbClr val="000000">
                <a:alpha val="74998"/>
              </a:srgbClr>
            </a:outerShdw>
          </a:effectLst>
        </p:spPr>
        <p:txBody>
          <a:bodyPr wrap="none">
            <a:spAutoFit/>
          </a:bodyPr>
          <a:lstStyle>
            <a:defPPr marR="0" lvl="0" algn="l" rtl="0">
              <a:lnSpc>
                <a:spcPct val="100000"/>
              </a:lnSpc>
              <a:spcBef>
                <a:spcPts val="0"/>
              </a:spcBef>
              <a:spcAft>
                <a:spcPts val="0"/>
              </a:spcAft>
            </a:defPPr>
            <a:lvl1pPr marL="0" indent="0" algn="ctr" defTabSz="914400" eaLnBrk="0" fontAlgn="base" latinLnBrk="0" hangingPunct="0">
              <a:spcBef>
                <a:spcPct val="0"/>
              </a:spcBef>
              <a:spcAft>
                <a:spcPct val="0"/>
              </a:spcAft>
              <a:buClrTx/>
              <a:buSzTx/>
              <a:buFontTx/>
              <a:buNone/>
              <a:tabLst/>
              <a:defRPr kumimoji="0" sz="2800" b="1" kern="1200" spc="0" normalizeH="0" baseline="0">
                <a:ln>
                  <a:noFill/>
                </a:ln>
                <a:solidFill>
                  <a:srgbClr val="FFFFFF"/>
                </a:solidFill>
                <a:effectLst/>
                <a:uLnTx/>
                <a:uFillTx/>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r>
              <a:rPr lang="zh-CN" altLang="en-US" dirty="0">
                <a:latin typeface="Arial" panose="020B0604020202020204" pitchFamily="34" charset="0"/>
              </a:rPr>
              <a:t>世界的</a:t>
            </a:r>
          </a:p>
          <a:p>
            <a:r>
              <a:rPr lang="zh-CN" altLang="en-US" dirty="0">
                <a:latin typeface="Arial" panose="020B0604020202020204" pitchFamily="34" charset="0"/>
              </a:rPr>
              <a:t>失败</a:t>
            </a:r>
          </a:p>
          <a:p>
            <a:r>
              <a:rPr lang="en-US" altLang="zh-CN" dirty="0">
                <a:latin typeface="Arial" panose="020B0604020202020204" pitchFamily="34" charset="0"/>
              </a:rPr>
              <a:t>11:1-9</a:t>
            </a:r>
          </a:p>
        </p:txBody>
      </p:sp>
      <p:sp>
        <p:nvSpPr>
          <p:cNvPr id="416779" name="Text Box 30"/>
          <p:cNvSpPr txBox="1">
            <a:spLocks noChangeArrowheads="1"/>
          </p:cNvSpPr>
          <p:nvPr/>
        </p:nvSpPr>
        <p:spPr bwMode="auto">
          <a:xfrm>
            <a:off x="5676900" y="6434138"/>
            <a:ext cx="274786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改编自 </a:t>
            </a:r>
            <a:r>
              <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Mann</a:t>
            </a:r>
            <a:r>
              <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a:t>
            </a:r>
            <a:r>
              <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a:t>
            </a:r>
            <a:r>
              <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创世纪</a:t>
            </a:r>
            <a:r>
              <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a:t>
            </a:r>
            <a:r>
              <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a:t>
            </a:r>
            <a:r>
              <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13</a:t>
            </a:r>
          </a:p>
        </p:txBody>
      </p:sp>
      <p:sp>
        <p:nvSpPr>
          <p:cNvPr id="2" name="Text Box 28">
            <a:extLst>
              <a:ext uri="{FF2B5EF4-FFF2-40B4-BE49-F238E27FC236}">
                <a16:creationId xmlns:a16="http://schemas.microsoft.com/office/drawing/2014/main" id="{E8CD7419-6C6E-A535-4D8E-04A363B72531}"/>
              </a:ext>
            </a:extLst>
          </p:cNvPr>
          <p:cNvSpPr txBox="1">
            <a:spLocks noChangeArrowheads="1"/>
          </p:cNvSpPr>
          <p:nvPr/>
        </p:nvSpPr>
        <p:spPr bwMode="auto">
          <a:xfrm>
            <a:off x="1636659" y="1897765"/>
            <a:ext cx="1533525" cy="1323439"/>
          </a:xfrm>
          <a:prstGeom prst="rect">
            <a:avLst/>
          </a:prstGeom>
          <a:gradFill rotWithShape="0">
            <a:gsLst>
              <a:gs pos="0">
                <a:srgbClr val="850A1A"/>
              </a:gs>
              <a:gs pos="100000">
                <a:srgbClr val="850A1A">
                  <a:gamma/>
                  <a:shade val="46275"/>
                  <a:invGamma/>
                </a:srgbClr>
              </a:gs>
            </a:gsLst>
            <a:path path="shape">
              <a:fillToRect l="50000" t="50000" r="50000" b="50000"/>
            </a:path>
          </a:gradFill>
          <a:ln w="9525">
            <a:noFill/>
            <a:miter lim="800000"/>
            <a:headEnd/>
            <a:tailEnd/>
          </a:ln>
          <a:effectLst>
            <a:outerShdw blurRad="63500" dist="38099" dir="2700000" algn="ctr" rotWithShape="0">
              <a:srgbClr val="000000">
                <a:alpha val="74998"/>
              </a:srgbClr>
            </a:outerShdw>
          </a:effectLst>
        </p:spPr>
        <p:txBody>
          <a:bodyPr wrap="squar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lvl="0" algn="ctr" fontAlgn="base">
              <a:spcBef>
                <a:spcPct val="0"/>
              </a:spcBef>
              <a:spcAft>
                <a:spcPct val="0"/>
              </a:spcAft>
              <a:buClrTx/>
              <a:defRPr/>
            </a:pPr>
            <a:r>
              <a:rPr lang="zh-CN" altLang="en-US" sz="2800" b="1" kern="1200" dirty="0">
                <a:solidFill>
                  <a:srgbClr val="FFFFFF"/>
                </a:solidFill>
                <a:latin typeface="Arial" panose="020B0604020202020204" pitchFamily="34" charset="0"/>
                <a:ea typeface="SimSun" charset="0"/>
                <a:cs typeface="SimSun" charset="0"/>
              </a:rPr>
              <a:t>家庭的失败</a:t>
            </a:r>
            <a:endParaRPr lang="en-US" altLang="zh-CN" sz="2800" b="1" kern="1200" dirty="0">
              <a:solidFill>
                <a:srgbClr val="FFFFFF"/>
              </a:solidFill>
              <a:latin typeface="Arial" panose="020B0604020202020204" pitchFamily="34" charset="0"/>
            </a:endParaRPr>
          </a:p>
          <a:p>
            <a:pPr lvl="0" algn="ctr" fontAlgn="base">
              <a:spcBef>
                <a:spcPct val="0"/>
              </a:spcBef>
              <a:spcAft>
                <a:spcPct val="0"/>
              </a:spcAft>
              <a:buClrTx/>
              <a:defRPr/>
            </a:pPr>
            <a:r>
              <a:rPr lang="en-US" altLang="zh-CN" sz="2400" b="1" kern="1200" dirty="0">
                <a:solidFill>
                  <a:srgbClr val="FFFFFF"/>
                </a:solidFill>
                <a:latin typeface="Arial" panose="020B0604020202020204" pitchFamily="34" charset="0"/>
              </a:rPr>
              <a:t>2:4-4:26</a:t>
            </a:r>
          </a:p>
        </p:txBody>
      </p:sp>
      <p:sp>
        <p:nvSpPr>
          <p:cNvPr id="3" name="Text Box 28">
            <a:extLst>
              <a:ext uri="{FF2B5EF4-FFF2-40B4-BE49-F238E27FC236}">
                <a16:creationId xmlns:a16="http://schemas.microsoft.com/office/drawing/2014/main" id="{985FEF38-BBDE-6D84-958C-C31E9BF973EE}"/>
              </a:ext>
            </a:extLst>
          </p:cNvPr>
          <p:cNvSpPr txBox="1">
            <a:spLocks noChangeArrowheads="1"/>
          </p:cNvSpPr>
          <p:nvPr/>
        </p:nvSpPr>
        <p:spPr bwMode="auto">
          <a:xfrm>
            <a:off x="5361781" y="2015655"/>
            <a:ext cx="1524000" cy="1323439"/>
          </a:xfrm>
          <a:prstGeom prst="rect">
            <a:avLst/>
          </a:prstGeom>
          <a:gradFill rotWithShape="0">
            <a:gsLst>
              <a:gs pos="0">
                <a:srgbClr val="850A1A"/>
              </a:gs>
              <a:gs pos="100000">
                <a:srgbClr val="850A1A">
                  <a:gamma/>
                  <a:shade val="46275"/>
                  <a:invGamma/>
                </a:srgbClr>
              </a:gs>
            </a:gsLst>
            <a:path path="shape">
              <a:fillToRect l="50000" t="50000" r="50000" b="50000"/>
            </a:path>
          </a:gradFill>
          <a:ln w="9525">
            <a:noFill/>
            <a:miter lim="800000"/>
            <a:headEnd/>
            <a:tailEnd/>
          </a:ln>
          <a:effectLst>
            <a:outerShdw blurRad="63500" dist="38099" dir="2700000" algn="ctr" rotWithShape="0">
              <a:srgbClr val="000000">
                <a:alpha val="74998"/>
              </a:srgbClr>
            </a:outerShdw>
          </a:effectLst>
        </p:spPr>
        <p:txBody>
          <a:bodyPr wrap="squar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lvl="0" algn="ctr" fontAlgn="base">
              <a:spcBef>
                <a:spcPct val="0"/>
              </a:spcBef>
              <a:spcAft>
                <a:spcPct val="0"/>
              </a:spcAft>
              <a:buClrTx/>
              <a:defRPr/>
            </a:pPr>
            <a:r>
              <a:rPr lang="zh-CN" altLang="en-US" sz="2800" b="1" kern="1200" dirty="0">
                <a:solidFill>
                  <a:srgbClr val="FFFFFF"/>
                </a:solidFill>
                <a:latin typeface="Arial" panose="020B0604020202020204" pitchFamily="34" charset="0"/>
                <a:ea typeface="SimSun" charset="0"/>
                <a:cs typeface="SimSun" charset="0"/>
              </a:rPr>
              <a:t>家庭的失败</a:t>
            </a:r>
            <a:endParaRPr lang="en-US" altLang="zh-CN" sz="2800" b="1" kern="1200" dirty="0">
              <a:solidFill>
                <a:srgbClr val="FFFFFF"/>
              </a:solidFill>
              <a:latin typeface="Arial" panose="020B0604020202020204" pitchFamily="34" charset="0"/>
            </a:endParaRPr>
          </a:p>
          <a:p>
            <a:pPr lvl="0" algn="ctr" fontAlgn="base">
              <a:spcBef>
                <a:spcPct val="0"/>
              </a:spcBef>
              <a:spcAft>
                <a:spcPct val="0"/>
              </a:spcAft>
              <a:buClrTx/>
              <a:defRPr/>
            </a:pPr>
            <a:r>
              <a:rPr lang="en-US" altLang="zh-CN" sz="2400" b="1" kern="1200" dirty="0">
                <a:solidFill>
                  <a:srgbClr val="FFFFFF"/>
                </a:solidFill>
                <a:latin typeface="Arial" panose="020B0604020202020204" pitchFamily="34" charset="0"/>
              </a:rPr>
              <a:t>2:4-4:26</a:t>
            </a:r>
          </a:p>
        </p:txBody>
      </p:sp>
      <p:sp>
        <p:nvSpPr>
          <p:cNvPr id="5" name="Text Box 27">
            <a:extLst>
              <a:ext uri="{FF2B5EF4-FFF2-40B4-BE49-F238E27FC236}">
                <a16:creationId xmlns:a16="http://schemas.microsoft.com/office/drawing/2014/main" id="{0F062396-237A-3E13-7841-A3961CFC34E6}"/>
              </a:ext>
            </a:extLst>
          </p:cNvPr>
          <p:cNvSpPr txBox="1">
            <a:spLocks noChangeArrowheads="1"/>
          </p:cNvSpPr>
          <p:nvPr/>
        </p:nvSpPr>
        <p:spPr bwMode="auto">
          <a:xfrm>
            <a:off x="7298473" y="3427731"/>
            <a:ext cx="1676400" cy="1311275"/>
          </a:xfrm>
          <a:prstGeom prst="rect">
            <a:avLst/>
          </a:prstGeom>
          <a:gradFill rotWithShape="0">
            <a:gsLst>
              <a:gs pos="0">
                <a:srgbClr val="FF00FF"/>
              </a:gs>
              <a:gs pos="100000">
                <a:srgbClr val="FF00FF">
                  <a:gamma/>
                  <a:shade val="46275"/>
                  <a:invGamma/>
                </a:srgbClr>
              </a:gs>
            </a:gsLst>
            <a:path path="shape">
              <a:fillToRect l="50000" t="50000" r="50000" b="50000"/>
            </a:path>
          </a:gra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CN" altLang="en-US" sz="2800" b="1" kern="1200" noProof="0" dirty="0">
                <a:solidFill>
                  <a:srgbClr val="FFFFFF"/>
                </a:solidFill>
                <a:latin typeface="Arial" panose="020B0604020202020204" pitchFamily="34" charset="0"/>
              </a:rPr>
              <a:t>他拉</a:t>
            </a:r>
            <a:endParaRPr kumimoji="0" lang="zh-CN" alt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后裔</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11:10-26</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7" name="Text Box 17">
            <a:extLst>
              <a:ext uri="{FF2B5EF4-FFF2-40B4-BE49-F238E27FC236}">
                <a16:creationId xmlns:a16="http://schemas.microsoft.com/office/drawing/2014/main" id="{AF940D5A-0BB0-CD8C-FC7B-DB858393BB04}"/>
              </a:ext>
            </a:extLst>
          </p:cNvPr>
          <p:cNvSpPr txBox="1">
            <a:spLocks noChangeArrowheads="1"/>
          </p:cNvSpPr>
          <p:nvPr/>
        </p:nvSpPr>
        <p:spPr bwMode="auto">
          <a:xfrm>
            <a:off x="8004068" y="2271603"/>
            <a:ext cx="4508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altLang="zh-CN" sz="3600" b="1" dirty="0">
                <a:solidFill>
                  <a:srgbClr val="FFFFFF"/>
                </a:solidFill>
                <a:latin typeface="Arial" panose="020B0604020202020204" pitchFamily="34" charset="0"/>
              </a:rPr>
              <a:t>=</a:t>
            </a:r>
          </a:p>
        </p:txBody>
      </p:sp>
    </p:spTree>
    <p:extLst>
      <p:ext uri="{BB962C8B-B14F-4D97-AF65-F5344CB8AC3E}">
        <p14:creationId xmlns:p14="http://schemas.microsoft.com/office/powerpoint/2010/main" val="38633538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301063"/>
                                        </p:tgtEl>
                                        <p:attrNameLst>
                                          <p:attrName>style.visibility</p:attrName>
                                        </p:attrNameLst>
                                      </p:cBhvr>
                                      <p:to>
                                        <p:strVal val="visible"/>
                                      </p:to>
                                    </p:set>
                                    <p:animEffect transition="in" filter="fade">
                                      <p:cBhvr>
                                        <p:cTn id="7" dur="1000"/>
                                        <p:tgtEl>
                                          <p:spTgt spid="301063"/>
                                        </p:tgtEl>
                                      </p:cBhvr>
                                    </p:animEffect>
                                    <p:anim calcmode="lin" valueType="num">
                                      <p:cBhvr>
                                        <p:cTn id="8" dur="1000" fill="hold"/>
                                        <p:tgtEl>
                                          <p:spTgt spid="301063"/>
                                        </p:tgtEl>
                                        <p:attrNameLst>
                                          <p:attrName>ppt_x</p:attrName>
                                        </p:attrNameLst>
                                      </p:cBhvr>
                                      <p:tavLst>
                                        <p:tav tm="0">
                                          <p:val>
                                            <p:strVal val="#ppt_x-.1"/>
                                          </p:val>
                                        </p:tav>
                                        <p:tav tm="100000">
                                          <p:val>
                                            <p:strVal val="#ppt_x"/>
                                          </p:val>
                                        </p:tav>
                                      </p:tavLst>
                                    </p:anim>
                                    <p:anim calcmode="lin" valueType="num">
                                      <p:cBhvr>
                                        <p:cTn id="9" dur="1000" fill="hold"/>
                                        <p:tgtEl>
                                          <p:spTgt spid="301063"/>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grpId="0" nodeType="clickEffect">
                                  <p:stCondLst>
                                    <p:cond delay="0"/>
                                  </p:stCondLst>
                                  <p:iterate type="lt">
                                    <p:tmPct val="10000"/>
                                  </p:iterate>
                                  <p:childTnLst>
                                    <p:set>
                                      <p:cBhvr>
                                        <p:cTn id="13" dur="1" fill="hold">
                                          <p:stCondLst>
                                            <p:cond delay="0"/>
                                          </p:stCondLst>
                                        </p:cTn>
                                        <p:tgtEl>
                                          <p:spTgt spid="301079"/>
                                        </p:tgtEl>
                                        <p:attrNameLst>
                                          <p:attrName>style.visibility</p:attrName>
                                        </p:attrNameLst>
                                      </p:cBhvr>
                                      <p:to>
                                        <p:strVal val="visible"/>
                                      </p:to>
                                    </p:set>
                                    <p:animEffect transition="in" filter="fade">
                                      <p:cBhvr>
                                        <p:cTn id="14" dur="1000"/>
                                        <p:tgtEl>
                                          <p:spTgt spid="301079"/>
                                        </p:tgtEl>
                                      </p:cBhvr>
                                    </p:animEffect>
                                    <p:anim calcmode="lin" valueType="num">
                                      <p:cBhvr>
                                        <p:cTn id="15" dur="1000" fill="hold"/>
                                        <p:tgtEl>
                                          <p:spTgt spid="301079"/>
                                        </p:tgtEl>
                                        <p:attrNameLst>
                                          <p:attrName>ppt_x</p:attrName>
                                        </p:attrNameLst>
                                      </p:cBhvr>
                                      <p:tavLst>
                                        <p:tav tm="0">
                                          <p:val>
                                            <p:strVal val="#ppt_x-.1"/>
                                          </p:val>
                                        </p:tav>
                                        <p:tav tm="100000">
                                          <p:val>
                                            <p:strVal val="#ppt_x"/>
                                          </p:val>
                                        </p:tav>
                                      </p:tavLst>
                                    </p:anim>
                                    <p:anim calcmode="lin" valueType="num">
                                      <p:cBhvr>
                                        <p:cTn id="16" dur="1000" fill="hold"/>
                                        <p:tgtEl>
                                          <p:spTgt spid="301079"/>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0" presetClass="entr" presetSubtype="0" fill="hold" grpId="0" nodeType="clickEffect">
                                  <p:stCondLst>
                                    <p:cond delay="0"/>
                                  </p:stCondLst>
                                  <p:iterate type="lt">
                                    <p:tmPct val="10000"/>
                                  </p:iterate>
                                  <p:childTnLst>
                                    <p:set>
                                      <p:cBhvr>
                                        <p:cTn id="20" dur="1" fill="hold">
                                          <p:stCondLst>
                                            <p:cond delay="0"/>
                                          </p:stCondLst>
                                        </p:cTn>
                                        <p:tgtEl>
                                          <p:spTgt spid="301080"/>
                                        </p:tgtEl>
                                        <p:attrNameLst>
                                          <p:attrName>style.visibility</p:attrName>
                                        </p:attrNameLst>
                                      </p:cBhvr>
                                      <p:to>
                                        <p:strVal val="visible"/>
                                      </p:to>
                                    </p:set>
                                    <p:animEffect transition="in" filter="fade">
                                      <p:cBhvr>
                                        <p:cTn id="21" dur="1000"/>
                                        <p:tgtEl>
                                          <p:spTgt spid="301080"/>
                                        </p:tgtEl>
                                      </p:cBhvr>
                                    </p:animEffect>
                                    <p:anim calcmode="lin" valueType="num">
                                      <p:cBhvr>
                                        <p:cTn id="22" dur="1000" fill="hold"/>
                                        <p:tgtEl>
                                          <p:spTgt spid="301080"/>
                                        </p:tgtEl>
                                        <p:attrNameLst>
                                          <p:attrName>ppt_x</p:attrName>
                                        </p:attrNameLst>
                                      </p:cBhvr>
                                      <p:tavLst>
                                        <p:tav tm="0">
                                          <p:val>
                                            <p:strVal val="#ppt_x-.1"/>
                                          </p:val>
                                        </p:tav>
                                        <p:tav tm="100000">
                                          <p:val>
                                            <p:strVal val="#ppt_x"/>
                                          </p:val>
                                        </p:tav>
                                      </p:tavLst>
                                    </p:anim>
                                    <p:anim calcmode="lin" valueType="num">
                                      <p:cBhvr>
                                        <p:cTn id="23" dur="1000" fill="hold"/>
                                        <p:tgtEl>
                                          <p:spTgt spid="301080"/>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0" presetClass="entr" presetSubtype="0" fill="hold" grpId="0" nodeType="clickEffect">
                                  <p:stCondLst>
                                    <p:cond delay="0"/>
                                  </p:stCondLst>
                                  <p:iterate type="lt">
                                    <p:tmPct val="10000"/>
                                  </p:iterate>
                                  <p:childTnLst>
                                    <p:set>
                                      <p:cBhvr>
                                        <p:cTn id="27" dur="1" fill="hold">
                                          <p:stCondLst>
                                            <p:cond delay="0"/>
                                          </p:stCondLst>
                                        </p:cTn>
                                        <p:tgtEl>
                                          <p:spTgt spid="301077"/>
                                        </p:tgtEl>
                                        <p:attrNameLst>
                                          <p:attrName>style.visibility</p:attrName>
                                        </p:attrNameLst>
                                      </p:cBhvr>
                                      <p:to>
                                        <p:strVal val="visible"/>
                                      </p:to>
                                    </p:set>
                                    <p:animEffect transition="in" filter="fade">
                                      <p:cBhvr>
                                        <p:cTn id="28" dur="1000"/>
                                        <p:tgtEl>
                                          <p:spTgt spid="301077"/>
                                        </p:tgtEl>
                                      </p:cBhvr>
                                    </p:animEffect>
                                    <p:anim calcmode="lin" valueType="num">
                                      <p:cBhvr>
                                        <p:cTn id="29" dur="1000" fill="hold"/>
                                        <p:tgtEl>
                                          <p:spTgt spid="301077"/>
                                        </p:tgtEl>
                                        <p:attrNameLst>
                                          <p:attrName>ppt_x</p:attrName>
                                        </p:attrNameLst>
                                      </p:cBhvr>
                                      <p:tavLst>
                                        <p:tav tm="0">
                                          <p:val>
                                            <p:strVal val="#ppt_x-.1"/>
                                          </p:val>
                                        </p:tav>
                                        <p:tav tm="100000">
                                          <p:val>
                                            <p:strVal val="#ppt_x"/>
                                          </p:val>
                                        </p:tav>
                                      </p:tavLst>
                                    </p:anim>
                                    <p:anim calcmode="lin" valueType="num">
                                      <p:cBhvr>
                                        <p:cTn id="30" dur="1000" fill="hold"/>
                                        <p:tgtEl>
                                          <p:spTgt spid="301077"/>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0" presetClass="entr" presetSubtype="0" fill="hold" grpId="0" nodeType="clickEffect">
                                  <p:stCondLst>
                                    <p:cond delay="0"/>
                                  </p:stCondLst>
                                  <p:iterate type="lt">
                                    <p:tmPct val="10000"/>
                                  </p:iterate>
                                  <p:childTnLst>
                                    <p:set>
                                      <p:cBhvr>
                                        <p:cTn id="34" dur="1" fill="hold">
                                          <p:stCondLst>
                                            <p:cond delay="0"/>
                                          </p:stCondLst>
                                        </p:cTn>
                                        <p:tgtEl>
                                          <p:spTgt spid="301083"/>
                                        </p:tgtEl>
                                        <p:attrNameLst>
                                          <p:attrName>style.visibility</p:attrName>
                                        </p:attrNameLst>
                                      </p:cBhvr>
                                      <p:to>
                                        <p:strVal val="visible"/>
                                      </p:to>
                                    </p:set>
                                    <p:animEffect transition="in" filter="fade">
                                      <p:cBhvr>
                                        <p:cTn id="35" dur="1000"/>
                                        <p:tgtEl>
                                          <p:spTgt spid="301083"/>
                                        </p:tgtEl>
                                      </p:cBhvr>
                                    </p:animEffect>
                                    <p:anim calcmode="lin" valueType="num">
                                      <p:cBhvr>
                                        <p:cTn id="36" dur="1000" fill="hold"/>
                                        <p:tgtEl>
                                          <p:spTgt spid="301083"/>
                                        </p:tgtEl>
                                        <p:attrNameLst>
                                          <p:attrName>ppt_x</p:attrName>
                                        </p:attrNameLst>
                                      </p:cBhvr>
                                      <p:tavLst>
                                        <p:tav tm="0">
                                          <p:val>
                                            <p:strVal val="#ppt_x-.1"/>
                                          </p:val>
                                        </p:tav>
                                        <p:tav tm="100000">
                                          <p:val>
                                            <p:strVal val="#ppt_x"/>
                                          </p:val>
                                        </p:tav>
                                      </p:tavLst>
                                    </p:anim>
                                    <p:anim calcmode="lin" valueType="num">
                                      <p:cBhvr>
                                        <p:cTn id="37" dur="1000" fill="hold"/>
                                        <p:tgtEl>
                                          <p:spTgt spid="301083"/>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0" presetClass="entr" presetSubtype="0" fill="hold" grpId="0" nodeType="clickEffect">
                                  <p:stCondLst>
                                    <p:cond delay="0"/>
                                  </p:stCondLst>
                                  <p:iterate type="lt">
                                    <p:tmPct val="10000"/>
                                  </p:iterate>
                                  <p:childTnLst>
                                    <p:set>
                                      <p:cBhvr>
                                        <p:cTn id="41" dur="1" fill="hold">
                                          <p:stCondLst>
                                            <p:cond delay="0"/>
                                          </p:stCondLst>
                                        </p:cTn>
                                        <p:tgtEl>
                                          <p:spTgt spid="301084"/>
                                        </p:tgtEl>
                                        <p:attrNameLst>
                                          <p:attrName>style.visibility</p:attrName>
                                        </p:attrNameLst>
                                      </p:cBhvr>
                                      <p:to>
                                        <p:strVal val="visible"/>
                                      </p:to>
                                    </p:set>
                                    <p:animEffect transition="in" filter="fade">
                                      <p:cBhvr>
                                        <p:cTn id="42" dur="1000"/>
                                        <p:tgtEl>
                                          <p:spTgt spid="301084"/>
                                        </p:tgtEl>
                                      </p:cBhvr>
                                    </p:animEffect>
                                    <p:anim calcmode="lin" valueType="num">
                                      <p:cBhvr>
                                        <p:cTn id="43" dur="1000" fill="hold"/>
                                        <p:tgtEl>
                                          <p:spTgt spid="301084"/>
                                        </p:tgtEl>
                                        <p:attrNameLst>
                                          <p:attrName>ppt_x</p:attrName>
                                        </p:attrNameLst>
                                      </p:cBhvr>
                                      <p:tavLst>
                                        <p:tav tm="0">
                                          <p:val>
                                            <p:strVal val="#ppt_x-.1"/>
                                          </p:val>
                                        </p:tav>
                                        <p:tav tm="100000">
                                          <p:val>
                                            <p:strVal val="#ppt_x"/>
                                          </p:val>
                                        </p:tav>
                                      </p:tavLst>
                                    </p:anim>
                                    <p:anim calcmode="lin" valueType="num">
                                      <p:cBhvr>
                                        <p:cTn id="44" dur="1000" fill="hold"/>
                                        <p:tgtEl>
                                          <p:spTgt spid="301084"/>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0" presetClass="entr" presetSubtype="0" fill="hold" grpId="0" nodeType="clickEffect">
                                  <p:stCondLst>
                                    <p:cond delay="0"/>
                                  </p:stCondLst>
                                  <p:iterate type="lt">
                                    <p:tmPct val="10000"/>
                                  </p:iterate>
                                  <p:childTnLst>
                                    <p:set>
                                      <p:cBhvr>
                                        <p:cTn id="48" dur="1" fill="hold">
                                          <p:stCondLst>
                                            <p:cond delay="0"/>
                                          </p:stCondLst>
                                        </p:cTn>
                                        <p:tgtEl>
                                          <p:spTgt spid="301081"/>
                                        </p:tgtEl>
                                        <p:attrNameLst>
                                          <p:attrName>style.visibility</p:attrName>
                                        </p:attrNameLst>
                                      </p:cBhvr>
                                      <p:to>
                                        <p:strVal val="visible"/>
                                      </p:to>
                                    </p:set>
                                    <p:animEffect transition="in" filter="fade">
                                      <p:cBhvr>
                                        <p:cTn id="49" dur="1000"/>
                                        <p:tgtEl>
                                          <p:spTgt spid="301081"/>
                                        </p:tgtEl>
                                      </p:cBhvr>
                                    </p:animEffect>
                                    <p:anim calcmode="lin" valueType="num">
                                      <p:cBhvr>
                                        <p:cTn id="50" dur="1000" fill="hold"/>
                                        <p:tgtEl>
                                          <p:spTgt spid="301081"/>
                                        </p:tgtEl>
                                        <p:attrNameLst>
                                          <p:attrName>ppt_x</p:attrName>
                                        </p:attrNameLst>
                                      </p:cBhvr>
                                      <p:tavLst>
                                        <p:tav tm="0">
                                          <p:val>
                                            <p:strVal val="#ppt_x-.1"/>
                                          </p:val>
                                        </p:tav>
                                        <p:tav tm="100000">
                                          <p:val>
                                            <p:strVal val="#ppt_x"/>
                                          </p:val>
                                        </p:tav>
                                      </p:tavLst>
                                    </p:anim>
                                    <p:anim calcmode="lin" valueType="num">
                                      <p:cBhvr>
                                        <p:cTn id="51" dur="1000" fill="hold"/>
                                        <p:tgtEl>
                                          <p:spTgt spid="301081"/>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0" presetClass="entr" presetSubtype="0" fill="hold" grpId="0" nodeType="clickEffect">
                                  <p:stCondLst>
                                    <p:cond delay="0"/>
                                  </p:stCondLst>
                                  <p:iterate type="lt">
                                    <p:tmPct val="10000"/>
                                  </p:iterate>
                                  <p:childTnLst>
                                    <p:set>
                                      <p:cBhvr>
                                        <p:cTn id="55" dur="1" fill="hold">
                                          <p:stCondLst>
                                            <p:cond delay="0"/>
                                          </p:stCondLst>
                                        </p:cTn>
                                        <p:tgtEl>
                                          <p:spTgt spid="2"/>
                                        </p:tgtEl>
                                        <p:attrNameLst>
                                          <p:attrName>style.visibility</p:attrName>
                                        </p:attrNameLst>
                                      </p:cBhvr>
                                      <p:to>
                                        <p:strVal val="visible"/>
                                      </p:to>
                                    </p:set>
                                    <p:animEffect transition="in" filter="fade">
                                      <p:cBhvr>
                                        <p:cTn id="56" dur="1000"/>
                                        <p:tgtEl>
                                          <p:spTgt spid="2"/>
                                        </p:tgtEl>
                                      </p:cBhvr>
                                    </p:animEffect>
                                    <p:anim calcmode="lin" valueType="num">
                                      <p:cBhvr>
                                        <p:cTn id="57" dur="1000" fill="hold"/>
                                        <p:tgtEl>
                                          <p:spTgt spid="2"/>
                                        </p:tgtEl>
                                        <p:attrNameLst>
                                          <p:attrName>ppt_x</p:attrName>
                                        </p:attrNameLst>
                                      </p:cBhvr>
                                      <p:tavLst>
                                        <p:tav tm="0">
                                          <p:val>
                                            <p:strVal val="#ppt_x-.1"/>
                                          </p:val>
                                        </p:tav>
                                        <p:tav tm="100000">
                                          <p:val>
                                            <p:strVal val="#ppt_x"/>
                                          </p:val>
                                        </p:tav>
                                      </p:tavLst>
                                    </p:anim>
                                    <p:anim calcmode="lin" valueType="num">
                                      <p:cBhvr>
                                        <p:cTn id="5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0" presetClass="entr" presetSubtype="0" fill="hold" grpId="0" nodeType="clickEffect">
                                  <p:stCondLst>
                                    <p:cond delay="0"/>
                                  </p:stCondLst>
                                  <p:iterate type="lt">
                                    <p:tmPct val="10000"/>
                                  </p:iterate>
                                  <p:childTnLst>
                                    <p:set>
                                      <p:cBhvr>
                                        <p:cTn id="62" dur="1" fill="hold">
                                          <p:stCondLst>
                                            <p:cond delay="0"/>
                                          </p:stCondLst>
                                        </p:cTn>
                                        <p:tgtEl>
                                          <p:spTgt spid="3"/>
                                        </p:tgtEl>
                                        <p:attrNameLst>
                                          <p:attrName>style.visibility</p:attrName>
                                        </p:attrNameLst>
                                      </p:cBhvr>
                                      <p:to>
                                        <p:strVal val="visible"/>
                                      </p:to>
                                    </p:set>
                                    <p:animEffect transition="in" filter="fade">
                                      <p:cBhvr>
                                        <p:cTn id="63" dur="1000"/>
                                        <p:tgtEl>
                                          <p:spTgt spid="3"/>
                                        </p:tgtEl>
                                      </p:cBhvr>
                                    </p:animEffect>
                                    <p:anim calcmode="lin" valueType="num">
                                      <p:cBhvr>
                                        <p:cTn id="64" dur="1000" fill="hold"/>
                                        <p:tgtEl>
                                          <p:spTgt spid="3"/>
                                        </p:tgtEl>
                                        <p:attrNameLst>
                                          <p:attrName>ppt_x</p:attrName>
                                        </p:attrNameLst>
                                      </p:cBhvr>
                                      <p:tavLst>
                                        <p:tav tm="0">
                                          <p:val>
                                            <p:strVal val="#ppt_x-.1"/>
                                          </p:val>
                                        </p:tav>
                                        <p:tav tm="100000">
                                          <p:val>
                                            <p:strVal val="#ppt_x"/>
                                          </p:val>
                                        </p:tav>
                                      </p:tavLst>
                                    </p:anim>
                                    <p:anim calcmode="lin" valueType="num">
                                      <p:cBhvr>
                                        <p:cTn id="65"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0" presetClass="entr" presetSubtype="0" fill="hold" grpId="0" nodeType="clickEffect">
                                  <p:stCondLst>
                                    <p:cond delay="0"/>
                                  </p:stCondLst>
                                  <p:iterate type="lt">
                                    <p:tmPct val="10000"/>
                                  </p:iterate>
                                  <p:childTnLst>
                                    <p:set>
                                      <p:cBhvr>
                                        <p:cTn id="69" dur="1" fill="hold">
                                          <p:stCondLst>
                                            <p:cond delay="0"/>
                                          </p:stCondLst>
                                        </p:cTn>
                                        <p:tgtEl>
                                          <p:spTgt spid="5"/>
                                        </p:tgtEl>
                                        <p:attrNameLst>
                                          <p:attrName>style.visibility</p:attrName>
                                        </p:attrNameLst>
                                      </p:cBhvr>
                                      <p:to>
                                        <p:strVal val="visible"/>
                                      </p:to>
                                    </p:set>
                                    <p:animEffect transition="in" filter="fade">
                                      <p:cBhvr>
                                        <p:cTn id="70" dur="1000"/>
                                        <p:tgtEl>
                                          <p:spTgt spid="5"/>
                                        </p:tgtEl>
                                      </p:cBhvr>
                                    </p:animEffect>
                                    <p:anim calcmode="lin" valueType="num">
                                      <p:cBhvr>
                                        <p:cTn id="71" dur="1000" fill="hold"/>
                                        <p:tgtEl>
                                          <p:spTgt spid="5"/>
                                        </p:tgtEl>
                                        <p:attrNameLst>
                                          <p:attrName>ppt_x</p:attrName>
                                        </p:attrNameLst>
                                      </p:cBhvr>
                                      <p:tavLst>
                                        <p:tav tm="0">
                                          <p:val>
                                            <p:strVal val="#ppt_x-.1"/>
                                          </p:val>
                                        </p:tav>
                                        <p:tav tm="100000">
                                          <p:val>
                                            <p:strVal val="#ppt_x"/>
                                          </p:val>
                                        </p:tav>
                                      </p:tavLst>
                                    </p:anim>
                                    <p:anim calcmode="lin" valueType="num">
                                      <p:cBhvr>
                                        <p:cTn id="72"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wipe(left)">
                                      <p:cBhvr>
                                        <p:cTn id="77" dur="500"/>
                                        <p:tgtEl>
                                          <p:spTgt spid="6"/>
                                        </p:tgtEl>
                                      </p:cBhvr>
                                    </p:animEffect>
                                  </p:childTnLst>
                                </p:cTn>
                              </p:par>
                            </p:childTnLst>
                          </p:cTn>
                        </p:par>
                      </p:childTnLst>
                    </p:cTn>
                  </p:par>
                  <p:par>
                    <p:cTn id="78" fill="hold">
                      <p:stCondLst>
                        <p:cond delay="indefinite"/>
                      </p:stCondLst>
                      <p:childTnLst>
                        <p:par>
                          <p:cTn id="79" fill="hold">
                            <p:stCondLst>
                              <p:cond delay="0"/>
                            </p:stCondLst>
                            <p:childTnLst>
                              <p:par>
                                <p:cTn id="80" presetID="21" presetClass="entr" presetSubtype="4" fill="hold" grpId="0" nodeType="click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wheel(4)">
                                      <p:cBhvr>
                                        <p:cTn id="8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63" grpId="0" animBg="1"/>
      <p:bldP spid="301077" grpId="0" animBg="1"/>
      <p:bldP spid="301079" grpId="0" animBg="1"/>
      <p:bldP spid="301080" grpId="0" animBg="1"/>
      <p:bldP spid="301081" grpId="0" animBg="1"/>
      <p:bldP spid="301083" grpId="0" animBg="1"/>
      <p:bldP spid="301084" grpId="0" animBg="1"/>
      <p:bldP spid="2" grpId="0" animBg="1"/>
      <p:bldP spid="3" grpId="0" animBg="1"/>
      <p:bldP spid="5" grpId="0" animBg="1"/>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3617" name="Picture 2" descr="j03009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098675"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7779" name="Rectangle 3"/>
          <p:cNvSpPr>
            <a:spLocks noGrp="1" noChangeArrowheads="1"/>
          </p:cNvSpPr>
          <p:nvPr>
            <p:ph type="title"/>
          </p:nvPr>
        </p:nvSpPr>
        <p:spPr>
          <a:xfrm>
            <a:off x="1116013" y="341313"/>
            <a:ext cx="8032750" cy="1143000"/>
          </a:xfrm>
          <a:effectLst>
            <a:outerShdw blurRad="63500" dist="107763" dir="2700000" algn="ctr" rotWithShape="0">
              <a:srgbClr val="000000">
                <a:alpha val="74998"/>
              </a:srgbClr>
            </a:outerShdw>
          </a:effectLst>
        </p:spPr>
        <p:txBody>
          <a:bodyPr/>
          <a:lstStyle/>
          <a:p>
            <a:pPr>
              <a:defRPr/>
            </a:pPr>
            <a:r>
              <a:rPr lang="zh-CN" altLang="en-US" sz="4000" dirty="0">
                <a:ea typeface="ＭＳ Ｐゴシック" charset="0"/>
                <a:cs typeface="ＭＳ Ｐゴシック" charset="0"/>
              </a:rPr>
              <a:t>神的国度：圣经的包罗​​万象的主题</a:t>
            </a:r>
            <a:endParaRPr lang="en-US" sz="4000" dirty="0">
              <a:ea typeface="ＭＳ Ｐゴシック" charset="0"/>
              <a:cs typeface="ＭＳ Ｐゴシック" charset="0"/>
            </a:endParaRPr>
          </a:p>
        </p:txBody>
      </p:sp>
      <p:sp>
        <p:nvSpPr>
          <p:cNvPr id="1867780" name="Rectangle 4"/>
          <p:cNvSpPr>
            <a:spLocks noGrp="1" noChangeArrowheads="1"/>
          </p:cNvSpPr>
          <p:nvPr>
            <p:ph type="body" sz="half" idx="1"/>
          </p:nvPr>
        </p:nvSpPr>
        <p:spPr>
          <a:xfrm>
            <a:off x="228600" y="1600200"/>
            <a:ext cx="4495800" cy="3122525"/>
          </a:xfrm>
        </p:spPr>
        <p:txBody>
          <a:bodyPr/>
          <a:lstStyle/>
          <a:p>
            <a:pPr marL="0" indent="0">
              <a:buNone/>
            </a:pPr>
            <a:r>
              <a:rPr lang="zh-CN" altLang="en-US" sz="2000" dirty="0"/>
              <a:t>创世记 </a:t>
            </a:r>
            <a:r>
              <a:rPr lang="en-US" altLang="zh-CN" sz="2000" dirty="0"/>
              <a:t>1:26-28</a:t>
            </a:r>
          </a:p>
          <a:p>
            <a:pPr marL="0" indent="0">
              <a:buNone/>
            </a:pPr>
            <a:endParaRPr lang="en-US" altLang="zh-CN" sz="2000" dirty="0"/>
          </a:p>
          <a:p>
            <a:pPr marL="0" indent="0">
              <a:buNone/>
            </a:pPr>
            <a:r>
              <a:rPr lang="en-US" altLang="zh-CN" sz="2000" dirty="0"/>
              <a:t>“</a:t>
            </a:r>
            <a:r>
              <a:rPr lang="zh-CN" altLang="en-US" sz="2000" dirty="0"/>
              <a:t>神说：‘我们要照着我们的形象，按着我们的样式造人，使他们</a:t>
            </a:r>
            <a:r>
              <a:rPr lang="zh-CN" altLang="en-US" sz="2000" dirty="0">
                <a:solidFill>
                  <a:srgbClr val="FFFF00"/>
                </a:solidFill>
              </a:rPr>
              <a:t>管理</a:t>
            </a:r>
            <a:r>
              <a:rPr lang="zh-CN" altLang="en-US" sz="2000" dirty="0"/>
              <a:t>海里的鱼</a:t>
            </a:r>
            <a:r>
              <a:rPr lang="en-US" altLang="zh-CN" sz="2000" dirty="0"/>
              <a:t>…</a:t>
            </a:r>
            <a:r>
              <a:rPr lang="zh-CN" altLang="en-US" sz="2000" dirty="0"/>
              <a:t>天空的鸟、地上的牲畜、全地和地上所爬的一切昆虫。’ 神就赐福给他们，又对他们说：‘要生养众多，遍满地面，</a:t>
            </a:r>
            <a:r>
              <a:rPr lang="zh-CN" altLang="en-US" sz="2000" dirty="0">
                <a:solidFill>
                  <a:srgbClr val="FFFF00"/>
                </a:solidFill>
              </a:rPr>
              <a:t>治理</a:t>
            </a:r>
            <a:r>
              <a:rPr lang="zh-CN" altLang="en-US" sz="2000" dirty="0"/>
              <a:t>这地；也要</a:t>
            </a:r>
            <a:r>
              <a:rPr lang="zh-CN" altLang="en-US" sz="2000" dirty="0">
                <a:solidFill>
                  <a:srgbClr val="FFFF00"/>
                </a:solidFill>
              </a:rPr>
              <a:t>管理</a:t>
            </a:r>
            <a:r>
              <a:rPr lang="zh-CN" altLang="en-US" sz="2000" dirty="0"/>
              <a:t>海里的鱼、天空的鸟和地上各样行动的活物。’”</a:t>
            </a:r>
          </a:p>
          <a:p>
            <a:pPr marL="0" indent="0">
              <a:buNone/>
            </a:pPr>
            <a:endParaRPr lang="en-US" sz="2000" dirty="0"/>
          </a:p>
        </p:txBody>
      </p:sp>
      <p:sp>
        <p:nvSpPr>
          <p:cNvPr id="1867781" name="Rectangle 5"/>
          <p:cNvSpPr>
            <a:spLocks noGrp="1" noChangeArrowheads="1"/>
          </p:cNvSpPr>
          <p:nvPr>
            <p:ph type="body" sz="half" idx="2"/>
          </p:nvPr>
        </p:nvSpPr>
        <p:spPr>
          <a:xfrm>
            <a:off x="4923692" y="1600200"/>
            <a:ext cx="3991708" cy="2667000"/>
          </a:xfrm>
        </p:spPr>
        <p:txBody>
          <a:bodyPr/>
          <a:lstStyle/>
          <a:p>
            <a:pPr marL="0" indent="0">
              <a:buNone/>
            </a:pPr>
            <a:r>
              <a:rPr lang="zh-CN" altLang="en-US" sz="2000" dirty="0"/>
              <a:t>启示录 </a:t>
            </a:r>
            <a:r>
              <a:rPr lang="en-US" altLang="zh-CN" sz="2000" dirty="0"/>
              <a:t>22:5</a:t>
            </a:r>
          </a:p>
          <a:p>
            <a:pPr marL="0" indent="0">
              <a:buNone/>
            </a:pPr>
            <a:endParaRPr lang="en-US" altLang="zh-CN" sz="2000" dirty="0"/>
          </a:p>
          <a:p>
            <a:pPr marL="0" indent="0">
              <a:buNone/>
            </a:pPr>
            <a:r>
              <a:rPr lang="en-US" altLang="zh-CN" sz="2000" dirty="0"/>
              <a:t>“</a:t>
            </a:r>
            <a:r>
              <a:rPr lang="zh-CN" altLang="en-US" sz="2000" dirty="0"/>
              <a:t>再也不会有黑夜了。他们不需要灯光或阳光，因为主神要光照他们。他们要</a:t>
            </a:r>
            <a:r>
              <a:rPr lang="zh-CN" altLang="en-US" sz="2000" dirty="0">
                <a:solidFill>
                  <a:srgbClr val="FFFF00"/>
                </a:solidFill>
              </a:rPr>
              <a:t>作王</a:t>
            </a:r>
            <a:r>
              <a:rPr lang="zh-CN" altLang="en-US" sz="2000" dirty="0"/>
              <a:t>，直到永永远远。”</a:t>
            </a:r>
          </a:p>
        </p:txBody>
      </p:sp>
      <p:sp>
        <p:nvSpPr>
          <p:cNvPr id="1867782" name="Text Box 6"/>
          <p:cNvSpPr txBox="1">
            <a:spLocks noChangeArrowheads="1"/>
          </p:cNvSpPr>
          <p:nvPr/>
        </p:nvSpPr>
        <p:spPr bwMode="auto">
          <a:xfrm>
            <a:off x="228600" y="6096000"/>
            <a:ext cx="22098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en-US" sz="3200" b="1" kern="1200" noProof="0" dirty="0" err="1">
                <a:solidFill>
                  <a:srgbClr val="FF99CC"/>
                </a:solidFill>
                <a:latin typeface="Arial" panose="020B0604020202020204" pitchFamily="34" charset="0"/>
              </a:rPr>
              <a:t>命令</a:t>
            </a:r>
            <a:endParaRPr kumimoji="0" lang="en-US" sz="3200" b="1" u="none" strike="noStrike" kern="1200" cap="none" spc="0" normalizeH="0" baseline="0" noProof="0" dirty="0">
              <a:ln>
                <a:noFill/>
              </a:ln>
              <a:solidFill>
                <a:srgbClr val="FF99CC"/>
              </a:solidFill>
              <a:effectLst/>
              <a:uLnTx/>
              <a:uFillTx/>
              <a:latin typeface="Arial" panose="020B0604020202020204" pitchFamily="34" charset="0"/>
              <a:ea typeface="ＭＳ Ｐゴシック" charset="0"/>
            </a:endParaRPr>
          </a:p>
        </p:txBody>
      </p:sp>
      <p:sp>
        <p:nvSpPr>
          <p:cNvPr id="1867783" name="Text Box 7"/>
          <p:cNvSpPr txBox="1">
            <a:spLocks noChangeArrowheads="1"/>
          </p:cNvSpPr>
          <p:nvPr/>
        </p:nvSpPr>
        <p:spPr bwMode="auto">
          <a:xfrm>
            <a:off x="6248400" y="6096000"/>
            <a:ext cx="22098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en-US" sz="3200" b="1" kern="1200" dirty="0" err="1">
                <a:solidFill>
                  <a:srgbClr val="FF99CC"/>
                </a:solidFill>
                <a:latin typeface="Arial" panose="020B0604020202020204" pitchFamily="34" charset="0"/>
              </a:rPr>
              <a:t>履行实现</a:t>
            </a:r>
            <a:endParaRPr kumimoji="0" lang="en-US" sz="3200" b="1" u="none" strike="noStrike" kern="1200" cap="none" spc="0" normalizeH="0" baseline="0" noProof="0" dirty="0">
              <a:ln>
                <a:noFill/>
              </a:ln>
              <a:solidFill>
                <a:srgbClr val="FF99CC"/>
              </a:solidFill>
              <a:effectLst/>
              <a:uLnTx/>
              <a:uFillTx/>
              <a:latin typeface="Arial" panose="020B0604020202020204" pitchFamily="34" charset="0"/>
              <a:ea typeface="ＭＳ Ｐゴシック" charset="0"/>
            </a:endParaRPr>
          </a:p>
        </p:txBody>
      </p:sp>
      <p:sp>
        <p:nvSpPr>
          <p:cNvPr id="1867784" name="AutoShape 8"/>
          <p:cNvSpPr>
            <a:spLocks noChangeArrowheads="1"/>
          </p:cNvSpPr>
          <p:nvPr/>
        </p:nvSpPr>
        <p:spPr bwMode="auto">
          <a:xfrm>
            <a:off x="2514600" y="5867400"/>
            <a:ext cx="36576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charset="0"/>
              <a:ea typeface="ＭＳ Ｐゴシック" charset="0"/>
              <a:cs typeface="ＭＳ Ｐゴシック" charset="0"/>
            </a:endParaRPr>
          </a:p>
        </p:txBody>
      </p:sp>
      <p:sp>
        <p:nvSpPr>
          <p:cNvPr id="1867785" name="Text Box 9"/>
          <p:cNvSpPr txBox="1">
            <a:spLocks noChangeArrowheads="1"/>
          </p:cNvSpPr>
          <p:nvPr/>
        </p:nvSpPr>
        <p:spPr bwMode="auto">
          <a:xfrm>
            <a:off x="152400" y="5486400"/>
            <a:ext cx="88392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lvl="0" algn="ctr" eaLnBrk="0" fontAlgn="base" hangingPunct="0">
              <a:spcBef>
                <a:spcPct val="50000"/>
              </a:spcBef>
              <a:spcAft>
                <a:spcPct val="0"/>
              </a:spcAft>
              <a:buClrTx/>
            </a:pPr>
            <a:r>
              <a:rPr lang="zh-CN" altLang="en-US" sz="2800" b="1" kern="1200" dirty="0">
                <a:solidFill>
                  <a:srgbClr val="FFFF00"/>
                </a:solidFill>
                <a:latin typeface="Arial" panose="020B0604020202020204" pitchFamily="34" charset="0"/>
              </a:rPr>
              <a:t>圣经的主题：上帝将他的统治延伸到人类</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endParaRPr>
          </a:p>
        </p:txBody>
      </p:sp>
      <p:sp>
        <p:nvSpPr>
          <p:cNvPr id="1867786" name="Text Box 10"/>
          <p:cNvSpPr txBox="1">
            <a:spLocks noChangeArrowheads="1"/>
          </p:cNvSpPr>
          <p:nvPr/>
        </p:nvSpPr>
        <p:spPr bwMode="auto">
          <a:xfrm>
            <a:off x="3048000" y="6051828"/>
            <a:ext cx="2882348"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rPr>
              <a:t>契约</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1"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445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415016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67780">
                                            <p:txEl>
                                              <p:pRg st="0" end="0"/>
                                            </p:txEl>
                                          </p:spTgt>
                                        </p:tgtEl>
                                        <p:attrNameLst>
                                          <p:attrName>style.visibility</p:attrName>
                                        </p:attrNameLst>
                                      </p:cBhvr>
                                      <p:to>
                                        <p:strVal val="visible"/>
                                      </p:to>
                                    </p:set>
                                    <p:animEffect transition="in" filter="dissolve">
                                      <p:cBhvr>
                                        <p:cTn id="7" dur="500"/>
                                        <p:tgtEl>
                                          <p:spTgt spid="18677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67780">
                                            <p:txEl>
                                              <p:pRg st="2" end="2"/>
                                            </p:txEl>
                                          </p:spTgt>
                                        </p:tgtEl>
                                        <p:attrNameLst>
                                          <p:attrName>style.visibility</p:attrName>
                                        </p:attrNameLst>
                                      </p:cBhvr>
                                      <p:to>
                                        <p:strVal val="visible"/>
                                      </p:to>
                                    </p:set>
                                    <p:animEffect transition="in" filter="dissolve">
                                      <p:cBhvr>
                                        <p:cTn id="12" dur="500"/>
                                        <p:tgtEl>
                                          <p:spTgt spid="186778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1867781">
                                            <p:txEl>
                                              <p:pRg st="0" end="0"/>
                                            </p:txEl>
                                          </p:spTgt>
                                        </p:tgtEl>
                                        <p:attrNameLst>
                                          <p:attrName>style.visibility</p:attrName>
                                        </p:attrNameLst>
                                      </p:cBhvr>
                                      <p:to>
                                        <p:strVal val="visible"/>
                                      </p:to>
                                    </p:set>
                                    <p:animEffect transition="in" filter="barn(inHorizontal)">
                                      <p:cBhvr>
                                        <p:cTn id="17" dur="500"/>
                                        <p:tgtEl>
                                          <p:spTgt spid="186778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1867781">
                                            <p:txEl>
                                              <p:pRg st="2" end="2"/>
                                            </p:txEl>
                                          </p:spTgt>
                                        </p:tgtEl>
                                        <p:attrNameLst>
                                          <p:attrName>style.visibility</p:attrName>
                                        </p:attrNameLst>
                                      </p:cBhvr>
                                      <p:to>
                                        <p:strVal val="visible"/>
                                      </p:to>
                                    </p:set>
                                    <p:animEffect transition="in" filter="barn(inHorizontal)">
                                      <p:cBhvr>
                                        <p:cTn id="22" dur="500"/>
                                        <p:tgtEl>
                                          <p:spTgt spid="1867781">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3" presetClass="entr" presetSubtype="0" fill="hold" grpId="0" nodeType="clickEffect">
                                  <p:stCondLst>
                                    <p:cond delay="0"/>
                                  </p:stCondLst>
                                  <p:childTnLst>
                                    <p:set>
                                      <p:cBhvr>
                                        <p:cTn id="26" dur="1" fill="hold">
                                          <p:stCondLst>
                                            <p:cond delay="0"/>
                                          </p:stCondLst>
                                        </p:cTn>
                                        <p:tgtEl>
                                          <p:spTgt spid="1867785"/>
                                        </p:tgtEl>
                                        <p:attrNameLst>
                                          <p:attrName>style.visibility</p:attrName>
                                        </p:attrNameLst>
                                      </p:cBhvr>
                                      <p:to>
                                        <p:strVal val="visible"/>
                                      </p:to>
                                    </p:set>
                                    <p:animEffect transition="in" filter="fade">
                                      <p:cBhvr>
                                        <p:cTn id="27" dur="100"/>
                                        <p:tgtEl>
                                          <p:spTgt spid="1867785"/>
                                        </p:tgtEl>
                                      </p:cBhvr>
                                    </p:animEffect>
                                    <p:anim calcmode="lin" valueType="num">
                                      <p:cBhvr>
                                        <p:cTn id="28" dur="400" fill="hold"/>
                                        <p:tgtEl>
                                          <p:spTgt spid="1867785"/>
                                        </p:tgtEl>
                                        <p:attrNameLst>
                                          <p:attrName>ppt_x</p:attrName>
                                        </p:attrNameLst>
                                      </p:cBhvr>
                                      <p:tavLst>
                                        <p:tav tm="0">
                                          <p:val>
                                            <p:strVal val="#ppt_x"/>
                                          </p:val>
                                        </p:tav>
                                        <p:tav tm="100000">
                                          <p:val>
                                            <p:strVal val="#ppt_x"/>
                                          </p:val>
                                        </p:tav>
                                      </p:tavLst>
                                    </p:anim>
                                    <p:anim calcmode="lin" valueType="num">
                                      <p:cBhvr>
                                        <p:cTn id="29" dur="400" fill="hold"/>
                                        <p:tgtEl>
                                          <p:spTgt spid="1867785"/>
                                        </p:tgtEl>
                                        <p:attrNameLst>
                                          <p:attrName>ppt_y</p:attrName>
                                        </p:attrNameLst>
                                      </p:cBhvr>
                                      <p:tavLst>
                                        <p:tav tm="0">
                                          <p:val>
                                            <p:strVal val="#ppt_y+0.31"/>
                                          </p:val>
                                        </p:tav>
                                        <p:tav tm="100000">
                                          <p:val>
                                            <p:strVal val="#ppt_y+0.31"/>
                                          </p:val>
                                        </p:tav>
                                      </p:tavLst>
                                    </p:anim>
                                    <p:anim calcmode="lin" valueType="num">
                                      <p:cBhvr>
                                        <p:cTn id="30" dur="600" decel="50000" fill="hold">
                                          <p:stCondLst>
                                            <p:cond delay="400"/>
                                          </p:stCondLst>
                                        </p:cTn>
                                        <p:tgtEl>
                                          <p:spTgt spid="186778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1" dur="600" decel="50000" fill="hold">
                                          <p:stCondLst>
                                            <p:cond delay="400"/>
                                          </p:stCondLst>
                                        </p:cTn>
                                        <p:tgtEl>
                                          <p:spTgt spid="186778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3" presetClass="entr" presetSubtype="0" fill="hold" grpId="0" nodeType="clickEffect">
                                  <p:stCondLst>
                                    <p:cond delay="0"/>
                                  </p:stCondLst>
                                  <p:childTnLst>
                                    <p:set>
                                      <p:cBhvr>
                                        <p:cTn id="35" dur="1" fill="hold">
                                          <p:stCondLst>
                                            <p:cond delay="0"/>
                                          </p:stCondLst>
                                        </p:cTn>
                                        <p:tgtEl>
                                          <p:spTgt spid="1867782"/>
                                        </p:tgtEl>
                                        <p:attrNameLst>
                                          <p:attrName>style.visibility</p:attrName>
                                        </p:attrNameLst>
                                      </p:cBhvr>
                                      <p:to>
                                        <p:strVal val="visible"/>
                                      </p:to>
                                    </p:set>
                                    <p:animEffect transition="in" filter="fade">
                                      <p:cBhvr>
                                        <p:cTn id="36" dur="100"/>
                                        <p:tgtEl>
                                          <p:spTgt spid="1867782"/>
                                        </p:tgtEl>
                                      </p:cBhvr>
                                    </p:animEffect>
                                    <p:anim calcmode="lin" valueType="num">
                                      <p:cBhvr>
                                        <p:cTn id="37" dur="400" fill="hold"/>
                                        <p:tgtEl>
                                          <p:spTgt spid="1867782"/>
                                        </p:tgtEl>
                                        <p:attrNameLst>
                                          <p:attrName>ppt_x</p:attrName>
                                        </p:attrNameLst>
                                      </p:cBhvr>
                                      <p:tavLst>
                                        <p:tav tm="0">
                                          <p:val>
                                            <p:strVal val="#ppt_x"/>
                                          </p:val>
                                        </p:tav>
                                        <p:tav tm="100000">
                                          <p:val>
                                            <p:strVal val="#ppt_x"/>
                                          </p:val>
                                        </p:tav>
                                      </p:tavLst>
                                    </p:anim>
                                    <p:anim calcmode="lin" valueType="num">
                                      <p:cBhvr>
                                        <p:cTn id="38" dur="400" fill="hold"/>
                                        <p:tgtEl>
                                          <p:spTgt spid="1867782"/>
                                        </p:tgtEl>
                                        <p:attrNameLst>
                                          <p:attrName>ppt_y</p:attrName>
                                        </p:attrNameLst>
                                      </p:cBhvr>
                                      <p:tavLst>
                                        <p:tav tm="0">
                                          <p:val>
                                            <p:strVal val="#ppt_y+0.31"/>
                                          </p:val>
                                        </p:tav>
                                        <p:tav tm="100000">
                                          <p:val>
                                            <p:strVal val="#ppt_y+0.31"/>
                                          </p:val>
                                        </p:tav>
                                      </p:tavLst>
                                    </p:anim>
                                    <p:anim calcmode="lin" valueType="num">
                                      <p:cBhvr>
                                        <p:cTn id="39" dur="600" decel="50000" fill="hold">
                                          <p:stCondLst>
                                            <p:cond delay="400"/>
                                          </p:stCondLst>
                                        </p:cTn>
                                        <p:tgtEl>
                                          <p:spTgt spid="186778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0" dur="600" decel="50000" fill="hold">
                                          <p:stCondLst>
                                            <p:cond delay="400"/>
                                          </p:stCondLst>
                                        </p:cTn>
                                        <p:tgtEl>
                                          <p:spTgt spid="186778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43" presetClass="entr" presetSubtype="0" fill="hold" grpId="0" nodeType="clickEffect">
                                  <p:stCondLst>
                                    <p:cond delay="0"/>
                                  </p:stCondLst>
                                  <p:childTnLst>
                                    <p:set>
                                      <p:cBhvr>
                                        <p:cTn id="44" dur="1" fill="hold">
                                          <p:stCondLst>
                                            <p:cond delay="0"/>
                                          </p:stCondLst>
                                        </p:cTn>
                                        <p:tgtEl>
                                          <p:spTgt spid="1867783"/>
                                        </p:tgtEl>
                                        <p:attrNameLst>
                                          <p:attrName>style.visibility</p:attrName>
                                        </p:attrNameLst>
                                      </p:cBhvr>
                                      <p:to>
                                        <p:strVal val="visible"/>
                                      </p:to>
                                    </p:set>
                                    <p:animEffect transition="in" filter="fade">
                                      <p:cBhvr>
                                        <p:cTn id="45" dur="100"/>
                                        <p:tgtEl>
                                          <p:spTgt spid="1867783"/>
                                        </p:tgtEl>
                                      </p:cBhvr>
                                    </p:animEffect>
                                    <p:anim calcmode="lin" valueType="num">
                                      <p:cBhvr>
                                        <p:cTn id="46" dur="400" fill="hold"/>
                                        <p:tgtEl>
                                          <p:spTgt spid="1867783"/>
                                        </p:tgtEl>
                                        <p:attrNameLst>
                                          <p:attrName>ppt_x</p:attrName>
                                        </p:attrNameLst>
                                      </p:cBhvr>
                                      <p:tavLst>
                                        <p:tav tm="0">
                                          <p:val>
                                            <p:strVal val="#ppt_x"/>
                                          </p:val>
                                        </p:tav>
                                        <p:tav tm="100000">
                                          <p:val>
                                            <p:strVal val="#ppt_x"/>
                                          </p:val>
                                        </p:tav>
                                      </p:tavLst>
                                    </p:anim>
                                    <p:anim calcmode="lin" valueType="num">
                                      <p:cBhvr>
                                        <p:cTn id="47" dur="400" fill="hold"/>
                                        <p:tgtEl>
                                          <p:spTgt spid="1867783"/>
                                        </p:tgtEl>
                                        <p:attrNameLst>
                                          <p:attrName>ppt_y</p:attrName>
                                        </p:attrNameLst>
                                      </p:cBhvr>
                                      <p:tavLst>
                                        <p:tav tm="0">
                                          <p:val>
                                            <p:strVal val="#ppt_y+0.31"/>
                                          </p:val>
                                        </p:tav>
                                        <p:tav tm="100000">
                                          <p:val>
                                            <p:strVal val="#ppt_y+0.31"/>
                                          </p:val>
                                        </p:tav>
                                      </p:tavLst>
                                    </p:anim>
                                    <p:anim calcmode="lin" valueType="num">
                                      <p:cBhvr>
                                        <p:cTn id="48" dur="600" decel="50000" fill="hold">
                                          <p:stCondLst>
                                            <p:cond delay="400"/>
                                          </p:stCondLst>
                                        </p:cTn>
                                        <p:tgtEl>
                                          <p:spTgt spid="186778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9" dur="600" decel="50000" fill="hold">
                                          <p:stCondLst>
                                            <p:cond delay="400"/>
                                          </p:stCondLst>
                                        </p:cTn>
                                        <p:tgtEl>
                                          <p:spTgt spid="186778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867784"/>
                                        </p:tgtEl>
                                        <p:attrNameLst>
                                          <p:attrName>style.visibility</p:attrName>
                                        </p:attrNameLst>
                                      </p:cBhvr>
                                      <p:to>
                                        <p:strVal val="visible"/>
                                      </p:to>
                                    </p:set>
                                    <p:animEffect transition="in" filter="wipe(left)">
                                      <p:cBhvr>
                                        <p:cTn id="54" dur="3000"/>
                                        <p:tgtEl>
                                          <p:spTgt spid="1867784"/>
                                        </p:tgtEl>
                                      </p:cBhvr>
                                    </p:animEffect>
                                  </p:childTnLst>
                                </p:cTn>
                              </p:par>
                              <p:par>
                                <p:cTn id="55" presetID="43" presetClass="entr" presetSubtype="0" fill="hold" grpId="0" nodeType="withEffect">
                                  <p:stCondLst>
                                    <p:cond delay="0"/>
                                  </p:stCondLst>
                                  <p:childTnLst>
                                    <p:set>
                                      <p:cBhvr>
                                        <p:cTn id="56" dur="1" fill="hold">
                                          <p:stCondLst>
                                            <p:cond delay="0"/>
                                          </p:stCondLst>
                                        </p:cTn>
                                        <p:tgtEl>
                                          <p:spTgt spid="1867786"/>
                                        </p:tgtEl>
                                        <p:attrNameLst>
                                          <p:attrName>style.visibility</p:attrName>
                                        </p:attrNameLst>
                                      </p:cBhvr>
                                      <p:to>
                                        <p:strVal val="visible"/>
                                      </p:to>
                                    </p:set>
                                    <p:animEffect transition="in" filter="fade">
                                      <p:cBhvr>
                                        <p:cTn id="57" dur="100"/>
                                        <p:tgtEl>
                                          <p:spTgt spid="1867786"/>
                                        </p:tgtEl>
                                      </p:cBhvr>
                                    </p:animEffect>
                                    <p:anim calcmode="lin" valueType="num">
                                      <p:cBhvr>
                                        <p:cTn id="58" dur="400" fill="hold"/>
                                        <p:tgtEl>
                                          <p:spTgt spid="1867786"/>
                                        </p:tgtEl>
                                        <p:attrNameLst>
                                          <p:attrName>ppt_x</p:attrName>
                                        </p:attrNameLst>
                                      </p:cBhvr>
                                      <p:tavLst>
                                        <p:tav tm="0">
                                          <p:val>
                                            <p:strVal val="#ppt_x"/>
                                          </p:val>
                                        </p:tav>
                                        <p:tav tm="100000">
                                          <p:val>
                                            <p:strVal val="#ppt_x"/>
                                          </p:val>
                                        </p:tav>
                                      </p:tavLst>
                                    </p:anim>
                                    <p:anim calcmode="lin" valueType="num">
                                      <p:cBhvr>
                                        <p:cTn id="59" dur="400" fill="hold"/>
                                        <p:tgtEl>
                                          <p:spTgt spid="1867786"/>
                                        </p:tgtEl>
                                        <p:attrNameLst>
                                          <p:attrName>ppt_y</p:attrName>
                                        </p:attrNameLst>
                                      </p:cBhvr>
                                      <p:tavLst>
                                        <p:tav tm="0">
                                          <p:val>
                                            <p:strVal val="#ppt_y+0.31"/>
                                          </p:val>
                                        </p:tav>
                                        <p:tav tm="100000">
                                          <p:val>
                                            <p:strVal val="#ppt_y+0.31"/>
                                          </p:val>
                                        </p:tav>
                                      </p:tavLst>
                                    </p:anim>
                                    <p:anim calcmode="lin" valueType="num">
                                      <p:cBhvr>
                                        <p:cTn id="60" dur="600" decel="50000" fill="hold">
                                          <p:stCondLst>
                                            <p:cond delay="400"/>
                                          </p:stCondLst>
                                        </p:cTn>
                                        <p:tgtEl>
                                          <p:spTgt spid="186778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1" dur="600" decel="50000" fill="hold">
                                          <p:stCondLst>
                                            <p:cond delay="400"/>
                                          </p:stCondLst>
                                        </p:cTn>
                                        <p:tgtEl>
                                          <p:spTgt spid="186778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7780" grpId="0" build="p"/>
      <p:bldP spid="1867781" grpId="0" build="p"/>
      <p:bldP spid="1867782" grpId="0"/>
      <p:bldP spid="1867783" grpId="0"/>
      <p:bldP spid="1867784" grpId="0" animBg="1"/>
      <p:bldP spid="1867785" grpId="0"/>
      <p:bldP spid="1867786"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6146" name="Picture 2" descr="Bright Sun Rising in Dark Sk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4763"/>
            <a:ext cx="9091613" cy="681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7" name="Rectangle 3"/>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112067" name="Picture 3"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80288" y="5013325"/>
            <a:ext cx="1763712" cy="187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9" name="Rectangle 2"/>
          <p:cNvSpPr>
            <a:spLocks noGrp="1" noChangeArrowheads="1"/>
          </p:cNvSpPr>
          <p:nvPr>
            <p:ph type="title"/>
          </p:nvPr>
        </p:nvSpPr>
        <p:spPr>
          <a:xfrm>
            <a:off x="-3175" y="0"/>
            <a:ext cx="9144000" cy="908050"/>
          </a:xfrm>
        </p:spPr>
        <p:txBody>
          <a:bodyPr/>
          <a:lstStyle/>
          <a:p>
            <a:r>
              <a:rPr lang="en-US" sz="4800" dirty="0" err="1">
                <a:ea typeface="ＭＳ Ｐゴシック" charset="0"/>
              </a:rPr>
              <a:t>圣经的交叉结构</a:t>
            </a:r>
            <a:endParaRPr lang="en-US" sz="3600" dirty="0">
              <a:ea typeface="ＭＳ Ｐゴシック" charset="0"/>
            </a:endParaRPr>
          </a:p>
        </p:txBody>
      </p:sp>
      <p:sp>
        <p:nvSpPr>
          <p:cNvPr id="1286150" name="Rectangle 2"/>
          <p:cNvSpPr txBox="1">
            <a:spLocks noChangeArrowheads="1"/>
          </p:cNvSpPr>
          <p:nvPr/>
        </p:nvSpPr>
        <p:spPr bwMode="auto">
          <a:xfrm>
            <a:off x="-3175" y="692150"/>
            <a:ext cx="9144000"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CN" altLang="en-US" dirty="0">
                <a:solidFill>
                  <a:schemeClr val="bg1"/>
                </a:solidFill>
              </a:rPr>
              <a:t>反向重复的模式</a:t>
            </a:r>
            <a:endParaRPr kumimoji="0" lang="en-US" sz="1600" b="1"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endParaRPr>
          </a:p>
        </p:txBody>
      </p:sp>
      <p:pic>
        <p:nvPicPr>
          <p:cNvPr id="10" name="Picture 3" descr="EARTH"/>
          <p:cNvPicPr>
            <a:picLocks noChangeAspect="1"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34925" y="5368925"/>
            <a:ext cx="2089150" cy="151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rev 21 Jesu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98750" y="1268413"/>
            <a:ext cx="374015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34925" y="5229225"/>
            <a:ext cx="20304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创造</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7254875" y="5157788"/>
            <a:ext cx="207010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新的创造</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434976" y="2832894"/>
            <a:ext cx="1882775" cy="240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buClrTx/>
              <a:defRPr/>
            </a:pPr>
            <a:r>
              <a:rPr lang="zh-CN" altLang="en-US" sz="3200" b="1" dirty="0">
                <a:latin typeface="Arial" panose="020B0604020202020204" pitchFamily="34" charset="0"/>
                <a:cs typeface="Arial" panose="020B0604020202020204" pitchFamily="34" charset="0"/>
              </a:rPr>
              <a:t>人类统治在堕落中丧失</a:t>
            </a:r>
            <a:endParaRPr kumimoji="0" lang="en-US" sz="1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6545781" y="2647155"/>
            <a:ext cx="2520950" cy="245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buClrTx/>
              <a:defRPr/>
            </a:pPr>
            <a:r>
              <a:rPr lang="zh-CN" altLang="en-US" sz="3200" b="1" dirty="0">
                <a:latin typeface="Arial" panose="020B0604020202020204" pitchFamily="34" charset="0"/>
                <a:cs typeface="Arial" panose="020B0604020202020204" pitchFamily="34" charset="0"/>
              </a:rPr>
              <a:t>千禧年中人类统治恢复</a:t>
            </a:r>
            <a:endParaRPr kumimoji="0" lang="en-US" sz="1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1514475" y="1773238"/>
            <a:ext cx="2913063"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基督的救赎</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4846638" y="1773238"/>
            <a:ext cx="2605087"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基督的统治</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5" name="Text Box 1041"/>
          <p:cNvSpPr txBox="1">
            <a:spLocks noChangeArrowheads="1"/>
          </p:cNvSpPr>
          <p:nvPr/>
        </p:nvSpPr>
        <p:spPr bwMode="auto">
          <a:xfrm>
            <a:off x="8398715"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446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377484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505"/>
        <p:cNvGrpSpPr/>
        <p:nvPr/>
      </p:nvGrpSpPr>
      <p:grpSpPr>
        <a:xfrm>
          <a:off x="0" y="0"/>
          <a:ext cx="0" cy="0"/>
          <a:chOff x="0" y="0"/>
          <a:chExt cx="0" cy="0"/>
        </a:xfrm>
      </p:grpSpPr>
      <p:pic>
        <p:nvPicPr>
          <p:cNvPr id="4506" name="Google Shape;4506;p626" descr="MIDGI004"/>
          <p:cNvPicPr preferRelativeResize="0"/>
          <p:nvPr/>
        </p:nvPicPr>
        <p:blipFill rotWithShape="1">
          <a:blip r:embed="rId3">
            <a:alphaModFix/>
          </a:blip>
          <a:srcRect/>
          <a:stretch/>
        </p:blipFill>
        <p:spPr>
          <a:xfrm>
            <a:off x="3638426" y="228600"/>
            <a:ext cx="5326062" cy="4343400"/>
          </a:xfrm>
          <a:prstGeom prst="rect">
            <a:avLst/>
          </a:prstGeom>
          <a:noFill/>
          <a:ln>
            <a:noFill/>
          </a:ln>
        </p:spPr>
      </p:pic>
      <p:pic>
        <p:nvPicPr>
          <p:cNvPr id="4507" name="Google Shape;4507;p626" descr="MIDGI004"/>
          <p:cNvPicPr preferRelativeResize="0"/>
          <p:nvPr/>
        </p:nvPicPr>
        <p:blipFill rotWithShape="1">
          <a:blip r:embed="rId4">
            <a:alphaModFix/>
          </a:blip>
          <a:srcRect/>
          <a:stretch/>
        </p:blipFill>
        <p:spPr>
          <a:xfrm>
            <a:off x="3638426" y="4572000"/>
            <a:ext cx="5326062" cy="1849438"/>
          </a:xfrm>
          <a:prstGeom prst="rect">
            <a:avLst/>
          </a:prstGeom>
          <a:noFill/>
          <a:ln>
            <a:noFill/>
          </a:ln>
        </p:spPr>
      </p:pic>
      <p:sp>
        <p:nvSpPr>
          <p:cNvPr id="4508" name="Google Shape;4508;p626"/>
          <p:cNvSpPr txBox="1">
            <a:spLocks noGrp="1"/>
          </p:cNvSpPr>
          <p:nvPr>
            <p:ph type="title" idx="4294967295"/>
          </p:nvPr>
        </p:nvSpPr>
        <p:spPr>
          <a:xfrm>
            <a:off x="150912" y="620688"/>
            <a:ext cx="3340968" cy="5112568"/>
          </a:xfrm>
          <a:prstGeom prst="rect">
            <a:avLst/>
          </a:prstGeom>
          <a:noFill/>
          <a:ln>
            <a:noFill/>
          </a:ln>
        </p:spPr>
        <p:txBody>
          <a:bodyPr spcFirstLastPara="1" wrap="square" lIns="91425" tIns="45700" rIns="91425" bIns="45700" anchor="ctr" anchorCtr="0">
            <a:noAutofit/>
          </a:bodyPr>
          <a:lstStyle/>
          <a:p>
            <a:r>
              <a:rPr lang="zh-CN" altLang="en-US" b="1" dirty="0">
                <a:solidFill>
                  <a:schemeClr val="bg1"/>
                </a:solidFill>
                <a:latin typeface="Arial" panose="020B0604020202020204" pitchFamily="34" charset="0"/>
                <a:ea typeface="Arial"/>
                <a:cs typeface="Arial" panose="020B0604020202020204" pitchFamily="34" charset="0"/>
                <a:sym typeface="Arial"/>
              </a:rPr>
              <a:t>你将如何记得全部的书？</a:t>
            </a:r>
            <a:endParaRPr b="1" dirty="0">
              <a:solidFill>
                <a:schemeClr val="bg1"/>
              </a:solidFill>
            </a:endParaRPr>
          </a:p>
        </p:txBody>
      </p:sp>
    </p:spTree>
  </p:cSld>
  <p:clrMapOvr>
    <a:masterClrMapping/>
  </p:clrMapOvr>
  <p:transition spd="med">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grpSp>
      <p:sp>
        <p:nvSpPr>
          <p:cNvPr id="32772" name="Text Box 4"/>
          <p:cNvSpPr txBox="1">
            <a:spLocks noChangeArrowheads="1"/>
          </p:cNvSpPr>
          <p:nvPr/>
        </p:nvSpPr>
        <p:spPr bwMode="auto">
          <a:xfrm>
            <a:off x="289319" y="3524250"/>
            <a:ext cx="1467797" cy="956288"/>
          </a:xfrm>
          <a:prstGeom prst="rect">
            <a:avLst/>
          </a:prstGeom>
          <a:solidFill>
            <a:srgbClr val="FFFF00"/>
          </a:solidFill>
          <a:ln>
            <a:noFill/>
          </a:ln>
        </p:spPr>
        <p:txBody>
          <a:bodyPr wrap="squar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教会</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时期</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774" name="Text Box 6"/>
          <p:cNvSpPr txBox="1">
            <a:spLocks noChangeArrowheads="1"/>
          </p:cNvSpPr>
          <p:nvPr/>
        </p:nvSpPr>
        <p:spPr bwMode="auto">
          <a:xfrm>
            <a:off x="1972327" y="3524250"/>
            <a:ext cx="2713284" cy="1264065"/>
          </a:xfrm>
          <a:prstGeom prst="rect">
            <a:avLst/>
          </a:prstGeom>
          <a:solidFill>
            <a:srgbClr val="CCFF66"/>
          </a:solid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800" b="1" kern="1200" dirty="0" err="1">
                <a:solidFill>
                  <a:srgbClr val="000000"/>
                </a:solidFill>
                <a:latin typeface="Arial" panose="020B0604020202020204" pitchFamily="34" charset="0"/>
                <a:cs typeface="Arial" panose="020B0604020202020204" pitchFamily="34" charset="0"/>
              </a:rPr>
              <a:t>患难</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GB" sz="24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撒迦利亚书</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14:1-2)</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775" name="Text Box 7"/>
          <p:cNvSpPr txBox="1">
            <a:spLocks noChangeArrowheads="1"/>
          </p:cNvSpPr>
          <p:nvPr/>
        </p:nvSpPr>
        <p:spPr bwMode="auto">
          <a:xfrm>
            <a:off x="4685611" y="3524250"/>
            <a:ext cx="2569067" cy="1264065"/>
          </a:xfrm>
          <a:prstGeom prst="rect">
            <a:avLst/>
          </a:prstGeom>
          <a:solidFill>
            <a:srgbClr val="99FFCC"/>
          </a:solid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800" b="1" kern="1200" dirty="0" err="1">
                <a:solidFill>
                  <a:srgbClr val="000000"/>
                </a:solidFill>
                <a:latin typeface="Arial" panose="020B0604020202020204" pitchFamily="34" charset="0"/>
                <a:cs typeface="Arial" panose="020B0604020202020204" pitchFamily="34" charset="0"/>
              </a:rPr>
              <a:t>千禧年</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lang="en-GB" b="1" kern="1200" dirty="0" err="1">
                <a:solidFill>
                  <a:srgbClr val="000000"/>
                </a:solidFill>
                <a:latin typeface="Arial" panose="020B0604020202020204" pitchFamily="34" charset="0"/>
                <a:cs typeface="Arial" panose="020B0604020202020204" pitchFamily="34" charset="0"/>
              </a:rPr>
              <a:t>撒迦利亚书</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14:6-21)</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32776" name="AutoShape 8"/>
          <p:cNvCxnSpPr>
            <a:cxnSpLocks noChangeShapeType="1"/>
          </p:cNvCxnSpPr>
          <p:nvPr/>
        </p:nvCxnSpPr>
        <p:spPr bwMode="auto">
          <a:xfrm flipV="1">
            <a:off x="2514600" y="1143000"/>
            <a:ext cx="531813"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cxnSp>
      <p:sp>
        <p:nvSpPr>
          <p:cNvPr id="32777" name="Text Box 9"/>
          <p:cNvSpPr txBox="1">
            <a:spLocks noChangeArrowheads="1"/>
          </p:cNvSpPr>
          <p:nvPr/>
        </p:nvSpPr>
        <p:spPr bwMode="auto">
          <a:xfrm>
            <a:off x="2021724" y="1809750"/>
            <a:ext cx="912728" cy="525401"/>
          </a:xfrm>
          <a:prstGeom prst="rect">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800" b="1" kern="1200" dirty="0" err="1">
                <a:solidFill>
                  <a:srgbClr val="000000"/>
                </a:solidFill>
                <a:latin typeface="Arial" panose="020B0604020202020204" pitchFamily="34" charset="0"/>
                <a:cs typeface="Arial" panose="020B0604020202020204" pitchFamily="34" charset="0"/>
              </a:rPr>
              <a:t>被提</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778" name="Line 10"/>
          <p:cNvSpPr>
            <a:spLocks noChangeShapeType="1"/>
          </p:cNvSpPr>
          <p:nvPr/>
        </p:nvSpPr>
        <p:spPr bwMode="auto">
          <a:xfrm>
            <a:off x="4452938" y="2266950"/>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9" name="Text Box 11"/>
          <p:cNvSpPr txBox="1">
            <a:spLocks noChangeArrowheads="1"/>
          </p:cNvSpPr>
          <p:nvPr/>
        </p:nvSpPr>
        <p:spPr bwMode="auto">
          <a:xfrm>
            <a:off x="3417837" y="1809750"/>
            <a:ext cx="2081317" cy="894733"/>
          </a:xfrm>
          <a:prstGeom prst="rect">
            <a:avLst/>
          </a:prstGeom>
          <a:solidFill>
            <a:srgbClr val="DCC3C8"/>
          </a:solidFill>
          <a:ln>
            <a:noFill/>
          </a:ln>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800" b="1" kern="1200" dirty="0" err="1">
                <a:solidFill>
                  <a:srgbClr val="000000"/>
                </a:solidFill>
                <a:latin typeface="Arial" panose="020B0604020202020204" pitchFamily="34" charset="0"/>
                <a:cs typeface="Arial" panose="020B0604020202020204" pitchFamily="34" charset="0"/>
              </a:rPr>
              <a:t>第二次降临</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(Zech 14:3-5)</a:t>
            </a:r>
          </a:p>
        </p:txBody>
      </p:sp>
      <p:sp>
        <p:nvSpPr>
          <p:cNvPr id="32780" name="Text Box 12"/>
          <p:cNvSpPr txBox="1">
            <a:spLocks noChangeArrowheads="1"/>
          </p:cNvSpPr>
          <p:nvPr/>
        </p:nvSpPr>
        <p:spPr bwMode="auto">
          <a:xfrm>
            <a:off x="2392280" y="4895850"/>
            <a:ext cx="2416345" cy="1325620"/>
          </a:xfrm>
          <a:prstGeom prst="rect">
            <a:avLst/>
          </a:prstGeom>
          <a:solidFill>
            <a:srgbClr val="CCFFCC"/>
          </a:solidFill>
          <a:ln>
            <a:noFill/>
          </a:ln>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lvl="0" algn="ctr" fontAlgn="base">
              <a:spcBef>
                <a:spcPct val="0"/>
              </a:spcBef>
              <a:spcAft>
                <a:spcPct val="0"/>
              </a:spcAft>
              <a:buSzPct val="100000"/>
            </a:pPr>
            <a:r>
              <a:rPr lang="en-GB" sz="2800" b="1" kern="1200" dirty="0" err="1">
                <a:solidFill>
                  <a:srgbClr val="000000"/>
                </a:solidFill>
                <a:latin typeface="Arial" panose="020B0604020202020204" pitchFamily="34" charset="0"/>
                <a:cs typeface="Arial" panose="020B0604020202020204" pitchFamily="34" charset="0"/>
              </a:rPr>
              <a:t>玛革</a:t>
            </a:r>
            <a:r>
              <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&amp; </a:t>
            </a:r>
            <a:r>
              <a:rPr lang="en-GB" sz="2800" b="1" kern="1200" dirty="0" err="1">
                <a:solidFill>
                  <a:srgbClr val="000000"/>
                </a:solidFill>
                <a:latin typeface="Arial" panose="020B0604020202020204" pitchFamily="34" charset="0"/>
                <a:cs typeface="Arial" panose="020B0604020202020204" pitchFamily="34" charset="0"/>
              </a:rPr>
              <a:t>歌革</a:t>
            </a:r>
            <a:r>
              <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br>
              <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lang="en-GB" sz="2800" b="1" kern="1200" dirty="0">
                <a:solidFill>
                  <a:srgbClr val="000000"/>
                </a:solidFill>
                <a:latin typeface="Arial" panose="020B0604020202020204" pitchFamily="34" charset="0"/>
                <a:cs typeface="Arial" panose="020B0604020202020204" pitchFamily="34" charset="0"/>
              </a:rPr>
              <a:t>(</a:t>
            </a:r>
            <a:r>
              <a:rPr lang="zh-CN" altLang="en-US" sz="2800" dirty="0"/>
              <a:t>哈米吉多顿</a:t>
            </a:r>
            <a:r>
              <a:rPr lang="en-GB" sz="2800" b="1" kern="1200" dirty="0">
                <a:solidFill>
                  <a:srgbClr val="000000"/>
                </a:solidFill>
                <a:latin typeface="Arial" panose="020B0604020202020204" pitchFamily="34" charset="0"/>
                <a:cs typeface="Arial" panose="020B0604020202020204" pitchFamily="34" charset="0"/>
              </a:rPr>
              <a:t>)</a:t>
            </a:r>
            <a:br>
              <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lang="en-GB" b="1" kern="1200" dirty="0" err="1">
                <a:solidFill>
                  <a:srgbClr val="000000"/>
                </a:solidFill>
                <a:latin typeface="Arial" panose="020B0604020202020204" pitchFamily="34" charset="0"/>
                <a:cs typeface="Arial" panose="020B0604020202020204" pitchFamily="34" charset="0"/>
              </a:rPr>
              <a:t>以西结</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38–39)</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781" name="Text Box 13"/>
          <p:cNvSpPr txBox="1">
            <a:spLocks noChangeArrowheads="1"/>
          </p:cNvSpPr>
          <p:nvPr/>
        </p:nvSpPr>
        <p:spPr bwMode="auto">
          <a:xfrm>
            <a:off x="5756814" y="4914900"/>
            <a:ext cx="2162685" cy="1325620"/>
          </a:xfrm>
          <a:prstGeom prst="rect">
            <a:avLst/>
          </a:prstGeom>
          <a:solidFill>
            <a:srgbClr val="DAEDEF"/>
          </a:solidFill>
          <a:ln>
            <a:noFill/>
          </a:ln>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lvl="0" algn="ctr" fontAlgn="base">
              <a:spcBef>
                <a:spcPct val="0"/>
              </a:spcBef>
              <a:spcAft>
                <a:spcPct val="0"/>
              </a:spcAft>
              <a:buSzPct val="100000"/>
            </a:pPr>
            <a:r>
              <a:rPr lang="en-GB" sz="2800" b="1" kern="1200" dirty="0" err="1">
                <a:solidFill>
                  <a:srgbClr val="000000"/>
                </a:solidFill>
                <a:latin typeface="Arial" panose="020B0604020202020204" pitchFamily="34" charset="0"/>
                <a:cs typeface="Arial" panose="020B0604020202020204" pitchFamily="34" charset="0"/>
              </a:rPr>
              <a:t>玛革</a:t>
            </a:r>
            <a:r>
              <a:rPr lang="en-GB" sz="2800" b="1" kern="1200" dirty="0">
                <a:solidFill>
                  <a:srgbClr val="000000"/>
                </a:solidFill>
                <a:latin typeface="Arial" panose="020B0604020202020204" pitchFamily="34" charset="0"/>
                <a:cs typeface="Arial" panose="020B0604020202020204" pitchFamily="34" charset="0"/>
              </a:rPr>
              <a:t> &amp; </a:t>
            </a:r>
            <a:r>
              <a:rPr lang="en-GB" sz="2800" b="1" kern="1200" dirty="0" err="1">
                <a:solidFill>
                  <a:srgbClr val="000000"/>
                </a:solidFill>
                <a:latin typeface="Arial" panose="020B0604020202020204" pitchFamily="34" charset="0"/>
                <a:cs typeface="Arial" panose="020B0604020202020204" pitchFamily="34" charset="0"/>
              </a:rPr>
              <a:t>歌革</a:t>
            </a:r>
            <a:br>
              <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Revisited</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(Rev. 20:7-10)</a:t>
            </a:r>
          </a:p>
        </p:txBody>
      </p:sp>
      <p:sp>
        <p:nvSpPr>
          <p:cNvPr id="32782" name="Text Box 14"/>
          <p:cNvSpPr txBox="1">
            <a:spLocks noChangeArrowheads="1"/>
          </p:cNvSpPr>
          <p:nvPr/>
        </p:nvSpPr>
        <p:spPr bwMode="auto">
          <a:xfrm>
            <a:off x="7398895" y="2704483"/>
            <a:ext cx="1777430" cy="1694952"/>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1" kern="1200" dirty="0" err="1">
                <a:solidFill>
                  <a:srgbClr val="000000"/>
                </a:solidFill>
                <a:latin typeface="Arial" panose="020B0604020202020204" pitchFamily="34" charset="0"/>
                <a:cs typeface="Arial" panose="020B0604020202020204" pitchFamily="34" charset="0"/>
              </a:rPr>
              <a:t>白色的大宝座</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lang="en-GB" b="1" kern="1200" dirty="0" err="1">
                <a:solidFill>
                  <a:srgbClr val="000000"/>
                </a:solidFill>
                <a:latin typeface="Arial" panose="020B0604020202020204" pitchFamily="34" charset="0"/>
                <a:cs typeface="Arial" panose="020B0604020202020204" pitchFamily="34" charset="0"/>
              </a:rPr>
              <a:t>启示录</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20:11-14)</a:t>
            </a:r>
          </a:p>
        </p:txBody>
      </p:sp>
      <p:sp>
        <p:nvSpPr>
          <p:cNvPr id="32783" name="Line 15"/>
          <p:cNvSpPr>
            <a:spLocks noChangeShapeType="1"/>
          </p:cNvSpPr>
          <p:nvPr/>
        </p:nvSpPr>
        <p:spPr bwMode="auto">
          <a:xfrm flipV="1">
            <a:off x="4468813" y="4037013"/>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4" name="Line 16"/>
          <p:cNvSpPr>
            <a:spLocks noChangeShapeType="1"/>
          </p:cNvSpPr>
          <p:nvPr/>
        </p:nvSpPr>
        <p:spPr bwMode="auto">
          <a:xfrm flipV="1">
            <a:off x="6845300" y="4056063"/>
            <a:ext cx="1588"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3" name="Line 5"/>
          <p:cNvSpPr>
            <a:spLocks noChangeShapeType="1"/>
          </p:cNvSpPr>
          <p:nvPr/>
        </p:nvSpPr>
        <p:spPr bwMode="auto">
          <a:xfrm>
            <a:off x="0" y="3505200"/>
            <a:ext cx="7086600" cy="0"/>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121872" name="Title 18"/>
          <p:cNvSpPr>
            <a:spLocks noGrp="1"/>
          </p:cNvSpPr>
          <p:nvPr>
            <p:ph type="title" idx="4294967295"/>
          </p:nvPr>
        </p:nvSpPr>
        <p:spPr>
          <a:xfrm>
            <a:off x="0" y="0"/>
            <a:ext cx="9144000" cy="914400"/>
          </a:xfrm>
          <a:solidFill>
            <a:srgbClr val="000000"/>
          </a:solidFill>
        </p:spPr>
        <p:txBody>
          <a:bodyPr/>
          <a:lstStyle/>
          <a:p>
            <a:r>
              <a:rPr lang="zh-CN" altLang="en-US" sz="3600" dirty="0">
                <a:solidFill>
                  <a:schemeClr val="bg1"/>
                </a:solidFill>
                <a:ea typeface="ＭＳ Ｐゴシック" charset="0"/>
              </a:rPr>
              <a:t>展望未来</a:t>
            </a:r>
            <a:endParaRPr lang="en-US" sz="5400" dirty="0">
              <a:ea typeface="ＭＳ Ｐゴシック" charset="0"/>
            </a:endParaRPr>
          </a:p>
        </p:txBody>
      </p:sp>
      <p:sp>
        <p:nvSpPr>
          <p:cNvPr id="19"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437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14869569"/>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386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30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427"/>
        <p:cNvGrpSpPr/>
        <p:nvPr/>
      </p:nvGrpSpPr>
      <p:grpSpPr>
        <a:xfrm>
          <a:off x="0" y="0"/>
          <a:ext cx="0" cy="0"/>
          <a:chOff x="0" y="0"/>
          <a:chExt cx="0" cy="0"/>
        </a:xfrm>
      </p:grpSpPr>
      <p:grpSp>
        <p:nvGrpSpPr>
          <p:cNvPr id="4428" name="Google Shape;4428;p617"/>
          <p:cNvGrpSpPr/>
          <p:nvPr/>
        </p:nvGrpSpPr>
        <p:grpSpPr>
          <a:xfrm>
            <a:off x="0" y="759023"/>
            <a:ext cx="9144000" cy="6102716"/>
            <a:chOff x="0" y="759023"/>
            <a:chExt cx="9144000" cy="6102716"/>
          </a:xfrm>
        </p:grpSpPr>
        <p:pic>
          <p:nvPicPr>
            <p:cNvPr id="4429" name="Google Shape;4429;p617"/>
            <p:cNvPicPr preferRelativeResize="0"/>
            <p:nvPr/>
          </p:nvPicPr>
          <p:blipFill rotWithShape="1">
            <a:blip r:embed="rId3">
              <a:alphaModFix/>
            </a:blip>
            <a:srcRect/>
            <a:stretch/>
          </p:blipFill>
          <p:spPr>
            <a:xfrm>
              <a:off x="0" y="759023"/>
              <a:ext cx="9144000" cy="6098977"/>
            </a:xfrm>
            <a:prstGeom prst="rect">
              <a:avLst/>
            </a:prstGeom>
            <a:noFill/>
            <a:ln>
              <a:noFill/>
            </a:ln>
          </p:spPr>
        </p:pic>
        <p:pic>
          <p:nvPicPr>
            <p:cNvPr id="4430" name="Google Shape;4430;p617"/>
            <p:cNvPicPr preferRelativeResize="0"/>
            <p:nvPr/>
          </p:nvPicPr>
          <p:blipFill rotWithShape="1">
            <a:blip r:embed="rId4">
              <a:alphaModFix/>
            </a:blip>
            <a:srcRect/>
            <a:stretch/>
          </p:blipFill>
          <p:spPr>
            <a:xfrm>
              <a:off x="6491110" y="6142072"/>
              <a:ext cx="2652889" cy="719667"/>
            </a:xfrm>
            <a:prstGeom prst="rect">
              <a:avLst/>
            </a:prstGeom>
            <a:noFill/>
            <a:ln>
              <a:noFill/>
            </a:ln>
          </p:spPr>
        </p:pic>
      </p:grpSp>
      <p:sp>
        <p:nvSpPr>
          <p:cNvPr id="4431" name="Google Shape;4431;p617"/>
          <p:cNvSpPr txBox="1">
            <a:spLocks noGrp="1"/>
          </p:cNvSpPr>
          <p:nvPr>
            <p:ph type="ctrTitle"/>
          </p:nvPr>
        </p:nvSpPr>
        <p:spPr>
          <a:xfrm>
            <a:off x="0" y="1095"/>
            <a:ext cx="9144000" cy="1646825"/>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a:lnSpc>
                <a:spcPct val="70000"/>
              </a:lnSpc>
            </a:pPr>
            <a:br>
              <a:rPr lang="en-US" dirty="0">
                <a:ea typeface="Arial"/>
                <a:sym typeface="Arial"/>
              </a:rPr>
            </a:br>
            <a:r>
              <a:rPr lang="zh-CN" altLang="en-US" sz="4800" dirty="0"/>
              <a:t>你如何在这充满偶像的世界任然</a:t>
            </a:r>
            <a:br>
              <a:rPr lang="en-US" altLang="zh-CN" sz="4800" dirty="0"/>
            </a:br>
            <a:br>
              <a:rPr lang="en-US" altLang="zh-CN" sz="4800" dirty="0"/>
            </a:br>
            <a:r>
              <a:rPr lang="zh-CN" altLang="en-US" sz="4800" dirty="0"/>
              <a:t>对上帝</a:t>
            </a:r>
            <a:r>
              <a:rPr lang="zh-CN" altLang="en-US" sz="6600" dirty="0">
                <a:solidFill>
                  <a:srgbClr val="FFFF00"/>
                </a:solidFill>
              </a:rPr>
              <a:t>忠诚</a:t>
            </a:r>
            <a:r>
              <a:rPr lang="zh-CN" altLang="en-US" dirty="0"/>
              <a:t>？</a:t>
            </a:r>
            <a:br>
              <a:rPr lang="zh-CN" altLang="en-US" dirty="0"/>
            </a:br>
            <a:endParaRPr dirty="0"/>
          </a:p>
        </p:txBody>
      </p:sp>
      <p:sp>
        <p:nvSpPr>
          <p:cNvPr id="4432" name="Google Shape;4432;p617"/>
          <p:cNvSpPr txBox="1"/>
          <p:nvPr/>
        </p:nvSpPr>
        <p:spPr>
          <a:xfrm>
            <a:off x="3048001" y="2551043"/>
            <a:ext cx="3324087" cy="2308324"/>
          </a:xfrm>
          <a:prstGeom prst="rect">
            <a:avLst/>
          </a:prstGeom>
          <a:solidFill>
            <a:srgbClr val="FFABBA"/>
          </a:solidFill>
          <a:ln w="57150" cap="flat" cmpd="sng">
            <a:solidFill>
              <a:srgbClr val="C81234"/>
            </a:solidFill>
            <a:prstDash val="solid"/>
            <a:round/>
            <a:headEnd type="none" w="sm" len="sm"/>
            <a:tailEnd type="none" w="sm" len="sm"/>
          </a:ln>
        </p:spPr>
        <p:txBody>
          <a:bodyPr spcFirstLastPara="1" wrap="square" lIns="91425" tIns="45700" rIns="91425" bIns="45700" anchor="t" anchorCtr="0">
            <a:noAutofit/>
          </a:bodyPr>
          <a:lstStyle/>
          <a:p>
            <a:pPr marL="0" marR="0" lvl="0" indent="0" algn="ctr" defTabSz="914400" rtl="0" eaLnBrk="1" fontAlgn="base" latinLnBrk="0" hangingPunct="1">
              <a:lnSpc>
                <a:spcPct val="100000"/>
              </a:lnSpc>
              <a:spcBef>
                <a:spcPct val="0"/>
              </a:spcBef>
              <a:spcAft>
                <a:spcPct val="0"/>
              </a:spcAft>
              <a:buClr>
                <a:srgbClr val="C81234"/>
              </a:buClr>
              <a:buSzPts val="4800"/>
              <a:buFontTx/>
              <a:buNone/>
              <a:tabLst/>
              <a:defRPr/>
            </a:pPr>
            <a:r>
              <a:rPr kumimoji="0" lang="zh-CN" altLang="en-US" sz="6600" b="1" u="none" strike="noStrike" kern="1200" cap="none" spc="0" normalizeH="0" baseline="0" noProof="0" dirty="0">
                <a:ln>
                  <a:noFill/>
                </a:ln>
                <a:solidFill>
                  <a:srgbClr val="C81234"/>
                </a:solidFill>
                <a:effectLst/>
                <a:uLnTx/>
                <a:uFillTx/>
                <a:latin typeface="Arial" panose="020B0604020202020204" pitchFamily="34" charset="0"/>
                <a:ea typeface="ＭＳ Ｐゴシック" charset="0"/>
                <a:cs typeface="Arial" panose="020B0604020202020204" pitchFamily="34" charset="0"/>
              </a:rPr>
              <a:t>心中的偶像</a:t>
            </a:r>
          </a:p>
          <a:p>
            <a:pPr marL="0" marR="0" lvl="0" indent="0" algn="ctr" defTabSz="914400" rtl="0" eaLnBrk="1" fontAlgn="base" latinLnBrk="0" hangingPunct="1">
              <a:lnSpc>
                <a:spcPct val="100000"/>
              </a:lnSpc>
              <a:spcBef>
                <a:spcPts val="0"/>
              </a:spcBef>
              <a:spcAft>
                <a:spcPts val="0"/>
              </a:spcAft>
              <a:buClr>
                <a:srgbClr val="C81234"/>
              </a:buClr>
              <a:buSzPts val="4800"/>
              <a:buFont typeface="Arial"/>
              <a:buNone/>
              <a:tabLst/>
              <a:defRPr/>
            </a:pPr>
            <a:endParaRPr kumimoji="0"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433" name="Google Shape;4433;p617"/>
          <p:cNvSpPr txBox="1"/>
          <p:nvPr/>
        </p:nvSpPr>
        <p:spPr>
          <a:xfrm>
            <a:off x="0" y="5920006"/>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defTabSz="914400" rtl="0" eaLnBrk="1" fontAlgn="base" latinLnBrk="0" hangingPunct="1">
              <a:lnSpc>
                <a:spcPct val="100000"/>
              </a:lnSpc>
              <a:spcBef>
                <a:spcPct val="0"/>
              </a:spcBef>
              <a:spcAft>
                <a:spcPct val="0"/>
              </a:spcAft>
              <a:buClr>
                <a:srgbClr val="FFFFFF"/>
              </a:buClr>
              <a:buSzPts val="4800"/>
              <a:buFontTx/>
              <a:buNone/>
              <a:tabLst/>
              <a:defRPr/>
            </a:pPr>
            <a:r>
              <a:rPr kumimoji="0" lang="en-US" sz="48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创世记</a:t>
            </a:r>
            <a:endParaRPr kumimoji="0"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5114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433"/>
                                        </p:tgtEl>
                                        <p:attrNameLst>
                                          <p:attrName>style.visibility</p:attrName>
                                        </p:attrNameLst>
                                      </p:cBhvr>
                                      <p:to>
                                        <p:strVal val="visible"/>
                                      </p:to>
                                    </p:set>
                                    <p:animEffect transition="in" filter="fade">
                                      <p:cBhvr>
                                        <p:cTn id="11" dur="500"/>
                                        <p:tgtEl>
                                          <p:spTgt spid="4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438"/>
        <p:cNvGrpSpPr/>
        <p:nvPr/>
      </p:nvGrpSpPr>
      <p:grpSpPr>
        <a:xfrm>
          <a:off x="0" y="0"/>
          <a:ext cx="0" cy="0"/>
          <a:chOff x="0" y="0"/>
          <a:chExt cx="0" cy="0"/>
        </a:xfrm>
      </p:grpSpPr>
      <p:pic>
        <p:nvPicPr>
          <p:cNvPr id="4439" name="Google Shape;4439;p618"/>
          <p:cNvPicPr preferRelativeResize="0"/>
          <p:nvPr/>
        </p:nvPicPr>
        <p:blipFill rotWithShape="1">
          <a:blip r:embed="rId3">
            <a:alphaModFix/>
          </a:blip>
          <a:srcRect/>
          <a:stretch/>
        </p:blipFill>
        <p:spPr>
          <a:xfrm>
            <a:off x="0" y="0"/>
            <a:ext cx="9144000" cy="6872111"/>
          </a:xfrm>
          <a:prstGeom prst="rect">
            <a:avLst/>
          </a:prstGeom>
          <a:noFill/>
          <a:ln>
            <a:noFill/>
          </a:ln>
        </p:spPr>
      </p:pic>
      <p:sp>
        <p:nvSpPr>
          <p:cNvPr id="4440" name="Google Shape;4440;p618"/>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4441" name="Google Shape;4441;p618"/>
          <p:cNvSpPr txBox="1">
            <a:spLocks noGrp="1"/>
          </p:cNvSpPr>
          <p:nvPr>
            <p:ph type="ctrTitle"/>
          </p:nvPr>
        </p:nvSpPr>
        <p:spPr>
          <a:xfrm>
            <a:off x="0" y="49784"/>
            <a:ext cx="3670300" cy="4155327"/>
          </a:xfrm>
          <a:prstGeom prst="rect">
            <a:avLst/>
          </a:prstGeom>
          <a:noFill/>
          <a:ln>
            <a:noFill/>
          </a:ln>
        </p:spPr>
        <p:txBody>
          <a:bodyPr spcFirstLastPara="1" wrap="square" lIns="91425" tIns="45700" rIns="91425" bIns="45700" anchor="t" anchorCtr="0">
            <a:noAutofit/>
          </a:bodyPr>
          <a:lstStyle/>
          <a:p>
            <a:r>
              <a:rPr lang="zh-CN" altLang="en-US" sz="4800" dirty="0">
                <a:solidFill>
                  <a:schemeClr val="dk1"/>
                </a:solidFill>
              </a:rPr>
              <a:t>一。明白你是万王之王</a:t>
            </a:r>
            <a:r>
              <a:rPr lang="zh-CN" altLang="en-US" sz="4800" dirty="0">
                <a:solidFill>
                  <a:srgbClr val="0000FF"/>
                </a:solidFill>
              </a:rPr>
              <a:t>拣选</a:t>
            </a:r>
            <a:r>
              <a:rPr lang="zh-CN" altLang="en-US" sz="4800" dirty="0">
                <a:solidFill>
                  <a:schemeClr val="dk1"/>
                </a:solidFill>
              </a:rPr>
              <a:t>的统治者</a:t>
            </a:r>
            <a:br>
              <a:rPr lang="zh-CN" altLang="en-US" sz="4800" dirty="0">
                <a:solidFill>
                  <a:schemeClr val="dk1"/>
                </a:solidFill>
              </a:rPr>
            </a:br>
            <a:endParaRPr sz="4800" dirty="0">
              <a:solidFill>
                <a:schemeClr val="dk1"/>
              </a:solidFill>
            </a:endParaRPr>
          </a:p>
        </p:txBody>
      </p:sp>
      <p:sp>
        <p:nvSpPr>
          <p:cNvPr id="4442" name="Google Shape;4442;p618"/>
          <p:cNvSpPr txBox="1"/>
          <p:nvPr/>
        </p:nvSpPr>
        <p:spPr>
          <a:xfrm>
            <a:off x="0" y="5920006"/>
            <a:ext cx="8791222" cy="90977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defPPr marR="0" lvl="0" algn="l" rtl="0">
              <a:lnSpc>
                <a:spcPct val="100000"/>
              </a:lnSpc>
              <a:spcBef>
                <a:spcPts val="0"/>
              </a:spcBef>
              <a:spcAft>
                <a:spcPts val="0"/>
              </a:spcAft>
            </a:defPPr>
            <a:lvl1pPr marL="0" algn="r" defTabSz="457200" eaLnBrk="0" fontAlgn="base" latinLnBrk="0" hangingPunct="0">
              <a:spcBef>
                <a:spcPct val="0"/>
              </a:spcBef>
              <a:spcAft>
                <a:spcPct val="0"/>
              </a:spcAft>
              <a:defRPr sz="4800" b="1" kern="1200">
                <a:solidFill>
                  <a:srgbClr val="FFFFFF"/>
                </a:solidFill>
                <a:effectLst>
                  <a:glow rad="127000">
                    <a:srgbClr val="000000"/>
                  </a:glow>
                </a:effectLst>
                <a:latin typeface="Arial" charset="0"/>
                <a:ea typeface="ＭＳ Ｐゴシック" charset="0"/>
                <a:cs typeface="ＭＳ Ｐゴシック" charset="0"/>
              </a:defRPr>
            </a:lvl1pPr>
            <a:lvl2pPr marL="457200" algn="ctr" defTabSz="457200" eaLnBrk="0" fontAlgn="base" latinLnBrk="0" hangingPunct="0">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2pPr>
            <a:lvl3pPr marL="914400" algn="ctr" defTabSz="457200" eaLnBrk="0" fontAlgn="base" latinLnBrk="0" hangingPunct="0">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3pPr>
            <a:lvl4pPr marL="1371600" algn="ctr" defTabSz="457200" eaLnBrk="0" fontAlgn="base" latinLnBrk="0" hangingPunct="0">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4pPr>
            <a:lvl5pPr marL="1828800" algn="ctr" defTabSz="457200" eaLnBrk="0" fontAlgn="base" latinLnBrk="0" hangingPunct="0">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5pPr>
            <a:lvl6pPr marL="457200" algn="ctr" defTabSz="457200" eaLnBrk="0" fontAlgn="base" latinLnBrk="0" hangingPunct="0">
              <a:spcBef>
                <a:spcPct val="0"/>
              </a:spcBef>
              <a:spcAft>
                <a:spcPct val="0"/>
              </a:spcAft>
              <a:defRPr sz="4400" kern="1200">
                <a:solidFill>
                  <a:schemeClr val="tx2"/>
                </a:solidFill>
                <a:latin typeface="Times New Roman" pitchFamily="-112" charset="0"/>
                <a:ea typeface="+mn-ea"/>
                <a:cs typeface="+mn-cs"/>
              </a:defRPr>
            </a:lvl6pPr>
            <a:lvl7pPr marL="914400" algn="ctr" defTabSz="457200" eaLnBrk="0" fontAlgn="base" latinLnBrk="0" hangingPunct="0">
              <a:spcBef>
                <a:spcPct val="0"/>
              </a:spcBef>
              <a:spcAft>
                <a:spcPct val="0"/>
              </a:spcAft>
              <a:defRPr sz="4400" kern="1200">
                <a:solidFill>
                  <a:schemeClr val="tx2"/>
                </a:solidFill>
                <a:latin typeface="Times New Roman" pitchFamily="-112" charset="0"/>
                <a:ea typeface="+mn-ea"/>
                <a:cs typeface="+mn-cs"/>
              </a:defRPr>
            </a:lvl7pPr>
            <a:lvl8pPr marL="1371600" algn="ctr" defTabSz="457200" eaLnBrk="0" fontAlgn="base" latinLnBrk="0" hangingPunct="0">
              <a:spcBef>
                <a:spcPct val="0"/>
              </a:spcBef>
              <a:spcAft>
                <a:spcPct val="0"/>
              </a:spcAft>
              <a:defRPr sz="4400" kern="1200">
                <a:solidFill>
                  <a:schemeClr val="tx2"/>
                </a:solidFill>
                <a:latin typeface="Times New Roman" pitchFamily="-112" charset="0"/>
                <a:ea typeface="+mn-ea"/>
                <a:cs typeface="+mn-cs"/>
              </a:defRPr>
            </a:lvl8pPr>
            <a:lvl9pPr marL="1828800" algn="ctr" defTabSz="457200" eaLnBrk="0" fontAlgn="base" latinLnBrk="0" hangingPunct="0">
              <a:spcBef>
                <a:spcPct val="0"/>
              </a:spcBef>
              <a:spcAft>
                <a:spcPct val="0"/>
              </a:spcAft>
              <a:defRPr sz="4400" kern="1200">
                <a:solidFill>
                  <a:schemeClr val="tx2"/>
                </a:solidFill>
                <a:latin typeface="Times New Roman" pitchFamily="-112" charset="0"/>
                <a:ea typeface="+mn-ea"/>
                <a:cs typeface="+mn-cs"/>
              </a:defRPr>
            </a:lvl9pPr>
          </a:lstStyle>
          <a:p>
            <a:pPr marL="0" marR="0" lvl="0" indent="0" algn="r" defTabSz="457200" rtl="0" eaLnBrk="0" fontAlgn="base" latinLnBrk="0" hangingPunct="0">
              <a:lnSpc>
                <a:spcPct val="100000"/>
              </a:lnSpc>
              <a:spcBef>
                <a:spcPct val="0"/>
              </a:spcBef>
              <a:spcAft>
                <a:spcPct val="0"/>
              </a:spcAft>
              <a:buClr>
                <a:srgbClr val="000000"/>
              </a:buClr>
              <a:buSzTx/>
              <a:buFont typeface="Arial"/>
              <a:buNone/>
              <a:tabLst/>
              <a:defRPr/>
            </a:pPr>
            <a:r>
              <a:rPr kumimoji="0" lang="en-US" sz="480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sym typeface="Arial"/>
              </a:rPr>
              <a:t>创世记</a:t>
            </a:r>
            <a:r>
              <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sym typeface="Arial"/>
              </a:rPr>
              <a:t> 1–11</a:t>
            </a:r>
            <a:endParaRPr kumimoji="0"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sym typeface="Arial"/>
            </a:endParaRPr>
          </a:p>
        </p:txBody>
      </p:sp>
    </p:spTree>
    <p:extLst>
      <p:ext uri="{BB962C8B-B14F-4D97-AF65-F5344CB8AC3E}">
        <p14:creationId xmlns:p14="http://schemas.microsoft.com/office/powerpoint/2010/main" val="315446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42"/>
                                        </p:tgtEl>
                                        <p:attrNameLst>
                                          <p:attrName>style.visibility</p:attrName>
                                        </p:attrNameLst>
                                      </p:cBhvr>
                                      <p:to>
                                        <p:strVal val="visible"/>
                                      </p:to>
                                    </p:set>
                                    <p:animEffect transition="in" filter="fade">
                                      <p:cBhvr>
                                        <p:cTn id="7" dur="500"/>
                                        <p:tgtEl>
                                          <p:spTgt spid="4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47"/>
        <p:cNvGrpSpPr/>
        <p:nvPr/>
      </p:nvGrpSpPr>
      <p:grpSpPr>
        <a:xfrm>
          <a:off x="0" y="0"/>
          <a:ext cx="0" cy="0"/>
          <a:chOff x="0" y="0"/>
          <a:chExt cx="0" cy="0"/>
        </a:xfrm>
      </p:grpSpPr>
      <p:sp>
        <p:nvSpPr>
          <p:cNvPr id="4448" name="Google Shape;4448;p619"/>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4449" name="Google Shape;4449;p619"/>
          <p:cNvSpPr txBox="1">
            <a:spLocks noGrp="1"/>
          </p:cNvSpPr>
          <p:nvPr>
            <p:ph type="ctrTitle"/>
          </p:nvPr>
        </p:nvSpPr>
        <p:spPr>
          <a:xfrm>
            <a:off x="0" y="49785"/>
            <a:ext cx="9144000" cy="2030476"/>
          </a:xfrm>
          <a:prstGeom prst="rect">
            <a:avLst/>
          </a:prstGeom>
          <a:noFill/>
          <a:ln>
            <a:noFill/>
          </a:ln>
        </p:spPr>
        <p:txBody>
          <a:bodyPr spcFirstLastPara="1" wrap="square" lIns="91425" tIns="45700" rIns="91425" bIns="45700" anchor="t" anchorCtr="0">
            <a:noAutofit/>
          </a:bodyPr>
          <a:lstStyle/>
          <a:p>
            <a:br>
              <a:rPr lang="en-US" sz="4800" dirty="0">
                <a:solidFill>
                  <a:schemeClr val="dk1"/>
                </a:solidFill>
                <a:sym typeface="Arial"/>
              </a:rPr>
            </a:br>
            <a:r>
              <a:rPr lang="zh-CN" altLang="en-US" dirty="0">
                <a:solidFill>
                  <a:schemeClr val="tx1"/>
                </a:solidFill>
              </a:rPr>
              <a:t>二。明白万王之王所</a:t>
            </a:r>
            <a:r>
              <a:rPr lang="zh-CN" altLang="en-US" sz="4800" dirty="0">
                <a:solidFill>
                  <a:srgbClr val="0000FF"/>
                </a:solidFill>
              </a:rPr>
              <a:t>承诺</a:t>
            </a:r>
            <a:r>
              <a:rPr lang="zh-CN" altLang="en-US" dirty="0">
                <a:solidFill>
                  <a:schemeClr val="tx1"/>
                </a:solidFill>
              </a:rPr>
              <a:t>的祝福</a:t>
            </a:r>
            <a:br>
              <a:rPr lang="zh-CN" altLang="en-US" dirty="0">
                <a:solidFill>
                  <a:schemeClr val="tx1"/>
                </a:solidFill>
              </a:rPr>
            </a:br>
            <a:endParaRPr dirty="0">
              <a:solidFill>
                <a:schemeClr val="tx1"/>
              </a:solidFill>
            </a:endParaRPr>
          </a:p>
        </p:txBody>
      </p:sp>
      <p:pic>
        <p:nvPicPr>
          <p:cNvPr id="4450" name="Google Shape;4450;p619"/>
          <p:cNvPicPr preferRelativeResize="0"/>
          <p:nvPr/>
        </p:nvPicPr>
        <p:blipFill rotWithShape="1">
          <a:blip r:embed="rId3">
            <a:alphaModFix/>
          </a:blip>
          <a:srcRect t="6618"/>
          <a:stretch/>
        </p:blipFill>
        <p:spPr>
          <a:xfrm>
            <a:off x="0" y="2396434"/>
            <a:ext cx="9144000" cy="4461565"/>
          </a:xfrm>
          <a:prstGeom prst="rect">
            <a:avLst/>
          </a:prstGeom>
          <a:noFill/>
          <a:ln>
            <a:noFill/>
          </a:ln>
        </p:spPr>
      </p:pic>
      <p:sp>
        <p:nvSpPr>
          <p:cNvPr id="4451" name="Google Shape;4451;p619"/>
          <p:cNvSpPr txBox="1"/>
          <p:nvPr/>
        </p:nvSpPr>
        <p:spPr>
          <a:xfrm>
            <a:off x="0" y="5920006"/>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4800"/>
              <a:buFont typeface="Arial"/>
              <a:buNone/>
              <a:tabLst/>
              <a:defRPr/>
            </a:pPr>
            <a:r>
              <a:rPr kumimoji="0" lang="en-US" sz="4800" b="1" u="none" strike="noStrike" kern="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创世记</a:t>
            </a:r>
            <a:r>
              <a:rPr kumimoji="0" lang="en-US" sz="4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a:t>
            </a:r>
            <a:r>
              <a:rPr kumimoji="0" lang="en-US" sz="4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12–50</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endParaRPr>
          </a:p>
        </p:txBody>
      </p:sp>
    </p:spTree>
    <p:extLst>
      <p:ext uri="{BB962C8B-B14F-4D97-AF65-F5344CB8AC3E}">
        <p14:creationId xmlns:p14="http://schemas.microsoft.com/office/powerpoint/2010/main" val="270103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51"/>
                                        </p:tgtEl>
                                        <p:attrNameLst>
                                          <p:attrName>style.visibility</p:attrName>
                                        </p:attrNameLst>
                                      </p:cBhvr>
                                      <p:to>
                                        <p:strVal val="visible"/>
                                      </p:to>
                                    </p:set>
                                    <p:animEffect transition="in" filter="fade">
                                      <p:cBhvr>
                                        <p:cTn id="7" dur="500"/>
                                        <p:tgtEl>
                                          <p:spTgt spid="4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dirty="0" err="1">
                <a:effectLst>
                  <a:glow rad="127000">
                    <a:schemeClr val="tx1"/>
                  </a:glow>
                </a:effectLst>
                <a:ea typeface="ＭＳ Ｐゴシック" charset="0"/>
                <a:cs typeface="ＭＳ Ｐゴシック" charset="0"/>
              </a:rPr>
              <a:t>重点经文</a:t>
            </a:r>
            <a:endParaRPr lang="en-US" sz="4800" dirty="0">
              <a:effectLst>
                <a:glow rad="127000">
                  <a:schemeClr val="tx1"/>
                </a:glow>
              </a:effectLst>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“我必赐福给你</a:t>
            </a:r>
            <a:r>
              <a:rPr kumimoji="0" lang="en-US" altLang="zh-CN"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a:t>
            </a:r>
            <a:r>
              <a:rPr kumimoji="0" lang="zh-CN" alt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地上万族都要因你得福。”</a:t>
            </a:r>
            <a:endParaRPr kumimoji="0" lang="en-US" altLang="zh-CN"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（创世记 </a:t>
            </a:r>
            <a:r>
              <a:rPr kumimoji="0" lang="en-US" altLang="zh-CN"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12:1-3</a:t>
            </a:r>
            <a:r>
              <a:rPr kumimoji="0" lang="zh-CN" alt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创世纪</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7" name="Text Box 24"/>
          <p:cNvSpPr txBox="1">
            <a:spLocks noChangeArrowheads="1"/>
          </p:cNvSpPr>
          <p:nvPr/>
        </p:nvSpPr>
        <p:spPr bwMode="auto">
          <a:xfrm>
            <a:off x="8472410" y="6534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u="none" strike="noStrike" kern="1200" cap="none" spc="0" normalizeH="0" baseline="0" noProof="0" dirty="0" err="1">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56</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0616894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CN" altLang="en-US" b="1" dirty="0">
                <a:solidFill>
                  <a:schemeClr val="bg1"/>
                </a:solidFill>
              </a:rPr>
              <a:t>创世纪国度宣言</a:t>
            </a:r>
            <a:endParaRPr lang="en-US" b="1"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神创造了一个完美的国度（</a:t>
            </a:r>
            <a:r>
              <a:rPr kumimoji="0" lang="en-US" altLang="zh-CN"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1-2</a:t>
            </a:r>
            <a:r>
              <a:rPr kumimoji="0" lang="zh-CN" alt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），但人类将其统治权交给了撒旦（</a:t>
            </a:r>
            <a:r>
              <a:rPr kumimoji="0" lang="en-US" altLang="zh-CN"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3</a:t>
            </a:r>
            <a:r>
              <a:rPr kumimoji="0" lang="zh-CN" alt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），于是神</a:t>
            </a:r>
            <a:r>
              <a:rPr kumimoji="0" lang="zh-CN" altLang="en-US" sz="4400" b="1" i="0" u="none" strike="noStrike" kern="1200" cap="none" spc="0" normalizeH="0" baseline="0" noProof="0" dirty="0">
                <a:ln>
                  <a:solidFill>
                    <a:srgbClr val="FFFF00"/>
                  </a:solidFill>
                </a:ln>
                <a:solidFill>
                  <a:srgbClr val="FFFF00"/>
                </a:solidFill>
                <a:effectLst>
                  <a:glow rad="101600">
                    <a:prstClr val="black">
                      <a:alpha val="99000"/>
                    </a:prstClr>
                  </a:glow>
                </a:effectLst>
                <a:uLnTx/>
                <a:uFillTx/>
                <a:latin typeface="Calibri"/>
                <a:ea typeface="ＭＳ Ｐゴシック" charset="0"/>
              </a:rPr>
              <a:t>选定</a:t>
            </a:r>
            <a:r>
              <a:rPr kumimoji="0" lang="zh-CN" alt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了一颗种子来产生一个统治者， （</a:t>
            </a:r>
            <a:r>
              <a:rPr kumimoji="0" lang="en-US" altLang="zh-CN"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4-11</a:t>
            </a:r>
            <a:r>
              <a:rPr kumimoji="0" lang="zh-CN" alt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）借着亚伯拉罕来祝福万国。 （</a:t>
            </a:r>
            <a:r>
              <a:rPr kumimoji="0" lang="en-US" altLang="zh-CN"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12-50</a:t>
            </a:r>
            <a:r>
              <a:rPr kumimoji="0" lang="zh-CN" alt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a:t>
            </a: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5" name="Text Box 24"/>
          <p:cNvSpPr txBox="1">
            <a:spLocks noChangeArrowheads="1"/>
          </p:cNvSpPr>
          <p:nvPr/>
        </p:nvSpPr>
        <p:spPr bwMode="auto">
          <a:xfrm>
            <a:off x="8517030" y="6534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39</a:t>
            </a:r>
          </a:p>
        </p:txBody>
      </p:sp>
    </p:spTree>
    <p:extLst>
      <p:ext uri="{BB962C8B-B14F-4D97-AF65-F5344CB8AC3E}">
        <p14:creationId xmlns:p14="http://schemas.microsoft.com/office/powerpoint/2010/main" val="14431592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AutoShape 2"/>
          <p:cNvSpPr>
            <a:spLocks noChangeArrowheads="1"/>
          </p:cNvSpPr>
          <p:nvPr/>
        </p:nvSpPr>
        <p:spPr bwMode="auto">
          <a:xfrm>
            <a:off x="4381500" y="1806575"/>
            <a:ext cx="2133600" cy="1295400"/>
          </a:xfrm>
          <a:prstGeom prst="triangle">
            <a:avLst>
              <a:gd name="adj" fmla="val 50000"/>
            </a:avLst>
          </a:prstGeom>
          <a:gradFill rotWithShape="0">
            <a:gsLst>
              <a:gs pos="0">
                <a:srgbClr val="FF00FF"/>
              </a:gs>
              <a:gs pos="100000">
                <a:srgbClr val="76007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97986" name="Rectangle 3"/>
          <p:cNvSpPr>
            <a:spLocks noGrp="1" noChangeArrowheads="1"/>
          </p:cNvSpPr>
          <p:nvPr>
            <p:ph type="title"/>
          </p:nvPr>
        </p:nvSpPr>
        <p:spPr>
          <a:xfrm>
            <a:off x="107950" y="152400"/>
            <a:ext cx="4535488" cy="3205163"/>
          </a:xfrm>
        </p:spPr>
        <p:txBody>
          <a:bodyPr/>
          <a:lstStyle/>
          <a:p>
            <a:pPr eaLnBrk="1" hangingPunct="1"/>
            <a:r>
              <a:rPr lang="zh-CN" altLang="en-US" sz="6000" dirty="0">
                <a:solidFill>
                  <a:schemeClr val="bg1"/>
                </a:solidFill>
                <a:ea typeface="ＭＳ Ｐゴシック" charset="0"/>
              </a:rPr>
              <a:t>祝福的谱系</a:t>
            </a:r>
            <a:endParaRPr lang="en-US" altLang="zh-CN" dirty="0">
              <a:ea typeface="ＭＳ Ｐゴシック" charset="0"/>
            </a:endParaRPr>
          </a:p>
        </p:txBody>
      </p:sp>
      <p:sp>
        <p:nvSpPr>
          <p:cNvPr id="475140" name="AutoShape 4"/>
          <p:cNvSpPr>
            <a:spLocks noChangeArrowheads="1"/>
          </p:cNvSpPr>
          <p:nvPr/>
        </p:nvSpPr>
        <p:spPr bwMode="auto">
          <a:xfrm>
            <a:off x="4381500" y="152400"/>
            <a:ext cx="2133600" cy="1295400"/>
          </a:xfrm>
          <a:prstGeom prst="triangle">
            <a:avLst>
              <a:gd name="adj" fmla="val 50000"/>
            </a:avLst>
          </a:prstGeom>
          <a:gradFill rotWithShape="0">
            <a:gsLst>
              <a:gs pos="0">
                <a:srgbClr val="FF00FF"/>
              </a:gs>
              <a:gs pos="100000">
                <a:srgbClr val="76007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475141" name="AutoShape 5"/>
          <p:cNvSpPr>
            <a:spLocks noChangeArrowheads="1"/>
          </p:cNvSpPr>
          <p:nvPr/>
        </p:nvSpPr>
        <p:spPr bwMode="auto">
          <a:xfrm>
            <a:off x="2743200" y="3406775"/>
            <a:ext cx="5410200" cy="3276600"/>
          </a:xfrm>
          <a:prstGeom prst="triangle">
            <a:avLst>
              <a:gd name="adj" fmla="val 50000"/>
            </a:avLst>
          </a:prstGeom>
          <a:gradFill rotWithShape="0">
            <a:gsLst>
              <a:gs pos="0">
                <a:srgbClr val="FF00FF"/>
              </a:gs>
              <a:gs pos="100000">
                <a:srgbClr val="760076"/>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cxnSp>
        <p:nvCxnSpPr>
          <p:cNvPr id="3" name="Straight Arrow Connector 2"/>
          <p:cNvCxnSpPr/>
          <p:nvPr/>
        </p:nvCxnSpPr>
        <p:spPr bwMode="auto">
          <a:xfrm>
            <a:off x="5468667" y="526327"/>
            <a:ext cx="0" cy="5663751"/>
          </a:xfrm>
          <a:prstGeom prst="straightConnector1">
            <a:avLst/>
          </a:prstGeom>
          <a:solidFill>
            <a:schemeClr val="accent1"/>
          </a:solidFill>
          <a:ln w="38100" cap="flat" cmpd="sng" algn="ctr">
            <a:solidFill>
              <a:schemeClr val="accent3"/>
            </a:solidFill>
            <a:prstDash val="solid"/>
            <a:round/>
            <a:headEnd type="none" w="med" len="med"/>
            <a:tailEnd type="arrow"/>
          </a:ln>
          <a:effectLst/>
        </p:spPr>
      </p:cxnSp>
      <p:sp>
        <p:nvSpPr>
          <p:cNvPr id="475142" name="Text Box 6"/>
          <p:cNvSpPr txBox="1">
            <a:spLocks noChangeArrowheads="1"/>
          </p:cNvSpPr>
          <p:nvPr/>
        </p:nvSpPr>
        <p:spPr bwMode="auto">
          <a:xfrm>
            <a:off x="5061951" y="0"/>
            <a:ext cx="909223" cy="52322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800" b="1" kern="1200" dirty="0" err="1">
                <a:solidFill>
                  <a:srgbClr val="FFFFFF"/>
                </a:solidFill>
                <a:latin typeface="Arial" panose="020B0604020202020204" pitchFamily="34" charset="0"/>
              </a:rPr>
              <a:t>亚当</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75143" name="Text Box 7"/>
          <p:cNvSpPr txBox="1">
            <a:spLocks noChangeArrowheads="1"/>
          </p:cNvSpPr>
          <p:nvPr/>
        </p:nvSpPr>
        <p:spPr bwMode="auto">
          <a:xfrm>
            <a:off x="4695673" y="3297238"/>
            <a:ext cx="1640193" cy="52322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亚伯拉罕</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75144" name="Text Box 8"/>
          <p:cNvSpPr txBox="1">
            <a:spLocks noChangeArrowheads="1"/>
          </p:cNvSpPr>
          <p:nvPr/>
        </p:nvSpPr>
        <p:spPr bwMode="auto">
          <a:xfrm>
            <a:off x="5058746" y="6054725"/>
            <a:ext cx="915635" cy="52322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0"/>
              </a:spcBef>
              <a:spcAft>
                <a:spcPct val="0"/>
              </a:spcAft>
              <a:buClrTx/>
              <a:defRPr/>
            </a:pPr>
            <a:r>
              <a:rPr lang="en-US" sz="2800" b="1" kern="1200" dirty="0" err="1">
                <a:solidFill>
                  <a:srgbClr val="FFFFFF"/>
                </a:solidFill>
                <a:latin typeface="Arial" panose="020B0604020202020204" pitchFamily="34" charset="0"/>
              </a:rPr>
              <a:t>万国</a:t>
            </a:r>
            <a:endParaRPr lang="en-US" sz="2800" b="1" kern="1200" dirty="0">
              <a:solidFill>
                <a:srgbClr val="FFFFFF"/>
              </a:solidFill>
              <a:latin typeface="Arial" panose="020B0604020202020204" pitchFamily="34" charset="0"/>
            </a:endParaRPr>
          </a:p>
        </p:txBody>
      </p:sp>
      <p:sp>
        <p:nvSpPr>
          <p:cNvPr id="475145" name="Text Box 9">
            <a:hlinkClick r:id="rId3"/>
          </p:cNvPr>
          <p:cNvSpPr txBox="1">
            <a:spLocks noChangeArrowheads="1"/>
          </p:cNvSpPr>
          <p:nvPr/>
        </p:nvSpPr>
        <p:spPr bwMode="auto">
          <a:xfrm>
            <a:off x="5064363" y="1004888"/>
            <a:ext cx="902811" cy="95410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0"/>
              </a:spcBef>
              <a:spcAft>
                <a:spcPct val="0"/>
              </a:spcAft>
              <a:buClrTx/>
              <a:defRPr/>
            </a:pPr>
            <a:r>
              <a:rPr lang="zh-CN" altLang="en-US" sz="2800" b="1" dirty="0">
                <a:solidFill>
                  <a:srgbClr val="FFFFFF"/>
                </a:solidFill>
                <a:latin typeface="Arial" panose="020B0604020202020204" pitchFamily="34" charset="0"/>
                <a:cs typeface="Arial" panose="020B0604020202020204" pitchFamily="34" charset="0"/>
              </a:rPr>
              <a:t>塞特</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75146" name="Text Box 10">
            <a:hlinkClick r:id="rId3"/>
          </p:cNvPr>
          <p:cNvSpPr txBox="1">
            <a:spLocks noChangeArrowheads="1"/>
          </p:cNvSpPr>
          <p:nvPr/>
        </p:nvSpPr>
        <p:spPr bwMode="auto">
          <a:xfrm>
            <a:off x="5058746" y="2590800"/>
            <a:ext cx="915635" cy="52322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800" b="1" kern="1200" dirty="0" err="1">
                <a:solidFill>
                  <a:srgbClr val="FFFFFF"/>
                </a:solidFill>
                <a:latin typeface="Arial" panose="020B0604020202020204" pitchFamily="34" charset="0"/>
              </a:rPr>
              <a:t>他拉</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75147" name="Text Box 11">
            <a:hlinkClick r:id="rId3"/>
          </p:cNvPr>
          <p:cNvSpPr txBox="1">
            <a:spLocks noChangeArrowheads="1"/>
          </p:cNvSpPr>
          <p:nvPr/>
        </p:nvSpPr>
        <p:spPr bwMode="auto">
          <a:xfrm>
            <a:off x="5057952" y="4059238"/>
            <a:ext cx="915635" cy="52322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以撒</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75148" name="Text Box 12">
            <a:hlinkClick r:id="rId4" action="ppaction://hlinkpres?slideindex=10&amp;slidetitle=The Mystery of the Genesis  5 "/>
          </p:cNvPr>
          <p:cNvSpPr txBox="1">
            <a:spLocks noChangeArrowheads="1"/>
          </p:cNvSpPr>
          <p:nvPr/>
        </p:nvSpPr>
        <p:spPr bwMode="auto">
          <a:xfrm>
            <a:off x="5057952" y="4724400"/>
            <a:ext cx="915635" cy="52322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雅格</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75149" name="Text Box 13">
            <a:hlinkClick r:id="rId4" action="ppaction://hlinkpres?slideindex=10&amp;slidetitle=The Mystery of the Genesis  5 "/>
          </p:cNvPr>
          <p:cNvSpPr txBox="1">
            <a:spLocks noChangeArrowheads="1"/>
          </p:cNvSpPr>
          <p:nvPr/>
        </p:nvSpPr>
        <p:spPr bwMode="auto">
          <a:xfrm>
            <a:off x="5065127" y="5389563"/>
            <a:ext cx="909223" cy="52322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约瑟</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75150" name="Text Box 14">
            <a:hlinkClick r:id="rId4" action="ppaction://hlinkpres?slideindex=10&amp;slidetitle=The Mystery of the Genesis  5 "/>
          </p:cNvPr>
          <p:cNvSpPr txBox="1">
            <a:spLocks noChangeArrowheads="1"/>
          </p:cNvSpPr>
          <p:nvPr/>
        </p:nvSpPr>
        <p:spPr bwMode="auto">
          <a:xfrm>
            <a:off x="5065157" y="1600200"/>
            <a:ext cx="902811" cy="52322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0" indent="0" algn="ctr" defTabSz="914400" eaLnBrk="0" fontAlgn="base" latinLnBrk="0" hangingPunct="0">
              <a:spcBef>
                <a:spcPct val="0"/>
              </a:spcBef>
              <a:spcAft>
                <a:spcPct val="0"/>
              </a:spcAft>
              <a:buClrTx/>
              <a:buSzTx/>
              <a:buFont typeface="Arial"/>
              <a:buNone/>
              <a:tabLst/>
              <a:defRPr/>
            </a:pPr>
            <a:r>
              <a:rPr lang="en-US" sz="2800" b="1" dirty="0" err="1">
                <a:solidFill>
                  <a:srgbClr val="FFFFFF"/>
                </a:solidFill>
                <a:latin typeface="Arial" panose="020B0604020202020204" pitchFamily="34" charset="0"/>
                <a:cs typeface="Arial" panose="020B0604020202020204" pitchFamily="34" charset="0"/>
              </a:rPr>
              <a:t>诺亚</a:t>
            </a:r>
            <a:endParaRPr lang="en-US" sz="2800" b="1" dirty="0">
              <a:solidFill>
                <a:srgbClr val="FFFFFF"/>
              </a:solidFill>
              <a:latin typeface="Arial" panose="020B0604020202020204" pitchFamily="34" charset="0"/>
              <a:cs typeface="Arial" panose="020B0604020202020204" pitchFamily="34" charset="0"/>
            </a:endParaRPr>
          </a:p>
        </p:txBody>
      </p:sp>
      <p:sp>
        <p:nvSpPr>
          <p:cNvPr id="297998" name="AutoShape 15"/>
          <p:cNvSpPr>
            <a:spLocks noChangeArrowheads="1"/>
          </p:cNvSpPr>
          <p:nvPr/>
        </p:nvSpPr>
        <p:spPr bwMode="auto">
          <a:xfrm>
            <a:off x="152400" y="3429000"/>
            <a:ext cx="1143000" cy="685800"/>
          </a:xfrm>
          <a:prstGeom prst="triangle">
            <a:avLst>
              <a:gd name="adj" fmla="val 50000"/>
            </a:avLst>
          </a:prstGeom>
          <a:gradFill rotWithShape="0">
            <a:gsLst>
              <a:gs pos="0">
                <a:srgbClr val="FF00FF"/>
              </a:gs>
              <a:gs pos="100000">
                <a:srgbClr val="76007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475152" name="Text Box 16"/>
          <p:cNvSpPr txBox="1">
            <a:spLocks noChangeArrowheads="1"/>
          </p:cNvSpPr>
          <p:nvPr/>
        </p:nvSpPr>
        <p:spPr bwMode="auto">
          <a:xfrm>
            <a:off x="1182628" y="3429000"/>
            <a:ext cx="1949572" cy="52322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r>
              <a:rPr kumimoji="0" lang="en-US" sz="28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人口增长</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75153" name="Text Box 17">
            <a:hlinkClick r:id="" action="ppaction://noaction"/>
          </p:cNvPr>
          <p:cNvSpPr txBox="1">
            <a:spLocks noChangeArrowheads="1"/>
          </p:cNvSpPr>
          <p:nvPr/>
        </p:nvSpPr>
        <p:spPr bwMode="auto">
          <a:xfrm>
            <a:off x="6509766" y="533400"/>
            <a:ext cx="906018" cy="52322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3:15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75154" name="Text Box 18">
            <a:hlinkClick r:id="" action="ppaction://noaction"/>
          </p:cNvPr>
          <p:cNvSpPr txBox="1">
            <a:spLocks noChangeArrowheads="1"/>
          </p:cNvSpPr>
          <p:nvPr/>
        </p:nvSpPr>
        <p:spPr bwMode="auto">
          <a:xfrm>
            <a:off x="6506453" y="1004888"/>
            <a:ext cx="1426994" cy="52322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4:25-26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75155" name="Text Box 19">
            <a:hlinkClick r:id="" action="ppaction://noaction"/>
          </p:cNvPr>
          <p:cNvSpPr txBox="1">
            <a:spLocks noChangeArrowheads="1"/>
          </p:cNvSpPr>
          <p:nvPr/>
        </p:nvSpPr>
        <p:spPr bwMode="auto">
          <a:xfrm>
            <a:off x="6514566" y="3297238"/>
            <a:ext cx="1226619" cy="52322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12:1-3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75156" name="Text Box 20">
            <a:hlinkClick r:id="" action="ppaction://noaction"/>
          </p:cNvPr>
          <p:cNvSpPr txBox="1">
            <a:spLocks noChangeArrowheads="1"/>
          </p:cNvSpPr>
          <p:nvPr/>
        </p:nvSpPr>
        <p:spPr bwMode="auto">
          <a:xfrm>
            <a:off x="6509766" y="2133600"/>
            <a:ext cx="906018" cy="52322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9:18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75157" name="Text Box 21">
            <a:hlinkClick r:id="" action="ppaction://noaction"/>
          </p:cNvPr>
          <p:cNvSpPr txBox="1">
            <a:spLocks noChangeArrowheads="1"/>
          </p:cNvSpPr>
          <p:nvPr/>
        </p:nvSpPr>
        <p:spPr bwMode="auto">
          <a:xfrm>
            <a:off x="5205006" y="2133600"/>
            <a:ext cx="543739" cy="52322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0"/>
              </a:spcBef>
              <a:spcAft>
                <a:spcPct val="0"/>
              </a:spcAft>
              <a:buClrTx/>
              <a:defRPr/>
            </a:pPr>
            <a:r>
              <a:rPr lang="en-US" sz="2800" b="1" dirty="0" err="1">
                <a:solidFill>
                  <a:srgbClr val="FFFFFF"/>
                </a:solidFill>
                <a:latin typeface="Arial" panose="020B0604020202020204" pitchFamily="34" charset="0"/>
                <a:cs typeface="Arial" panose="020B0604020202020204" pitchFamily="34" charset="0"/>
              </a:rPr>
              <a:t>闪</a:t>
            </a:r>
            <a:endParaRPr lang="en-US"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935208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75142"/>
                                        </p:tgtEl>
                                        <p:attrNameLst>
                                          <p:attrName>style.visibility</p:attrName>
                                        </p:attrNameLst>
                                      </p:cBhvr>
                                      <p:to>
                                        <p:strVal val="visible"/>
                                      </p:to>
                                    </p:set>
                                    <p:anim calcmode="lin" valueType="num">
                                      <p:cBhvr>
                                        <p:cTn id="7" dur="500" fill="hold"/>
                                        <p:tgtEl>
                                          <p:spTgt spid="475142"/>
                                        </p:tgtEl>
                                        <p:attrNameLst>
                                          <p:attrName>ppt_w</p:attrName>
                                        </p:attrNameLst>
                                      </p:cBhvr>
                                      <p:tavLst>
                                        <p:tav tm="0">
                                          <p:val>
                                            <p:fltVal val="0"/>
                                          </p:val>
                                        </p:tav>
                                        <p:tav tm="100000">
                                          <p:val>
                                            <p:strVal val="#ppt_w"/>
                                          </p:val>
                                        </p:tav>
                                      </p:tavLst>
                                    </p:anim>
                                    <p:anim calcmode="lin" valueType="num">
                                      <p:cBhvr>
                                        <p:cTn id="8" dur="500" fill="hold"/>
                                        <p:tgtEl>
                                          <p:spTgt spid="475142"/>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475153"/>
                                        </p:tgtEl>
                                        <p:attrNameLst>
                                          <p:attrName>style.visibility</p:attrName>
                                        </p:attrNameLst>
                                      </p:cBhvr>
                                      <p:to>
                                        <p:strVal val="visible"/>
                                      </p:to>
                                    </p:set>
                                    <p:anim calcmode="lin" valueType="num">
                                      <p:cBhvr>
                                        <p:cTn id="13" dur="500" fill="hold"/>
                                        <p:tgtEl>
                                          <p:spTgt spid="475153"/>
                                        </p:tgtEl>
                                        <p:attrNameLst>
                                          <p:attrName>ppt_w</p:attrName>
                                        </p:attrNameLst>
                                      </p:cBhvr>
                                      <p:tavLst>
                                        <p:tav tm="0">
                                          <p:val>
                                            <p:fltVal val="0"/>
                                          </p:val>
                                        </p:tav>
                                        <p:tav tm="100000">
                                          <p:val>
                                            <p:strVal val="#ppt_w"/>
                                          </p:val>
                                        </p:tav>
                                      </p:tavLst>
                                    </p:anim>
                                    <p:anim calcmode="lin" valueType="num">
                                      <p:cBhvr>
                                        <p:cTn id="14" dur="500" fill="hold"/>
                                        <p:tgtEl>
                                          <p:spTgt spid="475153"/>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475140"/>
                                        </p:tgtEl>
                                        <p:attrNameLst>
                                          <p:attrName>style.visibility</p:attrName>
                                        </p:attrNameLst>
                                      </p:cBhvr>
                                      <p:to>
                                        <p:strVal val="visible"/>
                                      </p:to>
                                    </p:set>
                                    <p:anim calcmode="lin" valueType="num">
                                      <p:cBhvr>
                                        <p:cTn id="19" dur="500" fill="hold"/>
                                        <p:tgtEl>
                                          <p:spTgt spid="475140"/>
                                        </p:tgtEl>
                                        <p:attrNameLst>
                                          <p:attrName>ppt_w</p:attrName>
                                        </p:attrNameLst>
                                      </p:cBhvr>
                                      <p:tavLst>
                                        <p:tav tm="0">
                                          <p:val>
                                            <p:fltVal val="0"/>
                                          </p:val>
                                        </p:tav>
                                        <p:tav tm="100000">
                                          <p:val>
                                            <p:strVal val="#ppt_w"/>
                                          </p:val>
                                        </p:tav>
                                      </p:tavLst>
                                    </p:anim>
                                    <p:anim calcmode="lin" valueType="num">
                                      <p:cBhvr>
                                        <p:cTn id="20" dur="500" fill="hold"/>
                                        <p:tgtEl>
                                          <p:spTgt spid="475140"/>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475154"/>
                                        </p:tgtEl>
                                        <p:attrNameLst>
                                          <p:attrName>style.visibility</p:attrName>
                                        </p:attrNameLst>
                                      </p:cBhvr>
                                      <p:to>
                                        <p:strVal val="visible"/>
                                      </p:to>
                                    </p:set>
                                    <p:anim calcmode="lin" valueType="num">
                                      <p:cBhvr>
                                        <p:cTn id="25" dur="500" fill="hold"/>
                                        <p:tgtEl>
                                          <p:spTgt spid="475154"/>
                                        </p:tgtEl>
                                        <p:attrNameLst>
                                          <p:attrName>ppt_w</p:attrName>
                                        </p:attrNameLst>
                                      </p:cBhvr>
                                      <p:tavLst>
                                        <p:tav tm="0">
                                          <p:val>
                                            <p:fltVal val="0"/>
                                          </p:val>
                                        </p:tav>
                                        <p:tav tm="100000">
                                          <p:val>
                                            <p:strVal val="#ppt_w"/>
                                          </p:val>
                                        </p:tav>
                                      </p:tavLst>
                                    </p:anim>
                                    <p:anim calcmode="lin" valueType="num">
                                      <p:cBhvr>
                                        <p:cTn id="26" dur="500" fill="hold"/>
                                        <p:tgtEl>
                                          <p:spTgt spid="475154"/>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475145"/>
                                        </p:tgtEl>
                                        <p:attrNameLst>
                                          <p:attrName>style.visibility</p:attrName>
                                        </p:attrNameLst>
                                      </p:cBhvr>
                                      <p:to>
                                        <p:strVal val="visible"/>
                                      </p:to>
                                    </p:set>
                                    <p:anim calcmode="lin" valueType="num">
                                      <p:cBhvr>
                                        <p:cTn id="31" dur="500" fill="hold"/>
                                        <p:tgtEl>
                                          <p:spTgt spid="475145"/>
                                        </p:tgtEl>
                                        <p:attrNameLst>
                                          <p:attrName>ppt_w</p:attrName>
                                        </p:attrNameLst>
                                      </p:cBhvr>
                                      <p:tavLst>
                                        <p:tav tm="0">
                                          <p:val>
                                            <p:fltVal val="0"/>
                                          </p:val>
                                        </p:tav>
                                        <p:tav tm="100000">
                                          <p:val>
                                            <p:strVal val="#ppt_w"/>
                                          </p:val>
                                        </p:tav>
                                      </p:tavLst>
                                    </p:anim>
                                    <p:anim calcmode="lin" valueType="num">
                                      <p:cBhvr>
                                        <p:cTn id="32" dur="500" fill="hold"/>
                                        <p:tgtEl>
                                          <p:spTgt spid="475145"/>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475150"/>
                                        </p:tgtEl>
                                        <p:attrNameLst>
                                          <p:attrName>style.visibility</p:attrName>
                                        </p:attrNameLst>
                                      </p:cBhvr>
                                      <p:to>
                                        <p:strVal val="visible"/>
                                      </p:to>
                                    </p:set>
                                    <p:anim calcmode="lin" valueType="num">
                                      <p:cBhvr>
                                        <p:cTn id="37" dur="500" fill="hold"/>
                                        <p:tgtEl>
                                          <p:spTgt spid="475150"/>
                                        </p:tgtEl>
                                        <p:attrNameLst>
                                          <p:attrName>ppt_w</p:attrName>
                                        </p:attrNameLst>
                                      </p:cBhvr>
                                      <p:tavLst>
                                        <p:tav tm="0">
                                          <p:val>
                                            <p:fltVal val="0"/>
                                          </p:val>
                                        </p:tav>
                                        <p:tav tm="100000">
                                          <p:val>
                                            <p:strVal val="#ppt_w"/>
                                          </p:val>
                                        </p:tav>
                                      </p:tavLst>
                                    </p:anim>
                                    <p:anim calcmode="lin" valueType="num">
                                      <p:cBhvr>
                                        <p:cTn id="38" dur="500" fill="hold"/>
                                        <p:tgtEl>
                                          <p:spTgt spid="475150"/>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475138"/>
                                        </p:tgtEl>
                                        <p:attrNameLst>
                                          <p:attrName>style.visibility</p:attrName>
                                        </p:attrNameLst>
                                      </p:cBhvr>
                                      <p:to>
                                        <p:strVal val="visible"/>
                                      </p:to>
                                    </p:set>
                                    <p:anim calcmode="lin" valueType="num">
                                      <p:cBhvr>
                                        <p:cTn id="43" dur="500" fill="hold"/>
                                        <p:tgtEl>
                                          <p:spTgt spid="475138"/>
                                        </p:tgtEl>
                                        <p:attrNameLst>
                                          <p:attrName>ppt_w</p:attrName>
                                        </p:attrNameLst>
                                      </p:cBhvr>
                                      <p:tavLst>
                                        <p:tav tm="0">
                                          <p:val>
                                            <p:fltVal val="0"/>
                                          </p:val>
                                        </p:tav>
                                        <p:tav tm="100000">
                                          <p:val>
                                            <p:strVal val="#ppt_w"/>
                                          </p:val>
                                        </p:tav>
                                      </p:tavLst>
                                    </p:anim>
                                    <p:anim calcmode="lin" valueType="num">
                                      <p:cBhvr>
                                        <p:cTn id="44" dur="500" fill="hold"/>
                                        <p:tgtEl>
                                          <p:spTgt spid="475138"/>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475156"/>
                                        </p:tgtEl>
                                        <p:attrNameLst>
                                          <p:attrName>style.visibility</p:attrName>
                                        </p:attrNameLst>
                                      </p:cBhvr>
                                      <p:to>
                                        <p:strVal val="visible"/>
                                      </p:to>
                                    </p:set>
                                    <p:anim calcmode="lin" valueType="num">
                                      <p:cBhvr>
                                        <p:cTn id="49" dur="500" fill="hold"/>
                                        <p:tgtEl>
                                          <p:spTgt spid="475156"/>
                                        </p:tgtEl>
                                        <p:attrNameLst>
                                          <p:attrName>ppt_w</p:attrName>
                                        </p:attrNameLst>
                                      </p:cBhvr>
                                      <p:tavLst>
                                        <p:tav tm="0">
                                          <p:val>
                                            <p:fltVal val="0"/>
                                          </p:val>
                                        </p:tav>
                                        <p:tav tm="100000">
                                          <p:val>
                                            <p:strVal val="#ppt_w"/>
                                          </p:val>
                                        </p:tav>
                                      </p:tavLst>
                                    </p:anim>
                                    <p:anim calcmode="lin" valueType="num">
                                      <p:cBhvr>
                                        <p:cTn id="50" dur="500" fill="hold"/>
                                        <p:tgtEl>
                                          <p:spTgt spid="475156"/>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475157"/>
                                        </p:tgtEl>
                                        <p:attrNameLst>
                                          <p:attrName>style.visibility</p:attrName>
                                        </p:attrNameLst>
                                      </p:cBhvr>
                                      <p:to>
                                        <p:strVal val="visible"/>
                                      </p:to>
                                    </p:set>
                                    <p:anim calcmode="lin" valueType="num">
                                      <p:cBhvr>
                                        <p:cTn id="55" dur="500" fill="hold"/>
                                        <p:tgtEl>
                                          <p:spTgt spid="475157"/>
                                        </p:tgtEl>
                                        <p:attrNameLst>
                                          <p:attrName>ppt_w</p:attrName>
                                        </p:attrNameLst>
                                      </p:cBhvr>
                                      <p:tavLst>
                                        <p:tav tm="0">
                                          <p:val>
                                            <p:fltVal val="0"/>
                                          </p:val>
                                        </p:tav>
                                        <p:tav tm="100000">
                                          <p:val>
                                            <p:strVal val="#ppt_w"/>
                                          </p:val>
                                        </p:tav>
                                      </p:tavLst>
                                    </p:anim>
                                    <p:anim calcmode="lin" valueType="num">
                                      <p:cBhvr>
                                        <p:cTn id="56" dur="500" fill="hold"/>
                                        <p:tgtEl>
                                          <p:spTgt spid="475157"/>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475146"/>
                                        </p:tgtEl>
                                        <p:attrNameLst>
                                          <p:attrName>style.visibility</p:attrName>
                                        </p:attrNameLst>
                                      </p:cBhvr>
                                      <p:to>
                                        <p:strVal val="visible"/>
                                      </p:to>
                                    </p:set>
                                    <p:anim calcmode="lin" valueType="num">
                                      <p:cBhvr>
                                        <p:cTn id="61" dur="500" fill="hold"/>
                                        <p:tgtEl>
                                          <p:spTgt spid="475146"/>
                                        </p:tgtEl>
                                        <p:attrNameLst>
                                          <p:attrName>ppt_w</p:attrName>
                                        </p:attrNameLst>
                                      </p:cBhvr>
                                      <p:tavLst>
                                        <p:tav tm="0">
                                          <p:val>
                                            <p:fltVal val="0"/>
                                          </p:val>
                                        </p:tav>
                                        <p:tav tm="100000">
                                          <p:val>
                                            <p:strVal val="#ppt_w"/>
                                          </p:val>
                                        </p:tav>
                                      </p:tavLst>
                                    </p:anim>
                                    <p:anim calcmode="lin" valueType="num">
                                      <p:cBhvr>
                                        <p:cTn id="62" dur="500" fill="hold"/>
                                        <p:tgtEl>
                                          <p:spTgt spid="475146"/>
                                        </p:tgtEl>
                                        <p:attrNameLst>
                                          <p:attrName>ppt_h</p:attrName>
                                        </p:attrNameLst>
                                      </p:cBhvr>
                                      <p:tavLst>
                                        <p:tav tm="0">
                                          <p:val>
                                            <p:strVal val="#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475155"/>
                                        </p:tgtEl>
                                        <p:attrNameLst>
                                          <p:attrName>style.visibility</p:attrName>
                                        </p:attrNameLst>
                                      </p:cBhvr>
                                      <p:to>
                                        <p:strVal val="visible"/>
                                      </p:to>
                                    </p:set>
                                    <p:anim calcmode="lin" valueType="num">
                                      <p:cBhvr>
                                        <p:cTn id="67" dur="500" fill="hold"/>
                                        <p:tgtEl>
                                          <p:spTgt spid="475155"/>
                                        </p:tgtEl>
                                        <p:attrNameLst>
                                          <p:attrName>ppt_w</p:attrName>
                                        </p:attrNameLst>
                                      </p:cBhvr>
                                      <p:tavLst>
                                        <p:tav tm="0">
                                          <p:val>
                                            <p:fltVal val="0"/>
                                          </p:val>
                                        </p:tav>
                                        <p:tav tm="100000">
                                          <p:val>
                                            <p:strVal val="#ppt_w"/>
                                          </p:val>
                                        </p:tav>
                                      </p:tavLst>
                                    </p:anim>
                                    <p:anim calcmode="lin" valueType="num">
                                      <p:cBhvr>
                                        <p:cTn id="68" dur="500" fill="hold"/>
                                        <p:tgtEl>
                                          <p:spTgt spid="475155"/>
                                        </p:tgtEl>
                                        <p:attrNameLst>
                                          <p:attrName>ppt_h</p:attrName>
                                        </p:attrNameLst>
                                      </p:cBhvr>
                                      <p:tavLst>
                                        <p:tav tm="0">
                                          <p:val>
                                            <p:strVal val="#ppt_h"/>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17" presetClass="entr" presetSubtype="10" fill="hold" grpId="0" nodeType="clickEffect">
                                  <p:stCondLst>
                                    <p:cond delay="0"/>
                                  </p:stCondLst>
                                  <p:childTnLst>
                                    <p:set>
                                      <p:cBhvr>
                                        <p:cTn id="72" dur="1" fill="hold">
                                          <p:stCondLst>
                                            <p:cond delay="0"/>
                                          </p:stCondLst>
                                        </p:cTn>
                                        <p:tgtEl>
                                          <p:spTgt spid="475143"/>
                                        </p:tgtEl>
                                        <p:attrNameLst>
                                          <p:attrName>style.visibility</p:attrName>
                                        </p:attrNameLst>
                                      </p:cBhvr>
                                      <p:to>
                                        <p:strVal val="visible"/>
                                      </p:to>
                                    </p:set>
                                    <p:anim calcmode="lin" valueType="num">
                                      <p:cBhvr>
                                        <p:cTn id="73" dur="500" fill="hold"/>
                                        <p:tgtEl>
                                          <p:spTgt spid="475143"/>
                                        </p:tgtEl>
                                        <p:attrNameLst>
                                          <p:attrName>ppt_w</p:attrName>
                                        </p:attrNameLst>
                                      </p:cBhvr>
                                      <p:tavLst>
                                        <p:tav tm="0">
                                          <p:val>
                                            <p:fltVal val="0"/>
                                          </p:val>
                                        </p:tav>
                                        <p:tav tm="100000">
                                          <p:val>
                                            <p:strVal val="#ppt_w"/>
                                          </p:val>
                                        </p:tav>
                                      </p:tavLst>
                                    </p:anim>
                                    <p:anim calcmode="lin" valueType="num">
                                      <p:cBhvr>
                                        <p:cTn id="74" dur="500" fill="hold"/>
                                        <p:tgtEl>
                                          <p:spTgt spid="475143"/>
                                        </p:tgtEl>
                                        <p:attrNameLst>
                                          <p:attrName>ppt_h</p:attrName>
                                        </p:attrNameLst>
                                      </p:cBhvr>
                                      <p:tavLst>
                                        <p:tav tm="0">
                                          <p:val>
                                            <p:strVal val="#ppt_h"/>
                                          </p:val>
                                        </p:tav>
                                        <p:tav tm="100000">
                                          <p:val>
                                            <p:strVal val="#ppt_h"/>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7" presetClass="entr" presetSubtype="10" fill="hold" grpId="0" nodeType="clickEffect">
                                  <p:stCondLst>
                                    <p:cond delay="0"/>
                                  </p:stCondLst>
                                  <p:childTnLst>
                                    <p:set>
                                      <p:cBhvr>
                                        <p:cTn id="78" dur="1" fill="hold">
                                          <p:stCondLst>
                                            <p:cond delay="0"/>
                                          </p:stCondLst>
                                        </p:cTn>
                                        <p:tgtEl>
                                          <p:spTgt spid="475147"/>
                                        </p:tgtEl>
                                        <p:attrNameLst>
                                          <p:attrName>style.visibility</p:attrName>
                                        </p:attrNameLst>
                                      </p:cBhvr>
                                      <p:to>
                                        <p:strVal val="visible"/>
                                      </p:to>
                                    </p:set>
                                    <p:anim calcmode="lin" valueType="num">
                                      <p:cBhvr>
                                        <p:cTn id="79" dur="500" fill="hold"/>
                                        <p:tgtEl>
                                          <p:spTgt spid="475147"/>
                                        </p:tgtEl>
                                        <p:attrNameLst>
                                          <p:attrName>ppt_w</p:attrName>
                                        </p:attrNameLst>
                                      </p:cBhvr>
                                      <p:tavLst>
                                        <p:tav tm="0">
                                          <p:val>
                                            <p:fltVal val="0"/>
                                          </p:val>
                                        </p:tav>
                                        <p:tav tm="100000">
                                          <p:val>
                                            <p:strVal val="#ppt_w"/>
                                          </p:val>
                                        </p:tav>
                                      </p:tavLst>
                                    </p:anim>
                                    <p:anim calcmode="lin" valueType="num">
                                      <p:cBhvr>
                                        <p:cTn id="80" dur="500" fill="hold"/>
                                        <p:tgtEl>
                                          <p:spTgt spid="475147"/>
                                        </p:tgtEl>
                                        <p:attrNameLst>
                                          <p:attrName>ppt_h</p:attrName>
                                        </p:attrNameLst>
                                      </p:cBhvr>
                                      <p:tavLst>
                                        <p:tav tm="0">
                                          <p:val>
                                            <p:strVal val="#ppt_h"/>
                                          </p:val>
                                        </p:tav>
                                        <p:tav tm="100000">
                                          <p:val>
                                            <p:strVal val="#ppt_h"/>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17" presetClass="entr" presetSubtype="10" fill="hold" grpId="0" nodeType="clickEffect">
                                  <p:stCondLst>
                                    <p:cond delay="0"/>
                                  </p:stCondLst>
                                  <p:childTnLst>
                                    <p:set>
                                      <p:cBhvr>
                                        <p:cTn id="84" dur="1" fill="hold">
                                          <p:stCondLst>
                                            <p:cond delay="0"/>
                                          </p:stCondLst>
                                        </p:cTn>
                                        <p:tgtEl>
                                          <p:spTgt spid="475148"/>
                                        </p:tgtEl>
                                        <p:attrNameLst>
                                          <p:attrName>style.visibility</p:attrName>
                                        </p:attrNameLst>
                                      </p:cBhvr>
                                      <p:to>
                                        <p:strVal val="visible"/>
                                      </p:to>
                                    </p:set>
                                    <p:anim calcmode="lin" valueType="num">
                                      <p:cBhvr>
                                        <p:cTn id="85" dur="500" fill="hold"/>
                                        <p:tgtEl>
                                          <p:spTgt spid="475148"/>
                                        </p:tgtEl>
                                        <p:attrNameLst>
                                          <p:attrName>ppt_w</p:attrName>
                                        </p:attrNameLst>
                                      </p:cBhvr>
                                      <p:tavLst>
                                        <p:tav tm="0">
                                          <p:val>
                                            <p:fltVal val="0"/>
                                          </p:val>
                                        </p:tav>
                                        <p:tav tm="100000">
                                          <p:val>
                                            <p:strVal val="#ppt_w"/>
                                          </p:val>
                                        </p:tav>
                                      </p:tavLst>
                                    </p:anim>
                                    <p:anim calcmode="lin" valueType="num">
                                      <p:cBhvr>
                                        <p:cTn id="86" dur="500" fill="hold"/>
                                        <p:tgtEl>
                                          <p:spTgt spid="475148"/>
                                        </p:tgtEl>
                                        <p:attrNameLst>
                                          <p:attrName>ppt_h</p:attrName>
                                        </p:attrNameLst>
                                      </p:cBhvr>
                                      <p:tavLst>
                                        <p:tav tm="0">
                                          <p:val>
                                            <p:strVal val="#ppt_h"/>
                                          </p:val>
                                        </p:tav>
                                        <p:tav tm="100000">
                                          <p:val>
                                            <p:strVal val="#ppt_h"/>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17" presetClass="entr" presetSubtype="10" fill="hold" grpId="0" nodeType="clickEffect">
                                  <p:stCondLst>
                                    <p:cond delay="0"/>
                                  </p:stCondLst>
                                  <p:childTnLst>
                                    <p:set>
                                      <p:cBhvr>
                                        <p:cTn id="90" dur="1" fill="hold">
                                          <p:stCondLst>
                                            <p:cond delay="0"/>
                                          </p:stCondLst>
                                        </p:cTn>
                                        <p:tgtEl>
                                          <p:spTgt spid="475149"/>
                                        </p:tgtEl>
                                        <p:attrNameLst>
                                          <p:attrName>style.visibility</p:attrName>
                                        </p:attrNameLst>
                                      </p:cBhvr>
                                      <p:to>
                                        <p:strVal val="visible"/>
                                      </p:to>
                                    </p:set>
                                    <p:anim calcmode="lin" valueType="num">
                                      <p:cBhvr>
                                        <p:cTn id="91" dur="500" fill="hold"/>
                                        <p:tgtEl>
                                          <p:spTgt spid="475149"/>
                                        </p:tgtEl>
                                        <p:attrNameLst>
                                          <p:attrName>ppt_w</p:attrName>
                                        </p:attrNameLst>
                                      </p:cBhvr>
                                      <p:tavLst>
                                        <p:tav tm="0">
                                          <p:val>
                                            <p:fltVal val="0"/>
                                          </p:val>
                                        </p:tav>
                                        <p:tav tm="100000">
                                          <p:val>
                                            <p:strVal val="#ppt_w"/>
                                          </p:val>
                                        </p:tav>
                                      </p:tavLst>
                                    </p:anim>
                                    <p:anim calcmode="lin" valueType="num">
                                      <p:cBhvr>
                                        <p:cTn id="92" dur="500" fill="hold"/>
                                        <p:tgtEl>
                                          <p:spTgt spid="475149"/>
                                        </p:tgtEl>
                                        <p:attrNameLst>
                                          <p:attrName>ppt_h</p:attrName>
                                        </p:attrNameLst>
                                      </p:cBhvr>
                                      <p:tavLst>
                                        <p:tav tm="0">
                                          <p:val>
                                            <p:strVal val="#ppt_h"/>
                                          </p:val>
                                        </p:tav>
                                        <p:tav tm="100000">
                                          <p:val>
                                            <p:strVal val="#ppt_h"/>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17" presetClass="entr" presetSubtype="10" fill="hold" grpId="0" nodeType="clickEffect">
                                  <p:stCondLst>
                                    <p:cond delay="0"/>
                                  </p:stCondLst>
                                  <p:childTnLst>
                                    <p:set>
                                      <p:cBhvr>
                                        <p:cTn id="96" dur="1" fill="hold">
                                          <p:stCondLst>
                                            <p:cond delay="0"/>
                                          </p:stCondLst>
                                        </p:cTn>
                                        <p:tgtEl>
                                          <p:spTgt spid="475144"/>
                                        </p:tgtEl>
                                        <p:attrNameLst>
                                          <p:attrName>style.visibility</p:attrName>
                                        </p:attrNameLst>
                                      </p:cBhvr>
                                      <p:to>
                                        <p:strVal val="visible"/>
                                      </p:to>
                                    </p:set>
                                    <p:anim calcmode="lin" valueType="num">
                                      <p:cBhvr>
                                        <p:cTn id="97" dur="500" fill="hold"/>
                                        <p:tgtEl>
                                          <p:spTgt spid="475144"/>
                                        </p:tgtEl>
                                        <p:attrNameLst>
                                          <p:attrName>ppt_w</p:attrName>
                                        </p:attrNameLst>
                                      </p:cBhvr>
                                      <p:tavLst>
                                        <p:tav tm="0">
                                          <p:val>
                                            <p:fltVal val="0"/>
                                          </p:val>
                                        </p:tav>
                                        <p:tav tm="100000">
                                          <p:val>
                                            <p:strVal val="#ppt_w"/>
                                          </p:val>
                                        </p:tav>
                                      </p:tavLst>
                                    </p:anim>
                                    <p:anim calcmode="lin" valueType="num">
                                      <p:cBhvr>
                                        <p:cTn id="98" dur="500" fill="hold"/>
                                        <p:tgtEl>
                                          <p:spTgt spid="475144"/>
                                        </p:tgtEl>
                                        <p:attrNameLst>
                                          <p:attrName>ppt_h</p:attrName>
                                        </p:attrNameLst>
                                      </p:cBhvr>
                                      <p:tavLst>
                                        <p:tav tm="0">
                                          <p:val>
                                            <p:strVal val="#ppt_h"/>
                                          </p:val>
                                        </p:tav>
                                        <p:tav tm="100000">
                                          <p:val>
                                            <p:strVal val="#ppt_h"/>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17" presetClass="entr" presetSubtype="10" fill="hold" grpId="0" nodeType="clickEffect">
                                  <p:stCondLst>
                                    <p:cond delay="0"/>
                                  </p:stCondLst>
                                  <p:childTnLst>
                                    <p:set>
                                      <p:cBhvr>
                                        <p:cTn id="102" dur="1" fill="hold">
                                          <p:stCondLst>
                                            <p:cond delay="0"/>
                                          </p:stCondLst>
                                        </p:cTn>
                                        <p:tgtEl>
                                          <p:spTgt spid="475141"/>
                                        </p:tgtEl>
                                        <p:attrNameLst>
                                          <p:attrName>style.visibility</p:attrName>
                                        </p:attrNameLst>
                                      </p:cBhvr>
                                      <p:to>
                                        <p:strVal val="visible"/>
                                      </p:to>
                                    </p:set>
                                    <p:anim calcmode="lin" valueType="num">
                                      <p:cBhvr>
                                        <p:cTn id="103" dur="500" fill="hold"/>
                                        <p:tgtEl>
                                          <p:spTgt spid="475141"/>
                                        </p:tgtEl>
                                        <p:attrNameLst>
                                          <p:attrName>ppt_w</p:attrName>
                                        </p:attrNameLst>
                                      </p:cBhvr>
                                      <p:tavLst>
                                        <p:tav tm="0">
                                          <p:val>
                                            <p:fltVal val="0"/>
                                          </p:val>
                                        </p:tav>
                                        <p:tav tm="100000">
                                          <p:val>
                                            <p:strVal val="#ppt_w"/>
                                          </p:val>
                                        </p:tav>
                                      </p:tavLst>
                                    </p:anim>
                                    <p:anim calcmode="lin" valueType="num">
                                      <p:cBhvr>
                                        <p:cTn id="104" dur="500" fill="hold"/>
                                        <p:tgtEl>
                                          <p:spTgt spid="475141"/>
                                        </p:tgtEl>
                                        <p:attrNameLst>
                                          <p:attrName>ppt_h</p:attrName>
                                        </p:attrNameLst>
                                      </p:cBhvr>
                                      <p:tavLst>
                                        <p:tav tm="0">
                                          <p:val>
                                            <p:strVal val="#ppt_h"/>
                                          </p:val>
                                        </p:tav>
                                        <p:tav tm="100000">
                                          <p:val>
                                            <p:strVal val="#ppt_h"/>
                                          </p:val>
                                        </p:tav>
                                      </p:tavLst>
                                    </p:anim>
                                  </p:childTnLst>
                                </p:cTn>
                              </p:par>
                            </p:childTnLst>
                          </p:cTn>
                        </p:par>
                      </p:childTnLst>
                    </p:cTn>
                  </p:par>
                  <p:par>
                    <p:cTn id="105" fill="hold">
                      <p:stCondLst>
                        <p:cond delay="indefinite"/>
                      </p:stCondLst>
                      <p:childTnLst>
                        <p:par>
                          <p:cTn id="106" fill="hold">
                            <p:stCondLst>
                              <p:cond delay="0"/>
                            </p:stCondLst>
                            <p:childTnLst>
                              <p:par>
                                <p:cTn id="107" presetID="22" presetClass="entr" presetSubtype="1" fill="hold" nodeType="clickEffect">
                                  <p:stCondLst>
                                    <p:cond delay="0"/>
                                  </p:stCondLst>
                                  <p:childTnLst>
                                    <p:set>
                                      <p:cBhvr>
                                        <p:cTn id="108" dur="1" fill="hold">
                                          <p:stCondLst>
                                            <p:cond delay="0"/>
                                          </p:stCondLst>
                                        </p:cTn>
                                        <p:tgtEl>
                                          <p:spTgt spid="3"/>
                                        </p:tgtEl>
                                        <p:attrNameLst>
                                          <p:attrName>style.visibility</p:attrName>
                                        </p:attrNameLst>
                                      </p:cBhvr>
                                      <p:to>
                                        <p:strVal val="visible"/>
                                      </p:to>
                                    </p:set>
                                    <p:animEffect transition="in" filter="wipe(up)">
                                      <p:cBhvr>
                                        <p:cTn id="10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38" grpId="0" animBg="1"/>
      <p:bldP spid="475140" grpId="0" animBg="1"/>
      <p:bldP spid="475141" grpId="0" animBg="1"/>
      <p:bldP spid="475142" grpId="0"/>
      <p:bldP spid="475143" grpId="0"/>
      <p:bldP spid="475144" grpId="0"/>
      <p:bldP spid="475145" grpId="0"/>
      <p:bldP spid="475146" grpId="0"/>
      <p:bldP spid="475147" grpId="0"/>
      <p:bldP spid="475148" grpId="0"/>
      <p:bldP spid="475149" grpId="0"/>
      <p:bldP spid="475150" grpId="0"/>
      <p:bldP spid="475153" grpId="0"/>
      <p:bldP spid="475154" grpId="0"/>
      <p:bldP spid="475155" grpId="0"/>
      <p:bldP spid="475156" grpId="0"/>
      <p:bldP spid="475157"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375"/>
        <p:cNvGrpSpPr/>
        <p:nvPr/>
      </p:nvGrpSpPr>
      <p:grpSpPr>
        <a:xfrm>
          <a:off x="0" y="0"/>
          <a:ext cx="0" cy="0"/>
          <a:chOff x="0" y="0"/>
          <a:chExt cx="0" cy="0"/>
        </a:xfrm>
      </p:grpSpPr>
      <p:sp>
        <p:nvSpPr>
          <p:cNvPr id="4376" name="Google Shape;4376;p612"/>
          <p:cNvSpPr txBox="1">
            <a:spLocks noGrp="1"/>
          </p:cNvSpPr>
          <p:nvPr>
            <p:ph type="ctrTitle"/>
          </p:nvPr>
        </p:nvSpPr>
        <p:spPr>
          <a:xfrm>
            <a:off x="1600200" y="0"/>
            <a:ext cx="6172200" cy="685800"/>
          </a:xfrm>
          <a:prstGeom prst="rect">
            <a:avLst/>
          </a:prstGeom>
          <a:noFill/>
          <a:ln>
            <a:noFill/>
          </a:ln>
        </p:spPr>
        <p:txBody>
          <a:bodyPr spcFirstLastPara="1" wrap="square" lIns="91425" tIns="45700" rIns="91425" bIns="45700" anchor="ctr" anchorCtr="0">
            <a:noAutofit/>
          </a:bodyPr>
          <a:lstStyle/>
          <a:p>
            <a:r>
              <a:rPr lang="en-US" sz="3600" b="1" dirty="0" err="1">
                <a:solidFill>
                  <a:srgbClr val="00FFFF"/>
                </a:solidFill>
                <a:latin typeface="Arial" panose="020B0604020202020204" pitchFamily="34" charset="0"/>
                <a:ea typeface="Arial"/>
                <a:cs typeface="Arial" panose="020B0604020202020204" pitchFamily="34" charset="0"/>
                <a:sym typeface="Arial"/>
              </a:rPr>
              <a:t>创世</a:t>
            </a:r>
            <a:r>
              <a:rPr lang="zh-CN" altLang="en-US" sz="3600" b="1" dirty="0">
                <a:solidFill>
                  <a:srgbClr val="00FFFF"/>
                </a:solidFill>
                <a:latin typeface="Arial" panose="020B0604020202020204" pitchFamily="34" charset="0"/>
                <a:ea typeface="Arial"/>
                <a:cs typeface="Arial" panose="020B0604020202020204" pitchFamily="34" charset="0"/>
                <a:sym typeface="Arial"/>
              </a:rPr>
              <a:t>记</a:t>
            </a:r>
            <a:endParaRPr sz="3600" b="1" dirty="0">
              <a:solidFill>
                <a:srgbClr val="00FFFF"/>
              </a:solidFill>
              <a:latin typeface="Arial" panose="020B0604020202020204" pitchFamily="34" charset="0"/>
              <a:ea typeface="Arial"/>
              <a:cs typeface="Arial" panose="020B0604020202020204" pitchFamily="34" charset="0"/>
              <a:sym typeface="Arial"/>
            </a:endParaRPr>
          </a:p>
        </p:txBody>
      </p:sp>
      <p:sp>
        <p:nvSpPr>
          <p:cNvPr id="4377" name="Google Shape;4377;p612"/>
          <p:cNvSpPr txBox="1"/>
          <p:nvPr/>
        </p:nvSpPr>
        <p:spPr>
          <a:xfrm>
            <a:off x="8559800" y="74613"/>
            <a:ext cx="527050" cy="46037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Arial"/>
              <a:buNone/>
              <a:tabLst/>
              <a:defRPr/>
            </a:pPr>
            <a:r>
              <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56</a:t>
            </a: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4378" name="Google Shape;4378;p612"/>
          <p:cNvPicPr preferRelativeResize="0"/>
          <p:nvPr/>
        </p:nvPicPr>
        <p:blipFill rotWithShape="1">
          <a:blip r:embed="rId3">
            <a:alphaModFix/>
          </a:blip>
          <a:srcRect/>
          <a:stretch/>
        </p:blipFill>
        <p:spPr>
          <a:xfrm>
            <a:off x="0" y="1024102"/>
            <a:ext cx="9180513" cy="6149314"/>
          </a:xfrm>
          <a:prstGeom prst="rect">
            <a:avLst/>
          </a:prstGeom>
          <a:solidFill>
            <a:srgbClr val="3333CC"/>
          </a:solidFill>
          <a:ln>
            <a:noFill/>
          </a:ln>
        </p:spPr>
      </p:pic>
      <p:pic>
        <p:nvPicPr>
          <p:cNvPr id="4379" name="Google Shape;4379;p612"/>
          <p:cNvPicPr preferRelativeResize="0"/>
          <p:nvPr/>
        </p:nvPicPr>
        <p:blipFill rotWithShape="1">
          <a:blip r:embed="rId4">
            <a:alphaModFix/>
          </a:blip>
          <a:srcRect/>
          <a:stretch/>
        </p:blipFill>
        <p:spPr>
          <a:xfrm>
            <a:off x="0" y="0"/>
            <a:ext cx="1524000" cy="1017588"/>
          </a:xfrm>
          <a:prstGeom prst="rect">
            <a:avLst/>
          </a:prstGeom>
          <a:noFill/>
          <a:ln>
            <a:noFill/>
          </a:ln>
        </p:spPr>
      </p:pic>
    </p:spTree>
    <p:extLst>
      <p:ext uri="{BB962C8B-B14F-4D97-AF65-F5344CB8AC3E}">
        <p14:creationId xmlns:p14="http://schemas.microsoft.com/office/powerpoint/2010/main" val="1849971821"/>
      </p:ext>
    </p:extLst>
  </p:cSld>
  <p:clrMapOvr>
    <a:masterClrMapping/>
  </p:clrMapOvr>
  <p:transition spd="med">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zh-CN" altLang="en-US" sz="8800" dirty="0">
                <a:solidFill>
                  <a:schemeClr val="bg1"/>
                </a:solidFill>
                <a:ea typeface="Osaka" charset="0"/>
                <a:cs typeface="Arial" panose="020B0604020202020204" pitchFamily="34" charset="0"/>
              </a:rPr>
              <a:t>创世记</a:t>
            </a:r>
            <a:r>
              <a:rPr lang="en-US" sz="8800" dirty="0">
                <a:solidFill>
                  <a:schemeClr val="bg1"/>
                </a:solidFill>
                <a:ea typeface="Osaka" charset="0"/>
                <a:cs typeface="Arial" panose="020B0604020202020204" pitchFamily="34" charset="0"/>
              </a:rPr>
              <a:t> 12</a:t>
            </a:r>
          </a:p>
        </p:txBody>
      </p:sp>
    </p:spTree>
    <p:extLst>
      <p:ext uri="{BB962C8B-B14F-4D97-AF65-F5344CB8AC3E}">
        <p14:creationId xmlns:p14="http://schemas.microsoft.com/office/powerpoint/2010/main" val="2753314526"/>
      </p:ext>
    </p:extLst>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2" descr="the ppl of gene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98550"/>
            <a:ext cx="9144000" cy="5759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8034" name="Rectangle 3"/>
          <p:cNvSpPr>
            <a:spLocks noGrp="1" noChangeArrowheads="1"/>
          </p:cNvSpPr>
          <p:nvPr>
            <p:ph type="title" idx="4294967295"/>
          </p:nvPr>
        </p:nvSpPr>
        <p:spPr>
          <a:xfrm>
            <a:off x="0" y="0"/>
            <a:ext cx="7772400" cy="762000"/>
          </a:xfrm>
        </p:spPr>
        <p:txBody>
          <a:bodyPr/>
          <a:lstStyle/>
          <a:p>
            <a:pPr algn="l" eaLnBrk="1" hangingPunct="1"/>
            <a:r>
              <a:rPr lang="zh-CN" altLang="en-US">
                <a:solidFill>
                  <a:schemeClr val="bg1"/>
                </a:solidFill>
                <a:latin typeface="Times New Roman" charset="0"/>
                <a:ea typeface="SimSun" charset="0"/>
                <a:cs typeface="SimSun" charset="0"/>
              </a:rPr>
              <a:t>列祖之家谱</a:t>
            </a:r>
            <a:endParaRPr lang="en-US" altLang="zh-CN">
              <a:solidFill>
                <a:schemeClr val="bg1"/>
              </a:solidFill>
              <a:latin typeface="Times New Roman" charset="0"/>
              <a:ea typeface="SimSun" charset="0"/>
              <a:cs typeface="SimSun" charset="0"/>
            </a:endParaRPr>
          </a:p>
        </p:txBody>
      </p:sp>
      <p:sp>
        <p:nvSpPr>
          <p:cNvPr id="428035" name="Text Box 4"/>
          <p:cNvSpPr txBox="1">
            <a:spLocks noChangeArrowheads="1"/>
          </p:cNvSpPr>
          <p:nvPr/>
        </p:nvSpPr>
        <p:spPr bwMode="auto">
          <a:xfrm>
            <a:off x="8578850" y="762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New Roman" charset="0"/>
                <a:ea typeface="ＭＳ Ｐゴシック" charset="0"/>
              </a:rPr>
              <a:t>91</a:t>
            </a:r>
          </a:p>
        </p:txBody>
      </p:sp>
      <p:sp>
        <p:nvSpPr>
          <p:cNvPr id="647173" name="Oval 5"/>
          <p:cNvSpPr>
            <a:spLocks noChangeArrowheads="1"/>
          </p:cNvSpPr>
          <p:nvPr/>
        </p:nvSpPr>
        <p:spPr bwMode="auto">
          <a:xfrm>
            <a:off x="-396875" y="2463800"/>
            <a:ext cx="2133600" cy="5334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0000"/>
              </a:solidFill>
              <a:effectLst/>
              <a:uLnTx/>
              <a:uFillTx/>
              <a:latin typeface="Times New Roman" charset="0"/>
              <a:ea typeface="ＭＳ Ｐゴシック" charset="0"/>
              <a:cs typeface="Arial" panose="020B0604020202020204" pitchFamily="34" charset="0"/>
            </a:endParaRPr>
          </a:p>
        </p:txBody>
      </p:sp>
      <p:sp>
        <p:nvSpPr>
          <p:cNvPr id="647174" name="Oval 6"/>
          <p:cNvSpPr>
            <a:spLocks noChangeArrowheads="1"/>
          </p:cNvSpPr>
          <p:nvPr/>
        </p:nvSpPr>
        <p:spPr bwMode="auto">
          <a:xfrm>
            <a:off x="1403350" y="3040063"/>
            <a:ext cx="2133600" cy="5334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0000"/>
              </a:solidFill>
              <a:effectLst/>
              <a:uLnTx/>
              <a:uFillTx/>
              <a:latin typeface="Times New Roman" charset="0"/>
              <a:ea typeface="ＭＳ Ｐゴシック" charset="0"/>
              <a:cs typeface="Arial" panose="020B0604020202020204" pitchFamily="34" charset="0"/>
            </a:endParaRPr>
          </a:p>
        </p:txBody>
      </p:sp>
      <p:sp>
        <p:nvSpPr>
          <p:cNvPr id="647175" name="Oval 7"/>
          <p:cNvSpPr>
            <a:spLocks noChangeArrowheads="1"/>
          </p:cNvSpPr>
          <p:nvPr/>
        </p:nvSpPr>
        <p:spPr bwMode="auto">
          <a:xfrm>
            <a:off x="2700338" y="3832225"/>
            <a:ext cx="2133600" cy="5334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0000"/>
              </a:solidFill>
              <a:effectLst/>
              <a:uLnTx/>
              <a:uFillTx/>
              <a:latin typeface="Times New Roman" charset="0"/>
              <a:ea typeface="ＭＳ Ｐゴシック" charset="0"/>
              <a:cs typeface="Arial" panose="020B0604020202020204" pitchFamily="34" charset="0"/>
            </a:endParaRPr>
          </a:p>
        </p:txBody>
      </p:sp>
      <p:sp>
        <p:nvSpPr>
          <p:cNvPr id="647176" name="Oval 8"/>
          <p:cNvSpPr>
            <a:spLocks noChangeArrowheads="1"/>
          </p:cNvSpPr>
          <p:nvPr/>
        </p:nvSpPr>
        <p:spPr bwMode="auto">
          <a:xfrm>
            <a:off x="5364163" y="5559425"/>
            <a:ext cx="2133600" cy="5334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0000"/>
              </a:solidFill>
              <a:effectLst/>
              <a:uLnTx/>
              <a:uFillTx/>
              <a:latin typeface="Times New Roman" charset="0"/>
              <a:ea typeface="ＭＳ Ｐゴシック" charset="0"/>
              <a:cs typeface="Arial" panose="020B0604020202020204" pitchFamily="34" charset="0"/>
            </a:endParaRPr>
          </a:p>
        </p:txBody>
      </p:sp>
      <p:sp>
        <p:nvSpPr>
          <p:cNvPr id="428040" name="TextBox 8"/>
          <p:cNvSpPr txBox="1">
            <a:spLocks noChangeArrowheads="1"/>
          </p:cNvSpPr>
          <p:nvPr/>
        </p:nvSpPr>
        <p:spPr bwMode="auto">
          <a:xfrm>
            <a:off x="1116013" y="2420938"/>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亚伯拉罕</a:t>
            </a:r>
          </a:p>
        </p:txBody>
      </p:sp>
      <p:sp>
        <p:nvSpPr>
          <p:cNvPr id="428041" name="TextBox 9"/>
          <p:cNvSpPr txBox="1">
            <a:spLocks noChangeArrowheads="1"/>
          </p:cNvSpPr>
          <p:nvPr/>
        </p:nvSpPr>
        <p:spPr bwMode="auto">
          <a:xfrm>
            <a:off x="2700338" y="3141663"/>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以撒</a:t>
            </a:r>
          </a:p>
        </p:txBody>
      </p:sp>
      <p:sp>
        <p:nvSpPr>
          <p:cNvPr id="428042" name="TextBox 9"/>
          <p:cNvSpPr txBox="1">
            <a:spLocks noChangeArrowheads="1"/>
          </p:cNvSpPr>
          <p:nvPr/>
        </p:nvSpPr>
        <p:spPr bwMode="auto">
          <a:xfrm>
            <a:off x="4211638" y="3860800"/>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雅各</a:t>
            </a:r>
          </a:p>
        </p:txBody>
      </p:sp>
      <p:sp>
        <p:nvSpPr>
          <p:cNvPr id="428043" name="TextBox 9"/>
          <p:cNvSpPr txBox="1">
            <a:spLocks noChangeArrowheads="1"/>
          </p:cNvSpPr>
          <p:nvPr/>
        </p:nvSpPr>
        <p:spPr bwMode="auto">
          <a:xfrm>
            <a:off x="6804025" y="5708650"/>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约瑟</a:t>
            </a:r>
          </a:p>
        </p:txBody>
      </p:sp>
      <p:sp>
        <p:nvSpPr>
          <p:cNvPr id="558093" name="Text Box 13"/>
          <p:cNvSpPr txBox="1">
            <a:spLocks noChangeArrowheads="1"/>
          </p:cNvSpPr>
          <p:nvPr/>
        </p:nvSpPr>
        <p:spPr bwMode="auto">
          <a:xfrm>
            <a:off x="0" y="1087438"/>
            <a:ext cx="9144000" cy="457200"/>
          </a:xfrm>
          <a:prstGeom prst="rect">
            <a:avLst/>
          </a:prstGeom>
          <a:solidFill>
            <a:srgbClr val="FF99CC"/>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创世纪的主要人物</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47173"/>
                                        </p:tgtEl>
                                        <p:attrNameLst>
                                          <p:attrName>style.visibility</p:attrName>
                                        </p:attrNameLst>
                                      </p:cBhvr>
                                      <p:to>
                                        <p:strVal val="visible"/>
                                      </p:to>
                                    </p:set>
                                    <p:animEffect transition="in" filter="fade">
                                      <p:cBhvr>
                                        <p:cTn id="7" dur="770" decel="100000"/>
                                        <p:tgtEl>
                                          <p:spTgt spid="647173"/>
                                        </p:tgtEl>
                                      </p:cBhvr>
                                    </p:animEffect>
                                    <p:animScale>
                                      <p:cBhvr>
                                        <p:cTn id="8" dur="770" decel="100000"/>
                                        <p:tgtEl>
                                          <p:spTgt spid="647173"/>
                                        </p:tgtEl>
                                      </p:cBhvr>
                                      <p:from x="10000" y="10000"/>
                                      <p:to x="200000" y="450000"/>
                                    </p:animScale>
                                    <p:animScale>
                                      <p:cBhvr>
                                        <p:cTn id="9" dur="1230" accel="100000" fill="hold">
                                          <p:stCondLst>
                                            <p:cond delay="770"/>
                                          </p:stCondLst>
                                        </p:cTn>
                                        <p:tgtEl>
                                          <p:spTgt spid="647173"/>
                                        </p:tgtEl>
                                      </p:cBhvr>
                                      <p:from x="200000" y="450000"/>
                                      <p:to x="100000" y="100000"/>
                                    </p:animScale>
                                    <p:set>
                                      <p:cBhvr>
                                        <p:cTn id="10" dur="770" fill="hold"/>
                                        <p:tgtEl>
                                          <p:spTgt spid="647173"/>
                                        </p:tgtEl>
                                        <p:attrNameLst>
                                          <p:attrName>ppt_x</p:attrName>
                                        </p:attrNameLst>
                                      </p:cBhvr>
                                      <p:to>
                                        <p:strVal val="(0.5)"/>
                                      </p:to>
                                    </p:set>
                                    <p:anim from="(0.5)" to="(#ppt_x)" calcmode="lin" valueType="num">
                                      <p:cBhvr>
                                        <p:cTn id="11" dur="1230" accel="100000" fill="hold">
                                          <p:stCondLst>
                                            <p:cond delay="770"/>
                                          </p:stCondLst>
                                        </p:cTn>
                                        <p:tgtEl>
                                          <p:spTgt spid="647173"/>
                                        </p:tgtEl>
                                        <p:attrNameLst>
                                          <p:attrName>ppt_x</p:attrName>
                                        </p:attrNameLst>
                                      </p:cBhvr>
                                    </p:anim>
                                    <p:set>
                                      <p:cBhvr>
                                        <p:cTn id="12" dur="770" fill="hold"/>
                                        <p:tgtEl>
                                          <p:spTgt spid="647173"/>
                                        </p:tgtEl>
                                        <p:attrNameLst>
                                          <p:attrName>ppt_y</p:attrName>
                                        </p:attrNameLst>
                                      </p:cBhvr>
                                      <p:to>
                                        <p:strVal val="(#ppt_y+0.4)"/>
                                      </p:to>
                                    </p:set>
                                    <p:anim from="(#ppt_y+0.4)" to="(#ppt_y)" calcmode="lin" valueType="num">
                                      <p:cBhvr>
                                        <p:cTn id="13" dur="1230" accel="100000" fill="hold">
                                          <p:stCondLst>
                                            <p:cond delay="770"/>
                                          </p:stCondLst>
                                        </p:cTn>
                                        <p:tgtEl>
                                          <p:spTgt spid="64717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647174"/>
                                        </p:tgtEl>
                                        <p:attrNameLst>
                                          <p:attrName>style.visibility</p:attrName>
                                        </p:attrNameLst>
                                      </p:cBhvr>
                                      <p:to>
                                        <p:strVal val="visible"/>
                                      </p:to>
                                    </p:set>
                                    <p:animEffect transition="in" filter="fade">
                                      <p:cBhvr>
                                        <p:cTn id="18" dur="770" decel="100000"/>
                                        <p:tgtEl>
                                          <p:spTgt spid="647174"/>
                                        </p:tgtEl>
                                      </p:cBhvr>
                                    </p:animEffect>
                                    <p:animScale>
                                      <p:cBhvr>
                                        <p:cTn id="19" dur="770" decel="100000"/>
                                        <p:tgtEl>
                                          <p:spTgt spid="647174"/>
                                        </p:tgtEl>
                                      </p:cBhvr>
                                      <p:from x="10000" y="10000"/>
                                      <p:to x="200000" y="450000"/>
                                    </p:animScale>
                                    <p:animScale>
                                      <p:cBhvr>
                                        <p:cTn id="20" dur="1230" accel="100000" fill="hold">
                                          <p:stCondLst>
                                            <p:cond delay="770"/>
                                          </p:stCondLst>
                                        </p:cTn>
                                        <p:tgtEl>
                                          <p:spTgt spid="647174"/>
                                        </p:tgtEl>
                                      </p:cBhvr>
                                      <p:from x="200000" y="450000"/>
                                      <p:to x="100000" y="100000"/>
                                    </p:animScale>
                                    <p:set>
                                      <p:cBhvr>
                                        <p:cTn id="21" dur="770" fill="hold"/>
                                        <p:tgtEl>
                                          <p:spTgt spid="647174"/>
                                        </p:tgtEl>
                                        <p:attrNameLst>
                                          <p:attrName>ppt_x</p:attrName>
                                        </p:attrNameLst>
                                      </p:cBhvr>
                                      <p:to>
                                        <p:strVal val="(0.5)"/>
                                      </p:to>
                                    </p:set>
                                    <p:anim from="(0.5)" to="(#ppt_x)" calcmode="lin" valueType="num">
                                      <p:cBhvr>
                                        <p:cTn id="22" dur="1230" accel="100000" fill="hold">
                                          <p:stCondLst>
                                            <p:cond delay="770"/>
                                          </p:stCondLst>
                                        </p:cTn>
                                        <p:tgtEl>
                                          <p:spTgt spid="647174"/>
                                        </p:tgtEl>
                                        <p:attrNameLst>
                                          <p:attrName>ppt_x</p:attrName>
                                        </p:attrNameLst>
                                      </p:cBhvr>
                                    </p:anim>
                                    <p:set>
                                      <p:cBhvr>
                                        <p:cTn id="23" dur="770" fill="hold"/>
                                        <p:tgtEl>
                                          <p:spTgt spid="647174"/>
                                        </p:tgtEl>
                                        <p:attrNameLst>
                                          <p:attrName>ppt_y</p:attrName>
                                        </p:attrNameLst>
                                      </p:cBhvr>
                                      <p:to>
                                        <p:strVal val="(#ppt_y+0.4)"/>
                                      </p:to>
                                    </p:set>
                                    <p:anim from="(#ppt_y+0.4)" to="(#ppt_y)" calcmode="lin" valueType="num">
                                      <p:cBhvr>
                                        <p:cTn id="24" dur="1230" accel="100000" fill="hold">
                                          <p:stCondLst>
                                            <p:cond delay="770"/>
                                          </p:stCondLst>
                                        </p:cTn>
                                        <p:tgtEl>
                                          <p:spTgt spid="647174"/>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647175"/>
                                        </p:tgtEl>
                                        <p:attrNameLst>
                                          <p:attrName>style.visibility</p:attrName>
                                        </p:attrNameLst>
                                      </p:cBhvr>
                                      <p:to>
                                        <p:strVal val="visible"/>
                                      </p:to>
                                    </p:set>
                                    <p:animEffect transition="in" filter="fade">
                                      <p:cBhvr>
                                        <p:cTn id="29" dur="770" decel="100000"/>
                                        <p:tgtEl>
                                          <p:spTgt spid="647175"/>
                                        </p:tgtEl>
                                      </p:cBhvr>
                                    </p:animEffect>
                                    <p:animScale>
                                      <p:cBhvr>
                                        <p:cTn id="30" dur="770" decel="100000"/>
                                        <p:tgtEl>
                                          <p:spTgt spid="647175"/>
                                        </p:tgtEl>
                                      </p:cBhvr>
                                      <p:from x="10000" y="10000"/>
                                      <p:to x="200000" y="450000"/>
                                    </p:animScale>
                                    <p:animScale>
                                      <p:cBhvr>
                                        <p:cTn id="31" dur="1230" accel="100000" fill="hold">
                                          <p:stCondLst>
                                            <p:cond delay="770"/>
                                          </p:stCondLst>
                                        </p:cTn>
                                        <p:tgtEl>
                                          <p:spTgt spid="647175"/>
                                        </p:tgtEl>
                                      </p:cBhvr>
                                      <p:from x="200000" y="450000"/>
                                      <p:to x="100000" y="100000"/>
                                    </p:animScale>
                                    <p:set>
                                      <p:cBhvr>
                                        <p:cTn id="32" dur="770" fill="hold"/>
                                        <p:tgtEl>
                                          <p:spTgt spid="647175"/>
                                        </p:tgtEl>
                                        <p:attrNameLst>
                                          <p:attrName>ppt_x</p:attrName>
                                        </p:attrNameLst>
                                      </p:cBhvr>
                                      <p:to>
                                        <p:strVal val="(0.5)"/>
                                      </p:to>
                                    </p:set>
                                    <p:anim from="(0.5)" to="(#ppt_x)" calcmode="lin" valueType="num">
                                      <p:cBhvr>
                                        <p:cTn id="33" dur="1230" accel="100000" fill="hold">
                                          <p:stCondLst>
                                            <p:cond delay="770"/>
                                          </p:stCondLst>
                                        </p:cTn>
                                        <p:tgtEl>
                                          <p:spTgt spid="647175"/>
                                        </p:tgtEl>
                                        <p:attrNameLst>
                                          <p:attrName>ppt_x</p:attrName>
                                        </p:attrNameLst>
                                      </p:cBhvr>
                                    </p:anim>
                                    <p:set>
                                      <p:cBhvr>
                                        <p:cTn id="34" dur="770" fill="hold"/>
                                        <p:tgtEl>
                                          <p:spTgt spid="647175"/>
                                        </p:tgtEl>
                                        <p:attrNameLst>
                                          <p:attrName>ppt_y</p:attrName>
                                        </p:attrNameLst>
                                      </p:cBhvr>
                                      <p:to>
                                        <p:strVal val="(#ppt_y+0.4)"/>
                                      </p:to>
                                    </p:set>
                                    <p:anim from="(#ppt_y+0.4)" to="(#ppt_y)" calcmode="lin" valueType="num">
                                      <p:cBhvr>
                                        <p:cTn id="35" dur="1230" accel="100000" fill="hold">
                                          <p:stCondLst>
                                            <p:cond delay="770"/>
                                          </p:stCondLst>
                                        </p:cTn>
                                        <p:tgtEl>
                                          <p:spTgt spid="647175"/>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647176"/>
                                        </p:tgtEl>
                                        <p:attrNameLst>
                                          <p:attrName>style.visibility</p:attrName>
                                        </p:attrNameLst>
                                      </p:cBhvr>
                                      <p:to>
                                        <p:strVal val="visible"/>
                                      </p:to>
                                    </p:set>
                                    <p:animEffect transition="in" filter="fade">
                                      <p:cBhvr>
                                        <p:cTn id="40" dur="770" decel="100000"/>
                                        <p:tgtEl>
                                          <p:spTgt spid="647176"/>
                                        </p:tgtEl>
                                      </p:cBhvr>
                                    </p:animEffect>
                                    <p:animScale>
                                      <p:cBhvr>
                                        <p:cTn id="41" dur="770" decel="100000"/>
                                        <p:tgtEl>
                                          <p:spTgt spid="647176"/>
                                        </p:tgtEl>
                                      </p:cBhvr>
                                      <p:from x="10000" y="10000"/>
                                      <p:to x="200000" y="450000"/>
                                    </p:animScale>
                                    <p:animScale>
                                      <p:cBhvr>
                                        <p:cTn id="42" dur="1230" accel="100000" fill="hold">
                                          <p:stCondLst>
                                            <p:cond delay="770"/>
                                          </p:stCondLst>
                                        </p:cTn>
                                        <p:tgtEl>
                                          <p:spTgt spid="647176"/>
                                        </p:tgtEl>
                                      </p:cBhvr>
                                      <p:from x="200000" y="450000"/>
                                      <p:to x="100000" y="100000"/>
                                    </p:animScale>
                                    <p:set>
                                      <p:cBhvr>
                                        <p:cTn id="43" dur="770" fill="hold"/>
                                        <p:tgtEl>
                                          <p:spTgt spid="647176"/>
                                        </p:tgtEl>
                                        <p:attrNameLst>
                                          <p:attrName>ppt_x</p:attrName>
                                        </p:attrNameLst>
                                      </p:cBhvr>
                                      <p:to>
                                        <p:strVal val="(0.5)"/>
                                      </p:to>
                                    </p:set>
                                    <p:anim from="(0.5)" to="(#ppt_x)" calcmode="lin" valueType="num">
                                      <p:cBhvr>
                                        <p:cTn id="44" dur="1230" accel="100000" fill="hold">
                                          <p:stCondLst>
                                            <p:cond delay="770"/>
                                          </p:stCondLst>
                                        </p:cTn>
                                        <p:tgtEl>
                                          <p:spTgt spid="647176"/>
                                        </p:tgtEl>
                                        <p:attrNameLst>
                                          <p:attrName>ppt_x</p:attrName>
                                        </p:attrNameLst>
                                      </p:cBhvr>
                                    </p:anim>
                                    <p:set>
                                      <p:cBhvr>
                                        <p:cTn id="45" dur="770" fill="hold"/>
                                        <p:tgtEl>
                                          <p:spTgt spid="647176"/>
                                        </p:tgtEl>
                                        <p:attrNameLst>
                                          <p:attrName>ppt_y</p:attrName>
                                        </p:attrNameLst>
                                      </p:cBhvr>
                                      <p:to>
                                        <p:strVal val="(#ppt_y+0.4)"/>
                                      </p:to>
                                    </p:set>
                                    <p:anim from="(#ppt_y+0.4)" to="(#ppt_y)" calcmode="lin" valueType="num">
                                      <p:cBhvr>
                                        <p:cTn id="46" dur="1230" accel="100000" fill="hold">
                                          <p:stCondLst>
                                            <p:cond delay="770"/>
                                          </p:stCondLst>
                                        </p:cTn>
                                        <p:tgtEl>
                                          <p:spTgt spid="64717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7173" grpId="0" animBg="1"/>
      <p:bldP spid="647174" grpId="0" animBg="1"/>
      <p:bldP spid="647175" grpId="0" animBg="1"/>
      <p:bldP spid="64717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10"/>
        <p:cNvGrpSpPr/>
        <p:nvPr/>
      </p:nvGrpSpPr>
      <p:grpSpPr>
        <a:xfrm>
          <a:off x="0" y="0"/>
          <a:ext cx="0" cy="0"/>
          <a:chOff x="0" y="0"/>
          <a:chExt cx="0" cy="0"/>
        </a:xfrm>
      </p:grpSpPr>
      <p:pic>
        <p:nvPicPr>
          <p:cNvPr id="4411" name="Google Shape;4411;p615"/>
          <p:cNvPicPr preferRelativeResize="0"/>
          <p:nvPr/>
        </p:nvPicPr>
        <p:blipFill rotWithShape="1">
          <a:blip r:embed="rId3">
            <a:alphaModFix/>
          </a:blip>
          <a:srcRect/>
          <a:stretch/>
        </p:blipFill>
        <p:spPr>
          <a:xfrm>
            <a:off x="0" y="393700"/>
            <a:ext cx="9144000" cy="6067313"/>
          </a:xfrm>
          <a:prstGeom prst="rect">
            <a:avLst/>
          </a:prstGeom>
          <a:noFill/>
          <a:ln>
            <a:noFill/>
          </a:ln>
        </p:spPr>
      </p:pic>
      <p:sp>
        <p:nvSpPr>
          <p:cNvPr id="4412" name="Google Shape;4412;p615"/>
          <p:cNvSpPr txBox="1">
            <a:spLocks noGrp="1"/>
          </p:cNvSpPr>
          <p:nvPr>
            <p:ph type="ctrTitle"/>
          </p:nvPr>
        </p:nvSpPr>
        <p:spPr>
          <a:xfrm>
            <a:off x="0" y="232008"/>
            <a:ext cx="4642556" cy="2858325"/>
          </a:xfrm>
          <a:prstGeom prst="rect">
            <a:avLst/>
          </a:prstGeom>
          <a:noFill/>
          <a:ln>
            <a:noFill/>
          </a:ln>
        </p:spPr>
        <p:txBody>
          <a:bodyPr spcFirstLastPara="1" wrap="square" lIns="91425" tIns="45700" rIns="91425" bIns="45700" anchor="ctr" anchorCtr="0">
            <a:noAutofit/>
          </a:bodyPr>
          <a:lstStyle/>
          <a:p>
            <a:br>
              <a:rPr lang="en-US" altLang="zh-CN" sz="5400" b="1" dirty="0">
                <a:solidFill>
                  <a:schemeClr val="dk1"/>
                </a:solidFill>
              </a:rPr>
            </a:br>
            <a:r>
              <a:rPr lang="zh-CN" altLang="en-US" sz="5400" b="1" dirty="0">
                <a:solidFill>
                  <a:schemeClr val="dk1"/>
                </a:solidFill>
              </a:rPr>
              <a:t>让我们一起考察经文</a:t>
            </a:r>
            <a:br>
              <a:rPr lang="zh-CN" altLang="en-US" sz="5400" b="1" dirty="0">
                <a:solidFill>
                  <a:schemeClr val="dk1"/>
                </a:solidFill>
              </a:rPr>
            </a:br>
            <a:endParaRPr sz="5400" b="1" dirty="0">
              <a:solidFill>
                <a:schemeClr val="dk1"/>
              </a:solidFill>
            </a:endParaRPr>
          </a:p>
        </p:txBody>
      </p:sp>
      <p:sp>
        <p:nvSpPr>
          <p:cNvPr id="4413" name="Google Shape;4413;p615"/>
          <p:cNvSpPr txBox="1"/>
          <p:nvPr/>
        </p:nvSpPr>
        <p:spPr>
          <a:xfrm>
            <a:off x="155222" y="3308231"/>
            <a:ext cx="4953000" cy="2858325"/>
          </a:xfrm>
          <a:prstGeom prst="rect">
            <a:avLst/>
          </a:prstGeom>
          <a:noFill/>
          <a:ln>
            <a:noFill/>
          </a:ln>
        </p:spPr>
        <p:txBody>
          <a:bodyPr spcFirstLastPara="1" wrap="square" lIns="91425" tIns="45700" rIns="91425" bIns="45700" anchor="ctr" anchorCtr="0">
            <a:noAutofit/>
          </a:bodyPr>
          <a:lstStyle/>
          <a:p>
            <a:pPr algn="ctr">
              <a:buSzPts val="5400"/>
            </a:pPr>
            <a:r>
              <a:rPr lang="zh-CN" altLang="en-US" sz="5400" b="1" dirty="0">
                <a:latin typeface="Arial" panose="020B0604020202020204" pitchFamily="34" charset="0"/>
                <a:cs typeface="Arial" panose="020B0604020202020204" pitchFamily="34" charset="0"/>
              </a:rPr>
              <a:t>圣经：</a:t>
            </a:r>
            <a:endParaRPr lang="en-US" altLang="zh-CN" sz="5400" b="1" dirty="0">
              <a:latin typeface="Arial" panose="020B0604020202020204" pitchFamily="34" charset="0"/>
              <a:cs typeface="Arial" panose="020B0604020202020204" pitchFamily="34" charset="0"/>
            </a:endParaRPr>
          </a:p>
          <a:p>
            <a:pPr algn="ctr">
              <a:buSzPts val="5400"/>
            </a:pPr>
            <a:r>
              <a:rPr lang="zh-CN" altLang="en-US" sz="5400" b="1" dirty="0">
                <a:latin typeface="Arial" panose="020B0604020202020204" pitchFamily="34" charset="0"/>
                <a:cs typeface="Arial" panose="020B0604020202020204" pitchFamily="34" charset="0"/>
              </a:rPr>
              <a:t>每一卷书</a:t>
            </a:r>
            <a:endParaRPr b="1" dirty="0">
              <a:latin typeface="Arial" panose="020B0604020202020204" pitchFamily="34" charset="0"/>
              <a:cs typeface="Arial" panose="020B0604020202020204" pitchFamily="34" charset="0"/>
            </a:endParaRPr>
          </a:p>
        </p:txBody>
      </p:sp>
      <p:sp>
        <p:nvSpPr>
          <p:cNvPr id="4414" name="Google Shape;4414;p615"/>
          <p:cNvSpPr txBox="1"/>
          <p:nvPr/>
        </p:nvSpPr>
        <p:spPr>
          <a:xfrm>
            <a:off x="0" y="5920006"/>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r>
              <a:rPr lang="en-US" sz="4800" b="1" dirty="0" err="1">
                <a:solidFill>
                  <a:srgbClr val="FFFFFF"/>
                </a:solidFill>
                <a:latin typeface="Arial" panose="020B0604020202020204" pitchFamily="34" charset="0"/>
                <a:cs typeface="Arial" panose="020B0604020202020204" pitchFamily="34" charset="0"/>
                <a:sym typeface="Arial"/>
              </a:rPr>
              <a:t>创世记</a:t>
            </a:r>
            <a:endParaRPr sz="4800" b="1" u="none" strike="noStrike" cap="none" dirty="0">
              <a:solidFill>
                <a:srgbClr val="FFFFFF"/>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876358834"/>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14"/>
                                        </p:tgtEl>
                                        <p:attrNameLst>
                                          <p:attrName>style.visibility</p:attrName>
                                        </p:attrNameLst>
                                      </p:cBhvr>
                                      <p:to>
                                        <p:strVal val="visible"/>
                                      </p:to>
                                    </p:set>
                                    <p:animEffect transition="in" filter="fade">
                                      <p:cBhvr>
                                        <p:cTn id="7" dur="500"/>
                                        <p:tgtEl>
                                          <p:spTgt spid="4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descr="Screen Shot 2014-12-20 at 3.14.3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528" y="-20119"/>
            <a:ext cx="9144000" cy="6858000"/>
          </a:xfrm>
          <a:prstGeom prst="rect">
            <a:avLst/>
          </a:prstGeom>
        </p:spPr>
      </p:pic>
      <p:sp>
        <p:nvSpPr>
          <p:cNvPr id="2" name="Title 1"/>
          <p:cNvSpPr>
            <a:spLocks noGrp="1"/>
          </p:cNvSpPr>
          <p:nvPr>
            <p:ph type="ctrTitle"/>
          </p:nvPr>
        </p:nvSpPr>
        <p:spPr>
          <a:xfrm>
            <a:off x="2527804" y="-1397826"/>
            <a:ext cx="6515608" cy="1470025"/>
          </a:xfrm>
        </p:spPr>
        <p:txBody>
          <a:bodyPr/>
          <a:lstStyle/>
          <a:p>
            <a:r>
              <a:rPr lang="en-US" sz="11500" spc="-300" dirty="0">
                <a:cs typeface="Arial" panose="020B0604020202020204" pitchFamily="34" charset="0"/>
              </a:rPr>
              <a:t>Abraham</a:t>
            </a:r>
            <a:endParaRPr lang="en-US" sz="6000" spc="-300" dirty="0">
              <a:cs typeface="Arial" panose="020B0604020202020204" pitchFamily="34" charset="0"/>
            </a:endParaRPr>
          </a:p>
        </p:txBody>
      </p:sp>
      <p:sp>
        <p:nvSpPr>
          <p:cNvPr id="3" name="Rectangle 2"/>
          <p:cNvSpPr/>
          <p:nvPr/>
        </p:nvSpPr>
        <p:spPr>
          <a:xfrm>
            <a:off x="2623820" y="2345857"/>
            <a:ext cx="6339652" cy="1862048"/>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11500" b="1" u="none" strike="noStrike" kern="1200" cap="none" spc="0" normalizeH="0" baseline="0" noProof="0" dirty="0">
                <a:ln w="11430"/>
                <a:solidFill>
                  <a:srgbClr val="490000"/>
                </a:solidFill>
                <a:effectLst>
                  <a:outerShdw blurRad="80000" dist="40000" dir="5040000" algn="tl">
                    <a:srgbClr val="000000">
                      <a:alpha val="30000"/>
                    </a:srgbClr>
                  </a:outerShdw>
                </a:effectLst>
                <a:uLnTx/>
                <a:uFillTx/>
                <a:latin typeface="Arial" panose="020B0604020202020204" pitchFamily="34" charset="0"/>
                <a:ea typeface="ヒラギノ角ゴ Pro W3"/>
                <a:cs typeface="Arial" panose="020B0604020202020204" pitchFamily="34" charset="0"/>
              </a:rPr>
              <a:t>亚伯拉罕</a:t>
            </a:r>
            <a:endParaRPr kumimoji="0" lang="en-US" sz="11500" b="1" u="none" strike="noStrike" kern="1200" cap="none" spc="0" normalizeH="0" baseline="0" noProof="0" dirty="0">
              <a:ln w="11430"/>
              <a:solidFill>
                <a:srgbClr val="490000"/>
              </a:solidFill>
              <a:effectLst>
                <a:outerShdw blurRad="80000" dist="40000" dir="5040000" algn="tl">
                  <a:srgbClr val="000000">
                    <a:alpha val="30000"/>
                  </a:srgbClr>
                </a:outerShdw>
              </a:effectLst>
              <a:uLnTx/>
              <a:uFillTx/>
              <a:latin typeface="Arial" panose="020B0604020202020204" pitchFamily="34" charset="0"/>
              <a:ea typeface="ヒラギノ角ゴ Pro W3"/>
              <a:cs typeface="Arial" panose="020B0604020202020204" pitchFamily="34" charset="0"/>
            </a:endParaRPr>
          </a:p>
        </p:txBody>
      </p:sp>
      <p:sp>
        <p:nvSpPr>
          <p:cNvPr id="6" name="Rectangle 5"/>
          <p:cNvSpPr/>
          <p:nvPr/>
        </p:nvSpPr>
        <p:spPr>
          <a:xfrm>
            <a:off x="505199" y="2837786"/>
            <a:ext cx="2269498" cy="1077218"/>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Arial" panose="020B0604020202020204" pitchFamily="34" charset="0"/>
                <a:ea typeface="ヒラギノ角ゴ Pro W3"/>
                <a:cs typeface="Arial" panose="020B0604020202020204" pitchFamily="34" charset="0"/>
              </a:rPr>
              <a:t>Heroes of the Faith</a:t>
            </a:r>
          </a:p>
        </p:txBody>
      </p:sp>
    </p:spTree>
    <p:extLst>
      <p:ext uri="{BB962C8B-B14F-4D97-AF65-F5344CB8AC3E}">
        <p14:creationId xmlns:p14="http://schemas.microsoft.com/office/powerpoint/2010/main" val="31751456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9537" name="Group 2"/>
          <p:cNvGrpSpPr>
            <a:grpSpLocks/>
          </p:cNvGrpSpPr>
          <p:nvPr/>
        </p:nvGrpSpPr>
        <p:grpSpPr bwMode="auto">
          <a:xfrm>
            <a:off x="1292225" y="357188"/>
            <a:ext cx="7110413" cy="1797050"/>
            <a:chOff x="814" y="225"/>
            <a:chExt cx="4479" cy="1132"/>
          </a:xfrm>
        </p:grpSpPr>
        <p:sp>
          <p:nvSpPr>
            <p:cNvPr id="668675" name="Rectangle 3"/>
            <p:cNvSpPr>
              <a:spLocks noChangeArrowheads="1"/>
            </p:cNvSpPr>
            <p:nvPr/>
          </p:nvSpPr>
          <p:spPr bwMode="auto">
            <a:xfrm>
              <a:off x="814" y="225"/>
              <a:ext cx="4479" cy="1132"/>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u="none" strike="noStrike" kern="1200" cap="none" spc="0" normalizeH="0" baseline="0" noProof="0" dirty="0">
                  <a:ln>
                    <a:noFill/>
                  </a:ln>
                  <a:solidFill>
                    <a:srgbClr val="FAFD00"/>
                  </a:solidFill>
                  <a:effectLst/>
                  <a:uLnTx/>
                  <a:uFillTx/>
                  <a:latin typeface="Arial" panose="020B0604020202020204" pitchFamily="34" charset="0"/>
                  <a:ea typeface="SimSun" charset="0"/>
                  <a:cs typeface="SimSun" charset="0"/>
                </a:rPr>
                <a:t>创世记 </a:t>
              </a:r>
              <a:r>
                <a:rPr kumimoji="0" lang="en-US" altLang="zh-CN" sz="2800" b="1" u="none" strike="noStrike" kern="1200" cap="none" spc="0" normalizeH="0" baseline="0" noProof="0" dirty="0">
                  <a:ln>
                    <a:noFill/>
                  </a:ln>
                  <a:solidFill>
                    <a:srgbClr val="FAFD00"/>
                  </a:solidFill>
                  <a:effectLst/>
                  <a:uLnTx/>
                  <a:uFillTx/>
                  <a:latin typeface="Arial" panose="020B0604020202020204" pitchFamily="34" charset="0"/>
                  <a:ea typeface="SimSun" charset="0"/>
                  <a:cs typeface="SimSun" charset="0"/>
                </a:rPr>
                <a:t>12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	</a:t>
              </a:r>
              <a:r>
                <a:rPr kumimoji="0" lang="zh-CN" altLang="en-US" sz="28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耶和华对亚伯兰说：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        “你要离开本地、本族、</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父家，到我指示你的</a:t>
              </a:r>
              <a:r>
                <a:rPr kumimoji="0" lang="zh-CN" alt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rPr>
                <a:t>地方</a:t>
              </a:r>
              <a:r>
                <a:rPr kumimoji="0" lang="zh-CN" altLang="en-US" sz="28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去。</a:t>
              </a:r>
              <a:endParaRPr kumimoji="0" lang="en-US" altLang="zh-CN" sz="28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endParaRPr>
            </a:p>
          </p:txBody>
        </p:sp>
        <p:sp>
          <p:nvSpPr>
            <p:cNvPr id="668676" name="Rectangle 4"/>
            <p:cNvSpPr>
              <a:spLocks noChangeArrowheads="1"/>
            </p:cNvSpPr>
            <p:nvPr/>
          </p:nvSpPr>
          <p:spPr bwMode="auto">
            <a:xfrm>
              <a:off x="1207" y="440"/>
              <a:ext cx="180" cy="28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AFD00"/>
                  </a:solidFill>
                  <a:effectLst/>
                  <a:uLnTx/>
                  <a:uFillTx/>
                  <a:latin typeface="Arial" panose="020B0604020202020204" pitchFamily="34" charset="0"/>
                  <a:ea typeface="SimSun" pitchFamily="2" charset="-128"/>
                  <a:cs typeface="SimSun" pitchFamily="2" charset="-128"/>
                </a:rPr>
                <a:t>1</a:t>
              </a:r>
            </a:p>
          </p:txBody>
        </p:sp>
      </p:grpSp>
      <p:grpSp>
        <p:nvGrpSpPr>
          <p:cNvPr id="449538" name="Group 5"/>
          <p:cNvGrpSpPr>
            <a:grpSpLocks/>
          </p:cNvGrpSpPr>
          <p:nvPr/>
        </p:nvGrpSpPr>
        <p:grpSpPr bwMode="auto">
          <a:xfrm>
            <a:off x="1154113" y="2125663"/>
            <a:ext cx="7110412" cy="2224087"/>
            <a:chOff x="727" y="1339"/>
            <a:chExt cx="4479" cy="1401"/>
          </a:xfrm>
        </p:grpSpPr>
        <p:sp>
          <p:nvSpPr>
            <p:cNvPr id="668678" name="Rectangle 6"/>
            <p:cNvSpPr>
              <a:spLocks noChangeArrowheads="1"/>
            </p:cNvSpPr>
            <p:nvPr/>
          </p:nvSpPr>
          <p:spPr bwMode="auto">
            <a:xfrm>
              <a:off x="727" y="1339"/>
              <a:ext cx="4479" cy="1401"/>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1" u="none" strike="noStrike" kern="1200" cap="none" spc="0" normalizeH="0" baseline="0" noProof="0" dirty="0">
                <a:ln>
                  <a:noFill/>
                </a:ln>
                <a:solidFill>
                  <a:srgbClr val="FAFD00"/>
                </a:solidFill>
                <a:effectLst/>
                <a:uLnTx/>
                <a:uFillTx/>
                <a:latin typeface="Arial" panose="020B0604020202020204" pitchFamily="34"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u="none" strike="noStrike" kern="1200" cap="none" spc="0" normalizeH="0" baseline="0" noProof="0" dirty="0">
                  <a:ln>
                    <a:noFill/>
                  </a:ln>
                  <a:solidFill>
                    <a:srgbClr val="FAFD00"/>
                  </a:solidFill>
                  <a:effectLst/>
                  <a:uLnTx/>
                  <a:uFillTx/>
                  <a:latin typeface="Arial" panose="020B0604020202020204" pitchFamily="34" charset="0"/>
                  <a:ea typeface="SimSun" charset="0"/>
                  <a:cs typeface="SimSun" charset="0"/>
                </a:rPr>
                <a:t>	 “我必使你成为</a:t>
              </a:r>
              <a:r>
                <a:rPr kumimoji="0" lang="zh-CN" altLang="en-US" sz="2800" b="1" u="none" strike="noStrike" kern="1200" cap="none" spc="0" normalizeH="0" baseline="0" noProof="0" dirty="0">
                  <a:ln>
                    <a:noFill/>
                  </a:ln>
                  <a:solidFill>
                    <a:srgbClr val="00DFCA"/>
                  </a:solidFill>
                  <a:effectLst/>
                  <a:uLnTx/>
                  <a:uFillTx/>
                  <a:latin typeface="Arial" panose="020B0604020202020204" pitchFamily="34" charset="0"/>
                  <a:ea typeface="SimSun" charset="0"/>
                  <a:cs typeface="SimSun" charset="0"/>
                </a:rPr>
                <a:t>大国</a:t>
              </a:r>
              <a:r>
                <a:rPr kumimoji="0" lang="zh-CN" altLang="en-US" sz="2800" b="1" u="none" strike="noStrike" kern="1200" cap="none" spc="0" normalizeH="0" baseline="0" noProof="0" dirty="0">
                  <a:ln>
                    <a:noFill/>
                  </a:ln>
                  <a:solidFill>
                    <a:srgbClr val="FAFD00"/>
                  </a:solidFill>
                  <a:effectLst/>
                  <a:uLnTx/>
                  <a:uFillTx/>
                  <a:latin typeface="Arial" panose="020B0604020202020204" pitchFamily="34" charset="0"/>
                  <a:ea typeface="SimSun" charset="0"/>
                  <a:cs typeface="SimSun"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u="none" strike="noStrike" kern="1200" cap="none" spc="0" normalizeH="0" baseline="0" noProof="0" dirty="0">
                  <a:ln>
                    <a:noFill/>
                  </a:ln>
                  <a:solidFill>
                    <a:srgbClr val="FAFD00"/>
                  </a:solidFill>
                  <a:effectLst/>
                  <a:uLnTx/>
                  <a:uFillTx/>
                  <a:latin typeface="Arial" panose="020B0604020202020204" pitchFamily="34" charset="0"/>
                  <a:ea typeface="SimSun" charset="0"/>
                  <a:cs typeface="SimSun" charset="0"/>
                </a:rPr>
                <a:t>	      赐福给你</a:t>
              </a:r>
              <a:r>
                <a:rPr kumimoji="0" lang="en-US" altLang="zh-CN" sz="2800" b="1" u="none" strike="noStrike" kern="1200" cap="none" spc="0" normalizeH="0" baseline="0" noProof="0" dirty="0">
                  <a:ln>
                    <a:noFill/>
                  </a:ln>
                  <a:solidFill>
                    <a:srgbClr val="FAFD00"/>
                  </a:solidFill>
                  <a:effectLst/>
                  <a:uLnTx/>
                  <a:uFillTx/>
                  <a:latin typeface="Arial" panose="020B0604020202020204" pitchFamily="34" charset="0"/>
                  <a:ea typeface="SimSun" charset="0"/>
                  <a:cs typeface="SimSun"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AFD00"/>
                  </a:solidFill>
                  <a:effectLst/>
                  <a:uLnTx/>
                  <a:uFillTx/>
                  <a:latin typeface="Arial" panose="020B0604020202020204" pitchFamily="34" charset="0"/>
                  <a:ea typeface="SimSun" charset="0"/>
                  <a:cs typeface="SimSun" charset="0"/>
                </a:rPr>
                <a:t>	   </a:t>
              </a:r>
              <a:r>
                <a:rPr kumimoji="0" lang="zh-CN" altLang="en-US" sz="2800" b="1" u="none" strike="noStrike" kern="1200" cap="none" spc="0" normalizeH="0" baseline="0" noProof="0" dirty="0">
                  <a:ln>
                    <a:noFill/>
                  </a:ln>
                  <a:solidFill>
                    <a:srgbClr val="FAFD00"/>
                  </a:solidFill>
                  <a:effectLst/>
                  <a:uLnTx/>
                  <a:uFillTx/>
                  <a:latin typeface="Arial" panose="020B0604020202020204" pitchFamily="34" charset="0"/>
                  <a:ea typeface="SimSun" charset="0"/>
                  <a:cs typeface="SimSun" charset="0"/>
                </a:rPr>
                <a:t>我必使你的名为大</a:t>
              </a:r>
              <a:r>
                <a:rPr kumimoji="0" lang="en-US" altLang="zh-CN" sz="2800" b="1" u="none" strike="noStrike" kern="1200" cap="none" spc="0" normalizeH="0" baseline="0" noProof="0" dirty="0">
                  <a:ln>
                    <a:noFill/>
                  </a:ln>
                  <a:solidFill>
                    <a:srgbClr val="FAFD00"/>
                  </a:solidFill>
                  <a:effectLst/>
                  <a:uLnTx/>
                  <a:uFillTx/>
                  <a:latin typeface="Arial" panose="020B0604020202020204" pitchFamily="34" charset="0"/>
                  <a:ea typeface="SimSun" charset="0"/>
                  <a:cs typeface="SimSun"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AFD00"/>
                  </a:solidFill>
                  <a:effectLst/>
                  <a:uLnTx/>
                  <a:uFillTx/>
                  <a:latin typeface="Arial" panose="020B0604020202020204" pitchFamily="34" charset="0"/>
                  <a:ea typeface="SimSun" charset="0"/>
                  <a:cs typeface="SimSun" charset="0"/>
                </a:rPr>
                <a:t>	      </a:t>
              </a:r>
              <a:r>
                <a:rPr kumimoji="0" lang="zh-CN" altLang="en-US" sz="2800" b="1" u="none" strike="noStrike" kern="1200" cap="none" spc="0" normalizeH="0" baseline="0" noProof="0" dirty="0">
                  <a:ln>
                    <a:noFill/>
                  </a:ln>
                  <a:solidFill>
                    <a:srgbClr val="FAFD00"/>
                  </a:solidFill>
                  <a:effectLst/>
                  <a:uLnTx/>
                  <a:uFillTx/>
                  <a:latin typeface="Arial" panose="020B0604020202020204" pitchFamily="34" charset="0"/>
                  <a:ea typeface="SimSun" charset="0"/>
                  <a:cs typeface="SimSun" charset="0"/>
                </a:rPr>
                <a:t>你也必使别人得福。</a:t>
              </a:r>
              <a:endParaRPr kumimoji="0" lang="en-US" altLang="zh-CN" sz="2800" b="1" u="none" strike="noStrike" kern="1200" cap="none" spc="0" normalizeH="0" baseline="0" noProof="0" dirty="0">
                <a:ln>
                  <a:noFill/>
                </a:ln>
                <a:solidFill>
                  <a:srgbClr val="FAFD00"/>
                </a:solidFill>
                <a:effectLst/>
                <a:uLnTx/>
                <a:uFillTx/>
                <a:latin typeface="Arial" panose="020B0604020202020204" pitchFamily="34" charset="0"/>
                <a:ea typeface="SimSun" charset="0"/>
                <a:cs typeface="SimSun" charset="0"/>
              </a:endParaRPr>
            </a:p>
          </p:txBody>
        </p:sp>
        <p:sp>
          <p:nvSpPr>
            <p:cNvPr id="668679" name="Rectangle 7"/>
            <p:cNvSpPr>
              <a:spLocks noChangeArrowheads="1"/>
            </p:cNvSpPr>
            <p:nvPr/>
          </p:nvSpPr>
          <p:spPr bwMode="auto">
            <a:xfrm>
              <a:off x="1227" y="1513"/>
              <a:ext cx="180" cy="28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AFD00"/>
                  </a:solidFill>
                  <a:effectLst/>
                  <a:uLnTx/>
                  <a:uFillTx/>
                  <a:latin typeface="Arial" panose="020B0604020202020204" pitchFamily="34" charset="0"/>
                  <a:ea typeface="SimSun" pitchFamily="2" charset="-128"/>
                  <a:cs typeface="SimSun" pitchFamily="2" charset="-128"/>
                </a:rPr>
                <a:t>2</a:t>
              </a:r>
            </a:p>
          </p:txBody>
        </p:sp>
      </p:grpSp>
      <p:grpSp>
        <p:nvGrpSpPr>
          <p:cNvPr id="449539" name="Group 8"/>
          <p:cNvGrpSpPr>
            <a:grpSpLocks/>
          </p:cNvGrpSpPr>
          <p:nvPr/>
        </p:nvGrpSpPr>
        <p:grpSpPr bwMode="auto">
          <a:xfrm>
            <a:off x="1131888" y="3856038"/>
            <a:ext cx="7110412" cy="2651125"/>
            <a:chOff x="713" y="2429"/>
            <a:chExt cx="4479" cy="1670"/>
          </a:xfrm>
        </p:grpSpPr>
        <p:sp>
          <p:nvSpPr>
            <p:cNvPr id="668681" name="Rectangle 9"/>
            <p:cNvSpPr>
              <a:spLocks noChangeArrowheads="1"/>
            </p:cNvSpPr>
            <p:nvPr/>
          </p:nvSpPr>
          <p:spPr bwMode="auto">
            <a:xfrm>
              <a:off x="713" y="2429"/>
              <a:ext cx="4479" cy="1670"/>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1" u="none" strike="noStrike" kern="1200" cap="none" spc="0" normalizeH="0" baseline="0" noProof="0" dirty="0">
                <a:ln>
                  <a:noFill/>
                </a:ln>
                <a:solidFill>
                  <a:srgbClr val="FAFD00"/>
                </a:solidFill>
                <a:effectLst/>
                <a:uLnTx/>
                <a:uFillTx/>
                <a:latin typeface="Arial" panose="020B0604020202020204" pitchFamily="34"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给你祝福的，我必赐福给他</a:t>
              </a:r>
              <a:r>
                <a:rPr kumimoji="0" lang="en-US" altLang="zh-CN" sz="28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	    </a:t>
              </a:r>
              <a:r>
                <a:rPr kumimoji="0" lang="zh-CN" altLang="en-US" sz="28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咒诅你的，我必咒诅他；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rPr>
                <a:t>地上的万族，都必因你得福。</a:t>
              </a:r>
              <a:r>
                <a:rPr kumimoji="0" lang="zh-CN" altLang="en-US" sz="28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a:t>
              </a:r>
              <a:endParaRPr kumimoji="0" lang="en-US" altLang="zh-CN" sz="28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800" b="1" u="none" strike="noStrike" kern="1200" cap="none" spc="0" normalizeH="0" baseline="0" noProof="0" dirty="0">
                <a:ln>
                  <a:noFill/>
                </a:ln>
                <a:solidFill>
                  <a:srgbClr val="00DFCA"/>
                </a:solidFill>
                <a:effectLst/>
                <a:uLnTx/>
                <a:uFillTx/>
                <a:latin typeface="Arial" panose="020B0604020202020204" pitchFamily="34" charset="0"/>
                <a:ea typeface="SimSun" charset="0"/>
                <a:cs typeface="SimSun" charset="0"/>
              </a:endParaRPr>
            </a:p>
          </p:txBody>
        </p:sp>
        <p:sp>
          <p:nvSpPr>
            <p:cNvPr id="668682" name="Rectangle 10"/>
            <p:cNvSpPr>
              <a:spLocks noChangeArrowheads="1"/>
            </p:cNvSpPr>
            <p:nvPr/>
          </p:nvSpPr>
          <p:spPr bwMode="auto">
            <a:xfrm>
              <a:off x="1207" y="2589"/>
              <a:ext cx="180" cy="28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AFD00"/>
                  </a:solidFill>
                  <a:effectLst/>
                  <a:uLnTx/>
                  <a:uFillTx/>
                  <a:latin typeface="Arial" panose="020B0604020202020204" pitchFamily="34" charset="0"/>
                  <a:ea typeface="SimSun" pitchFamily="2" charset="-128"/>
                  <a:cs typeface="SimSun" pitchFamily="2" charset="-128"/>
                </a:rPr>
                <a:t>3</a:t>
              </a:r>
            </a:p>
          </p:txBody>
        </p:sp>
      </p:grpSp>
      <p:sp>
        <p:nvSpPr>
          <p:cNvPr id="668683" name="Rectangle 11"/>
          <p:cNvSpPr>
            <a:spLocks noChangeArrowheads="1"/>
          </p:cNvSpPr>
          <p:nvPr/>
        </p:nvSpPr>
        <p:spPr bwMode="auto">
          <a:xfrm>
            <a:off x="1168400" y="357188"/>
            <a:ext cx="7110413"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u="none" strike="noStrike" kern="1200" cap="none" spc="0" normalizeH="0" baseline="0" noProof="0" dirty="0">
                <a:ln>
                  <a:noFill/>
                </a:ln>
                <a:solidFill>
                  <a:srgbClr val="FAFD00"/>
                </a:solidFill>
                <a:effectLst/>
                <a:uLnTx/>
                <a:uFillTx/>
                <a:latin typeface="Arial" panose="020B0604020202020204" pitchFamily="34" charset="0"/>
                <a:ea typeface="SimSun" pitchFamily="2" charset="-128"/>
                <a:cs typeface="SimSun" pitchFamily="2" charset="-128"/>
              </a:rPr>
              <a:t>                            </a:t>
            </a:r>
          </a:p>
        </p:txBody>
      </p:sp>
      <p:grpSp>
        <p:nvGrpSpPr>
          <p:cNvPr id="5" name="Group 12"/>
          <p:cNvGrpSpPr>
            <a:grpSpLocks/>
          </p:cNvGrpSpPr>
          <p:nvPr/>
        </p:nvGrpSpPr>
        <p:grpSpPr bwMode="auto">
          <a:xfrm>
            <a:off x="3775075" y="5084763"/>
            <a:ext cx="3306763" cy="625475"/>
            <a:chOff x="2488" y="3104"/>
            <a:chExt cx="1808" cy="394"/>
          </a:xfrm>
        </p:grpSpPr>
        <p:sp>
          <p:nvSpPr>
            <p:cNvPr id="668685" name="Oval 13"/>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668686" name="Rectangle 14"/>
            <p:cNvSpPr>
              <a:spLocks noChangeArrowheads="1"/>
            </p:cNvSpPr>
            <p:nvPr/>
          </p:nvSpPr>
          <p:spPr bwMode="auto">
            <a:xfrm>
              <a:off x="2758" y="3147"/>
              <a:ext cx="771"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     祝福</a:t>
              </a:r>
            </a:p>
          </p:txBody>
        </p:sp>
      </p:grpSp>
      <p:grpSp>
        <p:nvGrpSpPr>
          <p:cNvPr id="6" name="Group 15"/>
          <p:cNvGrpSpPr>
            <a:grpSpLocks/>
          </p:cNvGrpSpPr>
          <p:nvPr/>
        </p:nvGrpSpPr>
        <p:grpSpPr bwMode="auto">
          <a:xfrm>
            <a:off x="4997450" y="2133600"/>
            <a:ext cx="2166938" cy="582613"/>
            <a:chOff x="3083" y="1268"/>
            <a:chExt cx="1365" cy="367"/>
          </a:xfrm>
        </p:grpSpPr>
        <p:sp>
          <p:nvSpPr>
            <p:cNvPr id="668688" name="Oval 16"/>
            <p:cNvSpPr>
              <a:spLocks noChangeArrowheads="1"/>
            </p:cNvSpPr>
            <p:nvPr/>
          </p:nvSpPr>
          <p:spPr bwMode="auto">
            <a:xfrm>
              <a:off x="3083" y="1288"/>
              <a:ext cx="1365"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668689" name="Rectangle 17"/>
            <p:cNvSpPr>
              <a:spLocks noChangeArrowheads="1"/>
            </p:cNvSpPr>
            <p:nvPr/>
          </p:nvSpPr>
          <p:spPr bwMode="auto">
            <a:xfrm>
              <a:off x="3384" y="1268"/>
              <a:ext cx="642" cy="3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后裔</a:t>
              </a:r>
            </a:p>
          </p:txBody>
        </p:sp>
      </p:grpSp>
      <p:grpSp>
        <p:nvGrpSpPr>
          <p:cNvPr id="7" name="Group 18"/>
          <p:cNvGrpSpPr>
            <a:grpSpLocks/>
          </p:cNvGrpSpPr>
          <p:nvPr/>
        </p:nvGrpSpPr>
        <p:grpSpPr bwMode="auto">
          <a:xfrm>
            <a:off x="6711950" y="1052513"/>
            <a:ext cx="2252663" cy="534987"/>
            <a:chOff x="4165" y="741"/>
            <a:chExt cx="1419" cy="337"/>
          </a:xfrm>
        </p:grpSpPr>
        <p:sp>
          <p:nvSpPr>
            <p:cNvPr id="668691" name="Oval 19"/>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668692" name="Rectangle 20"/>
            <p:cNvSpPr>
              <a:spLocks noChangeArrowheads="1"/>
            </p:cNvSpPr>
            <p:nvPr/>
          </p:nvSpPr>
          <p:spPr bwMode="auto">
            <a:xfrm>
              <a:off x="4380" y="750"/>
              <a:ext cx="638"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 土地</a:t>
              </a:r>
            </a:p>
          </p:txBody>
        </p:sp>
      </p:grpSp>
      <p:sp>
        <p:nvSpPr>
          <p:cNvPr id="668693" name="Rectangle 21"/>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8800" b="1" u="none" strike="noStrike" kern="1200" cap="none" spc="0" normalizeH="0" baseline="0" noProof="0" dirty="0">
                <a:ln>
                  <a:noFill/>
                </a:ln>
                <a:solidFill>
                  <a:srgbClr val="FFD34A"/>
                </a:solidFill>
                <a:effectLst/>
                <a:uLnTx/>
                <a:uFillTx/>
                <a:latin typeface="Arial" panose="020B0604020202020204" pitchFamily="34" charset="0"/>
                <a:ea typeface="SimSun" pitchFamily="2" charset="-128"/>
                <a:cs typeface="SimSun" pitchFamily="2" charset="-128"/>
              </a:rPr>
              <a:t>7</a:t>
            </a:r>
          </a:p>
        </p:txBody>
      </p:sp>
      <p:sp>
        <p:nvSpPr>
          <p:cNvPr id="668694" name="Line 2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449546" name="Freeform 23"/>
          <p:cNvSpPr>
            <a:spLocks/>
          </p:cNvSpPr>
          <p:nvPr/>
        </p:nvSpPr>
        <p:spPr bwMode="auto">
          <a:xfrm>
            <a:off x="8764588" y="35655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9547" name="AutoShape 2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9548" name="Rectangle 2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9549" name="AutoShape 26"/>
          <p:cNvSpPr>
            <a:spLocks noChangeArrowheads="1"/>
          </p:cNvSpPr>
          <p:nvPr/>
        </p:nvSpPr>
        <p:spPr bwMode="auto">
          <a:xfrm>
            <a:off x="8072438" y="3482975"/>
            <a:ext cx="692150" cy="903288"/>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9550" name="Line 27"/>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9551" name="Line 28"/>
          <p:cNvSpPr>
            <a:spLocks noChangeShapeType="1"/>
          </p:cNvSpPr>
          <p:nvPr/>
        </p:nvSpPr>
        <p:spPr bwMode="auto">
          <a:xfrm flipV="1">
            <a:off x="8113713" y="4217988"/>
            <a:ext cx="846137"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9552" name="Rectangle 29"/>
          <p:cNvSpPr>
            <a:spLocks noChangeArrowheads="1"/>
          </p:cNvSpPr>
          <p:nvPr/>
        </p:nvSpPr>
        <p:spPr bwMode="auto">
          <a:xfrm>
            <a:off x="8437563" y="4060825"/>
            <a:ext cx="3302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9553" name="Rectangle 30"/>
          <p:cNvSpPr>
            <a:spLocks noChangeArrowheads="1"/>
          </p:cNvSpPr>
          <p:nvPr/>
        </p:nvSpPr>
        <p:spPr bwMode="auto">
          <a:xfrm>
            <a:off x="8027988" y="3832225"/>
            <a:ext cx="908050"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100" b="1" i="0" u="none" strike="noStrike" kern="1200" cap="none" spc="0" normalizeH="0" baseline="0" noProof="0">
                <a:ln>
                  <a:noFill/>
                </a:ln>
                <a:solidFill>
                  <a:srgbClr val="000000"/>
                </a:solidFill>
                <a:effectLst/>
                <a:uLnTx/>
                <a:uFillTx/>
                <a:latin typeface="Helvetica" charset="0"/>
                <a:ea typeface="SimSun" charset="0"/>
                <a:cs typeface="SimSun" charset="0"/>
              </a:rPr>
              <a:t>地 </a:t>
            </a:r>
            <a:r>
              <a:rPr kumimoji="0" lang="en-US" altLang="zh-CN" sz="1100" b="1" i="0" u="none" strike="noStrike" kern="1200" cap="none" spc="0" normalizeH="0" baseline="0" noProof="0">
                <a:ln>
                  <a:noFill/>
                </a:ln>
                <a:solidFill>
                  <a:srgbClr val="000000"/>
                </a:solidFill>
                <a:effectLst/>
                <a:uLnTx/>
                <a:uFillTx/>
                <a:latin typeface="Helvetica" charset="0"/>
                <a:ea typeface="SimSun" charset="0"/>
                <a:cs typeface="SimSun" charset="0"/>
              </a:rPr>
              <a:t>– </a:t>
            </a:r>
            <a:r>
              <a:rPr kumimoji="0" lang="zh-CN" altLang="en-US" sz="1100" b="1" i="0" u="none" strike="noStrike" kern="1200" cap="none" spc="0" normalizeH="0" baseline="0" noProof="0">
                <a:ln>
                  <a:noFill/>
                </a:ln>
                <a:solidFill>
                  <a:srgbClr val="000000"/>
                </a:solidFill>
                <a:effectLst/>
                <a:uLnTx/>
                <a:uFillTx/>
                <a:latin typeface="Helvetica" charset="0"/>
                <a:ea typeface="SimSun" charset="0"/>
                <a:cs typeface="SimSun" charset="0"/>
              </a:rPr>
              <a:t>裔 </a:t>
            </a:r>
            <a:r>
              <a:rPr kumimoji="0" lang="en-US" altLang="zh-CN" sz="1100" b="1" i="0" u="none" strike="noStrike" kern="1200" cap="none" spc="0" normalizeH="0" baseline="0" noProof="0">
                <a:ln>
                  <a:noFill/>
                </a:ln>
                <a:solidFill>
                  <a:srgbClr val="000000"/>
                </a:solidFill>
                <a:effectLst/>
                <a:uLnTx/>
                <a:uFillTx/>
                <a:latin typeface="Helvetica" charset="0"/>
                <a:ea typeface="SimSun" charset="0"/>
                <a:cs typeface="SimSun" charset="0"/>
              </a:rPr>
              <a:t>– </a:t>
            </a:r>
            <a:r>
              <a:rPr kumimoji="0" lang="zh-CN" altLang="en-US" sz="1100" b="1" i="0" u="none" strike="noStrike" kern="1200" cap="none" spc="0" normalizeH="0" baseline="0" noProof="0">
                <a:ln>
                  <a:noFill/>
                </a:ln>
                <a:solidFill>
                  <a:srgbClr val="000000"/>
                </a:solidFill>
                <a:effectLst/>
                <a:uLnTx/>
                <a:uFillTx/>
                <a:latin typeface="Helvetica" charset="0"/>
                <a:ea typeface="SimSun" charset="0"/>
                <a:cs typeface="SimSun" charset="0"/>
              </a:rPr>
              <a:t>福</a:t>
            </a:r>
          </a:p>
        </p:txBody>
      </p:sp>
      <p:sp>
        <p:nvSpPr>
          <p:cNvPr id="449554" name="Rectangle 31"/>
          <p:cNvSpPr>
            <a:spLocks noChangeArrowheads="1"/>
          </p:cNvSpPr>
          <p:nvPr/>
        </p:nvSpPr>
        <p:spPr bwMode="auto">
          <a:xfrm>
            <a:off x="8175625" y="3644900"/>
            <a:ext cx="574675"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100" b="1" i="0" u="none" strike="noStrike" kern="1200" cap="none" spc="0" normalizeH="0" baseline="0" noProof="0">
                <a:ln>
                  <a:noFill/>
                </a:ln>
                <a:solidFill>
                  <a:srgbClr val="000000"/>
                </a:solidFill>
                <a:effectLst/>
                <a:uLnTx/>
                <a:uFillTx/>
                <a:latin typeface="Helvetica" charset="0"/>
                <a:ea typeface="SimSun" charset="0"/>
                <a:cs typeface="SimSun" charset="0"/>
              </a:rPr>
              <a:t>   呼召</a:t>
            </a:r>
          </a:p>
        </p:txBody>
      </p:sp>
      <p:sp>
        <p:nvSpPr>
          <p:cNvPr id="449555" name="Rectangle 32"/>
          <p:cNvSpPr>
            <a:spLocks noChangeArrowheads="1"/>
          </p:cNvSpPr>
          <p:nvPr/>
        </p:nvSpPr>
        <p:spPr bwMode="auto">
          <a:xfrm>
            <a:off x="8004175" y="3432175"/>
            <a:ext cx="759822" cy="259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1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亚伯拉罕</a:t>
            </a:r>
          </a:p>
        </p:txBody>
      </p:sp>
      <p:sp>
        <p:nvSpPr>
          <p:cNvPr id="449556" name="Line 33"/>
          <p:cNvSpPr>
            <a:spLocks noChangeShapeType="1"/>
          </p:cNvSpPr>
          <p:nvPr/>
        </p:nvSpPr>
        <p:spPr bwMode="auto">
          <a:xfrm flipV="1">
            <a:off x="8107363" y="3824288"/>
            <a:ext cx="830262"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9557" name="Line 34"/>
          <p:cNvSpPr>
            <a:spLocks noChangeShapeType="1"/>
          </p:cNvSpPr>
          <p:nvPr/>
        </p:nvSpPr>
        <p:spPr bwMode="auto">
          <a:xfrm flipV="1">
            <a:off x="8107363" y="4400550"/>
            <a:ext cx="846137" cy="317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9558" name="Line 35"/>
          <p:cNvSpPr>
            <a:spLocks noChangeShapeType="1"/>
          </p:cNvSpPr>
          <p:nvPr/>
        </p:nvSpPr>
        <p:spPr bwMode="auto">
          <a:xfrm flipV="1">
            <a:off x="8107363" y="4597400"/>
            <a:ext cx="838200" cy="317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9559" name="Text Box 3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2000" b="1" u="none" strike="noStrike" kern="1200" cap="none" spc="0" normalizeH="0" baseline="0" noProof="0" dirty="0">
              <a:ln>
                <a:noFill/>
              </a:ln>
              <a:solidFill>
                <a:srgbClr val="FFA27C"/>
              </a:solidFill>
              <a:effectLst/>
              <a:uLnTx/>
              <a:uFillTx/>
              <a:latin typeface="Arial" panose="020B0604020202020204" pitchFamily="34" charset="0"/>
              <a:ea typeface="SimSun" charset="0"/>
              <a:cs typeface="SimSun" charset="0"/>
            </a:endParaRPr>
          </a:p>
        </p:txBody>
      </p:sp>
      <p:sp>
        <p:nvSpPr>
          <p:cNvPr id="449560" name="Text Box 37"/>
          <p:cNvSpPr txBox="1">
            <a:spLocks noChangeArrowheads="1"/>
          </p:cNvSpPr>
          <p:nvPr/>
        </p:nvSpPr>
        <p:spPr bwMode="auto">
          <a:xfrm>
            <a:off x="8591550"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2</a:t>
            </a:r>
          </a:p>
        </p:txBody>
      </p:sp>
      <p:sp>
        <p:nvSpPr>
          <p:cNvPr id="668710" name="Rectangle 38"/>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SimSun" charset="0"/>
                <a:cs typeface="SimSun" charset="0"/>
              </a:rPr>
              <a:t>14</a:t>
            </a:r>
          </a:p>
        </p:txBody>
      </p:sp>
      <p:sp>
        <p:nvSpPr>
          <p:cNvPr id="449562" name="Text Box 39"/>
          <p:cNvSpPr txBox="1">
            <a:spLocks noChangeArrowheads="1"/>
          </p:cNvSpPr>
          <p:nvPr/>
        </p:nvSpPr>
        <p:spPr bwMode="auto">
          <a:xfrm>
            <a:off x="6986396" y="6240870"/>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Handbook pg. 19-24</a:t>
            </a:r>
          </a:p>
        </p:txBody>
      </p:sp>
      <p:sp>
        <p:nvSpPr>
          <p:cNvPr id="668712" name="Rectangle 40"/>
          <p:cNvSpPr>
            <a:spLocks noGrp="1" noChangeArrowheads="1"/>
          </p:cNvSpPr>
          <p:nvPr>
            <p:ph type="title" idx="4294967295"/>
          </p:nvPr>
        </p:nvSpPr>
        <p:spPr bwMode="auto">
          <a:xfrm>
            <a:off x="0" y="-76200"/>
            <a:ext cx="4038600" cy="457200"/>
          </a:xfrm>
          <a:prstGeom prst="rect">
            <a:avLst/>
          </a:prstGeom>
          <a:ln>
            <a:miter lim="800000"/>
            <a:headEnd/>
            <a:tailEnd/>
          </a:ln>
        </p:spPr>
        <p:txBody>
          <a:bodyPr/>
          <a:lstStyle/>
          <a:p>
            <a:pPr eaLnBrk="1" hangingPunct="1">
              <a:defRPr/>
            </a:pPr>
            <a:r>
              <a:rPr lang="zh-CN" altLang="en-US" sz="2800" b="1" dirty="0">
                <a:latin typeface="Arial" panose="020B0604020202020204" pitchFamily="34" charset="0"/>
                <a:ea typeface="SimSun" charset="0"/>
                <a:cs typeface="SimSun" charset="0"/>
              </a:rPr>
              <a:t>三个基本要素</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ppt_x</p:attrName>
                                        </p:attrNameLst>
                                      </p:cBhvr>
                                      <p:tavLst>
                                        <p:tav tm="0">
                                          <p:val>
                                            <p:fltVal val="0.5"/>
                                          </p:val>
                                        </p:tav>
                                        <p:tav tm="100000">
                                          <p:val>
                                            <p:strVal val="#ppt_x"/>
                                          </p:val>
                                        </p:tav>
                                      </p:tavLst>
                                    </p:anim>
                                    <p:anim calcmode="lin" valueType="num">
                                      <p:cBhvr>
                                        <p:cTn id="18"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ppt_x</p:attrName>
                                        </p:attrNameLst>
                                      </p:cBhvr>
                                      <p:tavLst>
                                        <p:tav tm="0">
                                          <p:val>
                                            <p:fltVal val="0.5"/>
                                          </p:val>
                                        </p:tav>
                                        <p:tav tm="100000">
                                          <p:val>
                                            <p:strVal val="#ppt_x"/>
                                          </p:val>
                                        </p:tav>
                                      </p:tavLst>
                                    </p:anim>
                                    <p:anim calcmode="lin" valueType="num">
                                      <p:cBhvr>
                                        <p:cTn id="26"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1"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1828800"/>
            <a:ext cx="9144000" cy="5029200"/>
          </a:xfrm>
        </p:spPr>
      </p:pic>
      <p:sp>
        <p:nvSpPr>
          <p:cNvPr id="651267" name="Rectangle 3"/>
          <p:cNvSpPr>
            <a:spLocks noGrp="1" noRot="1" noChangeArrowheads="1"/>
          </p:cNvSpPr>
          <p:nvPr>
            <p:ph type="title"/>
          </p:nvPr>
        </p:nvSpPr>
        <p:spPr>
          <a:xfrm>
            <a:off x="1371600" y="381000"/>
            <a:ext cx="6400800" cy="838200"/>
          </a:xfrm>
          <a:solidFill>
            <a:srgbClr val="00FFFF"/>
          </a:solidFill>
        </p:spPr>
        <p:txBody>
          <a:bodyPr/>
          <a:lstStyle/>
          <a:p>
            <a:pPr eaLnBrk="1" hangingPunct="1">
              <a:defRPr/>
            </a:pPr>
            <a:r>
              <a:rPr lang="zh-CN" altLang="en-US">
                <a:solidFill>
                  <a:schemeClr val="bg1"/>
                </a:solidFill>
                <a:latin typeface="Garamond" charset="0"/>
                <a:ea typeface="SimSun" charset="0"/>
                <a:cs typeface="SimSun" charset="0"/>
              </a:rPr>
              <a:t>亚伯拉罕之地</a:t>
            </a:r>
            <a:endParaRPr lang="en-US" altLang="zh-CN">
              <a:solidFill>
                <a:schemeClr val="bg1"/>
              </a:solidFill>
              <a:latin typeface="Garamond" charset="0"/>
              <a:ea typeface="SimSun" charset="0"/>
              <a:cs typeface="SimSun" charset="0"/>
            </a:endParaRPr>
          </a:p>
        </p:txBody>
      </p:sp>
      <p:sp>
        <p:nvSpPr>
          <p:cNvPr id="651268" name="Text Box 4"/>
          <p:cNvSpPr txBox="1">
            <a:spLocks noChangeArrowheads="1"/>
          </p:cNvSpPr>
          <p:nvPr/>
        </p:nvSpPr>
        <p:spPr bwMode="auto">
          <a:xfrm>
            <a:off x="8458200" y="76200"/>
            <a:ext cx="685800" cy="457200"/>
          </a:xfrm>
          <a:prstGeom prst="rect">
            <a:avLst/>
          </a:prstGeom>
          <a:solidFill>
            <a:schemeClr val="bg1"/>
          </a:solid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altLang="zh-CN"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SimSun" charset="0"/>
                <a:cs typeface="SimSun" charset="0"/>
              </a:rPr>
              <a:t>93</a:t>
            </a:r>
          </a:p>
        </p:txBody>
      </p:sp>
      <p:sp>
        <p:nvSpPr>
          <p:cNvPr id="651269" name="AutoShape 5"/>
          <p:cNvSpPr>
            <a:spLocks noChangeArrowheads="1"/>
          </p:cNvSpPr>
          <p:nvPr/>
        </p:nvSpPr>
        <p:spPr bwMode="auto">
          <a:xfrm flipH="1">
            <a:off x="2590800" y="2544763"/>
            <a:ext cx="4572000" cy="2667000"/>
          </a:xfrm>
          <a:prstGeom prst="curvedDownArrow">
            <a:avLst>
              <a:gd name="adj1" fmla="val 34286"/>
              <a:gd name="adj2" fmla="val 68571"/>
              <a:gd name="adj3" fmla="val 33333"/>
            </a:avLst>
          </a:prstGeom>
          <a:noFill/>
          <a:ln w="76200">
            <a:solidFill>
              <a:schemeClr val="accent1"/>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651270" name="Text Box 6"/>
          <p:cNvSpPr txBox="1">
            <a:spLocks noChangeArrowheads="1"/>
          </p:cNvSpPr>
          <p:nvPr/>
        </p:nvSpPr>
        <p:spPr bwMode="auto">
          <a:xfrm>
            <a:off x="990600" y="5486400"/>
            <a:ext cx="22098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39700">
                    <a:srgbClr val="000514">
                      <a:alpha val="98000"/>
                    </a:srgbClr>
                  </a:glow>
                </a:effectLst>
                <a:uLnTx/>
                <a:uFillTx/>
                <a:latin typeface="Times New Roman" charset="0"/>
                <a:ea typeface="SimSun" charset="0"/>
                <a:cs typeface="SimSun" charset="0"/>
              </a:rPr>
              <a:t>埃及</a:t>
            </a:r>
          </a:p>
        </p:txBody>
      </p:sp>
      <p:sp>
        <p:nvSpPr>
          <p:cNvPr id="651271" name="Text Box 7"/>
          <p:cNvSpPr txBox="1">
            <a:spLocks noChangeArrowheads="1"/>
          </p:cNvSpPr>
          <p:nvPr/>
        </p:nvSpPr>
        <p:spPr bwMode="auto">
          <a:xfrm>
            <a:off x="5943600" y="2971800"/>
            <a:ext cx="2732088"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glow rad="139700">
                    <a:srgbClr val="000514">
                      <a:alpha val="98000"/>
                    </a:srgbClr>
                  </a:glow>
                </a:effectLst>
                <a:uLnTx/>
                <a:uFillTx/>
                <a:latin typeface="Times New Roman" charset="0"/>
                <a:ea typeface="SimSun" charset="0"/>
                <a:cs typeface="SimSun" charset="0"/>
              </a:rPr>
              <a:t>底格里斯河</a:t>
            </a:r>
          </a:p>
        </p:txBody>
      </p:sp>
      <p:sp>
        <p:nvSpPr>
          <p:cNvPr id="651272" name="Text Box 8"/>
          <p:cNvSpPr txBox="1">
            <a:spLocks noChangeArrowheads="1"/>
          </p:cNvSpPr>
          <p:nvPr/>
        </p:nvSpPr>
        <p:spPr bwMode="auto">
          <a:xfrm>
            <a:off x="4038600" y="3810000"/>
            <a:ext cx="26670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glow rad="139700">
                    <a:srgbClr val="000514">
                      <a:alpha val="98000"/>
                    </a:srgbClr>
                  </a:glow>
                </a:effectLst>
                <a:uLnTx/>
                <a:uFillTx/>
                <a:latin typeface="Times New Roman" charset="0"/>
                <a:ea typeface="SimSun" charset="0"/>
                <a:cs typeface="SimSun" charset="0"/>
              </a:rPr>
              <a:t>幼发拉底河</a:t>
            </a:r>
          </a:p>
        </p:txBody>
      </p:sp>
      <p:sp>
        <p:nvSpPr>
          <p:cNvPr id="651273" name="Text Box 9"/>
          <p:cNvSpPr txBox="1">
            <a:spLocks noChangeArrowheads="1"/>
          </p:cNvSpPr>
          <p:nvPr/>
        </p:nvSpPr>
        <p:spPr bwMode="auto">
          <a:xfrm>
            <a:off x="1981200" y="4343400"/>
            <a:ext cx="22098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glow rad="139700">
                    <a:srgbClr val="000514">
                      <a:alpha val="98000"/>
                    </a:srgbClr>
                  </a:glow>
                </a:effectLst>
                <a:uLnTx/>
                <a:uFillTx/>
                <a:latin typeface="Times New Roman" charset="0"/>
                <a:ea typeface="SimSun" charset="0"/>
                <a:cs typeface="SimSun" charset="0"/>
              </a:rPr>
              <a:t>迦南</a:t>
            </a:r>
          </a:p>
        </p:txBody>
      </p:sp>
      <p:sp>
        <p:nvSpPr>
          <p:cNvPr id="651274" name="Text Box 10"/>
          <p:cNvSpPr txBox="1">
            <a:spLocks noChangeArrowheads="1"/>
          </p:cNvSpPr>
          <p:nvPr/>
        </p:nvSpPr>
        <p:spPr bwMode="auto">
          <a:xfrm>
            <a:off x="3048000" y="1143000"/>
            <a:ext cx="2667000" cy="579438"/>
          </a:xfrm>
          <a:prstGeom prst="rect">
            <a:avLst/>
          </a:prstGeom>
          <a:noFill/>
          <a:ln w="9525">
            <a:noFill/>
            <a:miter lim="800000"/>
            <a:headEnd/>
            <a:tailEnd/>
          </a:ln>
          <a:effectLst>
            <a:outerShdw blurRad="63500" dist="29783" dir="1514402" algn="ctr" rotWithShape="0">
              <a:schemeClr val="bg2">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Times New Roman" pitchFamily="-128" charset="0"/>
                <a:ea typeface="SimSun" pitchFamily="2" charset="-128"/>
                <a:cs typeface="SimSun" pitchFamily="2" charset="-128"/>
              </a:rPr>
              <a:t>创世记 </a:t>
            </a:r>
            <a:r>
              <a:rPr kumimoji="0" lang="en-US" altLang="zh-CN" sz="3200" b="1" i="0" u="none" strike="noStrike" kern="1200" cap="none" spc="0" normalizeH="0" baseline="0" noProof="0">
                <a:ln>
                  <a:noFill/>
                </a:ln>
                <a:solidFill>
                  <a:srgbClr val="FFFFFF"/>
                </a:solidFill>
                <a:effectLst/>
                <a:uLnTx/>
                <a:uFillTx/>
                <a:latin typeface="Times New Roman" pitchFamily="-128" charset="0"/>
                <a:ea typeface="SimSun" pitchFamily="2" charset="-128"/>
                <a:cs typeface="SimSun" pitchFamily="2" charset="-128"/>
              </a:rPr>
              <a:t>12-24</a:t>
            </a:r>
          </a:p>
        </p:txBody>
      </p:sp>
      <p:sp>
        <p:nvSpPr>
          <p:cNvPr id="651275" name="Text Box 11"/>
          <p:cNvSpPr txBox="1">
            <a:spLocks noChangeArrowheads="1"/>
          </p:cNvSpPr>
          <p:nvPr/>
        </p:nvSpPr>
        <p:spPr bwMode="auto">
          <a:xfrm>
            <a:off x="4267200" y="2727325"/>
            <a:ext cx="25908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glow rad="139700">
                    <a:srgbClr val="000514">
                      <a:alpha val="98000"/>
                    </a:srgbClr>
                  </a:glow>
                </a:effectLst>
                <a:uLnTx/>
                <a:uFillTx/>
                <a:latin typeface="Times New Roman" charset="0"/>
                <a:ea typeface="SimSun" charset="0"/>
                <a:cs typeface="SimSun" charset="0"/>
              </a:rPr>
              <a:t>哈兰</a:t>
            </a:r>
          </a:p>
        </p:txBody>
      </p:sp>
      <p:sp>
        <p:nvSpPr>
          <p:cNvPr id="651276" name="Text Box 12"/>
          <p:cNvSpPr txBox="1">
            <a:spLocks noChangeArrowheads="1"/>
          </p:cNvSpPr>
          <p:nvPr/>
        </p:nvSpPr>
        <p:spPr bwMode="auto">
          <a:xfrm>
            <a:off x="6858000" y="4953000"/>
            <a:ext cx="22098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glow rad="139700">
                    <a:srgbClr val="000514">
                      <a:alpha val="98000"/>
                    </a:srgbClr>
                  </a:glow>
                </a:effectLst>
                <a:uLnTx/>
                <a:uFillTx/>
                <a:latin typeface="Times New Roman" charset="0"/>
                <a:ea typeface="SimSun" charset="0"/>
                <a:cs typeface="SimSun" charset="0"/>
              </a:rPr>
              <a:t>吾珥</a:t>
            </a:r>
          </a:p>
        </p:txBody>
      </p:sp>
      <p:sp>
        <p:nvSpPr>
          <p:cNvPr id="430092" name="Text Box 13"/>
          <p:cNvSpPr txBox="1">
            <a:spLocks noChangeArrowheads="1"/>
          </p:cNvSpPr>
          <p:nvPr/>
        </p:nvSpPr>
        <p:spPr bwMode="auto">
          <a:xfrm>
            <a:off x="3048000" y="5715000"/>
            <a:ext cx="6096000" cy="1200329"/>
          </a:xfrm>
          <a:prstGeom prst="rect">
            <a:avLst/>
          </a:prstGeom>
          <a:solidFill>
            <a:schemeClr val="bg2"/>
          </a:solidFill>
          <a:ln>
            <a:noFill/>
          </a:ln>
          <a:extLst>
            <a:ext uri="{91240B29-F687-4f45-9708-019B960494DF}">
              <a14:hiddenLine xmlns="" xmlns:a14="http://schemas.microsoft.com/office/drawing/2010/main" w="57150">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亚伯拉罕曾经是拜假神的。当他被呼召之时，虽然不知道具体要去哪里，他仍然顺服上帝的命令向西迁徙，</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651276"/>
                                        </p:tgtEl>
                                        <p:attrNameLst>
                                          <p:attrName>style.visibility</p:attrName>
                                        </p:attrNameLst>
                                      </p:cBhvr>
                                      <p:to>
                                        <p:strVal val="visible"/>
                                      </p:to>
                                    </p:set>
                                    <p:animEffect transition="in" filter="dissolve">
                                      <p:cBhvr>
                                        <p:cTn id="7" dur="500"/>
                                        <p:tgtEl>
                                          <p:spTgt spid="651276"/>
                                        </p:tgtEl>
                                      </p:cBhvr>
                                    </p:animEffect>
                                  </p:childTnLst>
                                </p:cTn>
                              </p:par>
                            </p:childTnLst>
                          </p:cTn>
                        </p:par>
                        <p:par>
                          <p:cTn id="8" fill="hold" nodeType="afterGroup">
                            <p:stCondLst>
                              <p:cond delay="1500"/>
                            </p:stCondLst>
                            <p:childTnLst>
                              <p:par>
                                <p:cTn id="9" presetID="9" presetClass="entr" presetSubtype="0" fill="hold" nodeType="afterEffect">
                                  <p:stCondLst>
                                    <p:cond delay="6000"/>
                                  </p:stCondLst>
                                  <p:childTnLst>
                                    <p:set>
                                      <p:cBhvr>
                                        <p:cTn id="10" dur="1" fill="hold">
                                          <p:stCondLst>
                                            <p:cond delay="0"/>
                                          </p:stCondLst>
                                        </p:cTn>
                                        <p:tgtEl>
                                          <p:spTgt spid="651273"/>
                                        </p:tgtEl>
                                        <p:attrNameLst>
                                          <p:attrName>style.visibility</p:attrName>
                                        </p:attrNameLst>
                                      </p:cBhvr>
                                      <p:to>
                                        <p:strVal val="visible"/>
                                      </p:to>
                                    </p:set>
                                    <p:animEffect transition="in" filter="dissolve">
                                      <p:cBhvr>
                                        <p:cTn id="11" dur="500"/>
                                        <p:tgtEl>
                                          <p:spTgt spid="651273"/>
                                        </p:tgtEl>
                                      </p:cBhvr>
                                    </p:animEffect>
                                  </p:childTnLst>
                                </p:cTn>
                              </p:par>
                            </p:childTnLst>
                          </p:cTn>
                        </p:par>
                        <p:par>
                          <p:cTn id="12" fill="hold" nodeType="afterGroup">
                            <p:stCondLst>
                              <p:cond delay="8000"/>
                            </p:stCondLst>
                            <p:childTnLst>
                              <p:par>
                                <p:cTn id="13" presetID="22" presetClass="entr" presetSubtype="2" fill="hold" grpId="0" nodeType="afterEffect">
                                  <p:stCondLst>
                                    <p:cond delay="4000"/>
                                  </p:stCondLst>
                                  <p:childTnLst>
                                    <p:set>
                                      <p:cBhvr>
                                        <p:cTn id="14" dur="1" fill="hold">
                                          <p:stCondLst>
                                            <p:cond delay="0"/>
                                          </p:stCondLst>
                                        </p:cTn>
                                        <p:tgtEl>
                                          <p:spTgt spid="651269"/>
                                        </p:tgtEl>
                                        <p:attrNameLst>
                                          <p:attrName>style.visibility</p:attrName>
                                        </p:attrNameLst>
                                      </p:cBhvr>
                                      <p:to>
                                        <p:strVal val="visible"/>
                                      </p:to>
                                    </p:set>
                                    <p:animEffect transition="in" filter="wipe(right)">
                                      <p:cBhvr>
                                        <p:cTn id="15" dur="500"/>
                                        <p:tgtEl>
                                          <p:spTgt spid="651269"/>
                                        </p:tgtEl>
                                      </p:cBhvr>
                                    </p:animEffect>
                                  </p:childTnLst>
                                </p:cTn>
                              </p:par>
                            </p:childTnLst>
                          </p:cTn>
                        </p:par>
                        <p:par>
                          <p:cTn id="16" fill="hold" nodeType="afterGroup">
                            <p:stCondLst>
                              <p:cond delay="12500"/>
                            </p:stCondLst>
                            <p:childTnLst>
                              <p:par>
                                <p:cTn id="17" presetID="9" presetClass="entr" presetSubtype="0" fill="hold" nodeType="afterEffect">
                                  <p:stCondLst>
                                    <p:cond delay="5000"/>
                                  </p:stCondLst>
                                  <p:childTnLst>
                                    <p:set>
                                      <p:cBhvr>
                                        <p:cTn id="18" dur="1" fill="hold">
                                          <p:stCondLst>
                                            <p:cond delay="0"/>
                                          </p:stCondLst>
                                        </p:cTn>
                                        <p:tgtEl>
                                          <p:spTgt spid="651275"/>
                                        </p:tgtEl>
                                        <p:attrNameLst>
                                          <p:attrName>style.visibility</p:attrName>
                                        </p:attrNameLst>
                                      </p:cBhvr>
                                      <p:to>
                                        <p:strVal val="visible"/>
                                      </p:to>
                                    </p:set>
                                    <p:animEffect transition="in" filter="dissolve">
                                      <p:cBhvr>
                                        <p:cTn id="19" dur="500"/>
                                        <p:tgtEl>
                                          <p:spTgt spid="651275"/>
                                        </p:tgtEl>
                                      </p:cBhvr>
                                    </p:animEffect>
                                  </p:childTnLst>
                                </p:cTn>
                              </p:par>
                            </p:childTnLst>
                          </p:cTn>
                        </p:par>
                        <p:par>
                          <p:cTn id="20" fill="hold" nodeType="afterGroup">
                            <p:stCondLst>
                              <p:cond delay="18000"/>
                            </p:stCondLst>
                            <p:childTnLst>
                              <p:par>
                                <p:cTn id="21" presetID="9" presetClass="entr" presetSubtype="0" fill="hold" nodeType="afterEffect">
                                  <p:stCondLst>
                                    <p:cond delay="8000"/>
                                  </p:stCondLst>
                                  <p:childTnLst>
                                    <p:set>
                                      <p:cBhvr>
                                        <p:cTn id="22" dur="1" fill="hold">
                                          <p:stCondLst>
                                            <p:cond delay="0"/>
                                          </p:stCondLst>
                                        </p:cTn>
                                        <p:tgtEl>
                                          <p:spTgt spid="651270"/>
                                        </p:tgtEl>
                                        <p:attrNameLst>
                                          <p:attrName>style.visibility</p:attrName>
                                        </p:attrNameLst>
                                      </p:cBhvr>
                                      <p:to>
                                        <p:strVal val="visible"/>
                                      </p:to>
                                    </p:set>
                                    <p:animEffect transition="in" filter="dissolve">
                                      <p:cBhvr>
                                        <p:cTn id="23" dur="500"/>
                                        <p:tgtEl>
                                          <p:spTgt spid="65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26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777" name="Picture 34" descr="12th century Church of Gamla Uppsala. Uppland, Sweden"/>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0"/>
            <a:ext cx="9677400" cy="7158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6818" name="Rectangle 2"/>
          <p:cNvSpPr>
            <a:spLocks noGrp="1" noChangeArrowheads="1"/>
          </p:cNvSpPr>
          <p:nvPr>
            <p:ph type="title"/>
          </p:nvPr>
        </p:nvSpPr>
        <p:spPr/>
        <p:txBody>
          <a:bodyPr/>
          <a:lstStyle/>
          <a:p>
            <a:pPr eaLnBrk="1" hangingPunct="1">
              <a:defRPr/>
            </a:pPr>
            <a:r>
              <a:rPr lang="zh-CN" altLang="en-US" dirty="0">
                <a:ea typeface="SimSun" charset="0"/>
                <a:cs typeface="SimSun" charset="0"/>
              </a:rPr>
              <a:t>无条件契约的各层面</a:t>
            </a:r>
            <a:endParaRPr lang="en-US" altLang="zh-CN" dirty="0">
              <a:ea typeface="SimSun" charset="0"/>
              <a:cs typeface="SimSun" charset="0"/>
            </a:endParaRPr>
          </a:p>
        </p:txBody>
      </p:sp>
      <p:grpSp>
        <p:nvGrpSpPr>
          <p:cNvPr id="2" name="Group 3"/>
          <p:cNvGrpSpPr>
            <a:grpSpLocks noGrp="1" noChangeAspect="1"/>
          </p:cNvGrpSpPr>
          <p:nvPr/>
        </p:nvGrpSpPr>
        <p:grpSpPr bwMode="auto">
          <a:xfrm>
            <a:off x="-9525" y="1143000"/>
            <a:ext cx="9266238" cy="1676400"/>
            <a:chOff x="-5" y="449"/>
            <a:chExt cx="2883" cy="1161"/>
          </a:xfrm>
        </p:grpSpPr>
        <p:sp>
          <p:nvSpPr>
            <p:cNvPr id="459791" name="AutoShape 4"/>
            <p:cNvSpPr>
              <a:spLocks noChangeAspect="1" noChangeArrowheads="1" noTextEdit="1"/>
            </p:cNvSpPr>
            <p:nvPr/>
          </p:nvSpPr>
          <p:spPr bwMode="auto">
            <a:xfrm>
              <a:off x="-5" y="449"/>
              <a:ext cx="2883" cy="1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cxnSp>
          <p:nvCxnSpPr>
            <p:cNvPr id="459792" name="_s1186821"/>
            <p:cNvCxnSpPr>
              <a:cxnSpLocks noChangeShapeType="1"/>
              <a:stCxn id="459798" idx="0"/>
              <a:endCxn id="459795" idx="2"/>
            </p:cNvCxnSpPr>
            <p:nvPr/>
          </p:nvCxnSpPr>
          <p:spPr bwMode="auto">
            <a:xfrm rot="5400000" flipH="1">
              <a:off x="1894" y="589"/>
              <a:ext cx="94" cy="1010"/>
            </a:xfrm>
            <a:prstGeom prst="bentConnector3">
              <a:avLst>
                <a:gd name="adj1" fmla="val 4941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459793" name="_s1186822"/>
            <p:cNvCxnSpPr>
              <a:cxnSpLocks noChangeShapeType="1"/>
              <a:stCxn id="459797" idx="0"/>
              <a:endCxn id="459795" idx="2"/>
            </p:cNvCxnSpPr>
            <p:nvPr/>
          </p:nvCxnSpPr>
          <p:spPr bwMode="auto">
            <a:xfrm rot="5400000" flipH="1">
              <a:off x="1390" y="1093"/>
              <a:ext cx="94" cy="1"/>
            </a:xfrm>
            <a:prstGeom prst="bentConnector3">
              <a:avLst>
                <a:gd name="adj1" fmla="val 4941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459794" name="_s1186823"/>
            <p:cNvCxnSpPr>
              <a:cxnSpLocks noChangeShapeType="1"/>
              <a:stCxn id="459796" idx="0"/>
              <a:endCxn id="459795" idx="2"/>
            </p:cNvCxnSpPr>
            <p:nvPr/>
          </p:nvCxnSpPr>
          <p:spPr bwMode="auto">
            <a:xfrm rot="-5400000">
              <a:off x="885" y="590"/>
              <a:ext cx="94" cy="1008"/>
            </a:xfrm>
            <a:prstGeom prst="bentConnector3">
              <a:avLst>
                <a:gd name="adj1" fmla="val 4941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sp>
          <p:nvSpPr>
            <p:cNvPr id="459795" name="_s1186824"/>
            <p:cNvSpPr>
              <a:spLocks noChangeArrowheads="1"/>
            </p:cNvSpPr>
            <p:nvPr/>
          </p:nvSpPr>
          <p:spPr bwMode="auto">
            <a:xfrm>
              <a:off x="1004" y="642"/>
              <a:ext cx="864" cy="405"/>
            </a:xfrm>
            <a:prstGeom prst="roundRect">
              <a:avLst>
                <a:gd name="adj" fmla="val 16667"/>
              </a:avLst>
            </a:prstGeom>
            <a:solidFill>
              <a:srgbClr val="0000FF"/>
            </a:solidFill>
            <a:ln w="9525">
              <a:solidFill>
                <a:schemeClr val="tx1"/>
              </a:solidFill>
              <a:round/>
              <a:headEnd/>
              <a:tailEnd/>
            </a:ln>
          </p:spPr>
          <p:txBody>
            <a:bodyPr wrap="none" lIns="51303" tIns="25651" rIns="51303" bIns="2565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亚伯拉罕之约</a:t>
              </a:r>
            </a:p>
          </p:txBody>
        </p:sp>
        <p:sp>
          <p:nvSpPr>
            <p:cNvPr id="459796" name="_s1186825"/>
            <p:cNvSpPr>
              <a:spLocks noChangeArrowheads="1"/>
            </p:cNvSpPr>
            <p:nvPr/>
          </p:nvSpPr>
          <p:spPr bwMode="auto">
            <a:xfrm>
              <a:off x="-5" y="1141"/>
              <a:ext cx="865" cy="407"/>
            </a:xfrm>
            <a:prstGeom prst="roundRect">
              <a:avLst>
                <a:gd name="adj" fmla="val 16667"/>
              </a:avLst>
            </a:prstGeom>
            <a:solidFill>
              <a:srgbClr val="0000FF"/>
            </a:solidFill>
            <a:ln w="9525">
              <a:solidFill>
                <a:schemeClr val="tx1"/>
              </a:solidFill>
              <a:round/>
              <a:headEnd/>
              <a:tailEnd/>
            </a:ln>
          </p:spPr>
          <p:txBody>
            <a:bodyPr wrap="none" lIns="56326" tIns="28164" rIns="56326" bIns="2816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巴勒斯坦之约</a:t>
              </a:r>
            </a:p>
          </p:txBody>
        </p:sp>
        <p:sp>
          <p:nvSpPr>
            <p:cNvPr id="459797" name="_s1186826"/>
            <p:cNvSpPr>
              <a:spLocks noChangeArrowheads="1"/>
            </p:cNvSpPr>
            <p:nvPr/>
          </p:nvSpPr>
          <p:spPr bwMode="auto">
            <a:xfrm>
              <a:off x="1004" y="1141"/>
              <a:ext cx="865" cy="407"/>
            </a:xfrm>
            <a:prstGeom prst="roundRect">
              <a:avLst>
                <a:gd name="adj" fmla="val 16667"/>
              </a:avLst>
            </a:prstGeom>
            <a:solidFill>
              <a:srgbClr val="0000FF"/>
            </a:solidFill>
            <a:ln w="9525">
              <a:solidFill>
                <a:schemeClr val="tx1"/>
              </a:solidFill>
              <a:round/>
              <a:headEnd/>
              <a:tailEnd/>
            </a:ln>
          </p:spPr>
          <p:txBody>
            <a:bodyPr wrap="none" lIns="56326" tIns="28164" rIns="56326" bIns="2816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大卫之约</a:t>
              </a:r>
            </a:p>
          </p:txBody>
        </p:sp>
        <p:sp>
          <p:nvSpPr>
            <p:cNvPr id="459798" name="_s1186827"/>
            <p:cNvSpPr>
              <a:spLocks noChangeArrowheads="1"/>
            </p:cNvSpPr>
            <p:nvPr/>
          </p:nvSpPr>
          <p:spPr bwMode="auto">
            <a:xfrm>
              <a:off x="2013" y="1141"/>
              <a:ext cx="865" cy="407"/>
            </a:xfrm>
            <a:prstGeom prst="roundRect">
              <a:avLst>
                <a:gd name="adj" fmla="val 16667"/>
              </a:avLst>
            </a:prstGeom>
            <a:solidFill>
              <a:srgbClr val="0000FF"/>
            </a:solidFill>
            <a:ln w="9525">
              <a:solidFill>
                <a:schemeClr val="tx1"/>
              </a:solidFill>
              <a:round/>
              <a:headEnd/>
              <a:tailEnd/>
            </a:ln>
          </p:spPr>
          <p:txBody>
            <a:bodyPr wrap="none" lIns="56326" tIns="28164" rIns="56326" bIns="2816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新约</a:t>
              </a:r>
            </a:p>
          </p:txBody>
        </p:sp>
      </p:grpSp>
      <p:graphicFrame>
        <p:nvGraphicFramePr>
          <p:cNvPr id="1186828" name="Group 12"/>
          <p:cNvGraphicFramePr>
            <a:graphicFrameLocks noGrp="1"/>
          </p:cNvGraphicFramePr>
          <p:nvPr/>
        </p:nvGraphicFramePr>
        <p:xfrm>
          <a:off x="76200" y="2895600"/>
          <a:ext cx="8915400" cy="2743200"/>
        </p:xfrm>
        <a:graphic>
          <a:graphicData uri="http://schemas.openxmlformats.org/drawingml/2006/table">
            <a:tbl>
              <a:tblPr/>
              <a:tblGrid>
                <a:gridCol w="2971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SimSun" charset="0"/>
                          <a:cs typeface="SimSun" charset="0"/>
                        </a:rPr>
                        <a:t>土地</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SimSun" charset="0"/>
                          <a:cs typeface="SimSun" charset="0"/>
                        </a:rPr>
                        <a:t>后裔</a:t>
                      </a:r>
                      <a:endParaRPr kumimoji="0" lang="en-US" altLang="zh-CN"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SimSun" charset="0"/>
                        <a:cs typeface="SimSun"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SimSun" charset="0"/>
                          <a:cs typeface="SimSun" charset="0"/>
                        </a:rPr>
                        <a:t>祝福</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SimSun" charset="0"/>
                          <a:cs typeface="SimSun" charset="0"/>
                        </a:rPr>
                        <a:t>物质的</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SimSun" charset="0"/>
                          <a:cs typeface="SimSun" charset="0"/>
                        </a:rPr>
                        <a:t>政治的</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SimSun" charset="0"/>
                          <a:cs typeface="SimSun" charset="0"/>
                        </a:rPr>
                        <a:t>属灵的</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SimSun" charset="0"/>
                          <a:cs typeface="SimSun" charset="0"/>
                        </a:rPr>
                        <a:t>申</a:t>
                      </a:r>
                      <a:r>
                        <a:rPr kumimoji="0" lang="en-US" altLang="zh-CN"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SimSun" charset="0"/>
                          <a:cs typeface="SimSun" charset="0"/>
                        </a:rPr>
                        <a:t> 30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SimSun" charset="0"/>
                          <a:cs typeface="SimSun" charset="0"/>
                        </a:rPr>
                        <a:t>撒下 </a:t>
                      </a:r>
                      <a:r>
                        <a:rPr kumimoji="0" lang="en-US" altLang="zh-CN"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SimSun" charset="0"/>
                          <a:cs typeface="SimSun" charset="0"/>
                        </a:rPr>
                        <a:t>7</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SimSun" charset="0"/>
                          <a:cs typeface="SimSun" charset="0"/>
                        </a:rPr>
                        <a:t>耶</a:t>
                      </a:r>
                      <a:r>
                        <a:rPr kumimoji="0" lang="en-US" altLang="zh-CN"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SimSun" charset="0"/>
                          <a:cs typeface="SimSun" charset="0"/>
                        </a:rPr>
                        <a:t> 31</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459790" name="Text Box 32"/>
          <p:cNvSpPr txBox="1">
            <a:spLocks noChangeArrowheads="1"/>
          </p:cNvSpPr>
          <p:nvPr/>
        </p:nvSpPr>
        <p:spPr bwMode="auto">
          <a:xfrm>
            <a:off x="8496300" y="33338"/>
            <a:ext cx="5730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ahoma" charset="0"/>
                <a:ea typeface="SimSun" charset="0"/>
                <a:cs typeface="SimSun" charset="0"/>
              </a:rPr>
              <a:t>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186828"/>
                                        </p:tgtEl>
                                        <p:attrNameLst>
                                          <p:attrName>style.visibility</p:attrName>
                                        </p:attrNameLst>
                                      </p:cBhvr>
                                      <p:to>
                                        <p:strVal val="visible"/>
                                      </p:to>
                                    </p:set>
                                    <p:animEffect transition="in" filter="dissolve">
                                      <p:cBhvr>
                                        <p:cTn id="15" dur="500"/>
                                        <p:tgtEl>
                                          <p:spTgt spid="1186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zh-CN" altLang="en-US" sz="8800" dirty="0">
                <a:solidFill>
                  <a:schemeClr val="bg1"/>
                </a:solidFill>
                <a:ea typeface="Osaka" charset="0"/>
                <a:cs typeface="Arial" panose="020B0604020202020204" pitchFamily="34" charset="0"/>
              </a:rPr>
              <a:t>创世记</a:t>
            </a:r>
            <a:r>
              <a:rPr lang="en-US" sz="8800" dirty="0">
                <a:solidFill>
                  <a:schemeClr val="bg1"/>
                </a:solidFill>
                <a:ea typeface="Osaka" charset="0"/>
                <a:cs typeface="Arial" panose="020B0604020202020204" pitchFamily="34" charset="0"/>
              </a:rPr>
              <a:t> 16</a:t>
            </a:r>
          </a:p>
        </p:txBody>
      </p:sp>
    </p:spTree>
    <p:extLst>
      <p:ext uri="{BB962C8B-B14F-4D97-AF65-F5344CB8AC3E}">
        <p14:creationId xmlns:p14="http://schemas.microsoft.com/office/powerpoint/2010/main" val="6896199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67298" name="Rectangle 2"/>
          <p:cNvSpPr>
            <a:spLocks noGrp="1" noChangeArrowheads="1"/>
          </p:cNvSpPr>
          <p:nvPr>
            <p:ph type="title" idx="4294967295"/>
          </p:nvPr>
        </p:nvSpPr>
        <p:spPr>
          <a:xfrm>
            <a:off x="4724400" y="198438"/>
            <a:ext cx="3657600" cy="487362"/>
          </a:xfrm>
        </p:spPr>
        <p:txBody>
          <a:bodyPr/>
          <a:lstStyle/>
          <a:p>
            <a:pPr eaLnBrk="1" hangingPunct="1"/>
            <a:r>
              <a:rPr lang="en-US" altLang="zh-CN" sz="1800">
                <a:solidFill>
                  <a:srgbClr val="FFFF00"/>
                </a:solidFill>
                <a:latin typeface="Times New Roman" charset="0"/>
                <a:ea typeface="SimSun" charset="0"/>
                <a:cs typeface="SimSun" charset="0"/>
              </a:rPr>
              <a:t>Patriarchal Family Tree</a:t>
            </a:r>
            <a:endParaRPr lang="en-US" altLang="zh-CN" sz="1800">
              <a:latin typeface="Times New Roman" charset="0"/>
              <a:ea typeface="SimSun" charset="0"/>
              <a:cs typeface="SimSun" charset="0"/>
            </a:endParaRPr>
          </a:p>
        </p:txBody>
      </p:sp>
      <p:sp>
        <p:nvSpPr>
          <p:cNvPr id="567299"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7300" name="Text Box 3"/>
          <p:cNvSpPr txBox="1">
            <a:spLocks noChangeArrowheads="1"/>
          </p:cNvSpPr>
          <p:nvPr/>
        </p:nvSpPr>
        <p:spPr bwMode="auto">
          <a:xfrm>
            <a:off x="3657600" y="7620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u="none" strike="noStrike" kern="1200" cap="none" spc="0" normalizeH="0" baseline="0" noProof="0" dirty="0">
                <a:ln>
                  <a:noFill/>
                </a:ln>
                <a:solidFill>
                  <a:srgbClr val="007000"/>
                </a:solidFill>
                <a:effectLst/>
                <a:uLnTx/>
                <a:uFillTx/>
                <a:latin typeface="Arial" panose="020B0604020202020204" pitchFamily="34" charset="0"/>
                <a:ea typeface="SimSun" charset="0"/>
                <a:cs typeface="SimSun" charset="0"/>
              </a:rPr>
              <a:t>他拉</a:t>
            </a:r>
          </a:p>
        </p:txBody>
      </p:sp>
      <p:sp>
        <p:nvSpPr>
          <p:cNvPr id="567301" name="Text Box 4"/>
          <p:cNvSpPr txBox="1">
            <a:spLocks noChangeArrowheads="1"/>
          </p:cNvSpPr>
          <p:nvPr/>
        </p:nvSpPr>
        <p:spPr bwMode="auto">
          <a:xfrm>
            <a:off x="1028700" y="13716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哈兰</a:t>
            </a:r>
          </a:p>
        </p:txBody>
      </p:sp>
      <p:sp>
        <p:nvSpPr>
          <p:cNvPr id="567302" name="Text Box 5"/>
          <p:cNvSpPr txBox="1">
            <a:spLocks noChangeArrowheads="1"/>
          </p:cNvSpPr>
          <p:nvPr/>
        </p:nvSpPr>
        <p:spPr bwMode="auto">
          <a:xfrm>
            <a:off x="3657600" y="13716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拿鹤</a:t>
            </a:r>
          </a:p>
        </p:txBody>
      </p:sp>
      <p:sp>
        <p:nvSpPr>
          <p:cNvPr id="567303" name="Text Box 6"/>
          <p:cNvSpPr txBox="1">
            <a:spLocks noChangeArrowheads="1"/>
          </p:cNvSpPr>
          <p:nvPr/>
        </p:nvSpPr>
        <p:spPr bwMode="auto">
          <a:xfrm>
            <a:off x="6400800" y="1371600"/>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u="none" strike="noStrike" kern="1200" cap="none" spc="0" normalizeH="0" baseline="0" noProof="0" dirty="0">
                <a:ln>
                  <a:noFill/>
                </a:ln>
                <a:solidFill>
                  <a:srgbClr val="007000"/>
                </a:solidFill>
                <a:effectLst/>
                <a:uLnTx/>
                <a:uFillTx/>
                <a:latin typeface="Arial" panose="020B0604020202020204" pitchFamily="34" charset="0"/>
                <a:ea typeface="SimSun" charset="0"/>
                <a:cs typeface="SimSun" charset="0"/>
              </a:rPr>
              <a:t>亚伯拉罕</a:t>
            </a:r>
            <a:endParaRPr kumimoji="0" lang="zh-CN" altLang="en-US" sz="2400" b="1" u="none" strike="noStrike" kern="1200" cap="none" spc="0" normalizeH="0" baseline="0" noProof="0" dirty="0">
              <a:ln>
                <a:noFill/>
              </a:ln>
              <a:solidFill>
                <a:srgbClr val="009900"/>
              </a:solidFill>
              <a:effectLst/>
              <a:uLnTx/>
              <a:uFillTx/>
              <a:latin typeface="Arial" panose="020B0604020202020204" pitchFamily="34" charset="0"/>
              <a:ea typeface="SimSun" charset="0"/>
              <a:cs typeface="SimSun" charset="0"/>
            </a:endParaRPr>
          </a:p>
        </p:txBody>
      </p:sp>
      <p:sp>
        <p:nvSpPr>
          <p:cNvPr id="567304" name="Text Box 7"/>
          <p:cNvSpPr txBox="1">
            <a:spLocks noChangeArrowheads="1"/>
          </p:cNvSpPr>
          <p:nvPr/>
        </p:nvSpPr>
        <p:spPr bwMode="auto">
          <a:xfrm>
            <a:off x="914400" y="2133600"/>
            <a:ext cx="10287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罗得</a:t>
            </a:r>
          </a:p>
        </p:txBody>
      </p:sp>
      <p:sp>
        <p:nvSpPr>
          <p:cNvPr id="567305" name="Text Box 8"/>
          <p:cNvSpPr txBox="1">
            <a:spLocks noChangeArrowheads="1"/>
          </p:cNvSpPr>
          <p:nvPr/>
        </p:nvSpPr>
        <p:spPr bwMode="auto">
          <a:xfrm>
            <a:off x="3505200" y="2057400"/>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彼土利</a:t>
            </a:r>
          </a:p>
        </p:txBody>
      </p:sp>
      <p:sp>
        <p:nvSpPr>
          <p:cNvPr id="567306" name="Text Box 9"/>
          <p:cNvSpPr txBox="1">
            <a:spLocks noChangeArrowheads="1"/>
          </p:cNvSpPr>
          <p:nvPr/>
        </p:nvSpPr>
        <p:spPr bwMode="auto">
          <a:xfrm>
            <a:off x="5257800" y="2139950"/>
            <a:ext cx="1752600" cy="8318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ea typeface="ＭＳ Ｐゴシック" charset="0"/>
                <a:cs typeface="Arial" panose="020B0604020202020204" pitchFamily="34" charset="0"/>
              </a:rPr>
              <a:t>(</a:t>
            </a:r>
            <a:r>
              <a:rPr kumimoji="0" lang="zh-CN" altLang="en-US" sz="2400" b="1" u="none" strike="noStrike" kern="1200" cap="none" spc="0" normalizeH="0" baseline="0" noProof="0" dirty="0">
                <a:ln>
                  <a:noFill/>
                </a:ln>
                <a:solidFill>
                  <a:srgbClr val="FF33CC"/>
                </a:solidFill>
                <a:effectLst/>
                <a:uLnTx/>
                <a:uFillTx/>
                <a:latin typeface="Arial" panose="020B0604020202020204" pitchFamily="34" charset="0"/>
                <a:ea typeface="SimSun" charset="0"/>
                <a:cs typeface="SimSun" charset="0"/>
              </a:rPr>
              <a:t>夏甲之子</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ea typeface="ＭＳ Ｐゴシック" charset="0"/>
                <a:cs typeface="Arial" panose="020B0604020202020204" pitchFamily="34" charset="0"/>
              </a:rPr>
              <a:t>) </a:t>
            </a:r>
            <a:r>
              <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以实玛利</a:t>
            </a:r>
          </a:p>
        </p:txBody>
      </p:sp>
      <p:sp>
        <p:nvSpPr>
          <p:cNvPr id="567307" name="Text Box 10"/>
          <p:cNvSpPr txBox="1">
            <a:spLocks noChangeArrowheads="1"/>
          </p:cNvSpPr>
          <p:nvPr/>
        </p:nvSpPr>
        <p:spPr bwMode="auto">
          <a:xfrm>
            <a:off x="7162800" y="2139950"/>
            <a:ext cx="1752600" cy="8318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ea typeface="ＭＳ Ｐゴシック" charset="0"/>
                <a:cs typeface="Arial" panose="020B0604020202020204" pitchFamily="34" charset="0"/>
              </a:rPr>
              <a:t>(</a:t>
            </a:r>
            <a:r>
              <a:rPr kumimoji="0" lang="zh-CN" altLang="en-US" sz="2400" b="1" u="none" strike="noStrike" kern="1200" cap="none" spc="0" normalizeH="0" baseline="0" noProof="0" dirty="0">
                <a:ln>
                  <a:noFill/>
                </a:ln>
                <a:solidFill>
                  <a:srgbClr val="FF33CC"/>
                </a:solidFill>
                <a:effectLst/>
                <a:uLnTx/>
                <a:uFillTx/>
                <a:latin typeface="Arial" panose="020B0604020202020204" pitchFamily="34" charset="0"/>
                <a:ea typeface="SimSun" charset="0"/>
                <a:cs typeface="SimSun" charset="0"/>
              </a:rPr>
              <a:t>撒拉之子</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ea typeface="ＭＳ Ｐゴシック" charset="0"/>
                <a:cs typeface="Arial" panose="020B0604020202020204" pitchFamily="34" charset="0"/>
              </a:rPr>
              <a:t>) </a:t>
            </a:r>
            <a:r>
              <a:rPr kumimoji="0" lang="zh-CN" altLang="en-US" sz="2400" b="1" u="none" strike="noStrike" kern="1200" cap="none" spc="0" normalizeH="0" baseline="0" noProof="0" dirty="0">
                <a:ln>
                  <a:noFill/>
                </a:ln>
                <a:solidFill>
                  <a:srgbClr val="007000"/>
                </a:solidFill>
                <a:effectLst/>
                <a:uLnTx/>
                <a:uFillTx/>
                <a:latin typeface="Arial" panose="020B0604020202020204" pitchFamily="34" charset="0"/>
                <a:ea typeface="SimSun" charset="0"/>
                <a:cs typeface="SimSun" charset="0"/>
              </a:rPr>
              <a:t>以撒</a:t>
            </a:r>
            <a:endParaRPr kumimoji="0" lang="zh-CN" altLang="en-US" sz="2400" b="1" u="none" strike="noStrike" kern="1200" cap="none" spc="0" normalizeH="0" baseline="0" noProof="0" dirty="0">
              <a:ln>
                <a:noFill/>
              </a:ln>
              <a:solidFill>
                <a:srgbClr val="009900"/>
              </a:solidFill>
              <a:effectLst/>
              <a:uLnTx/>
              <a:uFillTx/>
              <a:latin typeface="Arial" panose="020B0604020202020204" pitchFamily="34" charset="0"/>
              <a:ea typeface="SimSun" charset="0"/>
              <a:cs typeface="SimSun" charset="0"/>
            </a:endParaRPr>
          </a:p>
        </p:txBody>
      </p:sp>
      <p:sp>
        <p:nvSpPr>
          <p:cNvPr id="567316" name="Line 19"/>
          <p:cNvSpPr>
            <a:spLocks noChangeShapeType="1"/>
          </p:cNvSpPr>
          <p:nvPr/>
        </p:nvSpPr>
        <p:spPr bwMode="auto">
          <a:xfrm>
            <a:off x="1447800" y="1295400"/>
            <a:ext cx="57912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7317" name="Line 20"/>
          <p:cNvSpPr>
            <a:spLocks noChangeShapeType="1"/>
          </p:cNvSpPr>
          <p:nvPr/>
        </p:nvSpPr>
        <p:spPr bwMode="auto">
          <a:xfrm rot="-5400000">
            <a:off x="1333500" y="14097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7318" name="Line 21"/>
          <p:cNvSpPr>
            <a:spLocks noChangeShapeType="1"/>
          </p:cNvSpPr>
          <p:nvPr/>
        </p:nvSpPr>
        <p:spPr bwMode="auto">
          <a:xfrm rot="-5400000">
            <a:off x="7124700" y="14097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7319" name="Line 22"/>
          <p:cNvSpPr>
            <a:spLocks noChangeShapeType="1"/>
          </p:cNvSpPr>
          <p:nvPr/>
        </p:nvSpPr>
        <p:spPr bwMode="auto">
          <a:xfrm rot="-5400000">
            <a:off x="4038600" y="129540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7320" name="Line 23"/>
          <p:cNvSpPr>
            <a:spLocks noChangeShapeType="1"/>
          </p:cNvSpPr>
          <p:nvPr/>
        </p:nvSpPr>
        <p:spPr bwMode="auto">
          <a:xfrm rot="-5400000">
            <a:off x="1257300" y="2019300"/>
            <a:ext cx="3810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7321" name="Line 24"/>
          <p:cNvSpPr>
            <a:spLocks noChangeShapeType="1"/>
          </p:cNvSpPr>
          <p:nvPr/>
        </p:nvSpPr>
        <p:spPr bwMode="auto">
          <a:xfrm rot="-5400000">
            <a:off x="4038600" y="198120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7322" name="Line 25"/>
          <p:cNvSpPr>
            <a:spLocks noChangeShapeType="1"/>
          </p:cNvSpPr>
          <p:nvPr/>
        </p:nvSpPr>
        <p:spPr bwMode="auto">
          <a:xfrm>
            <a:off x="5943600" y="1905000"/>
            <a:ext cx="2438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7323" name="Line 26"/>
          <p:cNvSpPr>
            <a:spLocks noChangeShapeType="1"/>
          </p:cNvSpPr>
          <p:nvPr/>
        </p:nvSpPr>
        <p:spPr bwMode="auto">
          <a:xfrm rot="-5400000">
            <a:off x="5829300" y="20193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7324" name="Line 27"/>
          <p:cNvSpPr>
            <a:spLocks noChangeShapeType="1"/>
          </p:cNvSpPr>
          <p:nvPr/>
        </p:nvSpPr>
        <p:spPr bwMode="auto">
          <a:xfrm rot="-5400000">
            <a:off x="8267700" y="20193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7325" name="Line 28"/>
          <p:cNvSpPr>
            <a:spLocks noChangeShapeType="1"/>
          </p:cNvSpPr>
          <p:nvPr/>
        </p:nvSpPr>
        <p:spPr bwMode="auto">
          <a:xfrm rot="5400000" flipH="1">
            <a:off x="7162800" y="1828800"/>
            <a:ext cx="152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7345"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1"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Arial" panose="020B0604020202020204" pitchFamily="34" charset="0"/>
                <a:ea typeface="Impact"/>
                <a:cs typeface="Arial" panose="020B0604020202020204" pitchFamily="34" charset="0"/>
              </a:rPr>
              <a:t>列祖家谱</a:t>
            </a:r>
            <a:endParaRPr kumimoji="0" lang="en-US" sz="3600" b="1"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Arial" panose="020B0604020202020204" pitchFamily="34" charset="0"/>
              <a:ea typeface="Impact"/>
              <a:cs typeface="Arial" panose="020B0604020202020204" pitchFamily="34" charset="0"/>
            </a:endParaRPr>
          </a:p>
        </p:txBody>
      </p:sp>
      <p:sp>
        <p:nvSpPr>
          <p:cNvPr id="567349" name="Text Box 61"/>
          <p:cNvSpPr txBox="1">
            <a:spLocks noChangeArrowheads="1"/>
          </p:cNvSpPr>
          <p:nvPr/>
        </p:nvSpPr>
        <p:spPr bwMode="auto">
          <a:xfrm>
            <a:off x="8553450" y="39688"/>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91</a:t>
            </a:r>
          </a:p>
        </p:txBody>
      </p:sp>
      <p:sp>
        <p:nvSpPr>
          <p:cNvPr id="24" name="Rectangle 4"/>
          <p:cNvSpPr txBox="1">
            <a:spLocks noChangeArrowheads="1"/>
          </p:cNvSpPr>
          <p:nvPr/>
        </p:nvSpPr>
        <p:spPr bwMode="auto">
          <a:xfrm>
            <a:off x="0" y="5953125"/>
            <a:ext cx="9144000" cy="904875"/>
          </a:xfrm>
          <a:prstGeom prst="rect">
            <a:avLst/>
          </a:prstGeom>
          <a:solidFill>
            <a:schemeClr val="tx1"/>
          </a:solidFill>
          <a:ln w="12700">
            <a:noFill/>
            <a:miter lim="800000"/>
            <a:headEnd/>
            <a:tailEnd/>
          </a:ln>
          <a:effectLst>
            <a:outerShdw blurRad="63500" dist="38099" dir="2700000" algn="ctr" rotWithShape="0">
              <a:srgbClr val="000000">
                <a:alpha val="74998"/>
              </a:srgbClr>
            </a:outerShdw>
          </a:effectLst>
        </p:spPr>
        <p:txBody>
          <a:bodyPr lIns="90488" tIns="44450" rIns="90488" bIns="44450" anchor="ctr"/>
          <a:lstStyle/>
          <a:p>
            <a:pPr marL="0" marR="0" lvl="0" indent="0" algn="ctr" defTabSz="914400" rtl="0" eaLnBrk="0" fontAlgn="base" latinLnBrk="0" hangingPunct="0">
              <a:lnSpc>
                <a:spcPct val="100000"/>
              </a:lnSpc>
              <a:spcBef>
                <a:spcPct val="20000"/>
              </a:spcBef>
              <a:spcAft>
                <a:spcPct val="0"/>
              </a:spcAft>
              <a:buClr>
                <a:srgbClr val="000000"/>
              </a:buClr>
              <a:buSzPct val="75000"/>
              <a:buFontTx/>
              <a:buNone/>
              <a:tabLst/>
              <a:defRPr/>
            </a:pPr>
            <a:r>
              <a:rPr kumimoji="0" lang="zh-CN" alt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一个属肉体的计划（</a:t>
            </a:r>
            <a:r>
              <a:rPr kumimoji="0" lang="en-US" altLang="zh-CN"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a:t>
            </a:r>
            <a:r>
              <a:rPr kumimoji="0" lang="zh-CN" alt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创世记</a:t>
            </a:r>
            <a:r>
              <a:rPr kumimoji="0" lang="en-US" altLang="zh-CN"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》17</a:t>
            </a:r>
            <a:r>
              <a:rPr kumimoji="0" lang="zh-CN" alt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章）</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27579986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en-US" sz="4800" dirty="0" err="1">
                <a:effectLst>
                  <a:glow rad="127000">
                    <a:schemeClr val="tx1"/>
                  </a:glow>
                </a:effectLst>
                <a:ea typeface="ＭＳ Ｐゴシック" charset="0"/>
                <a:cs typeface="ＭＳ Ｐゴシック" charset="0"/>
              </a:rPr>
              <a:t>无允许之子</a:t>
            </a:r>
            <a:endParaRPr lang="en-US" sz="4800" dirty="0">
              <a:effectLst>
                <a:glow rad="127000">
                  <a:schemeClr val="tx1"/>
                </a:glow>
              </a:effectLst>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884768"/>
            <a:ext cx="9144000" cy="4748185"/>
          </a:xfrm>
          <a:prstGeom prst="rect">
            <a:avLst/>
          </a:prstGeom>
        </p:spPr>
      </p:pic>
    </p:spTree>
    <p:extLst>
      <p:ext uri="{BB962C8B-B14F-4D97-AF65-F5344CB8AC3E}">
        <p14:creationId xmlns:p14="http://schemas.microsoft.com/office/powerpoint/2010/main" val="11682332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zh-CN" altLang="en-US" sz="4800" dirty="0">
                <a:effectLst>
                  <a:glow rad="127000">
                    <a:schemeClr val="tx1"/>
                  </a:glow>
                </a:effectLst>
                <a:ea typeface="ＭＳ Ｐゴシック" charset="0"/>
                <a:cs typeface="ＭＳ Ｐゴシック" charset="0"/>
              </a:rPr>
              <a:t>莎拉与夏甲</a:t>
            </a:r>
            <a:endParaRPr lang="en-US" sz="4800" dirty="0">
              <a:effectLst>
                <a:glow rad="127000">
                  <a:schemeClr val="tx1"/>
                </a:glow>
              </a:effectLst>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392288"/>
            <a:ext cx="9144000" cy="5265420"/>
          </a:xfrm>
          <a:prstGeom prst="rect">
            <a:avLst/>
          </a:prstGeom>
        </p:spPr>
      </p:pic>
    </p:spTree>
    <p:extLst>
      <p:ext uri="{BB962C8B-B14F-4D97-AF65-F5344CB8AC3E}">
        <p14:creationId xmlns:p14="http://schemas.microsoft.com/office/powerpoint/2010/main" val="15276749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zh-CN" altLang="en-US" sz="4800" dirty="0">
                <a:effectLst>
                  <a:glow rad="127000">
                    <a:schemeClr val="tx1"/>
                  </a:glow>
                </a:effectLst>
                <a:ea typeface="ＭＳ Ｐゴシック" charset="0"/>
                <a:cs typeface="ＭＳ Ｐゴシック" charset="0"/>
              </a:rPr>
              <a:t>亚伯拉罕与夏甲</a:t>
            </a:r>
            <a:endParaRPr lang="en-US" sz="4800" dirty="0">
              <a:effectLst>
                <a:glow rad="127000">
                  <a:schemeClr val="tx1"/>
                </a:glow>
              </a:effectLst>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88900" y="1532467"/>
            <a:ext cx="2108200" cy="3187700"/>
          </a:xfrm>
          <a:prstGeom prst="rect">
            <a:avLst/>
          </a:prstGeom>
        </p:spPr>
      </p:pic>
    </p:spTree>
    <p:extLst>
      <p:ext uri="{BB962C8B-B14F-4D97-AF65-F5344CB8AC3E}">
        <p14:creationId xmlns:p14="http://schemas.microsoft.com/office/powerpoint/2010/main" val="506390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zh-CN" altLang="en-US" sz="4800" dirty="0">
                <a:effectLst>
                  <a:glow rad="127000">
                    <a:schemeClr val="tx1"/>
                  </a:glow>
                </a:effectLst>
                <a:ea typeface="ＭＳ Ｐゴシック" charset="0"/>
                <a:cs typeface="ＭＳ Ｐゴシック" charset="0"/>
              </a:rPr>
              <a:t>夏甲与以实玛利</a:t>
            </a:r>
            <a:endParaRPr lang="en-US" sz="4800" dirty="0">
              <a:effectLst>
                <a:glow rad="127000">
                  <a:schemeClr val="tx1"/>
                </a:glow>
              </a:effectLst>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687211"/>
            <a:ext cx="9144000" cy="4748185"/>
          </a:xfrm>
          <a:prstGeom prst="rect">
            <a:avLst/>
          </a:prstGeom>
        </p:spPr>
      </p:pic>
    </p:spTree>
    <p:extLst>
      <p:ext uri="{BB962C8B-B14F-4D97-AF65-F5344CB8AC3E}">
        <p14:creationId xmlns:p14="http://schemas.microsoft.com/office/powerpoint/2010/main" val="4104331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21"/>
        <p:cNvGrpSpPr/>
        <p:nvPr/>
      </p:nvGrpSpPr>
      <p:grpSpPr>
        <a:xfrm>
          <a:off x="0" y="0"/>
          <a:ext cx="0" cy="0"/>
          <a:chOff x="0" y="0"/>
          <a:chExt cx="0" cy="0"/>
        </a:xfrm>
      </p:grpSpPr>
      <p:sp>
        <p:nvSpPr>
          <p:cNvPr id="4522" name="Google Shape;4522;p628"/>
          <p:cNvSpPr txBox="1">
            <a:spLocks noGrp="1"/>
          </p:cNvSpPr>
          <p:nvPr>
            <p:ph type="ctrTitle"/>
          </p:nvPr>
        </p:nvSpPr>
        <p:spPr>
          <a:xfrm>
            <a:off x="0" y="232008"/>
            <a:ext cx="9144000" cy="769349"/>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r>
              <a:rPr lang="zh-CN" altLang="en-US" sz="5400" dirty="0"/>
              <a:t>以色列在哪里？</a:t>
            </a:r>
            <a:endParaRPr dirty="0"/>
          </a:p>
        </p:txBody>
      </p:sp>
      <p:pic>
        <p:nvPicPr>
          <p:cNvPr id="4523" name="Google Shape;4523;p628"/>
          <p:cNvPicPr preferRelativeResize="0"/>
          <p:nvPr/>
        </p:nvPicPr>
        <p:blipFill rotWithShape="1">
          <a:blip r:embed="rId3">
            <a:alphaModFix/>
          </a:blip>
          <a:srcRect/>
          <a:stretch/>
        </p:blipFill>
        <p:spPr>
          <a:xfrm>
            <a:off x="1171222" y="1354665"/>
            <a:ext cx="6674556" cy="5005917"/>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zh-CN" altLang="en-US" sz="8800" dirty="0">
                <a:solidFill>
                  <a:schemeClr val="bg1"/>
                </a:solidFill>
                <a:ea typeface="Osaka" charset="0"/>
                <a:cs typeface="Arial" panose="020B0604020202020204" pitchFamily="34" charset="0"/>
              </a:rPr>
              <a:t>创世记</a:t>
            </a:r>
            <a:r>
              <a:rPr lang="en-US" sz="8800" dirty="0">
                <a:solidFill>
                  <a:schemeClr val="bg1"/>
                </a:solidFill>
                <a:ea typeface="Osaka" charset="0"/>
                <a:cs typeface="Arial" panose="020B0604020202020204" pitchFamily="34" charset="0"/>
              </a:rPr>
              <a:t> 18</a:t>
            </a:r>
          </a:p>
        </p:txBody>
      </p:sp>
    </p:spTree>
    <p:extLst>
      <p:ext uri="{BB962C8B-B14F-4D97-AF65-F5344CB8AC3E}">
        <p14:creationId xmlns:p14="http://schemas.microsoft.com/office/powerpoint/2010/main" val="910860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3200" y="0"/>
            <a:ext cx="8736255" cy="6858000"/>
          </a:xfrm>
          <a:prstGeom prst="rect">
            <a:avLst/>
          </a:prstGeom>
        </p:spPr>
      </p:pic>
      <p:sp>
        <p:nvSpPr>
          <p:cNvPr id="900098" name="Rectangle 2"/>
          <p:cNvSpPr>
            <a:spLocks noGrp="1" noChangeArrowheads="1"/>
          </p:cNvSpPr>
          <p:nvPr>
            <p:ph type="ctrTitle"/>
          </p:nvPr>
        </p:nvSpPr>
        <p:spPr>
          <a:xfrm>
            <a:off x="0" y="5009444"/>
            <a:ext cx="9144000" cy="1731081"/>
          </a:xfrm>
          <a:effectLst>
            <a:outerShdw blurRad="63500" dist="35921" dir="2700000" algn="ctr" rotWithShape="0">
              <a:schemeClr val="tx2">
                <a:alpha val="74998"/>
              </a:schemeClr>
            </a:outerShdw>
          </a:effectLst>
        </p:spPr>
        <p:txBody>
          <a:bodyPr/>
          <a:lstStyle/>
          <a:p>
            <a:pPr>
              <a:defRPr/>
            </a:pPr>
            <a:r>
              <a:rPr lang="zh-CN" altLang="en-US" dirty="0">
                <a:effectLst>
                  <a:glow rad="127000">
                    <a:schemeClr val="tx1"/>
                  </a:glow>
                </a:effectLst>
                <a:ea typeface="ＭＳ Ｐゴシック" charset="0"/>
                <a:cs typeface="ＭＳ Ｐゴシック" charset="0"/>
              </a:rPr>
              <a:t>亚伯拉罕与三位客人</a:t>
            </a:r>
            <a:br>
              <a:rPr lang="en-US" altLang="zh-CN" dirty="0">
                <a:effectLst>
                  <a:glow rad="127000">
                    <a:schemeClr val="tx1"/>
                  </a:glow>
                </a:effectLst>
                <a:ea typeface="ＭＳ Ｐゴシック" charset="0"/>
                <a:cs typeface="ＭＳ Ｐゴシック" charset="0"/>
              </a:rPr>
            </a:br>
            <a:r>
              <a:rPr lang="en-US" dirty="0">
                <a:effectLst>
                  <a:glow rad="127000">
                    <a:schemeClr val="tx1"/>
                  </a:glow>
                </a:effectLst>
                <a:ea typeface="ＭＳ Ｐゴシック" charset="0"/>
                <a:cs typeface="ＭＳ Ｐゴシック" charset="0"/>
              </a:rPr>
              <a:t>(</a:t>
            </a:r>
            <a:r>
              <a:rPr lang="zh-CN" altLang="en-US" dirty="0">
                <a:effectLst>
                  <a:glow rad="127000">
                    <a:schemeClr val="tx1"/>
                  </a:glow>
                </a:effectLst>
                <a:ea typeface="ＭＳ Ｐゴシック" charset="0"/>
                <a:cs typeface="ＭＳ Ｐゴシック" charset="0"/>
              </a:rPr>
              <a:t>创世记</a:t>
            </a:r>
            <a:r>
              <a:rPr lang="en-US" dirty="0">
                <a:effectLst>
                  <a:glow rad="127000">
                    <a:schemeClr val="tx1"/>
                  </a:glow>
                </a:effectLst>
                <a:ea typeface="ＭＳ Ｐゴシック" charset="0"/>
                <a:cs typeface="ＭＳ Ｐゴシック" charset="0"/>
              </a:rPr>
              <a:t> 18)</a:t>
            </a:r>
          </a:p>
        </p:txBody>
      </p:sp>
    </p:spTree>
    <p:extLst>
      <p:ext uri="{BB962C8B-B14F-4D97-AF65-F5344CB8AC3E}">
        <p14:creationId xmlns:p14="http://schemas.microsoft.com/office/powerpoint/2010/main" val="4525791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zh-CN" altLang="en-US" sz="8800" dirty="0">
                <a:solidFill>
                  <a:schemeClr val="bg1"/>
                </a:solidFill>
                <a:ea typeface="Osaka" charset="0"/>
                <a:cs typeface="Arial" panose="020B0604020202020204" pitchFamily="34" charset="0"/>
              </a:rPr>
              <a:t>创世记</a:t>
            </a:r>
            <a:r>
              <a:rPr lang="en-US" sz="8800" dirty="0">
                <a:solidFill>
                  <a:schemeClr val="bg1"/>
                </a:solidFill>
                <a:ea typeface="Osaka" charset="0"/>
                <a:cs typeface="Arial" panose="020B0604020202020204" pitchFamily="34" charset="0"/>
              </a:rPr>
              <a:t> 19</a:t>
            </a:r>
          </a:p>
        </p:txBody>
      </p:sp>
    </p:spTree>
    <p:extLst>
      <p:ext uri="{BB962C8B-B14F-4D97-AF65-F5344CB8AC3E}">
        <p14:creationId xmlns:p14="http://schemas.microsoft.com/office/powerpoint/2010/main" val="17495367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863329"/>
          </a:xfrm>
          <a:prstGeom prst="rect">
            <a:avLst/>
          </a:prstGeom>
        </p:spPr>
      </p:pic>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zh-CN" altLang="en-US" sz="4800" dirty="0">
                <a:effectLst>
                  <a:glow rad="127000">
                    <a:schemeClr val="tx1"/>
                  </a:glow>
                </a:effectLst>
                <a:ea typeface="ＭＳ Ｐゴシック" charset="0"/>
                <a:cs typeface="ＭＳ Ｐゴシック" charset="0"/>
              </a:rPr>
              <a:t>所多玛的毁灭</a:t>
            </a:r>
            <a:endParaRPr lang="en-US" sz="48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32222402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zh-CN" altLang="en-US" sz="8800" dirty="0">
                <a:solidFill>
                  <a:schemeClr val="bg1"/>
                </a:solidFill>
                <a:ea typeface="Osaka" charset="0"/>
                <a:cs typeface="Arial" panose="020B0604020202020204" pitchFamily="34" charset="0"/>
              </a:rPr>
              <a:t>创世记</a:t>
            </a:r>
            <a:r>
              <a:rPr lang="en-US" sz="8800" dirty="0">
                <a:solidFill>
                  <a:schemeClr val="bg1"/>
                </a:solidFill>
                <a:ea typeface="Osaka" charset="0"/>
                <a:cs typeface="Arial" panose="020B0604020202020204" pitchFamily="34" charset="0"/>
              </a:rPr>
              <a:t> 20</a:t>
            </a:r>
          </a:p>
        </p:txBody>
      </p:sp>
    </p:spTree>
    <p:extLst>
      <p:ext uri="{BB962C8B-B14F-4D97-AF65-F5344CB8AC3E}">
        <p14:creationId xmlns:p14="http://schemas.microsoft.com/office/powerpoint/2010/main" val="6405163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zh-CN" altLang="en-US" dirty="0">
                <a:effectLst>
                  <a:glow rad="127000">
                    <a:schemeClr val="tx1"/>
                  </a:glow>
                </a:effectLst>
                <a:ea typeface="ＭＳ Ｐゴシック" charset="0"/>
                <a:cs typeface="ＭＳ Ｐゴシック" charset="0"/>
              </a:rPr>
              <a:t>亚比米勒、莎拉和亚伯拉罕</a:t>
            </a:r>
            <a:endParaRPr lang="en-US" dirty="0">
              <a:effectLst>
                <a:glow rad="127000">
                  <a:schemeClr val="tx1"/>
                </a:glow>
              </a:effectLst>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654366"/>
            <a:ext cx="9144000" cy="5143500"/>
          </a:xfrm>
          <a:prstGeom prst="rect">
            <a:avLst/>
          </a:prstGeom>
        </p:spPr>
      </p:pic>
    </p:spTree>
    <p:extLst>
      <p:ext uri="{BB962C8B-B14F-4D97-AF65-F5344CB8AC3E}">
        <p14:creationId xmlns:p14="http://schemas.microsoft.com/office/powerpoint/2010/main" val="38429483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zh-CN" altLang="en-US" sz="8800" dirty="0">
                <a:solidFill>
                  <a:schemeClr val="bg1"/>
                </a:solidFill>
                <a:ea typeface="Osaka" charset="0"/>
                <a:cs typeface="Arial" panose="020B0604020202020204" pitchFamily="34" charset="0"/>
              </a:rPr>
              <a:t>创世记</a:t>
            </a:r>
            <a:r>
              <a:rPr lang="en-US" sz="8800" dirty="0">
                <a:solidFill>
                  <a:schemeClr val="bg1"/>
                </a:solidFill>
                <a:ea typeface="Osaka" charset="0"/>
                <a:cs typeface="Arial" panose="020B0604020202020204" pitchFamily="34" charset="0"/>
              </a:rPr>
              <a:t> 29</a:t>
            </a:r>
          </a:p>
        </p:txBody>
      </p:sp>
    </p:spTree>
    <p:extLst>
      <p:ext uri="{BB962C8B-B14F-4D97-AF65-F5344CB8AC3E}">
        <p14:creationId xmlns:p14="http://schemas.microsoft.com/office/powerpoint/2010/main" val="1436039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3308" y="-12258"/>
            <a:ext cx="9102792" cy="4584258"/>
          </a:xfrm>
          <a:prstGeom prst="rect">
            <a:avLst/>
          </a:prstGeom>
          <a:noFill/>
          <a:ln w="9525">
            <a:noFill/>
            <a:miter lim="800000"/>
            <a:headEnd/>
            <a:tailEnd/>
          </a:ln>
        </p:spPr>
      </p:pic>
      <p:sp>
        <p:nvSpPr>
          <p:cNvPr id="6" name="Subtitle 4"/>
          <p:cNvSpPr txBox="1">
            <a:spLocks/>
          </p:cNvSpPr>
          <p:nvPr/>
        </p:nvSpPr>
        <p:spPr>
          <a:xfrm>
            <a:off x="0" y="6248400"/>
            <a:ext cx="9220200" cy="685800"/>
          </a:xfrm>
          <a:prstGeom prst="rect">
            <a:avLst/>
          </a:prstGeom>
          <a:solidFill>
            <a:schemeClr val="tx1"/>
          </a:solidFill>
        </p:spPr>
        <p:txBody>
          <a:bodyPr vert="horz" lIns="91440" tIns="45720" rIns="91440" bIns="45720" rtlCol="0" anchor="ctr">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zh-CN" altLang="en-US" sz="2800" b="1" i="0" u="none" strike="noStrike" kern="1200" cap="none" spc="0" normalizeH="0" baseline="0" noProof="0" dirty="0">
                <a:ln>
                  <a:noFill/>
                </a:ln>
                <a:solidFill>
                  <a:prstClr val="white"/>
                </a:solidFill>
                <a:effectLst/>
                <a:uLnTx/>
                <a:uFillTx/>
                <a:latin typeface="Calibri"/>
                <a:ea typeface="+mn-ea"/>
                <a:cs typeface="+mn-cs"/>
              </a:rPr>
              <a:t>改编自 </a:t>
            </a:r>
            <a:r>
              <a:rPr kumimoji="0" lang="en-US" sz="2800" b="1" i="0" u="none" strike="noStrike" kern="1200" cap="none" spc="0" normalizeH="0" baseline="0" noProof="0" dirty="0">
                <a:ln>
                  <a:noFill/>
                </a:ln>
                <a:solidFill>
                  <a:prstClr val="white"/>
                </a:solidFill>
                <a:effectLst/>
                <a:uLnTx/>
                <a:uFillTx/>
                <a:latin typeface="Calibri"/>
                <a:ea typeface="+mn-ea"/>
                <a:cs typeface="+mn-cs"/>
              </a:rPr>
              <a:t>David Turner •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bibleguy.org</a:t>
            </a:r>
            <a:r>
              <a:rPr kumimoji="0" lang="en-US" sz="2800" b="1" i="0" u="none" strike="noStrike" kern="1200" cap="none" spc="0" normalizeH="0" baseline="0" noProof="0" dirty="0">
                <a:ln>
                  <a:noFill/>
                </a:ln>
                <a:solidFill>
                  <a:prstClr val="white"/>
                </a:solidFill>
                <a:effectLst/>
                <a:uLnTx/>
                <a:uFillTx/>
                <a:latin typeface="Calibri"/>
                <a:ea typeface="+mn-ea"/>
                <a:cs typeface="+mn-cs"/>
              </a:rPr>
              <a:t>（</a:t>
            </a:r>
            <a:r>
              <a:rPr kumimoji="0" lang="zh-CN" altLang="en-US" sz="2800" b="1" i="0" u="none" strike="noStrike" kern="1200" cap="none" spc="0" normalizeH="0" baseline="0" noProof="0" dirty="0">
                <a:ln>
                  <a:noFill/>
                </a:ln>
                <a:solidFill>
                  <a:prstClr val="white"/>
                </a:solidFill>
                <a:effectLst/>
                <a:uLnTx/>
                <a:uFillTx/>
                <a:latin typeface="Calibri"/>
                <a:ea typeface="+mn-ea"/>
                <a:cs typeface="+mn-cs"/>
              </a:rPr>
              <a:t>经许可使用）</a:t>
            </a:r>
            <a:endParaRPr kumimoji="0" lang="en-US" sz="2800" b="1"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itle 1">
            <a:extLst>
              <a:ext uri="{FF2B5EF4-FFF2-40B4-BE49-F238E27FC236}">
                <a16:creationId xmlns:a16="http://schemas.microsoft.com/office/drawing/2014/main" id="{0801D13C-E64D-7948-A193-C2C71D19235A}"/>
              </a:ext>
            </a:extLst>
          </p:cNvPr>
          <p:cNvSpPr txBox="1">
            <a:spLocks/>
          </p:cNvSpPr>
          <p:nvPr/>
        </p:nvSpPr>
        <p:spPr>
          <a:xfrm>
            <a:off x="668504" y="4150451"/>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rgbClr val="FFFFFF"/>
                </a:solidFill>
                <a:effectLst>
                  <a:glow rad="101600">
                    <a:schemeClr val="tx1"/>
                  </a:glo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black"/>
                </a:solidFill>
                <a:effectLst/>
                <a:uLnTx/>
                <a:uFillTx/>
                <a:latin typeface="Calibri"/>
                <a:ea typeface="宋体" panose="02010600030101010101" pitchFamily="2" charset="-122"/>
                <a:cs typeface="+mj-cs"/>
              </a:rPr>
              <a:t>绝望主妇</a:t>
            </a:r>
            <a:br>
              <a:rPr kumimoji="0" lang="en-US" sz="4400" b="1" i="0" u="none" strike="noStrike" kern="1200" cap="none" spc="0" normalizeH="0" baseline="0" noProof="0" dirty="0">
                <a:ln>
                  <a:noFill/>
                </a:ln>
                <a:solidFill>
                  <a:prstClr val="black"/>
                </a:solidFill>
                <a:effectLst/>
                <a:uLnTx/>
                <a:uFillTx/>
                <a:latin typeface="Calibri"/>
                <a:ea typeface="+mj-ea"/>
                <a:cs typeface="+mj-cs"/>
              </a:rPr>
            </a:br>
            <a:r>
              <a:rPr kumimoji="0" lang="zh-CN" altLang="en-US" sz="4400" b="1" i="0" u="none" strike="noStrike" kern="1200" cap="none" spc="0" normalizeH="0" baseline="0" noProof="0" dirty="0">
                <a:ln>
                  <a:noFill/>
                </a:ln>
                <a:solidFill>
                  <a:prstClr val="black"/>
                </a:solidFill>
                <a:effectLst/>
                <a:uLnTx/>
                <a:uFillTx/>
                <a:latin typeface="Calibri"/>
                <a:ea typeface="宋体" panose="02010600030101010101" pitchFamily="2" charset="-122"/>
                <a:cs typeface="+mj-cs"/>
              </a:rPr>
              <a:t>（创世纪</a:t>
            </a:r>
            <a:r>
              <a:rPr kumimoji="0" lang="en-US" sz="4400" b="1" i="0" u="none" strike="noStrike" kern="1200" cap="none" spc="0" normalizeH="0" baseline="0" noProof="0" dirty="0">
                <a:ln>
                  <a:noFill/>
                </a:ln>
                <a:solidFill>
                  <a:prstClr val="black"/>
                </a:solidFill>
                <a:effectLst/>
                <a:uLnTx/>
                <a:uFillTx/>
                <a:latin typeface="Calibri"/>
                <a:ea typeface="+mj-ea"/>
                <a:cs typeface="+mj-cs"/>
              </a:rPr>
              <a:t> 29:31–30:24</a:t>
            </a:r>
            <a:r>
              <a:rPr kumimoji="0" lang="zh-CN" altLang="en-US" sz="4400" b="1" i="0" u="none" strike="noStrike" kern="1200" cap="none" spc="0" normalizeH="0" baseline="0" noProof="0" dirty="0">
                <a:ln>
                  <a:noFill/>
                </a:ln>
                <a:solidFill>
                  <a:prstClr val="black"/>
                </a:solidFill>
                <a:effectLst/>
                <a:uLnTx/>
                <a:uFillTx/>
                <a:latin typeface="Calibri"/>
                <a:ea typeface="宋体" panose="02010600030101010101" pitchFamily="2" charset="-122"/>
                <a:cs typeface="+mj-cs"/>
              </a:rPr>
              <a:t>）</a:t>
            </a:r>
            <a:endParaRPr kumimoji="0" lang="en-US" sz="4400" b="1" i="0" u="none" strike="noStrike" kern="1200" cap="none" spc="0" normalizeH="0" baseline="0" noProof="0" dirty="0">
              <a:ln>
                <a:noFill/>
              </a:ln>
              <a:solidFill>
                <a:prstClr val="black"/>
              </a:solidFill>
              <a:effectLst/>
              <a:uLnTx/>
              <a:uFillTx/>
              <a:latin typeface="Calibri"/>
              <a:ea typeface="+mj-ea"/>
              <a:cs typeface="+mj-cs"/>
            </a:endParaRPr>
          </a:p>
        </p:txBody>
      </p:sp>
      <p:sp>
        <p:nvSpPr>
          <p:cNvPr id="8" name="Subtitle 4">
            <a:extLst>
              <a:ext uri="{FF2B5EF4-FFF2-40B4-BE49-F238E27FC236}">
                <a16:creationId xmlns:a16="http://schemas.microsoft.com/office/drawing/2014/main" id="{58FB2519-B098-3D43-B17B-3B555A03D33D}"/>
              </a:ext>
            </a:extLst>
          </p:cNvPr>
          <p:cNvSpPr txBox="1">
            <a:spLocks/>
          </p:cNvSpPr>
          <p:nvPr/>
        </p:nvSpPr>
        <p:spPr>
          <a:xfrm>
            <a:off x="76200" y="5623520"/>
            <a:ext cx="91440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b="1" kern="1200">
                <a:solidFill>
                  <a:schemeClr val="tx1">
                    <a:tint val="75000"/>
                  </a:schemeClr>
                </a:solidFill>
                <a:effectLst>
                  <a:glow rad="101600">
                    <a:schemeClr val="tx1"/>
                  </a:glow>
                </a:effectLst>
                <a:latin typeface="+mn-lt"/>
                <a:ea typeface="+mn-ea"/>
                <a:cs typeface="+mn-cs"/>
              </a:defRPr>
            </a:lvl1pPr>
            <a:lvl2pPr marL="457200" indent="0" algn="ctr" defTabSz="914400" rtl="0" eaLnBrk="1" latinLnBrk="0" hangingPunct="1">
              <a:spcBef>
                <a:spcPct val="20000"/>
              </a:spcBef>
              <a:buFont typeface="Arial" pitchFamily="34" charset="0"/>
              <a:buNone/>
              <a:defRPr sz="2800" b="1" kern="1200">
                <a:solidFill>
                  <a:schemeClr val="tx1">
                    <a:tint val="75000"/>
                  </a:schemeClr>
                </a:solidFill>
                <a:effectLst>
                  <a:glow rad="101600">
                    <a:schemeClr val="tx1"/>
                  </a:glow>
                </a:effectLst>
                <a:latin typeface="+mn-lt"/>
                <a:ea typeface="+mn-ea"/>
                <a:cs typeface="+mn-cs"/>
              </a:defRPr>
            </a:lvl2pPr>
            <a:lvl3pPr marL="914400" indent="0" algn="ctr" defTabSz="914400" rtl="0" eaLnBrk="1" latinLnBrk="0" hangingPunct="1">
              <a:spcBef>
                <a:spcPct val="20000"/>
              </a:spcBef>
              <a:buFont typeface="Arial" pitchFamily="34" charset="0"/>
              <a:buNone/>
              <a:defRPr sz="2400" b="1" kern="1200">
                <a:solidFill>
                  <a:schemeClr val="tx1">
                    <a:tint val="75000"/>
                  </a:schemeClr>
                </a:solidFill>
                <a:effectLst>
                  <a:glow rad="101600">
                    <a:schemeClr val="tx1"/>
                  </a:glow>
                </a:effectLst>
                <a:latin typeface="+mn-lt"/>
                <a:ea typeface="+mn-ea"/>
                <a:cs typeface="+mn-cs"/>
              </a:defRPr>
            </a:lvl3pPr>
            <a:lvl4pPr marL="1371600" indent="0" algn="ctr" defTabSz="914400" rtl="0" eaLnBrk="1" latinLnBrk="0" hangingPunct="1">
              <a:spcBef>
                <a:spcPct val="20000"/>
              </a:spcBef>
              <a:buFont typeface="Arial" pitchFamily="34" charset="0"/>
              <a:buNone/>
              <a:defRPr sz="2000" b="1" kern="1200">
                <a:solidFill>
                  <a:schemeClr val="tx1">
                    <a:tint val="75000"/>
                  </a:schemeClr>
                </a:solidFill>
                <a:effectLst>
                  <a:glow rad="101600">
                    <a:schemeClr val="tx1"/>
                  </a:glow>
                </a:effectLst>
                <a:latin typeface="+mn-lt"/>
                <a:ea typeface="+mn-ea"/>
                <a:cs typeface="+mn-cs"/>
              </a:defRPr>
            </a:lvl4pPr>
            <a:lvl5pPr marL="1828800" indent="0" algn="ctr" defTabSz="914400" rtl="0" eaLnBrk="1" latinLnBrk="0" hangingPunct="1">
              <a:spcBef>
                <a:spcPct val="20000"/>
              </a:spcBef>
              <a:buFont typeface="Arial" pitchFamily="34" charset="0"/>
              <a:buNone/>
              <a:defRPr sz="2000" b="1" kern="1200">
                <a:solidFill>
                  <a:schemeClr val="tx1">
                    <a:tint val="75000"/>
                  </a:schemeClr>
                </a:solidFill>
                <a:effectLst>
                  <a:glow rad="101600">
                    <a:schemeClr val="tx1"/>
                  </a:glow>
                </a:effectLst>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zh-CN" altLang="en-US" sz="2800" b="1" i="0" u="none" strike="noStrike" kern="1200" cap="none" spc="0" normalizeH="0" baseline="0" noProof="0" dirty="0">
                <a:ln>
                  <a:noFill/>
                </a:ln>
                <a:solidFill>
                  <a:srgbClr val="FF0000"/>
                </a:solidFill>
                <a:effectLst>
                  <a:glow rad="101600">
                    <a:prstClr val="black"/>
                  </a:glow>
                </a:effectLst>
                <a:uLnTx/>
                <a:uFillTx/>
                <a:latin typeface="Calibri"/>
                <a:ea typeface="宋体" panose="02010600030101010101" pitchFamily="2" charset="-122"/>
                <a:cs typeface="+mn-cs"/>
              </a:rPr>
              <a:t>提醒：这个部分（含有性的成分）评级是</a:t>
            </a:r>
            <a:r>
              <a:rPr kumimoji="0" lang="en-US" altLang="zh-CN" sz="2800" b="1" i="0" u="none" strike="noStrike" kern="1200" cap="none" spc="0" normalizeH="0" baseline="0" noProof="0" dirty="0">
                <a:ln>
                  <a:noFill/>
                </a:ln>
                <a:solidFill>
                  <a:srgbClr val="FF0000"/>
                </a:solidFill>
                <a:effectLst>
                  <a:glow rad="101600">
                    <a:prstClr val="black"/>
                  </a:glow>
                </a:effectLst>
                <a:uLnTx/>
                <a:uFillTx/>
                <a:latin typeface="Calibri"/>
                <a:ea typeface="宋体" panose="02010600030101010101" pitchFamily="2" charset="-122"/>
                <a:cs typeface="+mn-cs"/>
              </a:rPr>
              <a:t>R</a:t>
            </a:r>
            <a:endParaRPr kumimoji="0" lang="en-US" sz="2800" b="1" i="0" u="none" strike="noStrike" kern="1200" cap="none" spc="0" normalizeH="0" baseline="0" noProof="0" dirty="0">
              <a:ln>
                <a:noFill/>
              </a:ln>
              <a:solidFill>
                <a:srgbClr val="FF0000"/>
              </a:solidFill>
              <a:effectLst>
                <a:glow rad="101600">
                  <a:prstClr val="black"/>
                </a:glow>
              </a:effectLst>
              <a:uLnTx/>
              <a:uFillTx/>
              <a:latin typeface="Calibri"/>
              <a:ea typeface="+mn-ea"/>
              <a:cs typeface="+mn-cs"/>
            </a:endParaRPr>
          </a:p>
        </p:txBody>
      </p:sp>
    </p:spTree>
    <p:extLst>
      <p:ext uri="{BB962C8B-B14F-4D97-AF65-F5344CB8AC3E}">
        <p14:creationId xmlns:p14="http://schemas.microsoft.com/office/powerpoint/2010/main" val="19440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71929" y="-1597820"/>
            <a:ext cx="5637425" cy="727806"/>
          </a:xfrm>
        </p:spPr>
        <p:txBody>
          <a:bodyPr vert="horz" lIns="91440" tIns="45720" rIns="91440" bIns="45720" rtlCol="0">
            <a:normAutofit/>
          </a:bodyPr>
          <a:lstStyle/>
          <a:p>
            <a:pPr fontAlgn="base">
              <a:spcBef>
                <a:spcPct val="20000"/>
              </a:spcBef>
              <a:spcAft>
                <a:spcPct val="0"/>
              </a:spcAft>
              <a:buFont typeface="Arial" pitchFamily="34" charset="0"/>
            </a:pPr>
            <a:r>
              <a:rPr lang="en-US" sz="3200" dirty="0">
                <a:solidFill>
                  <a:schemeClr val="tx1"/>
                </a:solidFill>
                <a:effectLst/>
                <a:latin typeface="+mn-lt"/>
                <a:ea typeface="+mn-ea"/>
                <a:cs typeface="+mn-cs"/>
              </a:rPr>
              <a:t>Jacob</a:t>
            </a:r>
            <a:r>
              <a:rPr lang="fr-FR" sz="3200" dirty="0">
                <a:solidFill>
                  <a:schemeClr val="tx1"/>
                </a:solidFill>
                <a:effectLst/>
                <a:latin typeface="+mn-lt"/>
                <a:ea typeface="+mn-ea"/>
                <a:cs typeface="+mn-cs"/>
              </a:rPr>
              <a:t>'</a:t>
            </a:r>
            <a:r>
              <a:rPr lang="en-US" sz="3200" dirty="0">
                <a:solidFill>
                  <a:schemeClr val="tx1"/>
                </a:solidFill>
                <a:effectLst/>
                <a:latin typeface="+mn-lt"/>
                <a:ea typeface="+mn-ea"/>
                <a:cs typeface="+mn-cs"/>
              </a:rPr>
              <a:t>s</a:t>
            </a:r>
          </a:p>
        </p:txBody>
      </p:sp>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90600" y="3962400"/>
            <a:ext cx="7200085" cy="1828800"/>
          </a:xfrm>
          <a:prstGeom prst="rect">
            <a:avLst/>
          </a:prstGeom>
          <a:noFill/>
          <a:ln w="9525">
            <a:noFill/>
            <a:miter lim="800000"/>
            <a:headEnd/>
            <a:tailEnd/>
          </a:ln>
        </p:spPr>
      </p:pic>
      <p:pic>
        <p:nvPicPr>
          <p:cNvPr id="2050" name="Picture 2"/>
          <p:cNvPicPr>
            <a:picLocks noChangeAspect="1" noChangeArrowheads="1"/>
          </p:cNvPicPr>
          <p:nvPr/>
        </p:nvPicPr>
        <p:blipFill>
          <a:blip r:embed="rId5" cstate="print"/>
          <a:srcRect/>
          <a:stretch>
            <a:fillRect/>
          </a:stretch>
        </p:blipFill>
        <p:spPr bwMode="auto">
          <a:xfrm>
            <a:off x="2719140" y="152400"/>
            <a:ext cx="3743005" cy="2697881"/>
          </a:xfrm>
          <a:prstGeom prst="rect">
            <a:avLst/>
          </a:prstGeom>
        </p:spPr>
      </p:pic>
      <p:sp>
        <p:nvSpPr>
          <p:cNvPr id="6" name="Title 1">
            <a:extLst>
              <a:ext uri="{FF2B5EF4-FFF2-40B4-BE49-F238E27FC236}">
                <a16:creationId xmlns:a16="http://schemas.microsoft.com/office/drawing/2014/main" id="{02767AFB-99FD-7E42-8F54-4C1635B49D1E}"/>
              </a:ext>
            </a:extLst>
          </p:cNvPr>
          <p:cNvSpPr txBox="1">
            <a:spLocks/>
          </p:cNvSpPr>
          <p:nvPr/>
        </p:nvSpPr>
        <p:spPr>
          <a:xfrm>
            <a:off x="0" y="2994722"/>
            <a:ext cx="9144000" cy="727806"/>
          </a:xfrm>
          <a:prstGeom prst="rect">
            <a:avLst/>
          </a:prstGeom>
        </p:spPr>
        <p:txBody>
          <a:bodyPr vert="horz" lIns="91440" tIns="45720" rIns="91440" bIns="45720" rtlCol="0">
            <a:normAutofit fontScale="92500" lnSpcReduction="10000"/>
          </a:bodyPr>
          <a:lstStyle>
            <a:defPPr>
              <a:defRPr lang="en-US"/>
            </a:defPPr>
            <a:lvl1pPr marL="0" indent="0" algn="ctr" defTabSz="914400" eaLnBrk="1" latinLnBrk="0" hangingPunct="1">
              <a:spcBef>
                <a:spcPct val="20000"/>
              </a:spcBef>
              <a:buFont typeface="Arial" pitchFamily="34" charset="0"/>
              <a:buNone/>
              <a:defRPr sz="3200" b="1">
                <a:effectLst/>
                <a:latin typeface="+mn-lt"/>
                <a:ea typeface="+mn-ea"/>
                <a:cs typeface="+mn-cs"/>
              </a:defRPr>
            </a:lvl1pPr>
            <a:lvl2pPr indent="0" algn="ctr" defTabSz="914400" eaLnBrk="1" latinLnBrk="0" hangingPunct="1">
              <a:spcBef>
                <a:spcPct val="20000"/>
              </a:spcBef>
              <a:buFont typeface="Arial" pitchFamily="34" charset="0"/>
              <a:buNone/>
              <a:defRPr sz="2800" b="1">
                <a:solidFill>
                  <a:schemeClr val="tx1">
                    <a:tint val="75000"/>
                  </a:schemeClr>
                </a:solidFill>
                <a:effectLst>
                  <a:glow rad="101600">
                    <a:schemeClr val="tx1"/>
                  </a:glow>
                </a:effectLst>
                <a:latin typeface="+mn-lt"/>
                <a:ea typeface="+mn-ea"/>
                <a:cs typeface="+mn-cs"/>
              </a:defRPr>
            </a:lvl2pPr>
            <a:lvl3pPr indent="0" algn="ctr" defTabSz="914400" eaLnBrk="1" latinLnBrk="0" hangingPunct="1">
              <a:spcBef>
                <a:spcPct val="20000"/>
              </a:spcBef>
              <a:buFont typeface="Arial" pitchFamily="34" charset="0"/>
              <a:buNone/>
              <a:defRPr b="1">
                <a:solidFill>
                  <a:schemeClr val="tx1">
                    <a:tint val="75000"/>
                  </a:schemeClr>
                </a:solidFill>
                <a:effectLst>
                  <a:glow rad="101600">
                    <a:schemeClr val="tx1"/>
                  </a:glow>
                </a:effectLst>
                <a:latin typeface="+mn-lt"/>
                <a:ea typeface="+mn-ea"/>
                <a:cs typeface="+mn-cs"/>
              </a:defRPr>
            </a:lvl3pPr>
            <a:lvl4pPr indent="0" algn="ctr" defTabSz="914400" eaLnBrk="1" latinLnBrk="0" hangingPunct="1">
              <a:spcBef>
                <a:spcPct val="20000"/>
              </a:spcBef>
              <a:buFont typeface="Arial" pitchFamily="34" charset="0"/>
              <a:buNone/>
              <a:defRPr sz="2000" b="1">
                <a:solidFill>
                  <a:schemeClr val="tx1">
                    <a:tint val="75000"/>
                  </a:schemeClr>
                </a:solidFill>
                <a:effectLst>
                  <a:glow rad="101600">
                    <a:schemeClr val="tx1"/>
                  </a:glow>
                </a:effectLst>
                <a:latin typeface="+mn-lt"/>
                <a:ea typeface="+mn-ea"/>
                <a:cs typeface="+mn-cs"/>
              </a:defRPr>
            </a:lvl4pPr>
            <a:lvl5pPr indent="0" algn="ctr" defTabSz="914400" eaLnBrk="1" latinLnBrk="0" hangingPunct="1">
              <a:spcBef>
                <a:spcPct val="20000"/>
              </a:spcBef>
              <a:buFont typeface="Arial" pitchFamily="34" charset="0"/>
              <a:buNone/>
              <a:defRPr sz="2000" b="1">
                <a:solidFill>
                  <a:schemeClr val="tx1">
                    <a:tint val="75000"/>
                  </a:schemeClr>
                </a:solidFill>
                <a:effectLst>
                  <a:glow rad="101600">
                    <a:schemeClr val="tx1"/>
                  </a:glow>
                </a:effectLst>
                <a:latin typeface="+mn-lt"/>
                <a:ea typeface="+mn-ea"/>
                <a:cs typeface="+mn-cs"/>
              </a:defRPr>
            </a:lvl5pPr>
            <a:lvl6pPr indent="0" algn="ctr" defTabSz="914400">
              <a:spcBef>
                <a:spcPct val="20000"/>
              </a:spcBef>
              <a:buFont typeface="Arial" pitchFamily="34" charset="0"/>
              <a:buNone/>
              <a:defRPr sz="2000">
                <a:solidFill>
                  <a:schemeClr val="tx1">
                    <a:tint val="75000"/>
                  </a:schemeClr>
                </a:solidFill>
                <a:latin typeface="+mn-lt"/>
                <a:ea typeface="+mn-ea"/>
                <a:cs typeface="+mn-cs"/>
              </a:defRPr>
            </a:lvl6pPr>
            <a:lvl7pPr indent="0" algn="ctr" defTabSz="914400">
              <a:spcBef>
                <a:spcPct val="20000"/>
              </a:spcBef>
              <a:buFont typeface="Arial" pitchFamily="34" charset="0"/>
              <a:buNone/>
              <a:defRPr sz="2000">
                <a:solidFill>
                  <a:schemeClr val="tx1">
                    <a:tint val="75000"/>
                  </a:schemeClr>
                </a:solidFill>
                <a:latin typeface="+mn-lt"/>
                <a:ea typeface="+mn-ea"/>
                <a:cs typeface="+mn-cs"/>
              </a:defRPr>
            </a:lvl7pPr>
            <a:lvl8pPr indent="0" algn="ctr" defTabSz="914400">
              <a:spcBef>
                <a:spcPct val="20000"/>
              </a:spcBef>
              <a:buFont typeface="Arial" pitchFamily="34" charset="0"/>
              <a:buNone/>
              <a:defRPr sz="2000">
                <a:solidFill>
                  <a:schemeClr val="tx1">
                    <a:tint val="75000"/>
                  </a:schemeClr>
                </a:solidFill>
                <a:latin typeface="+mn-lt"/>
                <a:ea typeface="+mn-ea"/>
                <a:cs typeface="+mn-cs"/>
              </a:defRPr>
            </a:lvl8pPr>
            <a:lvl9pPr indent="0" algn="ctr" defTabSz="914400">
              <a:spcBef>
                <a:spcPct val="20000"/>
              </a:spcBef>
              <a:buFont typeface="Arial" pitchFamily="34" charset="0"/>
              <a:buNone/>
              <a:defRPr sz="2000">
                <a:solidFill>
                  <a:schemeClr val="tx1">
                    <a:tint val="75000"/>
                  </a:schemeClr>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zh-CN" altLang="en-US" sz="4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雅各的绝望主妇</a:t>
            </a:r>
            <a:endParaRPr kumimoji="0" lang="en-US" sz="48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ubtitle 2">
            <a:extLst>
              <a:ext uri="{FF2B5EF4-FFF2-40B4-BE49-F238E27FC236}">
                <a16:creationId xmlns:a16="http://schemas.microsoft.com/office/drawing/2014/main" id="{561921FA-BFB0-0246-BDB4-9C642EAD15E5}"/>
              </a:ext>
            </a:extLst>
          </p:cNvPr>
          <p:cNvSpPr txBox="1">
            <a:spLocks/>
          </p:cNvSpPr>
          <p:nvPr/>
        </p:nvSpPr>
        <p:spPr>
          <a:xfrm>
            <a:off x="1390242" y="5901594"/>
            <a:ext cx="6400800" cy="609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b="1" kern="1200">
                <a:solidFill>
                  <a:schemeClr val="tx1">
                    <a:tint val="75000"/>
                  </a:schemeClr>
                </a:solidFill>
                <a:effectLst>
                  <a:glow rad="101600">
                    <a:schemeClr val="tx1"/>
                  </a:glow>
                </a:effectLst>
                <a:latin typeface="+mn-lt"/>
                <a:ea typeface="+mn-ea"/>
                <a:cs typeface="+mn-cs"/>
              </a:defRPr>
            </a:lvl1pPr>
            <a:lvl2pPr marL="457200" indent="0" algn="ctr" defTabSz="914400" rtl="0" eaLnBrk="1" latinLnBrk="0" hangingPunct="1">
              <a:spcBef>
                <a:spcPct val="20000"/>
              </a:spcBef>
              <a:buFont typeface="Arial" pitchFamily="34" charset="0"/>
              <a:buNone/>
              <a:defRPr sz="2800" b="1" kern="1200">
                <a:solidFill>
                  <a:schemeClr val="tx1">
                    <a:tint val="75000"/>
                  </a:schemeClr>
                </a:solidFill>
                <a:effectLst>
                  <a:glow rad="101600">
                    <a:schemeClr val="tx1"/>
                  </a:glow>
                </a:effectLst>
                <a:latin typeface="+mn-lt"/>
                <a:ea typeface="+mn-ea"/>
                <a:cs typeface="+mn-cs"/>
              </a:defRPr>
            </a:lvl2pPr>
            <a:lvl3pPr marL="914400" indent="0" algn="ctr" defTabSz="914400" rtl="0" eaLnBrk="1" latinLnBrk="0" hangingPunct="1">
              <a:spcBef>
                <a:spcPct val="20000"/>
              </a:spcBef>
              <a:buFont typeface="Arial" pitchFamily="34" charset="0"/>
              <a:buNone/>
              <a:defRPr sz="2400" b="1" kern="1200">
                <a:solidFill>
                  <a:schemeClr val="tx1">
                    <a:tint val="75000"/>
                  </a:schemeClr>
                </a:solidFill>
                <a:effectLst>
                  <a:glow rad="101600">
                    <a:schemeClr val="tx1"/>
                  </a:glow>
                </a:effectLst>
                <a:latin typeface="+mn-lt"/>
                <a:ea typeface="+mn-ea"/>
                <a:cs typeface="+mn-cs"/>
              </a:defRPr>
            </a:lvl3pPr>
            <a:lvl4pPr marL="1371600" indent="0" algn="ctr" defTabSz="914400" rtl="0" eaLnBrk="1" latinLnBrk="0" hangingPunct="1">
              <a:spcBef>
                <a:spcPct val="20000"/>
              </a:spcBef>
              <a:buFont typeface="Arial" pitchFamily="34" charset="0"/>
              <a:buNone/>
              <a:defRPr sz="2000" b="1" kern="1200">
                <a:solidFill>
                  <a:schemeClr val="tx1">
                    <a:tint val="75000"/>
                  </a:schemeClr>
                </a:solidFill>
                <a:effectLst>
                  <a:glow rad="101600">
                    <a:schemeClr val="tx1"/>
                  </a:glow>
                </a:effectLst>
                <a:latin typeface="+mn-lt"/>
                <a:ea typeface="+mn-ea"/>
                <a:cs typeface="+mn-cs"/>
              </a:defRPr>
            </a:lvl4pPr>
            <a:lvl5pPr marL="1828800" indent="0" algn="ctr" defTabSz="914400" rtl="0" eaLnBrk="1" latinLnBrk="0" hangingPunct="1">
              <a:spcBef>
                <a:spcPct val="20000"/>
              </a:spcBef>
              <a:buFont typeface="Arial" pitchFamily="34" charset="0"/>
              <a:buNone/>
              <a:defRPr sz="2000" b="1" kern="1200">
                <a:solidFill>
                  <a:schemeClr val="tx1">
                    <a:tint val="75000"/>
                  </a:schemeClr>
                </a:solidFill>
                <a:effectLst>
                  <a:glow rad="101600">
                    <a:schemeClr val="tx1"/>
                  </a:glow>
                </a:effectLst>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zh-CN" altLang="en-US" sz="32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创世纪</a:t>
            </a:r>
            <a:r>
              <a:rPr kumimoji="0" lang="en-US" sz="3200" b="1" i="0" u="none" strike="noStrike" kern="1200" cap="none" spc="0" normalizeH="0" baseline="0" noProof="0" dirty="0">
                <a:ln>
                  <a:noFill/>
                </a:ln>
                <a:solidFill>
                  <a:prstClr val="black"/>
                </a:solidFill>
                <a:effectLst/>
                <a:uLnTx/>
                <a:uFillTx/>
                <a:latin typeface="Calibri"/>
                <a:ea typeface="+mn-ea"/>
                <a:cs typeface="+mn-cs"/>
              </a:rPr>
              <a:t> 29:31–30:24</a:t>
            </a:r>
          </a:p>
        </p:txBody>
      </p:sp>
    </p:spTree>
    <p:extLst>
      <p:ext uri="{BB962C8B-B14F-4D97-AF65-F5344CB8AC3E}">
        <p14:creationId xmlns:p14="http://schemas.microsoft.com/office/powerpoint/2010/main" val="2473241292"/>
      </p:ext>
    </p:extLst>
  </p:cSld>
  <p:clrMapOvr>
    <a:overrideClrMapping bg1="lt1" tx1="dk1" bg2="lt2" tx2="dk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zh-CN" altLang="en-US" sz="8800" dirty="0">
                <a:solidFill>
                  <a:schemeClr val="bg1"/>
                </a:solidFill>
                <a:ea typeface="Osaka" charset="0"/>
                <a:cs typeface="Arial" panose="020B0604020202020204" pitchFamily="34" charset="0"/>
              </a:rPr>
              <a:t>创世记</a:t>
            </a:r>
            <a:r>
              <a:rPr lang="en-US" sz="8800" dirty="0">
                <a:solidFill>
                  <a:schemeClr val="bg1"/>
                </a:solidFill>
                <a:ea typeface="Osaka" charset="0"/>
                <a:cs typeface="Arial" panose="020B0604020202020204" pitchFamily="34" charset="0"/>
              </a:rPr>
              <a:t> </a:t>
            </a:r>
            <a:r>
              <a:rPr lang="en-US" sz="8800" dirty="0">
                <a:ea typeface="Osaka" charset="0"/>
                <a:cs typeface="Arial" panose="020B0604020202020204" pitchFamily="34" charset="0"/>
              </a:rPr>
              <a:t>34</a:t>
            </a:r>
            <a:endParaRPr lang="en-US" sz="8800" dirty="0">
              <a:solidFill>
                <a:schemeClr val="bg1"/>
              </a:solidFill>
              <a:ea typeface="Osaka" charset="0"/>
              <a:cs typeface="Arial" panose="020B0604020202020204" pitchFamily="34" charset="0"/>
            </a:endParaRPr>
          </a:p>
        </p:txBody>
      </p:sp>
    </p:spTree>
    <p:extLst>
      <p:ext uri="{BB962C8B-B14F-4D97-AF65-F5344CB8AC3E}">
        <p14:creationId xmlns:p14="http://schemas.microsoft.com/office/powerpoint/2010/main" val="590418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28"/>
        <p:cNvGrpSpPr/>
        <p:nvPr/>
      </p:nvGrpSpPr>
      <p:grpSpPr>
        <a:xfrm>
          <a:off x="0" y="0"/>
          <a:ext cx="0" cy="0"/>
          <a:chOff x="0" y="0"/>
          <a:chExt cx="0" cy="0"/>
        </a:xfrm>
      </p:grpSpPr>
      <p:sp>
        <p:nvSpPr>
          <p:cNvPr id="4529" name="Google Shape;4529;p629"/>
          <p:cNvSpPr/>
          <p:nvPr/>
        </p:nvSpPr>
        <p:spPr>
          <a:xfrm>
            <a:off x="76200" y="304800"/>
            <a:ext cx="2825750" cy="1184275"/>
          </a:xfrm>
          <a:prstGeom prst="rect">
            <a:avLst/>
          </a:prstGeom>
          <a:noFill/>
          <a:ln>
            <a:noFill/>
          </a:ln>
          <a:effectLst>
            <a:outerShdw blurRad="63500" dist="107763" dir="2700000" algn="ctr" rotWithShape="0">
              <a:schemeClr val="dk1">
                <a:alpha val="74901"/>
              </a:schemeClr>
            </a:outerShdw>
          </a:effectLst>
        </p:spPr>
        <p:txBody>
          <a:bodyPr spcFirstLastPara="1" wrap="square" lIns="90475" tIns="44450" rIns="90475" bIns="44450" anchor="t" anchorCtr="0">
            <a:noAutofit/>
          </a:bodyPr>
          <a:lstStyle/>
          <a:p>
            <a:pPr marL="0" marR="0" lvl="0" indent="0" algn="l" rtl="0">
              <a:spcBef>
                <a:spcPts val="0"/>
              </a:spcBef>
              <a:spcAft>
                <a:spcPts val="0"/>
              </a:spcAft>
              <a:buNone/>
            </a:pPr>
            <a:r>
              <a:rPr lang="en-US" sz="2400" b="1" dirty="0">
                <a:solidFill>
                  <a:srgbClr val="FFD34A"/>
                </a:solidFill>
                <a:latin typeface="Arial" panose="020B0604020202020204" pitchFamily="34" charset="0"/>
                <a:ea typeface="Times"/>
                <a:cs typeface="Arial" panose="020B0604020202020204" pitchFamily="34" charset="0"/>
                <a:sym typeface="Times"/>
              </a:rPr>
              <a:t> DRESSING</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2400" b="1" dirty="0">
                <a:solidFill>
                  <a:srgbClr val="FFD34A"/>
                </a:solidFill>
                <a:latin typeface="Arial" panose="020B0604020202020204" pitchFamily="34" charset="0"/>
                <a:ea typeface="Times"/>
                <a:cs typeface="Arial" panose="020B0604020202020204" pitchFamily="34" charset="0"/>
                <a:sym typeface="Times"/>
              </a:rPr>
              <a:t>        THE                                    </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2400" b="1" dirty="0">
                <a:solidFill>
                  <a:srgbClr val="FFD34A"/>
                </a:solidFill>
                <a:latin typeface="Arial" panose="020B0604020202020204" pitchFamily="34" charset="0"/>
                <a:ea typeface="Times"/>
                <a:cs typeface="Arial" panose="020B0604020202020204" pitchFamily="34" charset="0"/>
                <a:sym typeface="Times"/>
              </a:rPr>
              <a:t>   STAGE</a:t>
            </a:r>
            <a:endParaRPr b="1" dirty="0">
              <a:latin typeface="Arial" panose="020B0604020202020204" pitchFamily="34" charset="0"/>
              <a:cs typeface="Arial" panose="020B0604020202020204" pitchFamily="34" charset="0"/>
            </a:endParaRPr>
          </a:p>
        </p:txBody>
      </p:sp>
      <p:sp>
        <p:nvSpPr>
          <p:cNvPr id="4530" name="Google Shape;4530;p629"/>
          <p:cNvSpPr/>
          <p:nvPr/>
        </p:nvSpPr>
        <p:spPr>
          <a:xfrm>
            <a:off x="441325" y="166688"/>
            <a:ext cx="968375" cy="1373187"/>
          </a:xfrm>
          <a:prstGeom prst="rect">
            <a:avLst/>
          </a:prstGeom>
          <a:noFill/>
          <a:ln>
            <a:noFill/>
          </a:ln>
          <a:effectLst>
            <a:outerShdw blurRad="63500" dist="107763"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Noto Sans Symbols"/>
              <a:buNone/>
            </a:pPr>
            <a:endParaRPr sz="2400" b="1" dirty="0">
              <a:solidFill>
                <a:srgbClr val="FFFFFF"/>
              </a:solidFill>
              <a:latin typeface="Arial" panose="020B0604020202020204" pitchFamily="34" charset="0"/>
              <a:ea typeface="Times"/>
              <a:cs typeface="Arial" panose="020B0604020202020204" pitchFamily="34" charset="0"/>
              <a:sym typeface="Times"/>
            </a:endParaRPr>
          </a:p>
        </p:txBody>
      </p:sp>
      <p:cxnSp>
        <p:nvCxnSpPr>
          <p:cNvPr id="4531" name="Google Shape;4531;p629"/>
          <p:cNvCxnSpPr/>
          <p:nvPr/>
        </p:nvCxnSpPr>
        <p:spPr>
          <a:xfrm>
            <a:off x="4114800" y="1600200"/>
            <a:ext cx="1693863" cy="0"/>
          </a:xfrm>
          <a:prstGeom prst="straightConnector1">
            <a:avLst/>
          </a:prstGeom>
          <a:noFill/>
          <a:ln>
            <a:noFill/>
          </a:ln>
          <a:effectLst>
            <a:outerShdw blurRad="63500" dist="107763" dir="2700000" algn="ctr" rotWithShape="0">
              <a:schemeClr val="dk1">
                <a:alpha val="74901"/>
              </a:schemeClr>
            </a:outerShdw>
          </a:effectLst>
        </p:spPr>
      </p:cxnSp>
      <p:sp>
        <p:nvSpPr>
          <p:cNvPr id="4532" name="Google Shape;4532;p629"/>
          <p:cNvSpPr txBox="1"/>
          <p:nvPr/>
        </p:nvSpPr>
        <p:spPr>
          <a:xfrm>
            <a:off x="1770063" y="44450"/>
            <a:ext cx="2874962" cy="274638"/>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a:solidFill>
                  <a:srgbClr val="FFFFFF"/>
                </a:solidFill>
                <a:latin typeface="Comic Sans MS"/>
                <a:ea typeface="Comic Sans MS"/>
                <a:cs typeface="Comic Sans MS"/>
                <a:sym typeface="Comic Sans MS"/>
              </a:rPr>
              <a:t>民数记 32:49; 34:1</a:t>
            </a:r>
            <a:endParaRPr sz="1200" b="1">
              <a:solidFill>
                <a:srgbClr val="FFFFFF"/>
              </a:solidFill>
              <a:latin typeface="Comic Sans MS"/>
              <a:ea typeface="Comic Sans MS"/>
              <a:cs typeface="Comic Sans MS"/>
              <a:sym typeface="Comic Sans MS"/>
            </a:endParaRPr>
          </a:p>
        </p:txBody>
      </p:sp>
      <p:sp>
        <p:nvSpPr>
          <p:cNvPr id="4533" name="Google Shape;4533;p629"/>
          <p:cNvSpPr txBox="1"/>
          <p:nvPr/>
        </p:nvSpPr>
        <p:spPr>
          <a:xfrm>
            <a:off x="8720138" y="90488"/>
            <a:ext cx="260350" cy="3968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dirty="0">
                <a:solidFill>
                  <a:srgbClr val="FFA27C"/>
                </a:solidFill>
                <a:latin typeface="Comic Sans MS"/>
                <a:ea typeface="Comic Sans MS"/>
                <a:cs typeface="Comic Sans MS"/>
                <a:sym typeface="Comic Sans MS"/>
              </a:rPr>
              <a:t> </a:t>
            </a:r>
            <a:endParaRPr b="1" dirty="0">
              <a:latin typeface="Arial" panose="020B0604020202020204" pitchFamily="34" charset="0"/>
              <a:cs typeface="Arial" panose="020B0604020202020204" pitchFamily="34" charset="0"/>
            </a:endParaRPr>
          </a:p>
        </p:txBody>
      </p:sp>
      <p:sp>
        <p:nvSpPr>
          <p:cNvPr id="4534" name="Google Shape;4534;p629"/>
          <p:cNvSpPr/>
          <p:nvPr/>
        </p:nvSpPr>
        <p:spPr>
          <a:xfrm>
            <a:off x="8091488" y="6526213"/>
            <a:ext cx="339725" cy="244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dirty="0">
                <a:solidFill>
                  <a:srgbClr val="FFFFFF"/>
                </a:solidFill>
                <a:latin typeface="Comic Sans MS"/>
                <a:ea typeface="Comic Sans MS"/>
                <a:cs typeface="Comic Sans MS"/>
                <a:sym typeface="Comic Sans MS"/>
              </a:rPr>
              <a:t>24</a:t>
            </a:r>
            <a:endParaRPr b="1" dirty="0">
              <a:latin typeface="Arial" panose="020B0604020202020204" pitchFamily="34" charset="0"/>
              <a:cs typeface="Arial" panose="020B0604020202020204" pitchFamily="34" charset="0"/>
            </a:endParaRPr>
          </a:p>
        </p:txBody>
      </p:sp>
      <p:sp>
        <p:nvSpPr>
          <p:cNvPr id="4535" name="Google Shape;4535;p629"/>
          <p:cNvSpPr txBox="1"/>
          <p:nvPr/>
        </p:nvSpPr>
        <p:spPr>
          <a:xfrm>
            <a:off x="6994525" y="6284913"/>
            <a:ext cx="1631950" cy="27463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dirty="0">
                <a:solidFill>
                  <a:srgbClr val="FFFFFF"/>
                </a:solidFill>
                <a:latin typeface="Arial" panose="020B0604020202020204" pitchFamily="34" charset="0"/>
                <a:cs typeface="Arial" panose="020B0604020202020204" pitchFamily="34" charset="0"/>
                <a:sym typeface="Arial"/>
              </a:rPr>
              <a:t>Handbook pg. 26-29</a:t>
            </a:r>
            <a:endParaRPr b="1" dirty="0">
              <a:latin typeface="Arial" panose="020B0604020202020204" pitchFamily="34" charset="0"/>
              <a:cs typeface="Arial" panose="020B0604020202020204" pitchFamily="34" charset="0"/>
            </a:endParaRPr>
          </a:p>
        </p:txBody>
      </p:sp>
      <p:pic>
        <p:nvPicPr>
          <p:cNvPr id="4536" name="Google Shape;4536;p629" descr="Red Canyon6"/>
          <p:cNvPicPr preferRelativeResize="0"/>
          <p:nvPr/>
        </p:nvPicPr>
        <p:blipFill rotWithShape="1">
          <a:blip r:embed="rId3">
            <a:alphaModFix/>
          </a:blip>
          <a:srcRect/>
          <a:stretch/>
        </p:blipFill>
        <p:spPr>
          <a:xfrm>
            <a:off x="3663950" y="266700"/>
            <a:ext cx="5087938" cy="3816350"/>
          </a:xfrm>
          <a:prstGeom prst="rect">
            <a:avLst/>
          </a:prstGeom>
          <a:noFill/>
          <a:ln>
            <a:noFill/>
          </a:ln>
          <a:effectLst>
            <a:outerShdw blurRad="63500" dist="107763" dir="2700000" algn="ctr" rotWithShape="0">
              <a:schemeClr val="dk1">
                <a:alpha val="74901"/>
              </a:schemeClr>
            </a:outerShdw>
          </a:effectLst>
        </p:spPr>
      </p:pic>
      <p:pic>
        <p:nvPicPr>
          <p:cNvPr id="4537" name="Google Shape;4537;p629" descr="Nahal Zin from above, tb n062400 sr"/>
          <p:cNvPicPr preferRelativeResize="0"/>
          <p:nvPr/>
        </p:nvPicPr>
        <p:blipFill rotWithShape="1">
          <a:blip r:embed="rId4">
            <a:alphaModFix/>
          </a:blip>
          <a:srcRect/>
          <a:stretch/>
        </p:blipFill>
        <p:spPr>
          <a:xfrm>
            <a:off x="5572125" y="4225925"/>
            <a:ext cx="2632075" cy="1974850"/>
          </a:xfrm>
          <a:prstGeom prst="rect">
            <a:avLst/>
          </a:prstGeom>
          <a:noFill/>
          <a:ln>
            <a:noFill/>
          </a:ln>
          <a:effectLst>
            <a:outerShdw blurRad="63500" dist="107763" dir="2700000" algn="ctr" rotWithShape="0">
              <a:schemeClr val="dk1">
                <a:alpha val="74901"/>
              </a:schemeClr>
            </a:outerShdw>
          </a:effectLst>
        </p:spPr>
      </p:pic>
      <p:pic>
        <p:nvPicPr>
          <p:cNvPr id="4538" name="Google Shape;4538;p629" descr="Nahal Zin rugged mountains, 72-5tb"/>
          <p:cNvPicPr preferRelativeResize="0"/>
          <p:nvPr/>
        </p:nvPicPr>
        <p:blipFill rotWithShape="1">
          <a:blip r:embed="rId5">
            <a:alphaModFix/>
          </a:blip>
          <a:srcRect r="518" b="1036"/>
          <a:stretch/>
        </p:blipFill>
        <p:spPr>
          <a:xfrm>
            <a:off x="138113" y="268288"/>
            <a:ext cx="3208337" cy="2133600"/>
          </a:xfrm>
          <a:prstGeom prst="rect">
            <a:avLst/>
          </a:prstGeom>
          <a:noFill/>
          <a:ln>
            <a:noFill/>
          </a:ln>
          <a:effectLst>
            <a:outerShdw blurRad="63500" dist="107763" dir="2700000" algn="ctr" rotWithShape="0">
              <a:schemeClr val="dk1">
                <a:alpha val="74901"/>
              </a:schemeClr>
            </a:outerShdw>
          </a:effectLst>
        </p:spPr>
      </p:pic>
      <p:pic>
        <p:nvPicPr>
          <p:cNvPr id="4539" name="Google Shape;4539;p629" descr="Machtesh Gadol looking south, tb n121701"/>
          <p:cNvPicPr preferRelativeResize="0"/>
          <p:nvPr/>
        </p:nvPicPr>
        <p:blipFill rotWithShape="1">
          <a:blip r:embed="rId6">
            <a:alphaModFix/>
          </a:blip>
          <a:srcRect/>
          <a:stretch/>
        </p:blipFill>
        <p:spPr>
          <a:xfrm>
            <a:off x="868363" y="3178175"/>
            <a:ext cx="3970337" cy="2979738"/>
          </a:xfrm>
          <a:prstGeom prst="rect">
            <a:avLst/>
          </a:prstGeom>
          <a:noFill/>
          <a:ln>
            <a:noFill/>
          </a:ln>
          <a:effectLst>
            <a:outerShdw blurRad="63500" dist="107763" dir="2700000" algn="ctr" rotWithShape="0">
              <a:schemeClr val="dk1">
                <a:alpha val="74901"/>
              </a:schemeClr>
            </a:outerShdw>
          </a:effectLst>
        </p:spPr>
      </p:pic>
      <p:sp>
        <p:nvSpPr>
          <p:cNvPr id="4540" name="Google Shape;4540;p629"/>
          <p:cNvSpPr/>
          <p:nvPr/>
        </p:nvSpPr>
        <p:spPr>
          <a:xfrm>
            <a:off x="8177213" y="4403725"/>
            <a:ext cx="254000" cy="1158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Noto Sans Symbols"/>
              <a:buNone/>
            </a:pPr>
            <a:endParaRPr sz="2400" b="1" dirty="0">
              <a:solidFill>
                <a:srgbClr val="FFFFFF"/>
              </a:solidFill>
              <a:latin typeface="Arial" panose="020B0604020202020204" pitchFamily="34" charset="0"/>
              <a:ea typeface="Times"/>
              <a:cs typeface="Arial" panose="020B0604020202020204" pitchFamily="34" charset="0"/>
              <a:sym typeface="Times"/>
            </a:endParaRPr>
          </a:p>
        </p:txBody>
      </p:sp>
      <p:sp>
        <p:nvSpPr>
          <p:cNvPr id="4541" name="Google Shape;4541;p629"/>
          <p:cNvSpPr/>
          <p:nvPr/>
        </p:nvSpPr>
        <p:spPr>
          <a:xfrm>
            <a:off x="8121650" y="4356100"/>
            <a:ext cx="293688" cy="211138"/>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800" b="1" dirty="0">
                <a:solidFill>
                  <a:srgbClr val="000000"/>
                </a:solidFill>
                <a:latin typeface="Helvetica Neue"/>
                <a:ea typeface="Helvetica Neue"/>
                <a:cs typeface="Helvetica Neue"/>
                <a:sym typeface="Helvetica Neue"/>
              </a:rPr>
              <a:t>40</a:t>
            </a:r>
            <a:endParaRPr b="1" dirty="0">
              <a:latin typeface="Arial" panose="020B0604020202020204" pitchFamily="34" charset="0"/>
              <a:cs typeface="Arial" panose="020B0604020202020204" pitchFamily="34" charset="0"/>
            </a:endParaRPr>
          </a:p>
        </p:txBody>
      </p:sp>
      <p:sp>
        <p:nvSpPr>
          <p:cNvPr id="4542" name="Google Shape;4542;p629"/>
          <p:cNvSpPr/>
          <p:nvPr/>
        </p:nvSpPr>
        <p:spPr>
          <a:xfrm>
            <a:off x="7950200" y="3457575"/>
            <a:ext cx="730250" cy="336550"/>
          </a:xfrm>
          <a:prstGeom prst="roundRect">
            <a:avLst>
              <a:gd name="adj" fmla="val 16667"/>
            </a:avLst>
          </a:prstGeom>
          <a:solidFill>
            <a:srgbClr val="E7EC2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Noto Sans Symbols"/>
              <a:buNone/>
            </a:pPr>
            <a:endParaRPr sz="2400" b="1" dirty="0">
              <a:solidFill>
                <a:srgbClr val="FFFFFF"/>
              </a:solidFill>
              <a:latin typeface="Arial" panose="020B0604020202020204" pitchFamily="34" charset="0"/>
              <a:ea typeface="Times"/>
              <a:cs typeface="Arial" panose="020B0604020202020204" pitchFamily="34" charset="0"/>
              <a:sym typeface="Times"/>
            </a:endParaRPr>
          </a:p>
        </p:txBody>
      </p:sp>
      <p:sp>
        <p:nvSpPr>
          <p:cNvPr id="4543" name="Google Shape;4543;p629"/>
          <p:cNvSpPr/>
          <p:nvPr/>
        </p:nvSpPr>
        <p:spPr>
          <a:xfrm>
            <a:off x="7948613" y="3616325"/>
            <a:ext cx="952500" cy="1143000"/>
          </a:xfrm>
          <a:prstGeom prst="rect">
            <a:avLst/>
          </a:prstGeom>
          <a:solidFill>
            <a:srgbClr val="FFFF00"/>
          </a:solidFill>
          <a:ln w="381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Noto Sans Symbols"/>
              <a:buNone/>
            </a:pPr>
            <a:endParaRPr sz="2400" b="1" dirty="0">
              <a:solidFill>
                <a:srgbClr val="FFFFFF"/>
              </a:solidFill>
              <a:latin typeface="Arial" panose="020B0604020202020204" pitchFamily="34" charset="0"/>
              <a:ea typeface="Times"/>
              <a:cs typeface="Arial" panose="020B0604020202020204" pitchFamily="34" charset="0"/>
              <a:sym typeface="Times"/>
            </a:endParaRPr>
          </a:p>
        </p:txBody>
      </p:sp>
      <p:sp>
        <p:nvSpPr>
          <p:cNvPr id="4544" name="Google Shape;4544;p629"/>
          <p:cNvSpPr/>
          <p:nvPr/>
        </p:nvSpPr>
        <p:spPr>
          <a:xfrm>
            <a:off x="7969250" y="3486150"/>
            <a:ext cx="698500" cy="336550"/>
          </a:xfrm>
          <a:prstGeom prst="roundRect">
            <a:avLst>
              <a:gd name="adj" fmla="val 16667"/>
            </a:avLst>
          </a:pr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Noto Sans Symbols"/>
              <a:buNone/>
            </a:pPr>
            <a:endParaRPr sz="2400" b="1" dirty="0">
              <a:solidFill>
                <a:srgbClr val="FFFFFF"/>
              </a:solidFill>
              <a:latin typeface="Arial" panose="020B0604020202020204" pitchFamily="34" charset="0"/>
              <a:ea typeface="Times"/>
              <a:cs typeface="Arial" panose="020B0604020202020204" pitchFamily="34" charset="0"/>
              <a:sym typeface="Times"/>
            </a:endParaRPr>
          </a:p>
        </p:txBody>
      </p:sp>
      <p:cxnSp>
        <p:nvCxnSpPr>
          <p:cNvPr id="4545" name="Google Shape;4545;p629"/>
          <p:cNvCxnSpPr/>
          <p:nvPr/>
        </p:nvCxnSpPr>
        <p:spPr>
          <a:xfrm>
            <a:off x="7993063" y="3838575"/>
            <a:ext cx="850900" cy="0"/>
          </a:xfrm>
          <a:prstGeom prst="straightConnector1">
            <a:avLst/>
          </a:prstGeom>
          <a:noFill/>
          <a:ln w="12700" cap="flat" cmpd="sng">
            <a:solidFill>
              <a:srgbClr val="000000"/>
            </a:solidFill>
            <a:prstDash val="solid"/>
            <a:round/>
            <a:headEnd type="none" w="med" len="med"/>
            <a:tailEnd type="none" w="med" len="med"/>
          </a:ln>
        </p:spPr>
      </p:cxnSp>
      <p:cxnSp>
        <p:nvCxnSpPr>
          <p:cNvPr id="4546" name="Google Shape;4546;p629"/>
          <p:cNvCxnSpPr/>
          <p:nvPr/>
        </p:nvCxnSpPr>
        <p:spPr>
          <a:xfrm>
            <a:off x="7993063" y="4016375"/>
            <a:ext cx="850900" cy="0"/>
          </a:xfrm>
          <a:prstGeom prst="straightConnector1">
            <a:avLst/>
          </a:prstGeom>
          <a:noFill/>
          <a:ln w="12700" cap="flat" cmpd="sng">
            <a:solidFill>
              <a:srgbClr val="000000"/>
            </a:solidFill>
            <a:prstDash val="solid"/>
            <a:round/>
            <a:headEnd type="none" w="med" len="med"/>
            <a:tailEnd type="none" w="med" len="med"/>
          </a:ln>
        </p:spPr>
      </p:cxnSp>
      <p:cxnSp>
        <p:nvCxnSpPr>
          <p:cNvPr id="4547" name="Google Shape;4547;p629"/>
          <p:cNvCxnSpPr/>
          <p:nvPr/>
        </p:nvCxnSpPr>
        <p:spPr>
          <a:xfrm>
            <a:off x="7993063" y="4194175"/>
            <a:ext cx="850900" cy="0"/>
          </a:xfrm>
          <a:prstGeom prst="straightConnector1">
            <a:avLst/>
          </a:prstGeom>
          <a:noFill/>
          <a:ln w="12700" cap="flat" cmpd="sng">
            <a:solidFill>
              <a:srgbClr val="000000"/>
            </a:solidFill>
            <a:prstDash val="solid"/>
            <a:round/>
            <a:headEnd type="none" w="med" len="med"/>
            <a:tailEnd type="none" w="med" len="med"/>
          </a:ln>
        </p:spPr>
      </p:cxnSp>
      <p:cxnSp>
        <p:nvCxnSpPr>
          <p:cNvPr id="4548" name="Google Shape;4548;p629"/>
          <p:cNvCxnSpPr/>
          <p:nvPr/>
        </p:nvCxnSpPr>
        <p:spPr>
          <a:xfrm>
            <a:off x="7993063" y="4371975"/>
            <a:ext cx="850900" cy="0"/>
          </a:xfrm>
          <a:prstGeom prst="straightConnector1">
            <a:avLst/>
          </a:prstGeom>
          <a:noFill/>
          <a:ln w="12700" cap="flat" cmpd="sng">
            <a:solidFill>
              <a:srgbClr val="000000"/>
            </a:solidFill>
            <a:prstDash val="solid"/>
            <a:round/>
            <a:headEnd type="none" w="med" len="med"/>
            <a:tailEnd type="none" w="med" len="med"/>
          </a:ln>
        </p:spPr>
      </p:cxnSp>
      <p:cxnSp>
        <p:nvCxnSpPr>
          <p:cNvPr id="4549" name="Google Shape;4549;p629"/>
          <p:cNvCxnSpPr/>
          <p:nvPr/>
        </p:nvCxnSpPr>
        <p:spPr>
          <a:xfrm>
            <a:off x="8005763" y="4549775"/>
            <a:ext cx="850900" cy="0"/>
          </a:xfrm>
          <a:prstGeom prst="straightConnector1">
            <a:avLst/>
          </a:prstGeom>
          <a:noFill/>
          <a:ln w="12700" cap="flat" cmpd="sng">
            <a:solidFill>
              <a:srgbClr val="000000"/>
            </a:solidFill>
            <a:prstDash val="solid"/>
            <a:round/>
            <a:headEnd type="none" w="med" len="med"/>
            <a:tailEnd type="none" w="med" len="med"/>
          </a:ln>
        </p:spPr>
      </p:cxnSp>
      <p:sp>
        <p:nvSpPr>
          <p:cNvPr id="4550" name="Google Shape;4550;p629"/>
          <p:cNvSpPr/>
          <p:nvPr/>
        </p:nvSpPr>
        <p:spPr>
          <a:xfrm>
            <a:off x="8007350" y="3429000"/>
            <a:ext cx="593725" cy="225425"/>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900" b="1" dirty="0">
                <a:solidFill>
                  <a:srgbClr val="000000"/>
                </a:solidFill>
                <a:latin typeface="Arial" panose="020B0604020202020204" pitchFamily="34" charset="0"/>
                <a:cs typeface="Arial" panose="020B0604020202020204" pitchFamily="34" charset="0"/>
                <a:sym typeface="Arial"/>
              </a:rPr>
              <a:t>MOSES</a:t>
            </a:r>
            <a:endParaRPr b="1" dirty="0">
              <a:latin typeface="Arial" panose="020B0604020202020204" pitchFamily="34" charset="0"/>
              <a:cs typeface="Arial" panose="020B0604020202020204" pitchFamily="34" charset="0"/>
            </a:endParaRPr>
          </a:p>
        </p:txBody>
      </p:sp>
      <p:sp>
        <p:nvSpPr>
          <p:cNvPr id="4551" name="Google Shape;4551;p629"/>
          <p:cNvSpPr/>
          <p:nvPr/>
        </p:nvSpPr>
        <p:spPr>
          <a:xfrm>
            <a:off x="8156575" y="3841750"/>
            <a:ext cx="454025" cy="225425"/>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900" b="1" dirty="0">
                <a:solidFill>
                  <a:srgbClr val="000000"/>
                </a:solidFill>
                <a:latin typeface="Helvetica Neue"/>
                <a:ea typeface="Helvetica Neue"/>
                <a:cs typeface="Helvetica Neue"/>
                <a:sym typeface="Helvetica Neue"/>
              </a:rPr>
              <a:t>Sinai</a:t>
            </a:r>
            <a:endParaRPr b="1" dirty="0">
              <a:latin typeface="Arial" panose="020B0604020202020204" pitchFamily="34" charset="0"/>
              <a:cs typeface="Arial" panose="020B0604020202020204" pitchFamily="34" charset="0"/>
            </a:endParaRPr>
          </a:p>
        </p:txBody>
      </p:sp>
      <p:sp>
        <p:nvSpPr>
          <p:cNvPr id="4552" name="Google Shape;4552;p629"/>
          <p:cNvSpPr/>
          <p:nvPr/>
        </p:nvSpPr>
        <p:spPr>
          <a:xfrm>
            <a:off x="8075613" y="4025900"/>
            <a:ext cx="644525" cy="225425"/>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900" b="1" dirty="0">
                <a:solidFill>
                  <a:srgbClr val="000000"/>
                </a:solidFill>
                <a:latin typeface="Helvetica Neue"/>
                <a:ea typeface="Helvetica Neue"/>
                <a:cs typeface="Helvetica Neue"/>
                <a:sym typeface="Helvetica Neue"/>
              </a:rPr>
              <a:t>M - C - C</a:t>
            </a:r>
            <a:endParaRPr b="1" dirty="0">
              <a:latin typeface="Arial" panose="020B0604020202020204" pitchFamily="34" charset="0"/>
              <a:cs typeface="Arial" panose="020B0604020202020204" pitchFamily="34" charset="0"/>
            </a:endParaRPr>
          </a:p>
        </p:txBody>
      </p:sp>
      <p:sp>
        <p:nvSpPr>
          <p:cNvPr id="4553" name="Google Shape;4553;p629"/>
          <p:cNvSpPr/>
          <p:nvPr/>
        </p:nvSpPr>
        <p:spPr>
          <a:xfrm>
            <a:off x="7912100" y="4197350"/>
            <a:ext cx="1012825" cy="225425"/>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900" b="1" dirty="0">
                <a:solidFill>
                  <a:srgbClr val="000000"/>
                </a:solidFill>
                <a:latin typeface="Helvetica Neue"/>
                <a:ea typeface="Helvetica Neue"/>
                <a:cs typeface="Helvetica Neue"/>
                <a:sym typeface="Helvetica Neue"/>
              </a:rPr>
              <a:t>Kadesh Barnea</a:t>
            </a:r>
            <a:endParaRPr b="1" dirty="0">
              <a:latin typeface="Arial" panose="020B0604020202020204" pitchFamily="34" charset="0"/>
              <a:cs typeface="Arial" panose="020B0604020202020204" pitchFamily="34" charset="0"/>
            </a:endParaRPr>
          </a:p>
        </p:txBody>
      </p:sp>
      <p:sp>
        <p:nvSpPr>
          <p:cNvPr id="4554" name="Google Shape;4554;p629"/>
          <p:cNvSpPr/>
          <p:nvPr/>
        </p:nvSpPr>
        <p:spPr>
          <a:xfrm>
            <a:off x="8267700" y="4381500"/>
            <a:ext cx="307975" cy="225425"/>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900" b="1" dirty="0">
                <a:solidFill>
                  <a:srgbClr val="000000"/>
                </a:solidFill>
                <a:latin typeface="Helvetica Neue"/>
                <a:ea typeface="Helvetica Neue"/>
                <a:cs typeface="Helvetica Neue"/>
                <a:sym typeface="Helvetica Neue"/>
              </a:rPr>
              <a:t>40</a:t>
            </a:r>
            <a:endParaRPr b="1" dirty="0">
              <a:latin typeface="Arial" panose="020B0604020202020204" pitchFamily="34" charset="0"/>
              <a:cs typeface="Arial" panose="020B0604020202020204" pitchFamily="34" charset="0"/>
            </a:endParaRPr>
          </a:p>
        </p:txBody>
      </p:sp>
      <p:cxnSp>
        <p:nvCxnSpPr>
          <p:cNvPr id="4555" name="Google Shape;4555;p629"/>
          <p:cNvCxnSpPr/>
          <p:nvPr/>
        </p:nvCxnSpPr>
        <p:spPr>
          <a:xfrm>
            <a:off x="7986713" y="4727575"/>
            <a:ext cx="863600" cy="0"/>
          </a:xfrm>
          <a:prstGeom prst="straightConnector1">
            <a:avLst/>
          </a:prstGeom>
          <a:noFill/>
          <a:ln w="12700" cap="flat" cmpd="sng">
            <a:solidFill>
              <a:srgbClr val="000000"/>
            </a:solidFill>
            <a:prstDash val="solid"/>
            <a:round/>
            <a:headEnd type="none" w="med" len="med"/>
            <a:tailEnd type="none" w="med" len="med"/>
          </a:ln>
        </p:spPr>
      </p:cxnSp>
      <p:sp>
        <p:nvSpPr>
          <p:cNvPr id="4556" name="Google Shape;4556;p629"/>
          <p:cNvSpPr/>
          <p:nvPr/>
        </p:nvSpPr>
        <p:spPr>
          <a:xfrm>
            <a:off x="8120063" y="3670300"/>
            <a:ext cx="593725" cy="225425"/>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900" b="1" dirty="0">
                <a:solidFill>
                  <a:srgbClr val="000000"/>
                </a:solidFill>
                <a:latin typeface="Helvetica Neue"/>
                <a:ea typeface="Helvetica Neue"/>
                <a:cs typeface="Helvetica Neue"/>
                <a:sym typeface="Helvetica Neue"/>
              </a:rPr>
              <a:t>Exodus</a:t>
            </a:r>
            <a:endParaRPr b="1" dirty="0">
              <a:latin typeface="Arial" panose="020B0604020202020204" pitchFamily="34" charset="0"/>
              <a:cs typeface="Arial" panose="020B0604020202020204" pitchFamily="34" charset="0"/>
            </a:endParaRPr>
          </a:p>
        </p:txBody>
      </p:sp>
      <p:pic>
        <p:nvPicPr>
          <p:cNvPr id="4557" name="Google Shape;4557;p629" descr="Machtesh Gadol looking southeast, tb n121701"/>
          <p:cNvPicPr preferRelativeResize="0"/>
          <p:nvPr/>
        </p:nvPicPr>
        <p:blipFill rotWithShape="1">
          <a:blip r:embed="rId7">
            <a:alphaModFix/>
          </a:blip>
          <a:srcRect/>
          <a:stretch/>
        </p:blipFill>
        <p:spPr>
          <a:xfrm>
            <a:off x="2943225" y="868363"/>
            <a:ext cx="2633663" cy="1976437"/>
          </a:xfrm>
          <a:prstGeom prst="rect">
            <a:avLst/>
          </a:prstGeom>
          <a:noFill/>
          <a:ln>
            <a:noFill/>
          </a:ln>
          <a:effectLst>
            <a:outerShdw blurRad="63500" dist="107763" dir="2700000" algn="ctr" rotWithShape="0">
              <a:schemeClr val="dk1">
                <a:alpha val="74901"/>
              </a:schemeClr>
            </a:outerShdw>
          </a:effectLst>
        </p:spPr>
      </p:pic>
      <p:pic>
        <p:nvPicPr>
          <p:cNvPr id="4558" name="Google Shape;4558;p629" descr="Machtesh Ramon from north2, df 111001"/>
          <p:cNvPicPr preferRelativeResize="0"/>
          <p:nvPr/>
        </p:nvPicPr>
        <p:blipFill rotWithShape="1">
          <a:blip r:embed="rId8">
            <a:alphaModFix/>
          </a:blip>
          <a:srcRect/>
          <a:stretch/>
        </p:blipFill>
        <p:spPr>
          <a:xfrm>
            <a:off x="2432050" y="2095500"/>
            <a:ext cx="2806700" cy="1879600"/>
          </a:xfrm>
          <a:prstGeom prst="rect">
            <a:avLst/>
          </a:prstGeom>
          <a:noFill/>
          <a:ln>
            <a:noFill/>
          </a:ln>
          <a:effectLst>
            <a:outerShdw blurRad="63500" dist="107763" dir="2700000" algn="ctr" rotWithShape="0">
              <a:schemeClr val="dk1">
                <a:alpha val="74901"/>
              </a:schemeClr>
            </a:outerShdw>
          </a:effectLst>
        </p:spPr>
      </p:pic>
      <p:pic>
        <p:nvPicPr>
          <p:cNvPr id="4559" name="Google Shape;4559;p629" descr="Solomon's Pillars, df 101101"/>
          <p:cNvPicPr preferRelativeResize="0"/>
          <p:nvPr/>
        </p:nvPicPr>
        <p:blipFill rotWithShape="1">
          <a:blip r:embed="rId9">
            <a:alphaModFix/>
          </a:blip>
          <a:srcRect/>
          <a:stretch/>
        </p:blipFill>
        <p:spPr>
          <a:xfrm>
            <a:off x="560388" y="2144713"/>
            <a:ext cx="2030412" cy="1611312"/>
          </a:xfrm>
          <a:prstGeom prst="rect">
            <a:avLst/>
          </a:prstGeom>
          <a:noFill/>
          <a:ln>
            <a:noFill/>
          </a:ln>
          <a:effectLst>
            <a:outerShdw blurRad="63500" dist="89803" dir="2700000" algn="ctr" rotWithShape="0">
              <a:schemeClr val="dk1">
                <a:alpha val="74901"/>
              </a:schemeClr>
            </a:outerShdw>
          </a:effectLst>
        </p:spPr>
      </p:pic>
      <p:pic>
        <p:nvPicPr>
          <p:cNvPr id="4560" name="Google Shape;4560;p629" descr="Machtesh Qatan from east2, tb n112500 sr"/>
          <p:cNvPicPr preferRelativeResize="0"/>
          <p:nvPr/>
        </p:nvPicPr>
        <p:blipFill rotWithShape="1">
          <a:blip r:embed="rId10">
            <a:alphaModFix/>
          </a:blip>
          <a:srcRect/>
          <a:stretch/>
        </p:blipFill>
        <p:spPr>
          <a:xfrm>
            <a:off x="4117975" y="3824288"/>
            <a:ext cx="2162175" cy="1620837"/>
          </a:xfrm>
          <a:prstGeom prst="rect">
            <a:avLst/>
          </a:prstGeom>
          <a:noFill/>
          <a:ln>
            <a:noFill/>
          </a:ln>
          <a:effectLst>
            <a:outerShdw blurRad="63500" dist="89803" dir="2700000" algn="ctr" rotWithShape="0">
              <a:schemeClr val="dk1">
                <a:alpha val="74901"/>
              </a:schemeClr>
            </a:outerShdw>
          </a:effectLst>
        </p:spPr>
      </p:pic>
      <p:sp>
        <p:nvSpPr>
          <p:cNvPr id="4561" name="Google Shape;4561;p629"/>
          <p:cNvSpPr txBox="1"/>
          <p:nvPr/>
        </p:nvSpPr>
        <p:spPr>
          <a:xfrm>
            <a:off x="1187450" y="1228725"/>
            <a:ext cx="6121400" cy="3324225"/>
          </a:xfrm>
          <a:prstGeom prst="rect">
            <a:avLst/>
          </a:prstGeom>
          <a:noFill/>
          <a:ln>
            <a:noFill/>
          </a:ln>
          <a:effectLst>
            <a:outerShdw blurRad="63500" dist="89803"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10600" b="1">
                <a:solidFill>
                  <a:srgbClr val="FFEA18"/>
                </a:solidFill>
                <a:latin typeface="Comic Sans MS"/>
                <a:ea typeface="Comic Sans MS"/>
                <a:cs typeface="Comic Sans MS"/>
                <a:sym typeface="Comic Sans MS"/>
              </a:rPr>
              <a:t>四十年？在这里？</a:t>
            </a:r>
            <a:endParaRPr sz="10600" b="1">
              <a:solidFill>
                <a:srgbClr val="FFEA18"/>
              </a:solidFill>
              <a:latin typeface="Comic Sans MS"/>
              <a:ea typeface="Comic Sans MS"/>
              <a:cs typeface="Comic Sans MS"/>
              <a:sym typeface="Comic Sans MS"/>
            </a:endParaRPr>
          </a:p>
        </p:txBody>
      </p:sp>
      <p:sp>
        <p:nvSpPr>
          <p:cNvPr id="4562" name="Google Shape;4562;p629"/>
          <p:cNvSpPr txBox="1">
            <a:spLocks noGrp="1"/>
          </p:cNvSpPr>
          <p:nvPr>
            <p:ph type="title"/>
          </p:nvPr>
        </p:nvSpPr>
        <p:spPr>
          <a:xfrm>
            <a:off x="0" y="6096000"/>
            <a:ext cx="9144000" cy="762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b="1" u="none" strike="noStrike" cap="none" dirty="0" err="1">
                <a:solidFill>
                  <a:schemeClr val="lt2"/>
                </a:solidFill>
                <a:latin typeface="Arial" panose="020B0604020202020204" pitchFamily="34" charset="0"/>
                <a:ea typeface="Times"/>
                <a:cs typeface="Arial" panose="020B0604020202020204" pitchFamily="34" charset="0"/>
                <a:sym typeface="Times"/>
              </a:rPr>
              <a:t>神的惩戒</a:t>
            </a:r>
            <a:endParaRPr b="1" dirty="0">
              <a:latin typeface="Arial" panose="020B0604020202020204" pitchFamily="34" charset="0"/>
              <a:cs typeface="Arial" panose="020B060402020202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39"/>
                                        </p:tgtEl>
                                        <p:attrNameLst>
                                          <p:attrName>style.visibility</p:attrName>
                                        </p:attrNameLst>
                                      </p:cBhvr>
                                      <p:to>
                                        <p:strVal val="visible"/>
                                      </p:to>
                                    </p:set>
                                    <p:animEffect transition="in" filter="fade">
                                      <p:cBhvr>
                                        <p:cTn id="7" dur="500"/>
                                        <p:tgtEl>
                                          <p:spTgt spid="453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537"/>
                                        </p:tgtEl>
                                        <p:attrNameLst>
                                          <p:attrName>style.visibility</p:attrName>
                                        </p:attrNameLst>
                                      </p:cBhvr>
                                      <p:to>
                                        <p:strVal val="visible"/>
                                      </p:to>
                                    </p:set>
                                    <p:animEffect transition="in" filter="fade">
                                      <p:cBhvr>
                                        <p:cTn id="11" dur="500"/>
                                        <p:tgtEl>
                                          <p:spTgt spid="453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538"/>
                                        </p:tgtEl>
                                        <p:attrNameLst>
                                          <p:attrName>style.visibility</p:attrName>
                                        </p:attrNameLst>
                                      </p:cBhvr>
                                      <p:to>
                                        <p:strVal val="visible"/>
                                      </p:to>
                                    </p:set>
                                    <p:animEffect transition="in" filter="fade">
                                      <p:cBhvr>
                                        <p:cTn id="15" dur="500"/>
                                        <p:tgtEl>
                                          <p:spTgt spid="45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536"/>
                                        </p:tgtEl>
                                        <p:attrNameLst>
                                          <p:attrName>style.visibility</p:attrName>
                                        </p:attrNameLst>
                                      </p:cBhvr>
                                      <p:to>
                                        <p:strVal val="visible"/>
                                      </p:to>
                                    </p:set>
                                    <p:animEffect transition="in" filter="fade">
                                      <p:cBhvr>
                                        <p:cTn id="19" dur="500"/>
                                        <p:tgtEl>
                                          <p:spTgt spid="453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557"/>
                                        </p:tgtEl>
                                        <p:attrNameLst>
                                          <p:attrName>style.visibility</p:attrName>
                                        </p:attrNameLst>
                                      </p:cBhvr>
                                      <p:to>
                                        <p:strVal val="visible"/>
                                      </p:to>
                                    </p:set>
                                    <p:animEffect transition="in" filter="fade">
                                      <p:cBhvr>
                                        <p:cTn id="23" dur="500"/>
                                        <p:tgtEl>
                                          <p:spTgt spid="455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560"/>
                                        </p:tgtEl>
                                        <p:attrNameLst>
                                          <p:attrName>style.visibility</p:attrName>
                                        </p:attrNameLst>
                                      </p:cBhvr>
                                      <p:to>
                                        <p:strVal val="visible"/>
                                      </p:to>
                                    </p:set>
                                    <p:animEffect transition="in" filter="fade">
                                      <p:cBhvr>
                                        <p:cTn id="27" dur="500"/>
                                        <p:tgtEl>
                                          <p:spTgt spid="456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559"/>
                                        </p:tgtEl>
                                        <p:attrNameLst>
                                          <p:attrName>style.visibility</p:attrName>
                                        </p:attrNameLst>
                                      </p:cBhvr>
                                      <p:to>
                                        <p:strVal val="visible"/>
                                      </p:to>
                                    </p:set>
                                    <p:animEffect transition="in" filter="fade">
                                      <p:cBhvr>
                                        <p:cTn id="31" dur="500"/>
                                        <p:tgtEl>
                                          <p:spTgt spid="455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558"/>
                                        </p:tgtEl>
                                        <p:attrNameLst>
                                          <p:attrName>style.visibility</p:attrName>
                                        </p:attrNameLst>
                                      </p:cBhvr>
                                      <p:to>
                                        <p:strVal val="visible"/>
                                      </p:to>
                                    </p:set>
                                    <p:animEffect transition="in" filter="fade">
                                      <p:cBhvr>
                                        <p:cTn id="35" dur="500"/>
                                        <p:tgtEl>
                                          <p:spTgt spid="4558"/>
                                        </p:tgtEl>
                                      </p:cBhvr>
                                    </p:animEffect>
                                  </p:childTnLst>
                                </p:cTn>
                              </p:par>
                            </p:childTnLst>
                          </p:cTn>
                        </p:par>
                        <p:par>
                          <p:cTn id="36" fill="hold">
                            <p:stCondLst>
                              <p:cond delay="4000"/>
                            </p:stCondLst>
                            <p:childTnLst>
                              <p:par>
                                <p:cTn id="37" presetID="23" presetClass="entr" presetSubtype="16" fill="hold" nodeType="afterEffect">
                                  <p:stCondLst>
                                    <p:cond delay="0"/>
                                  </p:stCondLst>
                                  <p:childTnLst>
                                    <p:set>
                                      <p:cBhvr>
                                        <p:cTn id="38" dur="1" fill="hold">
                                          <p:stCondLst>
                                            <p:cond delay="0"/>
                                          </p:stCondLst>
                                        </p:cTn>
                                        <p:tgtEl>
                                          <p:spTgt spid="4561"/>
                                        </p:tgtEl>
                                        <p:attrNameLst>
                                          <p:attrName>style.visibility</p:attrName>
                                        </p:attrNameLst>
                                      </p:cBhvr>
                                      <p:to>
                                        <p:strVal val="visible"/>
                                      </p:to>
                                    </p:set>
                                    <p:anim calcmode="lin" valueType="num">
                                      <p:cBhvr additive="base">
                                        <p:cTn id="39" dur="500"/>
                                        <p:tgtEl>
                                          <p:spTgt spid="4561"/>
                                        </p:tgtEl>
                                        <p:attrNameLst>
                                          <p:attrName>ppt_w</p:attrName>
                                        </p:attrNameLst>
                                      </p:cBhvr>
                                      <p:tavLst>
                                        <p:tav tm="0">
                                          <p:val>
                                            <p:strVal val="0"/>
                                          </p:val>
                                        </p:tav>
                                        <p:tav tm="100000">
                                          <p:val>
                                            <p:strVal val="#ppt_w"/>
                                          </p:val>
                                        </p:tav>
                                      </p:tavLst>
                                    </p:anim>
                                    <p:anim calcmode="lin" valueType="num">
                                      <p:cBhvr additive="base">
                                        <p:cTn id="40" dur="500"/>
                                        <p:tgtEl>
                                          <p:spTgt spid="456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5994400"/>
          </a:xfrm>
          <a:prstGeom prst="rect">
            <a:avLst/>
          </a:prstGeom>
        </p:spPr>
      </p:pic>
      <p:sp>
        <p:nvSpPr>
          <p:cNvPr id="5" name="Rectangle 2"/>
          <p:cNvSpPr txBox="1">
            <a:spLocks noChangeArrowheads="1"/>
          </p:cNvSpPr>
          <p:nvPr/>
        </p:nvSpPr>
        <p:spPr bwMode="auto">
          <a:xfrm>
            <a:off x="1" y="225778"/>
            <a:ext cx="4783666" cy="1397000"/>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兄弟复仇</a:t>
            </a:r>
            <a:r>
              <a:rPr kumimoji="0" lang="zh-CN" alt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 </a:t>
            </a:r>
            <a:endParaRPr kumimoji="0" lang="en-US" altLang="zh-CN"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en-US" sz="3600" b="1" kern="1200" dirty="0" err="1">
                <a:solidFill>
                  <a:srgbClr val="FFFFFF"/>
                </a:solidFill>
                <a:effectLst>
                  <a:glow rad="127000">
                    <a:srgbClr val="000000"/>
                  </a:glow>
                </a:effectLst>
                <a:latin typeface="Arial" panose="020B0604020202020204" pitchFamily="34" charset="0"/>
                <a:ea typeface="ＭＳ Ｐゴシック" charset="0"/>
                <a:cs typeface="ＭＳ Ｐゴシック" charset="0"/>
              </a:rPr>
              <a:t>创世纪</a:t>
            </a: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 33:18–34:31</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zh-CN" altLang="en-US" dirty="0">
                <a:effectLst>
                  <a:glow rad="127000">
                    <a:schemeClr val="tx1"/>
                  </a:glow>
                </a:effectLst>
                <a:ea typeface="ＭＳ Ｐゴシック" charset="0"/>
                <a:cs typeface="ＭＳ Ｐゴシック" charset="0"/>
              </a:rPr>
              <a:t>底拿在示剑受侵犯</a:t>
            </a:r>
            <a:endParaRPr lang="en-US"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16692914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179298" y="0"/>
            <a:ext cx="8964702" cy="6083300"/>
            <a:chOff x="179298" y="0"/>
            <a:chExt cx="8964702" cy="6083300"/>
          </a:xfrm>
        </p:grpSpPr>
        <p:pic>
          <p:nvPicPr>
            <p:cNvPr id="6" name="Picture 5"/>
            <p:cNvPicPr>
              <a:picLocks noChangeAspect="1"/>
            </p:cNvPicPr>
            <p:nvPr/>
          </p:nvPicPr>
          <p:blipFill>
            <a:blip r:embed="rId3"/>
            <a:stretch>
              <a:fillRect/>
            </a:stretch>
          </p:blipFill>
          <p:spPr>
            <a:xfrm>
              <a:off x="1041400" y="0"/>
              <a:ext cx="8102600" cy="6083300"/>
            </a:xfrm>
            <a:prstGeom prst="rect">
              <a:avLst/>
            </a:prstGeom>
          </p:spPr>
        </p:pic>
        <p:sp>
          <p:nvSpPr>
            <p:cNvPr id="2" name="Oval 1"/>
            <p:cNvSpPr/>
            <p:nvPr/>
          </p:nvSpPr>
          <p:spPr bwMode="auto">
            <a:xfrm>
              <a:off x="179298" y="582710"/>
              <a:ext cx="5139765" cy="652255"/>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pitchFamily="-112" charset="0"/>
                <a:ea typeface="ＭＳ Ｐゴシック" charset="0"/>
                <a:cs typeface="Arial" panose="020B0604020202020204" pitchFamily="34" charset="0"/>
              </a:endParaRPr>
            </a:p>
          </p:txBody>
        </p:sp>
      </p:grpSp>
      <p:sp>
        <p:nvSpPr>
          <p:cNvPr id="900098" name="Rectangle 2"/>
          <p:cNvSpPr>
            <a:spLocks noGrp="1" noChangeArrowheads="1"/>
          </p:cNvSpPr>
          <p:nvPr>
            <p:ph type="ctrTitle"/>
          </p:nvPr>
        </p:nvSpPr>
        <p:spPr>
          <a:xfrm>
            <a:off x="0" y="5722472"/>
            <a:ext cx="9144000" cy="1135092"/>
          </a:xfrm>
          <a:solidFill>
            <a:srgbClr val="000000"/>
          </a:solidFill>
          <a:effectLst>
            <a:outerShdw blurRad="63500" dist="35921" dir="2700000" algn="ctr" rotWithShape="0">
              <a:schemeClr val="tx2">
                <a:alpha val="74998"/>
              </a:schemeClr>
            </a:outerShdw>
          </a:effectLst>
        </p:spPr>
        <p:txBody>
          <a:bodyPr/>
          <a:lstStyle/>
          <a:p>
            <a:pPr>
              <a:defRPr/>
            </a:pPr>
            <a:r>
              <a:rPr lang="zh-CN" altLang="en-US" dirty="0">
                <a:effectLst>
                  <a:glow rad="127000">
                    <a:schemeClr val="tx1"/>
                  </a:glow>
                </a:effectLst>
                <a:ea typeface="ＭＳ Ｐゴシック" charset="0"/>
                <a:cs typeface="ＭＳ Ｐゴシック" charset="0"/>
              </a:rPr>
              <a:t>底拿在示剑受侵犯</a:t>
            </a:r>
            <a:endParaRPr lang="en-US" dirty="0">
              <a:effectLst>
                <a:glow rad="127000">
                  <a:schemeClr val="tx1"/>
                </a:glow>
              </a:effectLst>
              <a:ea typeface="ＭＳ Ｐゴシック" charset="0"/>
              <a:cs typeface="ＭＳ Ｐゴシック" charset="0"/>
            </a:endParaRPr>
          </a:p>
        </p:txBody>
      </p:sp>
      <p:sp>
        <p:nvSpPr>
          <p:cNvPr id="7" name="Subtitle 2"/>
          <p:cNvSpPr>
            <a:spLocks noGrp="1"/>
          </p:cNvSpPr>
          <p:nvPr>
            <p:ph type="subTitle" idx="1"/>
          </p:nvPr>
        </p:nvSpPr>
        <p:spPr>
          <a:xfrm>
            <a:off x="0" y="4682571"/>
            <a:ext cx="3316941" cy="609600"/>
          </a:xfrm>
          <a:solidFill>
            <a:srgbClr val="FFFFFF"/>
          </a:solidFill>
        </p:spPr>
        <p:txBody>
          <a:bodyPr/>
          <a:lstStyle/>
          <a:p>
            <a:pPr algn="r"/>
            <a:r>
              <a:rPr lang="en-US" dirty="0">
                <a:solidFill>
                  <a:schemeClr val="tx1"/>
                </a:solidFill>
                <a:effectLst/>
              </a:rPr>
              <a:t>创世纪</a:t>
            </a:r>
            <a:r>
              <a:rPr lang="en-US" altLang="zh-CN" dirty="0">
                <a:solidFill>
                  <a:schemeClr val="tx1"/>
                </a:solidFill>
                <a:effectLst/>
              </a:rPr>
              <a:t>34</a:t>
            </a:r>
            <a:endParaRPr lang="en-US" dirty="0">
              <a:solidFill>
                <a:schemeClr val="tx1"/>
              </a:solidFill>
              <a:effectLst/>
            </a:endParaRPr>
          </a:p>
        </p:txBody>
      </p:sp>
      <p:sp>
        <p:nvSpPr>
          <p:cNvPr id="5" name="Rectangle 2"/>
          <p:cNvSpPr txBox="1">
            <a:spLocks noChangeArrowheads="1"/>
          </p:cNvSpPr>
          <p:nvPr/>
        </p:nvSpPr>
        <p:spPr bwMode="auto">
          <a:xfrm>
            <a:off x="268941" y="508831"/>
            <a:ext cx="4722159" cy="3316111"/>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err="1">
                <a:ln>
                  <a:noFill/>
                </a:ln>
                <a:solidFill>
                  <a:srgbClr val="000000"/>
                </a:solidFill>
                <a:effectLst/>
                <a:uLnTx/>
                <a:uFillTx/>
                <a:latin typeface="Mistral"/>
                <a:ea typeface="ＭＳ Ｐゴシック" charset="0"/>
                <a:cs typeface="Mistral"/>
              </a:rPr>
              <a:t>我们在教会不讨论这件事</a:t>
            </a:r>
            <a:endParaRPr kumimoji="0" lang="en-US" sz="8800" b="1" i="0" u="none" strike="noStrike" kern="1200" cap="none" spc="0" normalizeH="0" baseline="0" noProof="0" dirty="0">
              <a:ln>
                <a:noFill/>
              </a:ln>
              <a:solidFill>
                <a:srgbClr val="000000"/>
              </a:solidFill>
              <a:effectLst/>
              <a:uLnTx/>
              <a:uFillTx/>
              <a:latin typeface="Mistral"/>
              <a:ea typeface="ＭＳ Ｐゴシック" charset="0"/>
              <a:cs typeface="Mistral"/>
            </a:endParaRPr>
          </a:p>
        </p:txBody>
      </p:sp>
    </p:spTree>
    <p:extLst>
      <p:ext uri="{BB962C8B-B14F-4D97-AF65-F5344CB8AC3E}">
        <p14:creationId xmlns:p14="http://schemas.microsoft.com/office/powerpoint/2010/main" val="11398138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zh-CN" altLang="en-US" sz="8800" dirty="0">
                <a:solidFill>
                  <a:schemeClr val="bg1"/>
                </a:solidFill>
                <a:ea typeface="Osaka" charset="0"/>
                <a:cs typeface="Arial" panose="020B0604020202020204" pitchFamily="34" charset="0"/>
              </a:rPr>
              <a:t>创世记</a:t>
            </a:r>
            <a:r>
              <a:rPr lang="en-US" sz="8800" dirty="0">
                <a:solidFill>
                  <a:schemeClr val="bg1"/>
                </a:solidFill>
                <a:ea typeface="Osaka" charset="0"/>
                <a:cs typeface="Arial" panose="020B0604020202020204" pitchFamily="34" charset="0"/>
              </a:rPr>
              <a:t> </a:t>
            </a:r>
            <a:r>
              <a:rPr lang="en-US" sz="8800" dirty="0">
                <a:ea typeface="Osaka" charset="0"/>
                <a:cs typeface="Arial" panose="020B0604020202020204" pitchFamily="34" charset="0"/>
              </a:rPr>
              <a:t>37</a:t>
            </a:r>
            <a:endParaRPr lang="en-US" sz="8800" dirty="0">
              <a:solidFill>
                <a:schemeClr val="bg1"/>
              </a:solidFill>
              <a:ea typeface="Osaka" charset="0"/>
              <a:cs typeface="Arial" panose="020B0604020202020204" pitchFamily="34" charset="0"/>
            </a:endParaRPr>
          </a:p>
        </p:txBody>
      </p:sp>
    </p:spTree>
    <p:extLst>
      <p:ext uri="{BB962C8B-B14F-4D97-AF65-F5344CB8AC3E}">
        <p14:creationId xmlns:p14="http://schemas.microsoft.com/office/powerpoint/2010/main" val="20633625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866" name="Rectangle 2"/>
          <p:cNvSpPr>
            <a:spLocks noGrp="1" noChangeArrowheads="1"/>
          </p:cNvSpPr>
          <p:nvPr>
            <p:ph type="ctrTitle"/>
          </p:nvPr>
        </p:nvSpPr>
        <p:spPr>
          <a:xfrm>
            <a:off x="0" y="0"/>
            <a:ext cx="8331122" cy="544313"/>
          </a:xfrm>
          <a:effectLst/>
        </p:spPr>
        <p:txBody>
          <a:bodyPr anchor="t"/>
          <a:lstStyle/>
          <a:p>
            <a:pPr eaLnBrk="1" hangingPunct="1">
              <a:defRPr/>
            </a:pPr>
            <a:r>
              <a:rPr lang="zh-CN" altLang="en-US" sz="3600" b="1" dirty="0">
                <a:solidFill>
                  <a:schemeClr val="bg1"/>
                </a:solidFill>
                <a:effectLst>
                  <a:glow rad="228600">
                    <a:schemeClr val="tx1"/>
                  </a:glow>
                </a:effectLst>
                <a:latin typeface="Arial" panose="020B0604020202020204" pitchFamily="34" charset="0"/>
                <a:ea typeface="ＭＳ Ｐゴシック" pitchFamily="-112" charset="-128"/>
                <a:cs typeface="Arial" panose="020B0604020202020204" pitchFamily="34" charset="0"/>
              </a:rPr>
              <a:t>约瑟是基督的预表</a:t>
            </a:r>
            <a:endParaRPr lang="en-US" sz="3600" b="1" dirty="0">
              <a:solidFill>
                <a:schemeClr val="bg1"/>
              </a:solidFill>
              <a:effectLst>
                <a:glow rad="228600">
                  <a:schemeClr val="tx1"/>
                </a:glow>
              </a:effectLst>
              <a:latin typeface="Arial" panose="020B0604020202020204" pitchFamily="34" charset="0"/>
              <a:ea typeface="ＭＳ Ｐゴシック" pitchFamily="-112" charset="-128"/>
              <a:cs typeface="Arial" panose="020B0604020202020204" pitchFamily="34" charset="0"/>
            </a:endParaRPr>
          </a:p>
        </p:txBody>
      </p:sp>
      <p:sp>
        <p:nvSpPr>
          <p:cNvPr id="5" name="Text Box 61"/>
          <p:cNvSpPr txBox="1">
            <a:spLocks noChangeArrowheads="1"/>
          </p:cNvSpPr>
          <p:nvPr/>
        </p:nvSpPr>
        <p:spPr bwMode="auto">
          <a:xfrm>
            <a:off x="8219484" y="39688"/>
            <a:ext cx="85784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97b</a:t>
            </a:r>
          </a:p>
        </p:txBody>
      </p:sp>
      <p:pic>
        <p:nvPicPr>
          <p:cNvPr id="3" name="Picture 2"/>
          <p:cNvPicPr>
            <a:picLocks noChangeAspect="1"/>
          </p:cNvPicPr>
          <p:nvPr/>
        </p:nvPicPr>
        <p:blipFill>
          <a:blip r:embed="rId3"/>
          <a:stretch>
            <a:fillRect/>
          </a:stretch>
        </p:blipFill>
        <p:spPr>
          <a:xfrm>
            <a:off x="769123" y="901122"/>
            <a:ext cx="7450361" cy="5637440"/>
          </a:xfrm>
          <a:prstGeom prst="rect">
            <a:avLst/>
          </a:prstGeom>
        </p:spPr>
      </p:pic>
    </p:spTree>
    <p:extLst>
      <p:ext uri="{BB962C8B-B14F-4D97-AF65-F5344CB8AC3E}">
        <p14:creationId xmlns:p14="http://schemas.microsoft.com/office/powerpoint/2010/main" val="739153297"/>
      </p:ext>
    </p:extLst>
  </p:cSld>
  <p:clrMapOvr>
    <a:masterClrMapping/>
  </p:clrMapOvr>
  <p:transition spd="med">
    <p:randomBar dir="ver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550914" name="Picture 3" descr="OJSSP00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15950"/>
            <a:ext cx="9144000" cy="624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24" name="Text Box 4"/>
          <p:cNvSpPr txBox="1">
            <a:spLocks noChangeArrowheads="1"/>
          </p:cNvSpPr>
          <p:nvPr/>
        </p:nvSpPr>
        <p:spPr bwMode="auto">
          <a:xfrm>
            <a:off x="2743200" y="6278563"/>
            <a:ext cx="4267200" cy="579437"/>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Times New Roman" pitchFamily="-128" charset="0"/>
                <a:ea typeface="SimSun" pitchFamily="2" charset="-128"/>
                <a:cs typeface="SimSun" pitchFamily="2" charset="-128"/>
              </a:rPr>
              <a:t>创世记</a:t>
            </a:r>
            <a:r>
              <a:rPr kumimoji="0" lang="en-US" altLang="zh-CN" sz="3200" b="1" i="0" u="none" strike="noStrike" kern="1200" cap="none" spc="0" normalizeH="0" baseline="0" noProof="0" dirty="0">
                <a:ln>
                  <a:noFill/>
                </a:ln>
                <a:solidFill>
                  <a:srgbClr val="FFFFFF"/>
                </a:solidFill>
                <a:effectLst/>
                <a:uLnTx/>
                <a:uFillTx/>
                <a:latin typeface="Times New Roman" pitchFamily="-128" charset="0"/>
                <a:ea typeface="SimSun" pitchFamily="2" charset="-128"/>
                <a:cs typeface="SimSun" pitchFamily="2" charset="-128"/>
              </a:rPr>
              <a:t>39-41</a:t>
            </a:r>
          </a:p>
        </p:txBody>
      </p:sp>
      <p:sp>
        <p:nvSpPr>
          <p:cNvPr id="550916" name="Rectangle 5"/>
          <p:cNvSpPr>
            <a:spLocks noGrp="1" noChangeArrowheads="1"/>
          </p:cNvSpPr>
          <p:nvPr>
            <p:ph type="title" idx="4294967295"/>
          </p:nvPr>
        </p:nvSpPr>
        <p:spPr>
          <a:xfrm>
            <a:off x="685800" y="0"/>
            <a:ext cx="7772400" cy="914400"/>
          </a:xfrm>
        </p:spPr>
        <p:txBody>
          <a:bodyPr/>
          <a:lstStyle/>
          <a:p>
            <a:pPr eaLnBrk="1" hangingPunct="1"/>
            <a:r>
              <a:rPr lang="zh-CN" altLang="en-US">
                <a:solidFill>
                  <a:schemeClr val="bg1"/>
                </a:solidFill>
                <a:latin typeface="Times New Roman" charset="0"/>
                <a:ea typeface="SimSun" charset="0"/>
                <a:cs typeface="SimSun" charset="0"/>
              </a:rPr>
              <a:t>从王宫到监牢</a:t>
            </a:r>
            <a:r>
              <a:rPr lang="en-US" altLang="zh-CN">
                <a:solidFill>
                  <a:schemeClr val="bg1"/>
                </a:solidFill>
                <a:latin typeface="Times New Roman" charset="0"/>
                <a:ea typeface="SimSun" charset="0"/>
                <a:cs typeface="SimSun" charset="0"/>
              </a:rPr>
              <a:t> </a:t>
            </a:r>
          </a:p>
        </p:txBody>
      </p:sp>
    </p:spTree>
  </p:cSld>
  <p:clrMapOvr>
    <a:masterClrMapping/>
  </p:clrMapOvr>
  <p:transition spd="med">
    <p:randomBar dir="ver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zh-CN" altLang="en-US" sz="8800" dirty="0">
                <a:solidFill>
                  <a:schemeClr val="bg1"/>
                </a:solidFill>
                <a:ea typeface="Osaka" charset="0"/>
                <a:cs typeface="Arial" panose="020B0604020202020204" pitchFamily="34" charset="0"/>
              </a:rPr>
              <a:t>创世记</a:t>
            </a:r>
            <a:r>
              <a:rPr lang="en-US" sz="8800" dirty="0">
                <a:solidFill>
                  <a:schemeClr val="bg1"/>
                </a:solidFill>
                <a:ea typeface="Osaka" charset="0"/>
                <a:cs typeface="Arial" panose="020B0604020202020204" pitchFamily="34" charset="0"/>
              </a:rPr>
              <a:t> </a:t>
            </a:r>
            <a:r>
              <a:rPr lang="en-US" sz="8800" dirty="0">
                <a:ea typeface="Osaka" charset="0"/>
                <a:cs typeface="Arial" panose="020B0604020202020204" pitchFamily="34" charset="0"/>
              </a:rPr>
              <a:t>42</a:t>
            </a:r>
            <a:endParaRPr lang="en-US" sz="8800" dirty="0">
              <a:solidFill>
                <a:schemeClr val="bg1"/>
              </a:solidFill>
              <a:ea typeface="Osaka" charset="0"/>
              <a:cs typeface="Arial" panose="020B0604020202020204" pitchFamily="34" charset="0"/>
            </a:endParaRPr>
          </a:p>
        </p:txBody>
      </p:sp>
    </p:spTree>
    <p:extLst>
      <p:ext uri="{BB962C8B-B14F-4D97-AF65-F5344CB8AC3E}">
        <p14:creationId xmlns:p14="http://schemas.microsoft.com/office/powerpoint/2010/main" val="32650541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98338" name="Picture 3" descr="OJSSS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75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0772" name="Text Box 4"/>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创世纪</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 42–50</a:t>
            </a:r>
          </a:p>
        </p:txBody>
      </p:sp>
      <p:sp>
        <p:nvSpPr>
          <p:cNvPr id="800773" name="Rectangle 5"/>
          <p:cNvSpPr>
            <a:spLocks noGrp="1" noChangeArrowheads="1"/>
          </p:cNvSpPr>
          <p:nvPr>
            <p:ph type="title" idx="4294967295"/>
          </p:nvPr>
        </p:nvSpPr>
        <p:spPr>
          <a:xfrm>
            <a:off x="2235200" y="457200"/>
            <a:ext cx="5765800" cy="1143000"/>
          </a:xfrm>
          <a:effectLst>
            <a:outerShdw blurRad="63500" dist="35921" dir="2700000" algn="ctr" rotWithShape="0">
              <a:schemeClr val="tx2">
                <a:alpha val="74998"/>
              </a:schemeClr>
            </a:outerShdw>
          </a:effectLst>
        </p:spPr>
        <p:txBody>
          <a:bodyPr/>
          <a:lstStyle/>
          <a:p>
            <a:pPr eaLnBrk="1" hangingPunct="1">
              <a:defRPr/>
            </a:pPr>
            <a:r>
              <a:rPr lang="zh-CN" altLang="en-US" sz="3600" dirty="0">
                <a:solidFill>
                  <a:schemeClr val="bg1"/>
                </a:solidFill>
                <a:ea typeface="ＭＳ Ｐゴシック" charset="0"/>
                <a:cs typeface="Arial" panose="020B0604020202020204" pitchFamily="34" charset="0"/>
              </a:rPr>
              <a:t>通过约瑟的荣升得到拯救</a:t>
            </a:r>
            <a:endParaRPr lang="en-US" sz="3200" dirty="0">
              <a:solidFill>
                <a:schemeClr val="bg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1424545281"/>
      </p:ext>
    </p:extLst>
  </p:cSld>
  <p:clrMapOvr>
    <a:masterClrMapping/>
  </p:clrMapOvr>
  <p:transition spd="med">
    <p:randomBar dir="ver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zh-CN" altLang="en-US" sz="8800" dirty="0">
                <a:solidFill>
                  <a:schemeClr val="bg1"/>
                </a:solidFill>
                <a:ea typeface="Osaka" charset="0"/>
                <a:cs typeface="Arial" panose="020B0604020202020204" pitchFamily="34" charset="0"/>
              </a:rPr>
              <a:t>创世记</a:t>
            </a:r>
            <a:r>
              <a:rPr lang="en-US" sz="8800" dirty="0">
                <a:solidFill>
                  <a:schemeClr val="bg1"/>
                </a:solidFill>
                <a:ea typeface="Osaka" charset="0"/>
                <a:cs typeface="Arial" panose="020B0604020202020204" pitchFamily="34" charset="0"/>
              </a:rPr>
              <a:t> </a:t>
            </a:r>
            <a:r>
              <a:rPr lang="en-US" sz="8800" dirty="0">
                <a:ea typeface="Osaka" charset="0"/>
                <a:cs typeface="Arial" panose="020B0604020202020204" pitchFamily="34" charset="0"/>
              </a:rPr>
              <a:t>45</a:t>
            </a:r>
            <a:endParaRPr lang="en-US" sz="8800" dirty="0">
              <a:solidFill>
                <a:schemeClr val="bg1"/>
              </a:solidFill>
              <a:ea typeface="Osaka" charset="0"/>
              <a:cs typeface="Arial" panose="020B0604020202020204" pitchFamily="34" charset="0"/>
            </a:endParaRPr>
          </a:p>
        </p:txBody>
      </p:sp>
    </p:spTree>
    <p:extLst>
      <p:ext uri="{BB962C8B-B14F-4D97-AF65-F5344CB8AC3E}">
        <p14:creationId xmlns:p14="http://schemas.microsoft.com/office/powerpoint/2010/main" val="25121309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5009" name="Picture 4" descr="jose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9755188" cy="731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4866" name="Rectangle 2"/>
          <p:cNvSpPr>
            <a:spLocks noGrp="1" noChangeArrowheads="1"/>
          </p:cNvSpPr>
          <p:nvPr>
            <p:ph type="ctrTitle"/>
          </p:nvPr>
        </p:nvSpPr>
        <p:spPr>
          <a:xfrm>
            <a:off x="1905000" y="-152400"/>
            <a:ext cx="7239000" cy="1524000"/>
          </a:xfrm>
          <a:effectLst>
            <a:outerShdw blurRad="63500" dist="35921" dir="2700000" algn="ctr" rotWithShape="0">
              <a:schemeClr val="tx2">
                <a:alpha val="74998"/>
              </a:schemeClr>
            </a:outerShdw>
          </a:effectLst>
        </p:spPr>
        <p:txBody>
          <a:bodyPr/>
          <a:lstStyle/>
          <a:p>
            <a:pPr algn="r" eaLnBrk="1" hangingPunct="1">
              <a:defRPr/>
            </a:pPr>
            <a:r>
              <a:rPr lang="zh-CN" altLang="en-US" b="1">
                <a:solidFill>
                  <a:schemeClr val="bg1"/>
                </a:solidFill>
                <a:ea typeface="SimSun" pitchFamily="2" charset="-128"/>
                <a:cs typeface="SimSun" pitchFamily="2" charset="-128"/>
              </a:rPr>
              <a:t>“我是约瑟</a:t>
            </a:r>
            <a:r>
              <a:rPr lang="en-US" altLang="zh-CN" b="1">
                <a:solidFill>
                  <a:schemeClr val="bg1"/>
                </a:solidFill>
                <a:ea typeface="SimSun" pitchFamily="2" charset="-128"/>
                <a:cs typeface="SimSun" pitchFamily="2" charset="-128"/>
              </a:rPr>
              <a:t>! </a:t>
            </a:r>
            <a:r>
              <a:rPr lang="zh-CN" altLang="en-US" b="1">
                <a:solidFill>
                  <a:schemeClr val="bg1"/>
                </a:solidFill>
                <a:ea typeface="SimSun" pitchFamily="2" charset="-128"/>
                <a:cs typeface="SimSun" pitchFamily="2" charset="-128"/>
              </a:rPr>
              <a:t>我的父亲还在吗</a:t>
            </a:r>
            <a:r>
              <a:rPr lang="en-US" altLang="zh-CN" b="1">
                <a:solidFill>
                  <a:schemeClr val="bg1"/>
                </a:solidFill>
                <a:ea typeface="SimSun" pitchFamily="2" charset="-128"/>
                <a:cs typeface="SimSun" pitchFamily="2" charset="-128"/>
              </a:rPr>
              <a:t>?” (</a:t>
            </a:r>
            <a:r>
              <a:rPr lang="zh-CN" altLang="en-US" b="1">
                <a:solidFill>
                  <a:schemeClr val="bg1"/>
                </a:solidFill>
                <a:ea typeface="SimSun" pitchFamily="2" charset="-128"/>
                <a:cs typeface="SimSun" pitchFamily="2" charset="-128"/>
              </a:rPr>
              <a:t>创 </a:t>
            </a:r>
            <a:r>
              <a:rPr lang="en-US" altLang="zh-CN" b="1">
                <a:solidFill>
                  <a:schemeClr val="bg1"/>
                </a:solidFill>
                <a:ea typeface="SimSun" pitchFamily="2" charset="-128"/>
                <a:cs typeface="SimSun" pitchFamily="2" charset="-128"/>
              </a:rPr>
              <a:t>45:3)</a:t>
            </a:r>
          </a:p>
        </p:txBody>
      </p:sp>
    </p:spTree>
  </p:cSld>
  <p:clrMapOvr>
    <a:masterClrMapping/>
  </p:clrMapOvr>
  <p:transition spd="med">
    <p:randomBar dir="ver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zh-CN" altLang="en-US" sz="8800" dirty="0">
                <a:solidFill>
                  <a:schemeClr val="bg1"/>
                </a:solidFill>
                <a:ea typeface="Osaka" charset="0"/>
                <a:cs typeface="Arial" panose="020B0604020202020204" pitchFamily="34" charset="0"/>
              </a:rPr>
              <a:t>创世记</a:t>
            </a:r>
            <a:r>
              <a:rPr lang="en-US" sz="8800" dirty="0">
                <a:solidFill>
                  <a:schemeClr val="bg1"/>
                </a:solidFill>
                <a:ea typeface="Osaka" charset="0"/>
                <a:cs typeface="Arial" panose="020B0604020202020204" pitchFamily="34" charset="0"/>
              </a:rPr>
              <a:t> </a:t>
            </a:r>
            <a:r>
              <a:rPr lang="en-US" sz="8800" dirty="0">
                <a:ea typeface="Osaka" charset="0"/>
                <a:cs typeface="Arial" panose="020B0604020202020204" pitchFamily="34" charset="0"/>
              </a:rPr>
              <a:t>49</a:t>
            </a:r>
            <a:endParaRPr lang="en-US" sz="8800" dirty="0">
              <a:solidFill>
                <a:schemeClr val="bg1"/>
              </a:solidFill>
              <a:ea typeface="Osaka" charset="0"/>
              <a:cs typeface="Arial" panose="020B0604020202020204" pitchFamily="34" charset="0"/>
            </a:endParaRPr>
          </a:p>
        </p:txBody>
      </p:sp>
    </p:spTree>
    <p:extLst>
      <p:ext uri="{BB962C8B-B14F-4D97-AF65-F5344CB8AC3E}">
        <p14:creationId xmlns:p14="http://schemas.microsoft.com/office/powerpoint/2010/main" val="2631160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5"/>
          <p:cNvSpPr>
            <a:spLocks noChangeArrowheads="1"/>
          </p:cNvSpPr>
          <p:nvPr/>
        </p:nvSpPr>
        <p:spPr bwMode="auto">
          <a:xfrm>
            <a:off x="0" y="0"/>
            <a:ext cx="9144000" cy="6858000"/>
          </a:xfrm>
          <a:prstGeom prst="rect">
            <a:avLst/>
          </a:prstGeom>
          <a:solidFill>
            <a:srgbClr val="800000"/>
          </a:solidFill>
          <a:ln w="9525">
            <a:solidFill>
              <a:schemeClr val="tx1"/>
            </a:solidFill>
            <a:round/>
            <a:headEnd/>
            <a:tailEnd/>
          </a:ln>
        </p:spPr>
        <p: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S Gothic" charset="0"/>
            </a:endParaRPr>
          </a:p>
        </p:txBody>
      </p:sp>
      <p:sp>
        <p:nvSpPr>
          <p:cNvPr id="72706" name="Text Box 2"/>
          <p:cNvSpPr txBox="1">
            <a:spLocks noChangeArrowheads="1"/>
          </p:cNvSpPr>
          <p:nvPr/>
        </p:nvSpPr>
        <p:spPr bwMode="auto">
          <a:xfrm>
            <a:off x="8658225" y="640397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
                <a:srgbClr val="000000"/>
              </a:buClr>
              <a:buSzPct val="100000"/>
              <a:buFont typeface="Times New Roman" charset="0"/>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S Gothic" charset="0"/>
            </a:endParaRPr>
          </a:p>
        </p:txBody>
      </p:sp>
      <p:sp>
        <p:nvSpPr>
          <p:cNvPr id="870403" name="Rectangle 3"/>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marL="0" marR="0" lvl="0" indent="0" algn="ctr"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r>
              <a:rPr kumimoji="0" lang="en-US" sz="1000" b="1" i="0" u="none" strike="noStrike" kern="1200" cap="none" spc="0" normalizeH="0" baseline="0" noProof="0">
                <a:ln>
                  <a:noFill/>
                </a:ln>
                <a:solidFill>
                  <a:srgbClr val="FFFFFF"/>
                </a:solidFill>
                <a:effectLst>
                  <a:outerShdw blurRad="38100" dist="38100" dir="2700000" algn="tl">
                    <a:srgbClr val="DDDDDD"/>
                  </a:outerShdw>
                </a:effectLst>
                <a:uLnTx/>
                <a:uFillTx/>
                <a:latin typeface="Comic Sans MS" charset="0"/>
                <a:ea typeface="ＭＳ Ｐゴシック" charset="0"/>
                <a:cs typeface="MS Gothic" charset="0"/>
              </a:rPr>
              <a:t>42</a:t>
            </a:r>
          </a:p>
        </p:txBody>
      </p:sp>
      <p:sp>
        <p:nvSpPr>
          <p:cNvPr id="72708" name="Text Box 4"/>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
                <a:srgbClr val="000000"/>
              </a:buClr>
              <a:buSzPct val="100000"/>
              <a:buFont typeface="Times New Roman" charset="0"/>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S Gothic" charset="0"/>
              </a:rPr>
              <a:t>Handbook pg. 26-29</a:t>
            </a:r>
          </a:p>
        </p:txBody>
      </p:sp>
      <p:pic>
        <p:nvPicPr>
          <p:cNvPr id="72709" name="Picture 5" descr="Jericho area aerial from northwest, tb q01070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90550" y="550863"/>
            <a:ext cx="7958138" cy="574357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870406" name="Text Box 6"/>
          <p:cNvSpPr txBox="1">
            <a:spLocks noChangeArrowheads="1"/>
          </p:cNvSpPr>
          <p:nvPr/>
        </p:nvSpPr>
        <p:spPr bwMode="auto">
          <a:xfrm>
            <a:off x="3117850" y="4287838"/>
            <a:ext cx="3681413"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ＭＳ Ｐゴシック" charset="0"/>
                <a:cs typeface="MS Gothic"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5pPr>
            <a:lvl6pPr marL="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6pPr>
            <a:lvl7pPr marL="9144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7pPr>
            <a:lvl8pPr marL="1371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8pPr>
            <a:lvl9pPr marL="18288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9pPr>
          </a:lstStyle>
          <a:p>
            <a:pPr marL="0" marR="0" lvl="0" indent="0" algn="ctr" defTabSz="457200" rtl="0" eaLnBrk="0" fontAlgn="base" latinLnBrk="0" hangingPunct="0">
              <a:lnSpc>
                <a:spcPct val="100000"/>
              </a:lnSpc>
              <a:spcBef>
                <a:spcPts val="15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a:ln>
                  <a:noFill/>
                </a:ln>
                <a:solidFill>
                  <a:srgbClr val="FFD34A"/>
                </a:solidFill>
                <a:effectLst/>
                <a:uLnTx/>
                <a:uFillTx/>
                <a:latin typeface="SimHei" charset="0"/>
                <a:ea typeface="ヒラギノ角ゴ ProN W3" charset="0"/>
                <a:cs typeface="ヒラギノ角ゴ ProN W3" charset="0"/>
              </a:rPr>
              <a:t>古代耶利哥城</a:t>
            </a:r>
            <a:endParaRPr kumimoji="0" lang="en-US" sz="2400" b="1" i="0" u="none" strike="noStrike" kern="1200" cap="none" spc="0" normalizeH="0" baseline="0" noProof="0">
              <a:ln>
                <a:noFill/>
              </a:ln>
              <a:solidFill>
                <a:srgbClr val="FFD34A"/>
              </a:solidFill>
              <a:effectLst/>
              <a:uLnTx/>
              <a:uFillTx/>
              <a:latin typeface="SimHei" charset="0"/>
              <a:ea typeface="ＭＳ Ｐゴシック" charset="0"/>
              <a:cs typeface="SimHei" charset="0"/>
            </a:endParaRPr>
          </a:p>
        </p:txBody>
      </p:sp>
      <p:sp>
        <p:nvSpPr>
          <p:cNvPr id="870407" name="Text Box 7"/>
          <p:cNvSpPr txBox="1">
            <a:spLocks noChangeArrowheads="1"/>
          </p:cNvSpPr>
          <p:nvPr/>
        </p:nvSpPr>
        <p:spPr bwMode="auto">
          <a:xfrm>
            <a:off x="5000625" y="1074738"/>
            <a:ext cx="3421063"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ＭＳ Ｐゴシック" charset="0"/>
                <a:cs typeface="MS Gothic"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5pPr>
            <a:lvl6pPr marL="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6pPr>
            <a:lvl7pPr marL="9144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7pPr>
            <a:lvl8pPr marL="1371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8pPr>
            <a:lvl9pPr marL="18288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9pPr>
          </a:lstStyle>
          <a:p>
            <a:pPr marL="0" marR="0" lvl="0" indent="0" algn="ctr" defTabSz="457200" rtl="0" eaLnBrk="0" fontAlgn="base" latinLnBrk="0" hangingPunct="0">
              <a:lnSpc>
                <a:spcPct val="100000"/>
              </a:lnSpc>
              <a:spcBef>
                <a:spcPts val="15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a:ln>
                  <a:noFill/>
                </a:ln>
                <a:solidFill>
                  <a:srgbClr val="114FFB"/>
                </a:solidFill>
                <a:effectLst/>
                <a:uLnTx/>
                <a:uFillTx/>
                <a:latin typeface="Comic Sans MS" charset="0"/>
                <a:ea typeface="ヒラギノ角ゴ ProN W3" charset="0"/>
                <a:cs typeface="ヒラギノ角ゴ ProN W3" charset="0"/>
              </a:rPr>
              <a:t>死</a:t>
            </a:r>
            <a:r>
              <a:rPr kumimoji="0" lang="en-US" altLang="ja-JP" sz="2400" b="1" i="0" u="none" strike="noStrike" kern="1200" cap="none" spc="0" normalizeH="0" baseline="0" noProof="0">
                <a:ln>
                  <a:noFill/>
                </a:ln>
                <a:solidFill>
                  <a:srgbClr val="114FFB"/>
                </a:solidFill>
                <a:effectLst/>
                <a:uLnTx/>
                <a:uFillTx/>
                <a:latin typeface="Comic Sans MS" charset="0"/>
                <a:ea typeface="ＭＳ Ｐゴシック" charset="0"/>
              </a:rPr>
              <a:t> </a:t>
            </a:r>
            <a:r>
              <a:rPr kumimoji="0" lang="en-US" sz="2400" b="1" i="0" u="none" strike="noStrike" kern="1200" cap="none" spc="0" normalizeH="0" baseline="0" noProof="0">
                <a:ln>
                  <a:noFill/>
                </a:ln>
                <a:solidFill>
                  <a:srgbClr val="114FFB"/>
                </a:solidFill>
                <a:effectLst/>
                <a:uLnTx/>
                <a:uFillTx/>
                <a:latin typeface="Comic Sans MS" charset="0"/>
                <a:ea typeface="ヒラギノ角ゴ ProN W3" charset="0"/>
                <a:cs typeface="ヒラギノ角ゴ ProN W3" charset="0"/>
              </a:rPr>
              <a:t>海</a:t>
            </a:r>
            <a:endParaRPr kumimoji="0" lang="en-US" sz="2400" b="1" i="0" u="none" strike="noStrike" kern="1200" cap="none" spc="0" normalizeH="0" baseline="0" noProof="0">
              <a:ln>
                <a:noFill/>
              </a:ln>
              <a:solidFill>
                <a:srgbClr val="114FFB"/>
              </a:solidFill>
              <a:effectLst/>
              <a:uLnTx/>
              <a:uFillTx/>
              <a:latin typeface="Comic Sans MS" charset="0"/>
              <a:ea typeface="ＭＳ Ｐゴシック" charset="0"/>
            </a:endParaRPr>
          </a:p>
        </p:txBody>
      </p:sp>
      <p:sp>
        <p:nvSpPr>
          <p:cNvPr id="870408" name="Text Box 8"/>
          <p:cNvSpPr txBox="1">
            <a:spLocks noChangeArrowheads="1"/>
          </p:cNvSpPr>
          <p:nvPr/>
        </p:nvSpPr>
        <p:spPr bwMode="auto">
          <a:xfrm>
            <a:off x="1446213" y="1490663"/>
            <a:ext cx="3421062"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ＭＳ Ｐゴシック" charset="0"/>
                <a:cs typeface="MS Gothic"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5pPr>
            <a:lvl6pPr marL="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6pPr>
            <a:lvl7pPr marL="9144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7pPr>
            <a:lvl8pPr marL="1371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8pPr>
            <a:lvl9pPr marL="18288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9pPr>
          </a:lstStyle>
          <a:p>
            <a:pPr marL="0" marR="0" lvl="0" indent="0" algn="l" defTabSz="457200" rtl="0" eaLnBrk="0" fontAlgn="base" latinLnBrk="0" hangingPunct="0">
              <a:lnSpc>
                <a:spcPct val="100000"/>
              </a:lnSpc>
              <a:spcBef>
                <a:spcPts val="15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1" kern="1200" dirty="0" err="1">
                <a:solidFill>
                  <a:srgbClr val="114FFB"/>
                </a:solidFill>
                <a:latin typeface="SimHei" charset="0"/>
              </a:rPr>
              <a:t>约</a:t>
            </a:r>
            <a:r>
              <a:rPr kumimoji="0" lang="en-US" altLang="ja-JP" sz="2400" b="1" i="0" u="none" strike="noStrike" kern="1200" cap="none" spc="0" normalizeH="0" baseline="0" noProof="0" dirty="0">
                <a:ln>
                  <a:noFill/>
                </a:ln>
                <a:solidFill>
                  <a:srgbClr val="114FFB"/>
                </a:solidFill>
                <a:effectLst/>
                <a:uLnTx/>
                <a:uFillTx/>
                <a:latin typeface="SimHei" charset="0"/>
                <a:ea typeface="ＭＳ Ｐゴシック" charset="0"/>
                <a:cs typeface="SimHei" charset="0"/>
              </a:rPr>
              <a:t> </a:t>
            </a:r>
            <a:r>
              <a:rPr kumimoji="0" lang="en-US" sz="2400" b="1" i="0" u="none" strike="noStrike" kern="1200" cap="none" spc="0" normalizeH="0" baseline="0" noProof="0" dirty="0" err="1">
                <a:ln>
                  <a:noFill/>
                </a:ln>
                <a:solidFill>
                  <a:srgbClr val="114FFB"/>
                </a:solidFill>
                <a:effectLst/>
                <a:uLnTx/>
                <a:uFillTx/>
                <a:latin typeface="SimHei" charset="0"/>
                <a:ea typeface="ヒラギノ角ゴ ProN W3" charset="0"/>
                <a:cs typeface="ヒラギノ角ゴ ProN W3" charset="0"/>
              </a:rPr>
              <a:t>但</a:t>
            </a:r>
            <a:r>
              <a:rPr kumimoji="0" lang="en-US" altLang="ja-JP" sz="2400" b="1" i="0" u="none" strike="noStrike" kern="1200" cap="none" spc="0" normalizeH="0" baseline="0" noProof="0" dirty="0">
                <a:ln>
                  <a:noFill/>
                </a:ln>
                <a:solidFill>
                  <a:srgbClr val="114FFB"/>
                </a:solidFill>
                <a:effectLst/>
                <a:uLnTx/>
                <a:uFillTx/>
                <a:latin typeface="SimHei" charset="0"/>
                <a:ea typeface="ＭＳ Ｐゴシック" charset="0"/>
                <a:cs typeface="SimHei" charset="0"/>
              </a:rPr>
              <a:t> </a:t>
            </a:r>
            <a:r>
              <a:rPr kumimoji="0" lang="en-US" sz="2400" b="1" i="0" u="none" strike="noStrike" kern="1200" cap="none" spc="0" normalizeH="0" baseline="0" noProof="0" dirty="0" err="1">
                <a:ln>
                  <a:noFill/>
                </a:ln>
                <a:solidFill>
                  <a:srgbClr val="114FFB"/>
                </a:solidFill>
                <a:effectLst/>
                <a:uLnTx/>
                <a:uFillTx/>
                <a:latin typeface="SimHei" charset="0"/>
                <a:ea typeface="ヒラギノ角ゴ ProN W3" charset="0"/>
                <a:cs typeface="ヒラギノ角ゴ ProN W3" charset="0"/>
              </a:rPr>
              <a:t>河</a:t>
            </a:r>
            <a:endParaRPr kumimoji="0" lang="en-US" sz="2400" b="1" i="0" u="none" strike="noStrike" kern="1200" cap="none" spc="0" normalizeH="0" baseline="0" noProof="0" dirty="0">
              <a:ln>
                <a:noFill/>
              </a:ln>
              <a:solidFill>
                <a:srgbClr val="114FFB"/>
              </a:solidFill>
              <a:effectLst/>
              <a:uLnTx/>
              <a:uFillTx/>
              <a:latin typeface="SimHei" charset="0"/>
              <a:ea typeface="ＭＳ Ｐゴシック" charset="0"/>
              <a:cs typeface="SimHei" charset="0"/>
            </a:endParaRPr>
          </a:p>
        </p:txBody>
      </p:sp>
      <p:sp>
        <p:nvSpPr>
          <p:cNvPr id="870409" name="Arc 9"/>
          <p:cNvSpPr>
            <a:spLocks/>
          </p:cNvSpPr>
          <p:nvPr/>
        </p:nvSpPr>
        <p:spPr bwMode="auto">
          <a:xfrm flipH="1" flipV="1">
            <a:off x="1135063" y="1693863"/>
            <a:ext cx="4230687" cy="2071687"/>
          </a:xfrm>
          <a:custGeom>
            <a:avLst/>
            <a:gdLst>
              <a:gd name="G0" fmla="+- 96 0 0"/>
              <a:gd name="G1" fmla="+- 21600 0 0"/>
              <a:gd name="G2" fmla="+- 21600 0 0"/>
              <a:gd name="T0" fmla="*/ 0 w 21696"/>
              <a:gd name="T1" fmla="*/ 1 h 21600"/>
              <a:gd name="T2" fmla="*/ 21696 w 21696"/>
              <a:gd name="T3" fmla="*/ 21600 h 21600"/>
              <a:gd name="T4" fmla="*/ 96 w 21696"/>
              <a:gd name="T5" fmla="*/ 21600 h 21600"/>
            </a:gdLst>
            <a:ahLst/>
            <a:cxnLst>
              <a:cxn ang="0">
                <a:pos x="T0" y="T1"/>
              </a:cxn>
              <a:cxn ang="0">
                <a:pos x="T2" y="T3"/>
              </a:cxn>
              <a:cxn ang="0">
                <a:pos x="T4" y="T5"/>
              </a:cxn>
            </a:cxnLst>
            <a:rect l="0" t="0" r="r" b="b"/>
            <a:pathLst>
              <a:path w="21696" h="21600" fill="none" extrusionOk="0">
                <a:moveTo>
                  <a:pt x="-1" y="0"/>
                </a:moveTo>
                <a:cubicBezTo>
                  <a:pt x="31" y="0"/>
                  <a:pt x="63" y="-1"/>
                  <a:pt x="96" y="-1"/>
                </a:cubicBezTo>
                <a:cubicBezTo>
                  <a:pt x="12025" y="-1"/>
                  <a:pt x="21696" y="9670"/>
                  <a:pt x="21696" y="21600"/>
                </a:cubicBezTo>
              </a:path>
              <a:path w="21696" h="21600" stroke="0" extrusionOk="0">
                <a:moveTo>
                  <a:pt x="-1" y="0"/>
                </a:moveTo>
                <a:cubicBezTo>
                  <a:pt x="31" y="0"/>
                  <a:pt x="63" y="-1"/>
                  <a:pt x="96" y="-1"/>
                </a:cubicBezTo>
                <a:cubicBezTo>
                  <a:pt x="12025" y="-1"/>
                  <a:pt x="21696" y="9670"/>
                  <a:pt x="21696" y="21600"/>
                </a:cubicBezTo>
                <a:lnTo>
                  <a:pt x="96" y="21600"/>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Gothic"/>
              <a:cs typeface="MS Gothic"/>
            </a:endParaRPr>
          </a:p>
        </p:txBody>
      </p:sp>
      <p:sp>
        <p:nvSpPr>
          <p:cNvPr id="870410" name="Arc 10"/>
          <p:cNvSpPr>
            <a:spLocks/>
          </p:cNvSpPr>
          <p:nvPr/>
        </p:nvSpPr>
        <p:spPr bwMode="auto">
          <a:xfrm flipH="1" flipV="1">
            <a:off x="865188" y="1693863"/>
            <a:ext cx="3808412" cy="2527300"/>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Gothic"/>
              <a:cs typeface="MS Gothic"/>
            </a:endParaRPr>
          </a:p>
        </p:txBody>
      </p:sp>
      <p:sp>
        <p:nvSpPr>
          <p:cNvPr id="870411" name="Arc 11"/>
          <p:cNvSpPr>
            <a:spLocks/>
          </p:cNvSpPr>
          <p:nvPr/>
        </p:nvSpPr>
        <p:spPr bwMode="auto">
          <a:xfrm flipH="1" flipV="1">
            <a:off x="622300" y="1685925"/>
            <a:ext cx="2571750" cy="2841625"/>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Gothic"/>
              <a:cs typeface="MS Gothic"/>
            </a:endParaRPr>
          </a:p>
        </p:txBody>
      </p:sp>
      <p:sp>
        <p:nvSpPr>
          <p:cNvPr id="72716" name="Text Box 12"/>
          <p:cNvSpPr txBox="1">
            <a:spLocks noChangeArrowheads="1"/>
          </p:cNvSpPr>
          <p:nvPr/>
        </p:nvSpPr>
        <p:spPr bwMode="auto">
          <a:xfrm>
            <a:off x="7680325" y="63373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
                <a:srgbClr val="000000"/>
              </a:buClr>
              <a:buSzPct val="100000"/>
              <a:buFont typeface="Times New Roman" charset="0"/>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S Gothic" charset="0"/>
            </a:endParaRPr>
          </a:p>
        </p:txBody>
      </p:sp>
      <p:sp>
        <p:nvSpPr>
          <p:cNvPr id="870413" name="Rectangle 13"/>
          <p:cNvSpPr>
            <a:spLocks noChangeArrowheads="1"/>
          </p:cNvSpPr>
          <p:nvPr/>
        </p:nvSpPr>
        <p:spPr bwMode="auto">
          <a:xfrm>
            <a:off x="1638300" y="5167313"/>
            <a:ext cx="5524500" cy="4572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457200" rtl="0" eaLnBrk="0" fontAlgn="base" latinLnBrk="0" hangingPunct="0">
              <a:lnSpc>
                <a:spcPct val="100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a:ln>
                  <a:noFill/>
                </a:ln>
                <a:solidFill>
                  <a:srgbClr val="FFD34A"/>
                </a:solidFill>
                <a:effectLst/>
                <a:uLnTx/>
                <a:uFillTx/>
                <a:latin typeface="SimHei" charset="0"/>
                <a:ea typeface="ヒラギノ角ゴ ProN W3" charset="0"/>
                <a:cs typeface="ヒラギノ角ゴ ProN W3" charset="0"/>
              </a:rPr>
              <a:t>从耶利哥城</a:t>
            </a:r>
            <a:r>
              <a:rPr kumimoji="0" lang="en-US" altLang="ja-JP" sz="2400" b="1" i="0" u="none" strike="noStrike" kern="1200" cap="none" spc="0" normalizeH="0" baseline="0" noProof="0">
                <a:ln>
                  <a:noFill/>
                </a:ln>
                <a:solidFill>
                  <a:srgbClr val="FFD34A"/>
                </a:solidFill>
                <a:effectLst/>
                <a:uLnTx/>
                <a:uFillTx/>
                <a:latin typeface="SimHei" charset="0"/>
                <a:ea typeface="ＭＳ Ｐゴシック" charset="0"/>
                <a:cs typeface="SimHei" charset="0"/>
              </a:rPr>
              <a:t>...</a:t>
            </a:r>
            <a:r>
              <a:rPr kumimoji="0" lang="en-US" sz="2400" b="1" i="0" u="none" strike="noStrike" kern="1200" cap="none" spc="0" normalizeH="0" baseline="0" noProof="0">
                <a:ln>
                  <a:noFill/>
                </a:ln>
                <a:solidFill>
                  <a:srgbClr val="FFD34A"/>
                </a:solidFill>
                <a:effectLst/>
                <a:uLnTx/>
                <a:uFillTx/>
                <a:latin typeface="SimHei" charset="0"/>
                <a:ea typeface="ヒラギノ角ゴ ProN W3" charset="0"/>
                <a:cs typeface="ヒラギノ角ゴ ProN W3" charset="0"/>
              </a:rPr>
              <a:t>向</a:t>
            </a:r>
            <a:r>
              <a:rPr kumimoji="0" lang="en-US" sz="2400" b="1" i="0" u="none" strike="noStrike" kern="1200" cap="none" spc="0" normalizeH="0" baseline="0" noProof="0">
                <a:ln>
                  <a:noFill/>
                </a:ln>
                <a:solidFill>
                  <a:srgbClr val="FFD34A"/>
                </a:solidFill>
                <a:effectLst/>
                <a:uLnTx/>
                <a:uFillTx/>
                <a:latin typeface="SimHei" charset="0"/>
                <a:ea typeface="华文细黑" charset="0"/>
                <a:cs typeface="华文细黑" charset="0"/>
              </a:rPr>
              <a:t>东</a:t>
            </a:r>
            <a:r>
              <a:rPr kumimoji="0" lang="en-US" sz="2400" b="1" i="0" u="none" strike="noStrike" kern="1200" cap="none" spc="0" normalizeH="0" baseline="0" noProof="0">
                <a:ln>
                  <a:noFill/>
                </a:ln>
                <a:solidFill>
                  <a:srgbClr val="FFD34A"/>
                </a:solidFill>
                <a:effectLst/>
                <a:uLnTx/>
                <a:uFillTx/>
                <a:latin typeface="SimHei" charset="0"/>
                <a:ea typeface="ヒラギノ角ゴ ProN W3" charset="0"/>
                <a:cs typeface="ヒラギノ角ゴ ProN W3" charset="0"/>
              </a:rPr>
              <a:t>的景色</a:t>
            </a:r>
            <a:r>
              <a:rPr kumimoji="0" lang="en-US" altLang="ja-JP" sz="2400" b="1" i="0" u="none" strike="noStrike" kern="1200" cap="none" spc="0" normalizeH="0" baseline="0" noProof="0">
                <a:ln>
                  <a:noFill/>
                </a:ln>
                <a:solidFill>
                  <a:srgbClr val="FFEA18"/>
                </a:solidFill>
                <a:effectLst/>
                <a:uLnTx/>
                <a:uFillTx/>
                <a:latin typeface="Comic Sans MS" charset="0"/>
                <a:ea typeface="ＭＳ Ｐゴシック" charset="0"/>
                <a:cs typeface="MS Gothic" charset="0"/>
              </a:rPr>
              <a:t> </a:t>
            </a:r>
            <a:endParaRPr kumimoji="0" lang="en-US" sz="2400" b="1" i="0" u="none" strike="noStrike" kern="1200" cap="none" spc="0" normalizeH="0" baseline="0" noProof="0">
              <a:ln>
                <a:noFill/>
              </a:ln>
              <a:solidFill>
                <a:srgbClr val="FFEA18"/>
              </a:solidFill>
              <a:effectLst/>
              <a:uLnTx/>
              <a:uFillTx/>
              <a:latin typeface="Comic Sans MS" charset="0"/>
              <a:ea typeface="ＭＳ Ｐゴシック" charset="0"/>
              <a:cs typeface="MS Gothic" charset="0"/>
            </a:endParaRPr>
          </a:p>
        </p:txBody>
      </p:sp>
      <p:sp>
        <p:nvSpPr>
          <p:cNvPr id="870414" name="Text Box 14"/>
          <p:cNvSpPr txBox="1">
            <a:spLocks noChangeArrowheads="1"/>
          </p:cNvSpPr>
          <p:nvPr/>
        </p:nvSpPr>
        <p:spPr bwMode="auto">
          <a:xfrm>
            <a:off x="2424113" y="2979738"/>
            <a:ext cx="3681412"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ＭＳ Ｐゴシック" charset="0"/>
                <a:cs typeface="MS Gothic"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5pPr>
            <a:lvl6pPr marL="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6pPr>
            <a:lvl7pPr marL="9144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7pPr>
            <a:lvl8pPr marL="1371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8pPr>
            <a:lvl9pPr marL="18288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9pPr>
          </a:lstStyle>
          <a:p>
            <a:pPr marL="0" marR="0" lvl="0" indent="0" algn="ctr" defTabSz="457200" rtl="0" eaLnBrk="0" fontAlgn="base" latinLnBrk="0" hangingPunct="0">
              <a:lnSpc>
                <a:spcPct val="100000"/>
              </a:lnSpc>
              <a:spcBef>
                <a:spcPts val="15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a:ln>
                  <a:noFill/>
                </a:ln>
                <a:solidFill>
                  <a:srgbClr val="FFD34A"/>
                </a:solidFill>
                <a:effectLst/>
                <a:uLnTx/>
                <a:uFillTx/>
                <a:latin typeface="SimHei" charset="0"/>
                <a:ea typeface="华文细黑" charset="0"/>
                <a:cs typeface="华文细黑" charset="0"/>
              </a:rPr>
              <a:t>现</a:t>
            </a:r>
            <a:r>
              <a:rPr kumimoji="0" lang="en-US" sz="2400" b="1" i="0" u="none" strike="noStrike" kern="1200" cap="none" spc="0" normalizeH="0" baseline="0" noProof="0">
                <a:ln>
                  <a:noFill/>
                </a:ln>
                <a:solidFill>
                  <a:srgbClr val="FFD34A"/>
                </a:solidFill>
                <a:effectLst/>
                <a:uLnTx/>
                <a:uFillTx/>
                <a:latin typeface="SimHei" charset="0"/>
                <a:ea typeface="ヒラギノ角ゴ ProN W3" charset="0"/>
                <a:cs typeface="ヒラギノ角ゴ ProN W3" charset="0"/>
              </a:rPr>
              <a:t>代耶利哥城</a:t>
            </a:r>
            <a:endParaRPr kumimoji="0" lang="en-US" sz="2400" b="1" i="0" u="none" strike="noStrike" kern="1200" cap="none" spc="0" normalizeH="0" baseline="0" noProof="0">
              <a:ln>
                <a:noFill/>
              </a:ln>
              <a:solidFill>
                <a:srgbClr val="FFD34A"/>
              </a:solidFill>
              <a:effectLst/>
              <a:uLnTx/>
              <a:uFillTx/>
              <a:latin typeface="SimHei" charset="0"/>
              <a:ea typeface="ＭＳ Ｐゴシック" charset="0"/>
              <a:cs typeface="SimHei" charset="0"/>
            </a:endParaRPr>
          </a:p>
        </p:txBody>
      </p:sp>
      <p:sp>
        <p:nvSpPr>
          <p:cNvPr id="72719" name="Freeform 15"/>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2720" name="Rectangle 16"/>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S Gothic" charset="0"/>
            </a:endParaRPr>
          </a:p>
        </p:txBody>
      </p:sp>
      <p:sp>
        <p:nvSpPr>
          <p:cNvPr id="72721" name="Freeform 17"/>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2722" name="AutoShape 18"/>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S Gothic" charset="0"/>
            </a:endParaRPr>
          </a:p>
        </p:txBody>
      </p:sp>
      <p:sp>
        <p:nvSpPr>
          <p:cNvPr id="72723" name="Rectangle 19"/>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S Gothic" charset="0"/>
            </a:endParaRPr>
          </a:p>
        </p:txBody>
      </p:sp>
      <p:sp>
        <p:nvSpPr>
          <p:cNvPr id="72724" name="Rectangle 20"/>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S Gothic" charset="0"/>
            </a:endParaRPr>
          </a:p>
        </p:txBody>
      </p:sp>
      <p:sp>
        <p:nvSpPr>
          <p:cNvPr id="72725" name="AutoShape 21"/>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S Gothic" charset="0"/>
            </a:endParaRPr>
          </a:p>
        </p:txBody>
      </p:sp>
      <p:sp>
        <p:nvSpPr>
          <p:cNvPr id="72726" name="Line 22"/>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2727" name="Line 23"/>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2728" name="Rectangle 24"/>
          <p:cNvSpPr>
            <a:spLocks noChangeArrowheads="1"/>
          </p:cNvSpPr>
          <p:nvPr/>
        </p:nvSpPr>
        <p:spPr bwMode="auto">
          <a:xfrm>
            <a:off x="8053388" y="3429000"/>
            <a:ext cx="644406"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r>
              <a:rPr kumimoji="0" lang="en-US" sz="900" b="1" i="0" u="none" strike="noStrike" kern="1200" cap="none" spc="0" normalizeH="0" baseline="0" noProof="0" dirty="0" err="1">
                <a:ln>
                  <a:noFill/>
                </a:ln>
                <a:solidFill>
                  <a:srgbClr val="000000"/>
                </a:solidFill>
                <a:effectLst/>
                <a:uLnTx/>
                <a:uFillTx/>
                <a:latin typeface="NSimSun" charset="0"/>
                <a:ea typeface="华文细黑" charset="0"/>
                <a:cs typeface="华文细黑" charset="0"/>
              </a:rPr>
              <a:t>约</a:t>
            </a:r>
            <a:r>
              <a:rPr kumimoji="0" lang="en-US" altLang="ja-JP" sz="900" b="1" i="0" u="none" strike="noStrike" kern="1200" cap="none" spc="0" normalizeH="0" baseline="0" noProof="0" dirty="0">
                <a:ln>
                  <a:noFill/>
                </a:ln>
                <a:solidFill>
                  <a:srgbClr val="000000"/>
                </a:solidFill>
                <a:effectLst/>
                <a:uLnTx/>
                <a:uFillTx/>
                <a:latin typeface="NSimSun" charset="0"/>
                <a:ea typeface="ＭＳ Ｐゴシック" charset="0"/>
                <a:cs typeface="NSimSun" charset="0"/>
              </a:rPr>
              <a:t> </a:t>
            </a:r>
            <a:r>
              <a:rPr kumimoji="0" lang="en-US" sz="900" b="1" i="0" u="none" strike="noStrike" kern="1200" cap="none" spc="0" normalizeH="0" baseline="0" noProof="0" dirty="0" err="1">
                <a:ln>
                  <a:noFill/>
                </a:ln>
                <a:solidFill>
                  <a:srgbClr val="000000"/>
                </a:solidFill>
                <a:effectLst/>
                <a:uLnTx/>
                <a:uFillTx/>
                <a:latin typeface="NSimSun" charset="0"/>
                <a:ea typeface="华文细黑" charset="0"/>
                <a:cs typeface="华文细黑" charset="0"/>
              </a:rPr>
              <a:t>书</a:t>
            </a:r>
            <a:r>
              <a:rPr kumimoji="0" lang="en-US" altLang="ja-JP" sz="900" b="1" i="0" u="none" strike="noStrike" kern="1200" cap="none" spc="0" normalizeH="0" baseline="0" noProof="0" dirty="0">
                <a:ln>
                  <a:noFill/>
                </a:ln>
                <a:solidFill>
                  <a:srgbClr val="000000"/>
                </a:solidFill>
                <a:effectLst/>
                <a:uLnTx/>
                <a:uFillTx/>
                <a:latin typeface="NSimSun" charset="0"/>
                <a:ea typeface="ＭＳ Ｐゴシック" charset="0"/>
                <a:cs typeface="NSimSun" charset="0"/>
              </a:rPr>
              <a:t> </a:t>
            </a:r>
            <a:r>
              <a:rPr kumimoji="0" lang="en-US" sz="900" b="1" i="0" u="none" strike="noStrike" kern="1200" cap="none" spc="0" normalizeH="0" baseline="0" noProof="0" dirty="0" err="1">
                <a:ln>
                  <a:noFill/>
                </a:ln>
                <a:solidFill>
                  <a:srgbClr val="000000"/>
                </a:solidFill>
                <a:effectLst/>
                <a:uLnTx/>
                <a:uFillTx/>
                <a:latin typeface="NSimSun" charset="0"/>
                <a:ea typeface="华文细黑" charset="0"/>
                <a:cs typeface="华文细黑" charset="0"/>
              </a:rPr>
              <a:t>亚</a:t>
            </a:r>
            <a:endParaRPr kumimoji="0" lang="en-US" altLang="ja-JP" sz="900" b="1" i="0" u="none" strike="noStrike" kern="1200" cap="none" spc="0" normalizeH="0" baseline="0" noProof="0" dirty="0">
              <a:ln>
                <a:noFill/>
              </a:ln>
              <a:solidFill>
                <a:srgbClr val="000000"/>
              </a:solidFill>
              <a:effectLst/>
              <a:uLnTx/>
              <a:uFillTx/>
              <a:latin typeface="NSimSun" charset="0"/>
              <a:ea typeface="ＭＳ Ｐゴシック" charset="0"/>
              <a:cs typeface="NSimSun" charset="0"/>
            </a:endParaRPr>
          </a:p>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S Gothic" charset="0"/>
            </a:endParaRPr>
          </a:p>
        </p:txBody>
      </p:sp>
      <p:sp>
        <p:nvSpPr>
          <p:cNvPr id="72729" name="Rectangle 25"/>
          <p:cNvSpPr>
            <a:spLocks noChangeArrowheads="1"/>
          </p:cNvSpPr>
          <p:nvPr/>
        </p:nvSpPr>
        <p:spPr bwMode="auto">
          <a:xfrm>
            <a:off x="8118475" y="3644900"/>
            <a:ext cx="676466"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900" b="1" u="none" strike="noStrike" kern="1200" cap="none" spc="0" normalizeH="0" baseline="0" noProof="0" dirty="0" err="1">
                <a:ln>
                  <a:noFill/>
                </a:ln>
                <a:solidFill>
                  <a:srgbClr val="000000"/>
                </a:solidFill>
                <a:effectLst/>
                <a:uLnTx/>
                <a:uFillTx/>
                <a:latin typeface="Arial" panose="020B0604020202020204" pitchFamily="34" charset="0"/>
                <a:ea typeface="ヒラギノ角ゴ ProN W3" charset="0"/>
                <a:cs typeface="ヒラギノ角ゴ ProN W3" charset="0"/>
              </a:rPr>
              <a:t>耶利哥</a:t>
            </a:r>
            <a:r>
              <a:rPr kumimoji="0" lang="en-US" altLang="ja-JP"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S Gothic" charset="0"/>
              </a:rPr>
              <a:t>/</a:t>
            </a:r>
            <a:r>
              <a:rPr kumimoji="0" lang="en-US" sz="900" b="1" u="none" strike="noStrike" kern="1200" cap="none" spc="0" normalizeH="0" baseline="0" noProof="0" dirty="0" err="1">
                <a:ln>
                  <a:noFill/>
                </a:ln>
                <a:solidFill>
                  <a:srgbClr val="000000"/>
                </a:solidFill>
                <a:effectLst/>
                <a:uLnTx/>
                <a:uFillTx/>
                <a:latin typeface="Arial" panose="020B0604020202020204" pitchFamily="34" charset="0"/>
                <a:ea typeface="ヒラギノ角ゴ ProN W3" charset="0"/>
                <a:cs typeface="ヒラギノ角ゴ ProN W3" charset="0"/>
              </a:rPr>
              <a:t>艾</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S Gothic" charset="0"/>
            </a:endParaRPr>
          </a:p>
        </p:txBody>
      </p:sp>
    </p:spTree>
    <p:extLst>
      <p:ext uri="{BB962C8B-B14F-4D97-AF65-F5344CB8AC3E}">
        <p14:creationId xmlns:p14="http://schemas.microsoft.com/office/powerpoint/2010/main" val="1640686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870411"/>
                                        </p:tgtEl>
                                        <p:attrNameLst>
                                          <p:attrName>style.visibility</p:attrName>
                                        </p:attrNameLst>
                                      </p:cBhvr>
                                      <p:to>
                                        <p:strVal val="visible"/>
                                      </p:to>
                                    </p:set>
                                    <p:animEffect transition="in" filter="wipe(up)">
                                      <p:cBhvr>
                                        <p:cTn id="7" dur="3000"/>
                                        <p:tgtEl>
                                          <p:spTgt spid="870411"/>
                                        </p:tgtEl>
                                      </p:cBhvr>
                                    </p:animEffect>
                                  </p:childTnLst>
                                </p:cTn>
                              </p:par>
                              <p:par>
                                <p:cTn id="8" presetID="22" presetClass="entr" presetSubtype="1" fill="hold" nodeType="withEffect">
                                  <p:stCondLst>
                                    <p:cond delay="0"/>
                                  </p:stCondLst>
                                  <p:childTnLst>
                                    <p:set>
                                      <p:cBhvr>
                                        <p:cTn id="9" dur="1" fill="hold">
                                          <p:stCondLst>
                                            <p:cond delay="0"/>
                                          </p:stCondLst>
                                        </p:cTn>
                                        <p:tgtEl>
                                          <p:spTgt spid="870410"/>
                                        </p:tgtEl>
                                        <p:attrNameLst>
                                          <p:attrName>style.visibility</p:attrName>
                                        </p:attrNameLst>
                                      </p:cBhvr>
                                      <p:to>
                                        <p:strVal val="visible"/>
                                      </p:to>
                                    </p:set>
                                    <p:animEffect transition="in" filter="wipe(up)">
                                      <p:cBhvr>
                                        <p:cTn id="10" dur="3000"/>
                                        <p:tgtEl>
                                          <p:spTgt spid="870410"/>
                                        </p:tgtEl>
                                      </p:cBhvr>
                                    </p:animEffect>
                                  </p:childTnLst>
                                </p:cTn>
                              </p:par>
                              <p:par>
                                <p:cTn id="11" presetID="22" presetClass="entr" presetSubtype="1" fill="hold" nodeType="withEffect">
                                  <p:stCondLst>
                                    <p:cond delay="0"/>
                                  </p:stCondLst>
                                  <p:childTnLst>
                                    <p:set>
                                      <p:cBhvr>
                                        <p:cTn id="12" dur="1" fill="hold">
                                          <p:stCondLst>
                                            <p:cond delay="0"/>
                                          </p:stCondLst>
                                        </p:cTn>
                                        <p:tgtEl>
                                          <p:spTgt spid="870409"/>
                                        </p:tgtEl>
                                        <p:attrNameLst>
                                          <p:attrName>style.visibility</p:attrName>
                                        </p:attrNameLst>
                                      </p:cBhvr>
                                      <p:to>
                                        <p:strVal val="visible"/>
                                      </p:to>
                                    </p:set>
                                    <p:animEffect transition="in" filter="wipe(up)">
                                      <p:cBhvr>
                                        <p:cTn id="13" dur="3000"/>
                                        <p:tgtEl>
                                          <p:spTgt spid="870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57" name="Picture 2" descr="Gen49"/>
          <p:cNvPicPr>
            <a:picLocks noChangeAspect="1" noChangeArrowheads="1"/>
          </p:cNvPicPr>
          <p:nvPr/>
        </p:nvPicPr>
        <p:blipFill>
          <a:blip r:embed="rId3" cstate="screen">
            <a:extLst>
              <a:ext uri="{28A0092B-C50C-407E-A947-70E740481C1C}">
                <a14:useLocalDpi xmlns:a14="http://schemas.microsoft.com/office/drawing/2010/main" val="0"/>
              </a:ext>
            </a:extLst>
          </a:blip>
          <a:srcRect l="9956" t="1974" r="3436" b="5769"/>
          <a:stretch>
            <a:fillRect/>
          </a:stretch>
        </p:blipFill>
        <p:spPr bwMode="auto">
          <a:xfrm>
            <a:off x="4884738" y="0"/>
            <a:ext cx="50292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7058" name="Picture 3" descr="Disciples"/>
          <p:cNvPicPr>
            <a:picLocks noChangeAspect="1" noChangeArrowheads="1"/>
          </p:cNvPicPr>
          <p:nvPr/>
        </p:nvPicPr>
        <p:blipFill>
          <a:blip r:embed="rId4" cstate="screen">
            <a:extLst>
              <a:ext uri="{28A0092B-C50C-407E-A947-70E740481C1C}">
                <a14:useLocalDpi xmlns:a14="http://schemas.microsoft.com/office/drawing/2010/main" val="0"/>
              </a:ext>
            </a:extLst>
          </a:blip>
          <a:srcRect l="4514" t="1001" r="11223" b="6976"/>
          <a:stretch>
            <a:fillRect/>
          </a:stretch>
        </p:blipFill>
        <p:spPr bwMode="auto">
          <a:xfrm>
            <a:off x="0" y="0"/>
            <a:ext cx="4960938"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7059" name="Rectangle 4"/>
          <p:cNvSpPr>
            <a:spLocks noGrp="1" noChangeArrowheads="1"/>
          </p:cNvSpPr>
          <p:nvPr>
            <p:ph type="ctrTitle"/>
          </p:nvPr>
        </p:nvSpPr>
        <p:spPr>
          <a:xfrm>
            <a:off x="0" y="381000"/>
            <a:ext cx="4953000" cy="1371600"/>
          </a:xfrm>
          <a:solidFill>
            <a:srgbClr val="800080"/>
          </a:solidFill>
        </p:spPr>
        <p:txBody>
          <a:bodyPr/>
          <a:lstStyle/>
          <a:p>
            <a:pPr eaLnBrk="1" hangingPunct="1"/>
            <a:r>
              <a:rPr lang="zh-CN" altLang="en-US" sz="3200" b="1">
                <a:solidFill>
                  <a:srgbClr val="FFFFFF"/>
                </a:solidFill>
                <a:latin typeface="Times New Roman" charset="0"/>
                <a:ea typeface="SimSun" charset="0"/>
                <a:cs typeface="SimSun" charset="0"/>
              </a:rPr>
              <a:t>雅各对他</a:t>
            </a:r>
            <a:r>
              <a:rPr lang="en-US" altLang="zh-CN" sz="3200" b="1">
                <a:solidFill>
                  <a:srgbClr val="FFFFFF"/>
                </a:solidFill>
                <a:latin typeface="Times New Roman" charset="0"/>
                <a:ea typeface="SimSun" charset="0"/>
                <a:cs typeface="SimSun" charset="0"/>
              </a:rPr>
              <a:t>12</a:t>
            </a:r>
            <a:r>
              <a:rPr lang="zh-CN" altLang="en-US" sz="3200" b="1">
                <a:solidFill>
                  <a:srgbClr val="FFFFFF"/>
                </a:solidFill>
                <a:latin typeface="Times New Roman" charset="0"/>
                <a:ea typeface="SimSun" charset="0"/>
                <a:cs typeface="SimSun" charset="0"/>
              </a:rPr>
              <a:t>个儿子预言性的祝福</a:t>
            </a:r>
            <a:r>
              <a:rPr lang="en-US" altLang="zh-CN" sz="3200" b="1">
                <a:solidFill>
                  <a:srgbClr val="FFFFFF"/>
                </a:solidFill>
                <a:latin typeface="Times New Roman" charset="0"/>
                <a:ea typeface="SimSun" charset="0"/>
                <a:cs typeface="SimSun" charset="0"/>
              </a:rPr>
              <a:t> (</a:t>
            </a:r>
            <a:r>
              <a:rPr lang="zh-CN" altLang="en-US" sz="3200" b="1">
                <a:solidFill>
                  <a:srgbClr val="FFFFFF"/>
                </a:solidFill>
                <a:latin typeface="Times New Roman" charset="0"/>
                <a:ea typeface="SimSun" charset="0"/>
                <a:cs typeface="SimSun" charset="0"/>
              </a:rPr>
              <a:t>创</a:t>
            </a:r>
            <a:r>
              <a:rPr lang="en-US" altLang="zh-CN" sz="3200" b="1">
                <a:solidFill>
                  <a:srgbClr val="FFFFFF"/>
                </a:solidFill>
                <a:latin typeface="Times New Roman" charset="0"/>
                <a:ea typeface="SimSun" charset="0"/>
                <a:cs typeface="SimSun" charset="0"/>
              </a:rPr>
              <a:t> 49)</a:t>
            </a:r>
            <a:endParaRPr lang="en-US" altLang="zh-CN" sz="3600">
              <a:solidFill>
                <a:srgbClr val="FFFFFF"/>
              </a:solidFill>
              <a:latin typeface="Times New Roman" charset="0"/>
              <a:ea typeface="SimSun" charset="0"/>
              <a:cs typeface="SimSun" charset="0"/>
            </a:endParaRPr>
          </a:p>
        </p:txBody>
      </p:sp>
    </p:spTree>
  </p:cSld>
  <p:clrMapOvr>
    <a:masterClrMapping/>
  </p:clrMapOvr>
  <p:transition spd="med">
    <p:randomBar dir="ver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tthew LionAsl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40"/>
            <a:ext cx="9179429" cy="7389440"/>
          </a:xfrm>
          <a:prstGeom prst="rect">
            <a:avLst/>
          </a:prstGeom>
        </p:spPr>
      </p:pic>
      <p:sp>
        <p:nvSpPr>
          <p:cNvPr id="17410" name="Rectangle 2"/>
          <p:cNvSpPr>
            <a:spLocks noGrp="1" noChangeArrowheads="1"/>
          </p:cNvSpPr>
          <p:nvPr>
            <p:ph type="title"/>
          </p:nvPr>
        </p:nvSpPr>
        <p:spPr>
          <a:xfrm>
            <a:off x="0" y="-99392"/>
            <a:ext cx="9144000" cy="934690"/>
          </a:xfrm>
          <a:noFill/>
          <a:ln w="9525">
            <a:noFill/>
            <a:miter lim="800000"/>
            <a:headEnd/>
            <a:tailEnd/>
          </a:ln>
          <a:effectLst/>
        </p:spPr>
        <p:txBody>
          <a:bodyPr/>
          <a:lstStyle/>
          <a:p>
            <a:pPr eaLnBrk="1" hangingPunct="1">
              <a:spcBef>
                <a:spcPct val="20000"/>
              </a:spcBef>
            </a:pPr>
            <a:r>
              <a:rPr lang="zh-TW" altLang="en-US" sz="4800" b="1">
                <a:solidFill>
                  <a:schemeClr val="bg1"/>
                </a:solidFill>
                <a:effectLst>
                  <a:glow rad="152400">
                    <a:schemeClr val="tx1">
                      <a:alpha val="95000"/>
                    </a:schemeClr>
                  </a:glow>
                </a:effectLst>
                <a:latin typeface="KaiTi" pitchFamily="49" charset="-122"/>
                <a:ea typeface="KaiTi" pitchFamily="49" charset="-122"/>
              </a:rPr>
              <a:t>马太福音</a:t>
            </a:r>
            <a:r>
              <a:rPr lang="en-US" sz="4800" b="1">
                <a:solidFill>
                  <a:schemeClr val="bg1"/>
                </a:solidFill>
                <a:effectLst>
                  <a:glow rad="152400">
                    <a:schemeClr val="tx1">
                      <a:alpha val="95000"/>
                    </a:schemeClr>
                  </a:glow>
                </a:effectLst>
                <a:latin typeface="KaiTi" pitchFamily="49" charset="-122"/>
                <a:ea typeface="KaiTi" pitchFamily="49" charset="-122"/>
              </a:rPr>
              <a:t>:</a:t>
            </a:r>
            <a:r>
              <a:rPr lang="zh-TW" altLang="en-US" sz="4800" b="1" dirty="0">
                <a:solidFill>
                  <a:schemeClr val="bg1"/>
                </a:solidFill>
                <a:effectLst>
                  <a:glow rad="152400">
                    <a:schemeClr val="tx1">
                      <a:alpha val="95000"/>
                    </a:schemeClr>
                  </a:glow>
                </a:effectLst>
                <a:latin typeface="KaiTi" pitchFamily="49" charset="-122"/>
                <a:ea typeface="KaiTi" pitchFamily="49" charset="-122"/>
              </a:rPr>
              <a:t>基督是君王</a:t>
            </a:r>
            <a:endParaRPr lang="en-US" sz="4800" b="1" dirty="0">
              <a:solidFill>
                <a:schemeClr val="bg1"/>
              </a:solidFill>
              <a:effectLst>
                <a:glow rad="152400">
                  <a:schemeClr val="tx1">
                    <a:alpha val="95000"/>
                  </a:schemeClr>
                </a:glow>
              </a:effectLst>
              <a:latin typeface="KaiTi" pitchFamily="49" charset="-122"/>
              <a:ea typeface="KaiTi" pitchFamily="49" charset="-122"/>
            </a:endParaRPr>
          </a:p>
        </p:txBody>
      </p:sp>
      <p:sp>
        <p:nvSpPr>
          <p:cNvPr id="4" name="Rectangle 3"/>
          <p:cNvSpPr txBox="1">
            <a:spLocks noChangeArrowheads="1"/>
          </p:cNvSpPr>
          <p:nvPr/>
        </p:nvSpPr>
        <p:spPr bwMode="auto">
          <a:xfrm>
            <a:off x="144016" y="2663823"/>
            <a:ext cx="2627784" cy="4005064"/>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TW" altLang="en-US" sz="2800" b="1" i="1" u="none" strike="noStrike" kern="0" cap="none" spc="0" normalizeH="0" baseline="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在创世记中</a:t>
            </a:r>
            <a:r>
              <a:rPr kumimoji="0" lang="en-US" altLang="zh-TW" sz="2800" b="1" i="1" u="none" strike="noStrike" kern="0" cap="none" spc="0" normalizeH="0" baseline="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a:t>
            </a:r>
            <a:r>
              <a:rPr kumimoji="0" lang="zh-CN" altLang="en-US" sz="2800" b="1" i="1" u="none" strike="noStrike" kern="0" cap="none" spc="0" normalizeH="0" baseline="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雅各布对犹大的祝福</a:t>
            </a:r>
            <a:r>
              <a:rPr kumimoji="0" lang="en-US" sz="2800" b="1" i="1" u="none" strike="noStrike" kern="0" cap="none" spc="0" normalizeH="0" baseline="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49:9-10,</a:t>
            </a:r>
            <a:r>
              <a:rPr kumimoji="0" lang="zh-CN" altLang="en-US" sz="2800" b="1" i="1" u="none" strike="noStrike" kern="0" cap="none" spc="0" normalizeH="0" baseline="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狮子被描绘为君王</a:t>
            </a:r>
            <a:r>
              <a:rPr kumimoji="0" lang="en-US" sz="2800" b="1" i="1" u="none" strike="noStrike" kern="0" cap="none" spc="0" normalizeH="0" baseline="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a:t>
            </a:r>
            <a:endParaRPr kumimoji="0" lang="en-US" sz="2800" b="1" i="1" u="none" strike="noStrike" kern="0" cap="none" spc="0" normalizeH="0" baseline="0" noProof="0" dirty="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endParaRPr>
          </a:p>
        </p:txBody>
      </p:sp>
      <p:sp>
        <p:nvSpPr>
          <p:cNvPr id="7" name="Rectangle 3"/>
          <p:cNvSpPr txBox="1">
            <a:spLocks noChangeArrowheads="1"/>
          </p:cNvSpPr>
          <p:nvPr/>
        </p:nvSpPr>
        <p:spPr bwMode="auto">
          <a:xfrm>
            <a:off x="3707904" y="1916832"/>
            <a:ext cx="5184576" cy="4392488"/>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0" cap="none" spc="0" normalizeH="0" baseline="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犹大是个小狮子。我儿阿</a:t>
            </a:r>
            <a:r>
              <a:rPr kumimoji="0" lang="en-US" altLang="zh-TW" sz="3200" b="1" i="0" u="none" strike="noStrike" kern="0" cap="none" spc="0" normalizeH="0" baseline="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a:t>
            </a:r>
            <a:r>
              <a:rPr kumimoji="0" lang="zh-CN" altLang="en-US" sz="3200" b="1" i="0" u="none" strike="noStrike" kern="0" cap="none" spc="0" normalizeH="0" baseline="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 你抓了食便上去。你屈下身去、卧如公狮、蹲如母狮、谁敢惹你？</a:t>
            </a:r>
            <a:endParaRPr kumimoji="0" lang="en-US" altLang="zh-TW" sz="3200" b="1" i="0" u="none" strike="noStrike" kern="0" cap="none" spc="0" normalizeH="0" baseline="0" noProof="0" dirty="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3000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10</a:t>
            </a:r>
            <a:r>
              <a:rPr kumimoji="0" lang="zh-CN" altLang="en-US" sz="3200" b="1" i="0" u="none" strike="noStrike" kern="0" cap="none" spc="0" normalizeH="0" baseline="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主必不离犹大</a:t>
            </a:r>
            <a:r>
              <a:rPr kumimoji="0" lang="en-US" altLang="zh-TW" sz="3200" b="1" i="0" u="none" strike="noStrike" kern="0" cap="none" spc="0" normalizeH="0" baseline="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a:t>
            </a:r>
            <a:r>
              <a:rPr kumimoji="0" lang="zh-CN" altLang="en-US" sz="3200" b="1" i="0" u="none" strike="noStrike" kern="0" cap="none" spc="0" normalizeH="0" baseline="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 杖必不离他两脚之间</a:t>
            </a:r>
            <a:r>
              <a:rPr kumimoji="0" lang="en-US" altLang="zh-TW" sz="3200" b="1" i="0" u="none" strike="noStrike" kern="0" cap="none" spc="0" normalizeH="0" baseline="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a:t>
            </a:r>
            <a:r>
              <a:rPr kumimoji="0" lang="zh-TW" altLang="en-US" sz="3200" b="1" i="0" u="none" strike="noStrike" kern="0" cap="none" spc="0" normalizeH="0" baseline="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 直等细罗</a:t>
            </a:r>
            <a:r>
              <a:rPr kumimoji="0" lang="en-US" altLang="zh-TW" sz="3200" b="1" i="0" u="none" strike="noStrike" kern="0" cap="none" spc="0" normalizeH="0" baseline="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a:t>
            </a:r>
            <a:r>
              <a:rPr kumimoji="0" lang="zh-CN" altLang="en-US" sz="3200" b="1" i="0" u="none" strike="noStrike" kern="0" cap="none" spc="0" normalizeH="0" baseline="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就是赐平安者</a:t>
            </a:r>
            <a:r>
              <a:rPr kumimoji="0" lang="en-US" altLang="zh-TW" sz="3200" b="1" i="0" u="none" strike="noStrike" kern="0" cap="none" spc="0" normalizeH="0" baseline="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a:t>
            </a:r>
            <a:r>
              <a:rPr kumimoji="0" lang="zh-TW" altLang="en-US" sz="3200" b="1" i="0" u="none" strike="noStrike" kern="0" cap="none" spc="0" normalizeH="0" baseline="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 来到</a:t>
            </a:r>
            <a:r>
              <a:rPr kumimoji="0" lang="en-US" altLang="zh-TW" sz="3200" b="1" i="0" u="none" strike="noStrike" kern="0" cap="none" spc="0" normalizeH="0" baseline="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a:t>
            </a:r>
            <a:r>
              <a:rPr kumimoji="0" lang="zh-CN" altLang="en-US" sz="3200" b="1" i="0" u="none" strike="noStrike" kern="0" cap="none" spc="0" normalizeH="0" baseline="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 万民必归顺。</a:t>
            </a:r>
            <a:r>
              <a:rPr kumimoji="0" lang="en-US" altLang="zh-TW" sz="2400" b="1" i="0" u="none" strike="noStrike" kern="0" cap="none" spc="0" normalizeH="0" baseline="0" noProof="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a:t>
            </a:r>
            <a:r>
              <a:rPr kumimoji="0" lang="zh-TW" altLang="en-US" sz="2400" b="1" i="0" u="none" strike="noStrike" kern="0" cap="none" spc="0" normalizeH="0" baseline="0" noProof="0" dirty="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中文和合本</a:t>
            </a:r>
            <a:r>
              <a:rPr kumimoji="0" lang="en-US" altLang="zh-TW" sz="2400" b="1" i="0" u="none" strike="noStrike" kern="0" cap="none" spc="0" normalizeH="0" baseline="0" noProof="0" dirty="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rPr>
              <a:t>)</a:t>
            </a:r>
            <a:endParaRPr kumimoji="0" lang="en-US" sz="2400" b="1" i="0" u="none" strike="noStrike" kern="0" cap="none" spc="0" normalizeH="0" baseline="0" noProof="0" dirty="0">
              <a:ln>
                <a:noFill/>
              </a:ln>
              <a:solidFill>
                <a:srgbClr val="FFFFFF"/>
              </a:solidFill>
              <a:effectLst>
                <a:glow rad="152400">
                  <a:srgbClr val="000000">
                    <a:alpha val="95000"/>
                  </a:srgbClr>
                </a:glow>
              </a:effectLst>
              <a:uLnTx/>
              <a:uFillTx/>
              <a:latin typeface="KaiTi" pitchFamily="49" charset="-122"/>
              <a:ea typeface="KaiTi" pitchFamily="49" charset="-122"/>
              <a:cs typeface="ＭＳ Ｐゴシック" charset="-128"/>
            </a:endParaRPr>
          </a:p>
        </p:txBody>
      </p:sp>
    </p:spTree>
    <p:extLst>
      <p:ext uri="{BB962C8B-B14F-4D97-AF65-F5344CB8AC3E}">
        <p14:creationId xmlns:p14="http://schemas.microsoft.com/office/powerpoint/2010/main" val="387602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1393" name="Picture 2"/>
          <p:cNvPicPr>
            <a:picLocks noChangeAspect="1" noChangeArrowheads="1"/>
          </p:cNvPicPr>
          <p:nvPr/>
        </p:nvPicPr>
        <p:blipFill>
          <a:blip r:embed="rId3" cstate="screen">
            <a:lum brigh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1394"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9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©2003 TBBMI</a:t>
            </a:r>
          </a:p>
        </p:txBody>
      </p:sp>
      <p:sp>
        <p:nvSpPr>
          <p:cNvPr id="851972" name="Rectangle 4"/>
          <p:cNvSpPr>
            <a:spLocks noChangeArrowheads="1"/>
          </p:cNvSpPr>
          <p:nvPr/>
        </p:nvSpPr>
        <p:spPr bwMode="auto">
          <a:xfrm>
            <a:off x="7545388" y="6527800"/>
            <a:ext cx="730250"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charset="0"/>
                <a:ea typeface="SimSun" charset="0"/>
                <a:cs typeface="SimSun" charset="0"/>
              </a:rPr>
              <a:t>7.5.03a.</a:t>
            </a:r>
          </a:p>
        </p:txBody>
      </p:sp>
      <p:sp>
        <p:nvSpPr>
          <p:cNvPr id="851973" name="Rectangle 5"/>
          <p:cNvSpPr>
            <a:spLocks noChangeArrowheads="1"/>
          </p:cNvSpPr>
          <p:nvPr/>
        </p:nvSpPr>
        <p:spPr bwMode="auto">
          <a:xfrm>
            <a:off x="80772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charset="0"/>
                <a:ea typeface="SimSun" charset="0"/>
                <a:cs typeface="SimSun" charset="0"/>
              </a:rPr>
              <a:t>19</a:t>
            </a:r>
          </a:p>
        </p:txBody>
      </p:sp>
      <p:sp>
        <p:nvSpPr>
          <p:cNvPr id="571397" name="Rectangle 6"/>
          <p:cNvSpPr>
            <a:spLocks noGrp="1" noChangeArrowheads="1"/>
          </p:cNvSpPr>
          <p:nvPr>
            <p:ph type="ctrTitle"/>
          </p:nvPr>
        </p:nvSpPr>
        <p:spPr>
          <a:xfrm>
            <a:off x="-228600" y="-152400"/>
            <a:ext cx="7315200" cy="3657600"/>
          </a:xfrm>
        </p:spPr>
        <p:txBody>
          <a:bodyPr/>
          <a:lstStyle/>
          <a:p>
            <a:pPr eaLnBrk="1" hangingPunct="1"/>
            <a:r>
              <a:rPr lang="zh-CN" altLang="en-US" sz="10600">
                <a:solidFill>
                  <a:srgbClr val="FFFFFF"/>
                </a:solidFill>
                <a:latin typeface="Times New Roman" charset="0"/>
                <a:ea typeface="SimSun" charset="0"/>
                <a:cs typeface="SimSun" charset="0"/>
              </a:rPr>
              <a:t>创世记的</a:t>
            </a:r>
            <a:br>
              <a:rPr lang="zh-CN" altLang="en-US" sz="10600">
                <a:solidFill>
                  <a:srgbClr val="FFFFFF"/>
                </a:solidFill>
                <a:latin typeface="Times New Roman" charset="0"/>
                <a:ea typeface="SimSun" charset="0"/>
                <a:cs typeface="SimSun" charset="0"/>
              </a:rPr>
            </a:br>
            <a:r>
              <a:rPr lang="zh-CN" altLang="en-US" sz="10600">
                <a:solidFill>
                  <a:srgbClr val="FFFFFF"/>
                </a:solidFill>
                <a:latin typeface="Times New Roman" charset="0"/>
                <a:ea typeface="SimSun" charset="0"/>
                <a:cs typeface="SimSun" charset="0"/>
              </a:rPr>
              <a:t>关键字</a:t>
            </a:r>
            <a:r>
              <a:rPr lang="en-US" altLang="zh-CN" sz="10600">
                <a:solidFill>
                  <a:srgbClr val="FFFFFF"/>
                </a:solidFill>
                <a:latin typeface="Times New Roman" charset="0"/>
                <a:ea typeface="SimSun" charset="0"/>
                <a:cs typeface="SimSun" charset="0"/>
              </a:rPr>
              <a:t>:</a:t>
            </a:r>
          </a:p>
        </p:txBody>
      </p:sp>
      <p:sp>
        <p:nvSpPr>
          <p:cNvPr id="571398" name="WordArt 7"/>
          <p:cNvSpPr>
            <a:spLocks noChangeArrowheads="1" noChangeShapeType="1" noTextEdit="1"/>
          </p:cNvSpPr>
          <p:nvPr/>
        </p:nvSpPr>
        <p:spPr bwMode="auto">
          <a:xfrm>
            <a:off x="3429000" y="2514600"/>
            <a:ext cx="5334000" cy="4267200"/>
          </a:xfrm>
          <a:prstGeom prst="rect">
            <a:avLst/>
          </a:prstGeom>
        </p:spPr>
        <p:txBody>
          <a:bodyPr wrap="none"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1"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panose="020B0604020202020204" pitchFamily="34" charset="0"/>
                <a:ea typeface="Impact"/>
                <a:cs typeface="Arial" panose="020B0604020202020204" pitchFamily="34" charset="0"/>
              </a:rPr>
              <a:t>拣选</a:t>
            </a:r>
            <a:endParaRPr kumimoji="0" lang="en-US" sz="3600" b="1"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panose="020B0604020202020204" pitchFamily="34" charset="0"/>
              <a:ea typeface="Impact"/>
              <a:cs typeface="Arial" panose="020B0604020202020204" pitchFamily="34" charset="0"/>
            </a:endParaRPr>
          </a:p>
        </p:txBody>
      </p:sp>
      <p:sp>
        <p:nvSpPr>
          <p:cNvPr id="571399" name="Text Box 8"/>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New Roman" charset="0"/>
                <a:ea typeface="SimSun" charset="0"/>
                <a:cs typeface="SimSun" charset="0"/>
              </a:rPr>
              <a:t>56</a:t>
            </a:r>
          </a:p>
        </p:txBody>
      </p:sp>
    </p:spTree>
  </p:cSld>
  <p:clrMapOvr>
    <a:masterClrMapping/>
  </p:clrMapOvr>
  <p:transition>
    <p:wheel spokes="0"/>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1 landscape heave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61923" name="Rectangle 2"/>
          <p:cNvSpPr>
            <a:spLocks noGrp="1" noChangeArrowheads="1"/>
          </p:cNvSpPr>
          <p:nvPr>
            <p:ph type="ctrTitle"/>
          </p:nvPr>
        </p:nvSpPr>
        <p:spPr>
          <a:xfrm>
            <a:off x="505049" y="4577240"/>
            <a:ext cx="8147149" cy="2114475"/>
          </a:xfrm>
        </p:spPr>
        <p:txBody>
          <a:bodyPr/>
          <a:lstStyle/>
          <a:p>
            <a:r>
              <a:rPr lang="zh-CN" altLang="en-US" sz="4800" dirty="0">
                <a:effectLst>
                  <a:outerShdw blurRad="38100" dist="38100" dir="2700000" algn="tl">
                    <a:srgbClr val="000000">
                      <a:alpha val="43137"/>
                    </a:srgbClr>
                  </a:outerShdw>
                </a:effectLst>
              </a:rPr>
              <a:t>神应许像我们这样的信徒会得到亚伯拉罕之约的祝福。</a:t>
            </a:r>
            <a:endParaRPr lang="en-US" sz="4800" dirty="0">
              <a:solidFill>
                <a:srgbClr val="CC0000"/>
              </a:solidFill>
              <a:effectLst>
                <a:outerShdw blurRad="38100" dist="38100" dir="2700000" algn="tl">
                  <a:srgbClr val="000000">
                    <a:alpha val="43137"/>
                  </a:srgbClr>
                </a:outerShdw>
              </a:effectLst>
              <a:ea typeface="ＭＳ Ｐゴシック" charset="0"/>
            </a:endParaRPr>
          </a:p>
        </p:txBody>
      </p:sp>
    </p:spTree>
    <p:extLst>
      <p:ext uri="{BB962C8B-B14F-4D97-AF65-F5344CB8AC3E}">
        <p14:creationId xmlns:p14="http://schemas.microsoft.com/office/powerpoint/2010/main" val="37457877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4427"/>
        <p:cNvGrpSpPr/>
        <p:nvPr/>
      </p:nvGrpSpPr>
      <p:grpSpPr>
        <a:xfrm>
          <a:off x="0" y="0"/>
          <a:ext cx="0" cy="0"/>
          <a:chOff x="0" y="0"/>
          <a:chExt cx="0" cy="0"/>
        </a:xfrm>
      </p:grpSpPr>
      <p:grpSp>
        <p:nvGrpSpPr>
          <p:cNvPr id="4428" name="Google Shape;4428;p617"/>
          <p:cNvGrpSpPr/>
          <p:nvPr/>
        </p:nvGrpSpPr>
        <p:grpSpPr>
          <a:xfrm>
            <a:off x="0" y="759023"/>
            <a:ext cx="9144000" cy="6102716"/>
            <a:chOff x="0" y="759023"/>
            <a:chExt cx="9144000" cy="6102716"/>
          </a:xfrm>
        </p:grpSpPr>
        <p:pic>
          <p:nvPicPr>
            <p:cNvPr id="4429" name="Google Shape;4429;p617"/>
            <p:cNvPicPr preferRelativeResize="0"/>
            <p:nvPr/>
          </p:nvPicPr>
          <p:blipFill rotWithShape="1">
            <a:blip r:embed="rId3">
              <a:alphaModFix/>
            </a:blip>
            <a:srcRect/>
            <a:stretch/>
          </p:blipFill>
          <p:spPr>
            <a:xfrm>
              <a:off x="0" y="759023"/>
              <a:ext cx="9144000" cy="6098977"/>
            </a:xfrm>
            <a:prstGeom prst="rect">
              <a:avLst/>
            </a:prstGeom>
            <a:noFill/>
            <a:ln>
              <a:noFill/>
            </a:ln>
          </p:spPr>
        </p:pic>
        <p:pic>
          <p:nvPicPr>
            <p:cNvPr id="4430" name="Google Shape;4430;p617"/>
            <p:cNvPicPr preferRelativeResize="0"/>
            <p:nvPr/>
          </p:nvPicPr>
          <p:blipFill rotWithShape="1">
            <a:blip r:embed="rId4">
              <a:alphaModFix/>
            </a:blip>
            <a:srcRect/>
            <a:stretch/>
          </p:blipFill>
          <p:spPr>
            <a:xfrm>
              <a:off x="6491110" y="6142072"/>
              <a:ext cx="2652889" cy="719667"/>
            </a:xfrm>
            <a:prstGeom prst="rect">
              <a:avLst/>
            </a:prstGeom>
            <a:noFill/>
            <a:ln>
              <a:noFill/>
            </a:ln>
          </p:spPr>
        </p:pic>
      </p:grpSp>
      <p:sp>
        <p:nvSpPr>
          <p:cNvPr id="4431" name="Google Shape;4431;p617"/>
          <p:cNvSpPr txBox="1">
            <a:spLocks noGrp="1"/>
          </p:cNvSpPr>
          <p:nvPr>
            <p:ph type="ctrTitle"/>
          </p:nvPr>
        </p:nvSpPr>
        <p:spPr>
          <a:xfrm>
            <a:off x="0" y="1095"/>
            <a:ext cx="9144000" cy="1646825"/>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a:lnSpc>
                <a:spcPct val="70000"/>
              </a:lnSpc>
            </a:pPr>
            <a:br>
              <a:rPr lang="en-US" dirty="0">
                <a:sym typeface="Arial"/>
              </a:rPr>
            </a:br>
            <a:r>
              <a:rPr lang="zh-CN" altLang="en-US" sz="4800" dirty="0"/>
              <a:t>你如何在这充满偶像的世界任然</a:t>
            </a:r>
            <a:br>
              <a:rPr lang="en-US" altLang="zh-CN" sz="4800" dirty="0"/>
            </a:br>
            <a:br>
              <a:rPr lang="en-US" altLang="zh-CN" sz="4800" dirty="0"/>
            </a:br>
            <a:r>
              <a:rPr lang="zh-CN" altLang="en-US" sz="4800" dirty="0"/>
              <a:t>对上帝</a:t>
            </a:r>
            <a:r>
              <a:rPr lang="zh-CN" altLang="en-US" sz="6600" dirty="0">
                <a:solidFill>
                  <a:srgbClr val="FFFF00"/>
                </a:solidFill>
              </a:rPr>
              <a:t>忠诚</a:t>
            </a:r>
            <a:r>
              <a:rPr lang="zh-CN" altLang="en-US" dirty="0"/>
              <a:t>？</a:t>
            </a:r>
            <a:br>
              <a:rPr lang="zh-CN" altLang="en-US" dirty="0"/>
            </a:br>
            <a:endParaRPr dirty="0"/>
          </a:p>
        </p:txBody>
      </p:sp>
      <p:sp>
        <p:nvSpPr>
          <p:cNvPr id="4432" name="Google Shape;4432;p617"/>
          <p:cNvSpPr txBox="1"/>
          <p:nvPr/>
        </p:nvSpPr>
        <p:spPr>
          <a:xfrm>
            <a:off x="3048001" y="2551043"/>
            <a:ext cx="3324087" cy="2308324"/>
          </a:xfrm>
          <a:prstGeom prst="rect">
            <a:avLst/>
          </a:prstGeom>
          <a:solidFill>
            <a:srgbClr val="FFABBA"/>
          </a:solidFill>
          <a:ln w="57150" cap="flat" cmpd="sng">
            <a:solidFill>
              <a:srgbClr val="C81234"/>
            </a:solidFill>
            <a:prstDash val="solid"/>
            <a:round/>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C81234"/>
              </a:buClr>
              <a:buSzPts val="4800"/>
              <a:buFont typeface="Arial"/>
              <a:buNone/>
              <a:tabLst/>
              <a:defRPr/>
            </a:pPr>
            <a:r>
              <a:rPr kumimoji="0" lang="zh-CN" altLang="en-US" sz="6600" b="1" u="none" strike="noStrike" kern="0" cap="none" spc="0" normalizeH="0" baseline="0" noProof="0" dirty="0">
                <a:ln>
                  <a:noFill/>
                </a:ln>
                <a:solidFill>
                  <a:srgbClr val="C81234"/>
                </a:solidFill>
                <a:effectLst/>
                <a:uLnTx/>
                <a:uFillTx/>
                <a:latin typeface="Arial" panose="020B0604020202020204" pitchFamily="34" charset="0"/>
                <a:cs typeface="Arial" panose="020B0604020202020204" pitchFamily="34" charset="0"/>
                <a:sym typeface="Arial"/>
              </a:rPr>
              <a:t>心中的偶像</a:t>
            </a:r>
          </a:p>
          <a:p>
            <a:pPr marL="0" marR="0" lvl="0" indent="0" algn="ctr" defTabSz="914400" rtl="0" eaLnBrk="1" fontAlgn="auto" latinLnBrk="0" hangingPunct="1">
              <a:lnSpc>
                <a:spcPct val="100000"/>
              </a:lnSpc>
              <a:spcBef>
                <a:spcPts val="0"/>
              </a:spcBef>
              <a:spcAft>
                <a:spcPts val="0"/>
              </a:spcAft>
              <a:buClr>
                <a:srgbClr val="C81234"/>
              </a:buClr>
              <a:buSzPts val="4800"/>
              <a:buFont typeface="Arial"/>
              <a:buNone/>
              <a:tabLst/>
              <a:defRPr/>
            </a:pPr>
            <a:endParaRPr kumimoji="0" sz="1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433" name="Google Shape;4433;p617"/>
          <p:cNvSpPr txBox="1"/>
          <p:nvPr/>
        </p:nvSpPr>
        <p:spPr>
          <a:xfrm>
            <a:off x="0" y="5920006"/>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4800"/>
              <a:buFont typeface="Arial"/>
              <a:buNone/>
              <a:tabLst/>
              <a:defRPr/>
            </a:pPr>
            <a:r>
              <a:rPr kumimoji="0" lang="en-US" sz="48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创世记</a:t>
            </a:r>
            <a:endParaRPr kumimoji="0" sz="1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 name="TextBox 1">
            <a:extLst>
              <a:ext uri="{FF2B5EF4-FFF2-40B4-BE49-F238E27FC236}">
                <a16:creationId xmlns:a16="http://schemas.microsoft.com/office/drawing/2014/main" id="{CB2498D5-AA26-9D8A-47A1-EE34F755197C}"/>
              </a:ext>
            </a:extLst>
          </p:cNvPr>
          <p:cNvSpPr txBox="1"/>
          <p:nvPr/>
        </p:nvSpPr>
        <p:spPr>
          <a:xfrm>
            <a:off x="2743200" y="4970964"/>
            <a:ext cx="3628888" cy="646331"/>
          </a:xfrm>
          <a:prstGeom prst="rect">
            <a:avLst/>
          </a:prstGeom>
          <a:noFill/>
        </p:spPr>
        <p:txBody>
          <a:bodyPr wrap="square" rtlCol="0">
            <a:spAutoFit/>
          </a:bodyPr>
          <a:lstStyle/>
          <a:p>
            <a:pPr algn="ctr"/>
            <a:r>
              <a:rPr lang="en-US" sz="3600" b="1" dirty="0" err="1">
                <a:solidFill>
                  <a:schemeClr val="bg1"/>
                </a:solidFill>
                <a:latin typeface="Arial" panose="020B0604020202020204" pitchFamily="34" charset="0"/>
                <a:cs typeface="Arial" panose="020B0604020202020204" pitchFamily="34" charset="0"/>
              </a:rPr>
              <a:t>两条路</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568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433"/>
                                        </p:tgtEl>
                                        <p:attrNameLst>
                                          <p:attrName>style.visibility</p:attrName>
                                        </p:attrNameLst>
                                      </p:cBhvr>
                                      <p:to>
                                        <p:strVal val="visible"/>
                                      </p:to>
                                    </p:set>
                                    <p:animEffect transition="in" filter="fade">
                                      <p:cBhvr>
                                        <p:cTn id="11" dur="500"/>
                                        <p:tgtEl>
                                          <p:spTgt spid="4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4456"/>
        <p:cNvGrpSpPr/>
        <p:nvPr/>
      </p:nvGrpSpPr>
      <p:grpSpPr>
        <a:xfrm>
          <a:off x="0" y="0"/>
          <a:ext cx="0" cy="0"/>
          <a:chOff x="0" y="0"/>
          <a:chExt cx="0" cy="0"/>
        </a:xfrm>
      </p:grpSpPr>
      <p:pic>
        <p:nvPicPr>
          <p:cNvPr id="4457" name="Google Shape;4457;p620" descr="Dark Blue Worship Backgrounds.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458" name="Google Shape;4458;p620"/>
          <p:cNvSpPr txBox="1">
            <a:spLocks noGrp="1"/>
          </p:cNvSpPr>
          <p:nvPr>
            <p:ph type="ctrTitle"/>
          </p:nvPr>
        </p:nvSpPr>
        <p:spPr>
          <a:xfrm>
            <a:off x="0" y="232008"/>
            <a:ext cx="9144000" cy="769349"/>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lvl="0"/>
            <a:r>
              <a:rPr lang="en-US" sz="5400" dirty="0" err="1"/>
              <a:t>重点</a:t>
            </a:r>
            <a:endParaRPr dirty="0"/>
          </a:p>
        </p:txBody>
      </p:sp>
      <p:sp>
        <p:nvSpPr>
          <p:cNvPr id="4459" name="Google Shape;4459;p620"/>
          <p:cNvSpPr txBox="1"/>
          <p:nvPr/>
        </p:nvSpPr>
        <p:spPr>
          <a:xfrm>
            <a:off x="0" y="1566334"/>
            <a:ext cx="9144000" cy="2398888"/>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5400"/>
              <a:buFont typeface="Arial"/>
              <a:buNone/>
              <a:tabLst/>
              <a:defRPr/>
            </a:pPr>
            <a:r>
              <a:rPr kumimoji="0" lang="zh-CN" altLang="en-US" sz="5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活出上帝所</a:t>
            </a:r>
            <a:r>
              <a:rPr kumimoji="0" lang="zh-CN" altLang="en-US" sz="5400" b="1" u="none" strike="noStrike" kern="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拣选</a:t>
            </a:r>
            <a:r>
              <a:rPr kumimoji="0" lang="zh-CN" altLang="en-US" sz="5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的</a:t>
            </a:r>
            <a:br>
              <a:rPr kumimoji="0" lang="en-US" altLang="zh-CN" sz="5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br>
            <a:r>
              <a:rPr kumimoji="0" lang="zh-CN" altLang="en-US" sz="5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你和</a:t>
            </a:r>
            <a:r>
              <a:rPr kumimoji="0" lang="zh-CN" altLang="en-US" sz="5400" b="1" u="none" strike="noStrike" kern="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承诺</a:t>
            </a:r>
            <a:r>
              <a:rPr kumimoji="0" lang="zh-CN" altLang="en-US" sz="5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的祝福</a:t>
            </a:r>
          </a:p>
          <a:p>
            <a:pPr marL="0" marR="0" lvl="0" indent="0" algn="ctr" defTabSz="914400" rtl="0" eaLnBrk="1" fontAlgn="auto" latinLnBrk="0" hangingPunct="1">
              <a:lnSpc>
                <a:spcPct val="100000"/>
              </a:lnSpc>
              <a:spcBef>
                <a:spcPts val="0"/>
              </a:spcBef>
              <a:spcAft>
                <a:spcPts val="0"/>
              </a:spcAft>
              <a:buClr>
                <a:srgbClr val="FFFFFF"/>
              </a:buClr>
              <a:buSzPts val="5400"/>
              <a:buFont typeface="Arial"/>
              <a:buNone/>
              <a:tabLst/>
              <a:defRPr/>
            </a:pPr>
            <a:endParaRPr kumimoji="0" sz="1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460" name="Google Shape;4460;p620"/>
          <p:cNvSpPr txBox="1"/>
          <p:nvPr/>
        </p:nvSpPr>
        <p:spPr>
          <a:xfrm>
            <a:off x="0" y="5920006"/>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4800"/>
              <a:buFont typeface="Arial"/>
              <a:buNone/>
              <a:tabLst/>
              <a:defRPr/>
            </a:pPr>
            <a:r>
              <a:rPr kumimoji="0" lang="en-US" sz="4800" b="1" u="none" strike="noStrike" kern="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创世记</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endParaRPr>
          </a:p>
        </p:txBody>
      </p:sp>
    </p:spTree>
    <p:extLst>
      <p:ext uri="{BB962C8B-B14F-4D97-AF65-F5344CB8AC3E}">
        <p14:creationId xmlns:p14="http://schemas.microsoft.com/office/powerpoint/2010/main" val="413265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38684"/>
            <a:ext cx="9144000" cy="1086599"/>
          </a:xfrm>
          <a:effectLst>
            <a:outerShdw blurRad="63500" dist="35921" dir="2700000" algn="ctr" rotWithShape="0">
              <a:schemeClr val="tx2">
                <a:alpha val="74998"/>
              </a:schemeClr>
            </a:outerShdw>
          </a:effectLst>
        </p:spPr>
        <p:txBody>
          <a:bodyPr anchor="t"/>
          <a:lstStyle/>
          <a:p>
            <a:pPr>
              <a:defRPr/>
            </a:pPr>
            <a:r>
              <a:rPr lang="zh-CN" altLang="en-US" sz="4800" dirty="0">
                <a:effectLst>
                  <a:glow rad="127000">
                    <a:schemeClr val="tx1"/>
                  </a:glow>
                </a:effectLst>
                <a:ea typeface="ＭＳ Ｐゴシック" charset="0"/>
                <a:cs typeface="ＭＳ Ｐゴシック" charset="0"/>
              </a:rPr>
              <a:t>你该如何回应神的拣选和应许？</a:t>
            </a:r>
            <a:endParaRPr lang="en-US" sz="48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503569254"/>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429556919"/>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CN" altLang="en-US" dirty="0">
                <a:latin typeface="Arial" panose="020B0604020202020204" pitchFamily="34" charset="0"/>
                <a:cs typeface="Arial" panose="020B0604020202020204" pitchFamily="34" charset="0"/>
              </a:rPr>
              <a:t>免费获得该讲解</a:t>
            </a:r>
            <a:r>
              <a:rPr lang="en-US" dirty="0">
                <a:latin typeface="Arial" panose="020B0604020202020204" pitchFamily="34" charset="0"/>
                <a:cs typeface="Arial" panose="020B0604020202020204" pitchFamily="34" charset="0"/>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algn="ctr"/>
            <a:r>
              <a:rPr kumimoji="1" lang="zh-CN" altLang="en-US" sz="1200" b="1" dirty="0">
                <a:solidFill>
                  <a:srgbClr val="0E0BF5"/>
                </a:solidFill>
                <a:latin typeface="Arial" panose="020B0604020202020204" pitchFamily="34" charset="0"/>
                <a:cs typeface="Arial" panose="020B0604020202020204" pitchFamily="34" charset="0"/>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dirty="0"/>
              <a:t>圣经阐释 </a:t>
            </a:r>
            <a:r>
              <a:rPr lang="en-US" altLang="zh-TW" sz="3600" dirty="0"/>
              <a:t>• </a:t>
            </a:r>
            <a:r>
              <a:rPr lang="en-US" sz="3600" dirty="0"/>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CN" altLang="en-US" sz="3200" dirty="0">
                <a:solidFill>
                  <a:schemeClr val="tx1"/>
                </a:solidFill>
                <a:effectLst/>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1156407"/>
          </a:xfrm>
          <a:prstGeom prst="rect">
            <a:avLst/>
          </a:prstGeom>
          <a:noFill/>
        </p:spPr>
        <p:txBody>
          <a:bodyPr wrap="square" rtlCol="0">
            <a:spAutoFit/>
          </a:bodyPr>
          <a:lstStyle/>
          <a:p>
            <a:pPr>
              <a:lnSpc>
                <a:spcPct val="150000"/>
              </a:lnSpc>
            </a:pPr>
            <a:r>
              <a:rPr kumimoji="1" lang="zh-CN" altLang="en-US" sz="1600" b="1" dirty="0">
                <a:latin typeface="Arial" panose="020B0604020202020204" pitchFamily="34" charset="0"/>
                <a:cs typeface="Arial" panose="020B0604020202020204" pitchFamily="34" charset="0"/>
              </a:rPr>
              <a:t>你需要更好地了解圣经吗？谁不需要呢？</a:t>
            </a:r>
            <a:r>
              <a:rPr kumimoji="1" lang="en-US" altLang="zh-CN" sz="1600" b="1" dirty="0" err="1">
                <a:latin typeface="Arial" panose="020B0604020202020204" pitchFamily="34" charset="0"/>
                <a:cs typeface="Arial" panose="020B0604020202020204" pitchFamily="34" charset="0"/>
              </a:rPr>
              <a:t>BibleStudyDownloads</a:t>
            </a:r>
            <a:r>
              <a:rPr kumimoji="1" lang="en-US" altLang="zh-CN" sz="1600" b="1" dirty="0">
                <a:latin typeface="Arial" panose="020B0604020202020204" pitchFamily="34" charset="0"/>
                <a:cs typeface="Arial" panose="020B0604020202020204" pitchFamily="34" charset="0"/>
              </a:rPr>
              <a:t> </a:t>
            </a:r>
            <a:r>
              <a:rPr kumimoji="1" lang="zh-CN" altLang="en-US" sz="1600" b="1" dirty="0">
                <a:latin typeface="Arial" panose="020B0604020202020204" pitchFamily="34" charset="0"/>
                <a:cs typeface="Arial" panose="020B0604020202020204" pitchFamily="34" charset="0"/>
              </a:rPr>
              <a:t>（圣经学习下载）为神学生和教师们提供了从 创世纪</a:t>
            </a:r>
            <a:r>
              <a:rPr kumimoji="1" lang="en-US" altLang="zh-CN" sz="1600" b="1" dirty="0">
                <a:latin typeface="Arial" panose="020B0604020202020204" pitchFamily="34" charset="0"/>
                <a:cs typeface="Arial" panose="020B0604020202020204" pitchFamily="34" charset="0"/>
              </a:rPr>
              <a:t> </a:t>
            </a:r>
            <a:r>
              <a:rPr kumimoji="1" lang="zh-CN" altLang="en-US" sz="1600" b="1" dirty="0">
                <a:latin typeface="Arial" panose="020B0604020202020204" pitchFamily="34" charset="0"/>
                <a:cs typeface="Arial" panose="020B0604020202020204" pitchFamily="34" charset="0"/>
              </a:rPr>
              <a:t>到 启示录的</a:t>
            </a:r>
            <a:r>
              <a:rPr kumimoji="1" lang="en-US" altLang="zh-CN" sz="1600" b="1" dirty="0">
                <a:latin typeface="Arial" panose="020B0604020202020204" pitchFamily="34" charset="0"/>
                <a:cs typeface="Arial" panose="020B0604020202020204" pitchFamily="34" charset="0"/>
              </a:rPr>
              <a:t> 30</a:t>
            </a:r>
            <a:r>
              <a:rPr kumimoji="1" lang="zh-CN" altLang="en-US" sz="1600" b="1" dirty="0">
                <a:latin typeface="Arial" panose="020B0604020202020204" pitchFamily="34" charset="0"/>
                <a:cs typeface="Arial" panose="020B0604020202020204" pitchFamily="34" charset="0"/>
              </a:rPr>
              <a:t>万份</a:t>
            </a:r>
            <a:r>
              <a:rPr kumimoji="1" lang="en-US" altLang="zh-CN" sz="1600" b="1" dirty="0">
                <a:latin typeface="Arial" panose="020B0604020202020204" pitchFamily="34" charset="0"/>
                <a:cs typeface="Arial" panose="020B0604020202020204" pitchFamily="34" charset="0"/>
              </a:rPr>
              <a:t> </a:t>
            </a:r>
            <a:r>
              <a:rPr kumimoji="1" lang="zh-CN" altLang="en-US" sz="1600" b="1" dirty="0">
                <a:latin typeface="Arial" panose="020B0604020202020204" pitchFamily="34" charset="0"/>
                <a:cs typeface="Arial" panose="020B0604020202020204" pitchFamily="34" charset="0"/>
              </a:rPr>
              <a:t>可编辑的免费</a:t>
            </a:r>
            <a:r>
              <a:rPr kumimoji="1" lang="en-US" altLang="zh-CN" sz="1600" b="1" dirty="0">
                <a:latin typeface="Arial" panose="020B0604020202020204" pitchFamily="34" charset="0"/>
                <a:cs typeface="Arial" panose="020B0604020202020204" pitchFamily="34" charset="0"/>
              </a:rPr>
              <a:t>PowerPoint</a:t>
            </a:r>
            <a:r>
              <a:rPr kumimoji="1" lang="zh-CN" altLang="en-US" sz="1600" b="1" dirty="0">
                <a:latin typeface="Arial" panose="020B0604020202020204" pitchFamily="34" charset="0"/>
                <a:cs typeface="Arial" panose="020B0604020202020204" pitchFamily="34" charset="0"/>
              </a:rPr>
              <a:t>和</a:t>
            </a:r>
            <a:r>
              <a:rPr kumimoji="1" lang="en-US" altLang="zh-CN" sz="1600" b="1" dirty="0">
                <a:latin typeface="Arial" panose="020B0604020202020204" pitchFamily="34" charset="0"/>
                <a:cs typeface="Arial" panose="020B0604020202020204" pitchFamily="34" charset="0"/>
              </a:rPr>
              <a:t>Word</a:t>
            </a:r>
            <a:r>
              <a:rPr kumimoji="1" lang="zh-CN" altLang="en-US" sz="1600" b="1" dirty="0">
                <a:latin typeface="Arial" panose="020B0604020202020204" pitchFamily="34" charset="0"/>
                <a:cs typeface="Arial" panose="020B0604020202020204" pitchFamily="34" charset="0"/>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r>
              <a:rPr kumimoji="1" lang="zh-CN" altLang="en-US" sz="1300" b="1" dirty="0">
                <a:latin typeface="Arial" panose="020B0604020202020204" pitchFamily="34" charset="0"/>
                <a:cs typeface="Arial" panose="020B0604020202020204" pitchFamily="34" charset="0"/>
              </a:rPr>
              <a:t>本网站的大部分资料由</a:t>
            </a:r>
            <a:r>
              <a:rPr kumimoji="1" lang="en-US" altLang="zh-CN" sz="1300" b="1" dirty="0">
                <a:latin typeface="Arial" panose="020B0604020202020204" pitchFamily="34" charset="0"/>
                <a:cs typeface="Arial" panose="020B0604020202020204" pitchFamily="34" charset="0"/>
              </a:rPr>
              <a:t>Dr. Rick Griffith </a:t>
            </a:r>
            <a:r>
              <a:rPr kumimoji="1" lang="zh-CN" altLang="en-US" sz="1300" b="1" dirty="0">
                <a:latin typeface="Arial" panose="020B0604020202020204" pitchFamily="34" charset="0"/>
                <a:cs typeface="Arial" panose="020B0604020202020204" pitchFamily="34" charset="0"/>
              </a:rPr>
              <a:t>博士设计，他从</a:t>
            </a:r>
            <a:r>
              <a:rPr kumimoji="1" lang="en-US" altLang="zh-CN" sz="1300" b="1" dirty="0">
                <a:latin typeface="Arial" panose="020B0604020202020204" pitchFamily="34" charset="0"/>
                <a:cs typeface="Arial" panose="020B0604020202020204" pitchFamily="34" charset="0"/>
              </a:rPr>
              <a:t>1991</a:t>
            </a:r>
            <a:r>
              <a:rPr kumimoji="1" lang="zh-CN" altLang="en-US" sz="1300" b="1" dirty="0">
                <a:latin typeface="Arial" panose="020B0604020202020204" pitchFamily="34" charset="0"/>
                <a:cs typeface="Arial" panose="020B0604020202020204" pitchFamily="34" charset="0"/>
              </a:rPr>
              <a:t>年到</a:t>
            </a:r>
            <a:r>
              <a:rPr kumimoji="1" lang="en-US" altLang="zh-CN" sz="1300" b="1" dirty="0">
                <a:latin typeface="Arial" panose="020B0604020202020204" pitchFamily="34" charset="0"/>
                <a:cs typeface="Arial" panose="020B0604020202020204" pitchFamily="34" charset="0"/>
              </a:rPr>
              <a:t>2021</a:t>
            </a:r>
            <a:r>
              <a:rPr kumimoji="1" lang="zh-CN" altLang="en-US" sz="1300" b="1" dirty="0">
                <a:latin typeface="Arial" panose="020B0604020202020204" pitchFamily="34" charset="0"/>
                <a:cs typeface="Arial" panose="020B0604020202020204" pitchFamily="34" charset="0"/>
              </a:rPr>
              <a:t>年在新加坡神学院教授圣经、神学和讲道学，现在是约旦福音神学院的圣经释经教授。</a:t>
            </a:r>
          </a:p>
        </p:txBody>
      </p:sp>
    </p:spTree>
    <p:extLst>
      <p:ext uri="{BB962C8B-B14F-4D97-AF65-F5344CB8AC3E}">
        <p14:creationId xmlns:p14="http://schemas.microsoft.com/office/powerpoint/2010/main" val="4175402187"/>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icho area\Jericho area aerial from northwest, tb q010703.jpg"/>
</p:tagLst>
</file>

<file path=ppt/tags/tag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3.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9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azures">
  <a:themeElements>
    <a:clrScheme name="">
      <a:dk1>
        <a:srgbClr val="000000"/>
      </a:dk1>
      <a:lt1>
        <a:srgbClr val="FFFFFF"/>
      </a:lt1>
      <a:dk2>
        <a:srgbClr val="114FFB"/>
      </a:dk2>
      <a:lt2>
        <a:srgbClr val="C0FEF9"/>
      </a:lt2>
      <a:accent1>
        <a:srgbClr val="00B7A5"/>
      </a:accent1>
      <a:accent2>
        <a:srgbClr val="D49FFF"/>
      </a:accent2>
      <a:accent3>
        <a:srgbClr val="AAB2FD"/>
      </a:accent3>
      <a:accent4>
        <a:srgbClr val="DADADA"/>
      </a:accent4>
      <a:accent5>
        <a:srgbClr val="AAD8CF"/>
      </a:accent5>
      <a:accent6>
        <a:srgbClr val="C090E7"/>
      </a:accent6>
      <a:hlink>
        <a:srgbClr val="FFFFFF"/>
      </a:hlink>
      <a:folHlink>
        <a:srgbClr val="618FFD"/>
      </a:folHlink>
    </a:clrScheme>
    <a:fontScheme name="azur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azur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zur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zur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zur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zur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zur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zur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8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1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1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9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7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7915</TotalTime>
  <Words>9357</Words>
  <Application>Microsoft Macintosh PowerPoint</Application>
  <PresentationFormat>On-screen Show (4:3)</PresentationFormat>
  <Paragraphs>887</Paragraphs>
  <Slides>98</Slides>
  <Notes>97</Notes>
  <HiddenSlides>0</HiddenSlides>
  <MMClips>0</MMClips>
  <ScaleCrop>false</ScaleCrop>
  <HeadingPairs>
    <vt:vector size="6" baseType="variant">
      <vt:variant>
        <vt:lpstr>Fonts Used</vt:lpstr>
      </vt:variant>
      <vt:variant>
        <vt:i4>26</vt:i4>
      </vt:variant>
      <vt:variant>
        <vt:lpstr>Theme</vt:lpstr>
      </vt:variant>
      <vt:variant>
        <vt:i4>44</vt:i4>
      </vt:variant>
      <vt:variant>
        <vt:lpstr>Slide Titles</vt:lpstr>
      </vt:variant>
      <vt:variant>
        <vt:i4>98</vt:i4>
      </vt:variant>
    </vt:vector>
  </HeadingPairs>
  <TitlesOfParts>
    <vt:vector size="168" baseType="lpstr">
      <vt:lpstr>Osaka</vt:lpstr>
      <vt:lpstr>Helvetica Neue</vt:lpstr>
      <vt:lpstr>Arial</vt:lpstr>
      <vt:lpstr>Mistral</vt:lpstr>
      <vt:lpstr>Tahoma</vt:lpstr>
      <vt:lpstr>ＭＳ Ｐゴシック</vt:lpstr>
      <vt:lpstr>Noto Sans Symbols</vt:lpstr>
      <vt:lpstr>Arial Narrow</vt:lpstr>
      <vt:lpstr>华文黑体</vt:lpstr>
      <vt:lpstr>ヒラギノ角ゴ Pro W3</vt:lpstr>
      <vt:lpstr>Monotype Sorts</vt:lpstr>
      <vt:lpstr>SimHei</vt:lpstr>
      <vt:lpstr>Comic Sans MS</vt:lpstr>
      <vt:lpstr>SimSun</vt:lpstr>
      <vt:lpstr>Times</vt:lpstr>
      <vt:lpstr>NSimSun</vt:lpstr>
      <vt:lpstr>Helvetica</vt:lpstr>
      <vt:lpstr>Arial Black</vt:lpstr>
      <vt:lpstr>Times New Roman</vt:lpstr>
      <vt:lpstr>Calibri</vt:lpstr>
      <vt:lpstr>Wingdings</vt:lpstr>
      <vt:lpstr>Kai</vt:lpstr>
      <vt:lpstr>Verdana</vt:lpstr>
      <vt:lpstr>Candara</vt:lpstr>
      <vt:lpstr>KaiTi</vt:lpstr>
      <vt:lpstr>Garamond</vt:lpstr>
      <vt:lpstr>51_Blank Presentation</vt:lpstr>
      <vt:lpstr>14_Default Design</vt:lpstr>
      <vt:lpstr>21_Default Design</vt:lpstr>
      <vt:lpstr>untitled 3</vt:lpstr>
      <vt:lpstr>5_Office Theme</vt:lpstr>
      <vt:lpstr>49_Blank Presentation</vt:lpstr>
      <vt:lpstr>1_Blank Presentation</vt:lpstr>
      <vt:lpstr>Default Design</vt:lpstr>
      <vt:lpstr>5_Default Design</vt:lpstr>
      <vt:lpstr>2_Blank Presentation</vt:lpstr>
      <vt:lpstr>19_Default Design</vt:lpstr>
      <vt:lpstr>2_untitled 1</vt:lpstr>
      <vt:lpstr>13_Default Design</vt:lpstr>
      <vt:lpstr>23_Default Design</vt:lpstr>
      <vt:lpstr>12_Default Design</vt:lpstr>
      <vt:lpstr>8_Orbit</vt:lpstr>
      <vt:lpstr>Blank Presentation</vt:lpstr>
      <vt:lpstr>29_Default Design</vt:lpstr>
      <vt:lpstr>Orbit</vt:lpstr>
      <vt:lpstr>2_Default Design</vt:lpstr>
      <vt:lpstr>azures</vt:lpstr>
      <vt:lpstr>28_Default Design</vt:lpstr>
      <vt:lpstr>5_Orbit</vt:lpstr>
      <vt:lpstr>1_Default Design</vt:lpstr>
      <vt:lpstr>25_Default Design</vt:lpstr>
      <vt:lpstr>32_Default Design</vt:lpstr>
      <vt:lpstr>11_Custom Design</vt:lpstr>
      <vt:lpstr>3_Default Design</vt:lpstr>
      <vt:lpstr>1_blstripc.ppt - Blue Stripes</vt:lpstr>
      <vt:lpstr>53_Blank Presentation</vt:lpstr>
      <vt:lpstr>46_Blank Presentation</vt:lpstr>
      <vt:lpstr>12_Office Theme</vt:lpstr>
      <vt:lpstr>2_Office Theme</vt:lpstr>
      <vt:lpstr>3_Blank Presentation</vt:lpstr>
      <vt:lpstr>1_Stream</vt:lpstr>
      <vt:lpstr>2_untitled 3</vt:lpstr>
      <vt:lpstr>9_Orbit</vt:lpstr>
      <vt:lpstr>52_Blank Presentation</vt:lpstr>
      <vt:lpstr>7_Office Theme</vt:lpstr>
      <vt:lpstr>4_Default Design</vt:lpstr>
      <vt:lpstr>22_Default Design</vt:lpstr>
      <vt:lpstr>47_Blank Presentation</vt:lpstr>
      <vt:lpstr>24_Blank Presentation</vt:lpstr>
      <vt:lpstr>27_Default Design</vt:lpstr>
      <vt:lpstr>作个忠实的人</vt:lpstr>
      <vt:lpstr>充满偶像的世界</vt:lpstr>
      <vt:lpstr>相信人性，不要信神。 -- 无神论者</vt:lpstr>
      <vt:lpstr> 你如何在这充满偶像的世界任然  对上帝忠诚？ </vt:lpstr>
      <vt:lpstr>你将如何记得全部的书？</vt:lpstr>
      <vt:lpstr> 让我们一起考察经文 </vt:lpstr>
      <vt:lpstr>以色列在哪里？</vt:lpstr>
      <vt:lpstr>神的惩戒</vt:lpstr>
      <vt:lpstr>PowerPoint Presentation</vt:lpstr>
      <vt:lpstr>以色列必须知道，“谁是他们的神？”</vt:lpstr>
      <vt:lpstr>创世纪 摘要声明</vt:lpstr>
      <vt:lpstr>关键字</vt:lpstr>
      <vt:lpstr>创世纪</vt:lpstr>
      <vt:lpstr> 你如何在这充满偶像的世界任然  对上帝忠诚？ </vt:lpstr>
      <vt:lpstr>一。明白你是万王之王拣选的统治者 </vt:lpstr>
      <vt:lpstr>创世纪1-11章是真实的故事吗?</vt:lpstr>
      <vt:lpstr> 创世纪的关键字</vt:lpstr>
      <vt:lpstr>支持【拣选】为创世纪关键字的理由</vt:lpstr>
      <vt:lpstr>神拣选大的去服事小的</vt:lpstr>
      <vt:lpstr>Slides on  创世记 1</vt:lpstr>
      <vt:lpstr>创造的过程</vt:lpstr>
      <vt:lpstr>上帝：我刚刚在地球上创造了一个交替光明与黑暗的24小时周期……</vt:lpstr>
      <vt:lpstr>死亡何时来到这个世界?</vt:lpstr>
      <vt:lpstr>Slides on  创世记 2</vt:lpstr>
      <vt:lpstr>犯罪前存在死亡吗？</vt:lpstr>
      <vt:lpstr>有关死亡的两种历史观</vt:lpstr>
      <vt:lpstr>创世纪 第三章 </vt:lpstr>
      <vt:lpstr>Slides on  创世记 4</vt:lpstr>
      <vt:lpstr>“因信心…” (希伯来 11)</vt:lpstr>
      <vt:lpstr>Slides on  创世记 5</vt:lpstr>
      <vt:lpstr>创世纪第五章中的家谱</vt:lpstr>
      <vt:lpstr>玛土撒拉 </vt:lpstr>
      <vt:lpstr>Slides on  创世记 6</vt:lpstr>
      <vt:lpstr>Fossils on Garden of Eden</vt:lpstr>
      <vt:lpstr>The Ark</vt:lpstr>
      <vt:lpstr>Slides on  创世记 7</vt:lpstr>
      <vt:lpstr>洪水水位究竟有多高？</vt:lpstr>
      <vt:lpstr>Slides on  创世记 8</vt:lpstr>
      <vt:lpstr>Flood Legends</vt:lpstr>
      <vt:lpstr>Slides on  创世记 9</vt:lpstr>
      <vt:lpstr>挪亚并不完美</vt:lpstr>
      <vt:lpstr>Slides on  创世记 10</vt:lpstr>
      <vt:lpstr>国家表</vt:lpstr>
      <vt:lpstr>Slides on  创世记 11</vt:lpstr>
      <vt:lpstr>4-11 Hello World 02280</vt:lpstr>
      <vt:lpstr>4-07 Tower of Babel Map 02277</vt:lpstr>
      <vt:lpstr>创世记1-11中的循环</vt:lpstr>
      <vt:lpstr>神的国度：圣经的包罗​​万象的主题</vt:lpstr>
      <vt:lpstr>圣经的交叉结构</vt:lpstr>
      <vt:lpstr>展望未来</vt:lpstr>
      <vt:lpstr> 你如何在这充满偶像的世界任然  对上帝忠诚？ </vt:lpstr>
      <vt:lpstr>一。明白你是万王之王拣选的统治者 </vt:lpstr>
      <vt:lpstr> 二。明白万王之王所承诺的祝福 </vt:lpstr>
      <vt:lpstr>重点经文</vt:lpstr>
      <vt:lpstr>创世纪国度宣言</vt:lpstr>
      <vt:lpstr>祝福的谱系</vt:lpstr>
      <vt:lpstr>创世记</vt:lpstr>
      <vt:lpstr>Slides on  创世记 12</vt:lpstr>
      <vt:lpstr>列祖之家谱</vt:lpstr>
      <vt:lpstr>Abraham</vt:lpstr>
      <vt:lpstr>三个基本要素</vt:lpstr>
      <vt:lpstr>亚伯拉罕之地</vt:lpstr>
      <vt:lpstr>无条件契约的各层面</vt:lpstr>
      <vt:lpstr>Slides on  创世记 16</vt:lpstr>
      <vt:lpstr>Patriarchal Family Tree</vt:lpstr>
      <vt:lpstr>无允许之子</vt:lpstr>
      <vt:lpstr>莎拉与夏甲</vt:lpstr>
      <vt:lpstr>亚伯拉罕与夏甲</vt:lpstr>
      <vt:lpstr>夏甲与以实玛利</vt:lpstr>
      <vt:lpstr>Slides on  创世记 18</vt:lpstr>
      <vt:lpstr>亚伯拉罕与三位客人 (创世记 18)</vt:lpstr>
      <vt:lpstr>Slides on  创世记 19</vt:lpstr>
      <vt:lpstr>所多玛的毁灭</vt:lpstr>
      <vt:lpstr>Slides on  创世记 20</vt:lpstr>
      <vt:lpstr>亚比米勒、莎拉和亚伯拉罕</vt:lpstr>
      <vt:lpstr>Slides on  创世记 29</vt:lpstr>
      <vt:lpstr>PowerPoint Presentation</vt:lpstr>
      <vt:lpstr>Jacob's</vt:lpstr>
      <vt:lpstr>Slides on  创世记 34</vt:lpstr>
      <vt:lpstr>底拿在示剑受侵犯</vt:lpstr>
      <vt:lpstr>底拿在示剑受侵犯</vt:lpstr>
      <vt:lpstr>Slides on  创世记 37</vt:lpstr>
      <vt:lpstr>约瑟是基督的预表</vt:lpstr>
      <vt:lpstr>从王宫到监牢 </vt:lpstr>
      <vt:lpstr>Slides on  创世记 42</vt:lpstr>
      <vt:lpstr>通过约瑟的荣升得到拯救</vt:lpstr>
      <vt:lpstr>Slides on  创世记 45</vt:lpstr>
      <vt:lpstr>“我是约瑟! 我的父亲还在吗?” (创 45:3)</vt:lpstr>
      <vt:lpstr>Slides on  创世记 49</vt:lpstr>
      <vt:lpstr>雅各对他12个儿子预言性的祝福 (创 49)</vt:lpstr>
      <vt:lpstr>马太福音:基督是君王</vt:lpstr>
      <vt:lpstr>创世记的 关键字:</vt:lpstr>
      <vt:lpstr>神应许像我们这样的信徒会得到亚伯拉罕之约的祝福。</vt:lpstr>
      <vt:lpstr> 你如何在这充满偶像的世界任然  对上帝忠诚？ </vt:lpstr>
      <vt:lpstr>重点</vt:lpstr>
      <vt:lpstr>你该如何回应神的拣选和应许？</vt:lpstr>
      <vt:lpstr>Black</vt:lpstr>
      <vt:lpstr>圣经阐释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创世记 第1–3章</dc:title>
  <cp:lastModifiedBy>Rick Griffith</cp:lastModifiedBy>
  <cp:revision>65</cp:revision>
  <dcterms:modified xsi:type="dcterms:W3CDTF">2024-08-04T03:29:24Z</dcterms:modified>
</cp:coreProperties>
</file>