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2.xml" ContentType="application/vnd.openxmlformats-officedocument.theme+xml"/>
  <Override PartName="/ppt/slideLayouts/slideLayout136.xml" ContentType="application/vnd.openxmlformats-officedocument.presentationml.slideLayout+xml"/>
  <Override PartName="/ppt/theme/theme13.xml" ContentType="application/vnd.openxmlformats-officedocument.theme+xml"/>
  <Override PartName="/ppt/slideLayouts/slideLayout137.xml" ContentType="application/vnd.openxmlformats-officedocument.presentationml.slideLayout+xml"/>
  <Override PartName="/ppt/theme/theme14.xml" ContentType="application/vnd.openxmlformats-officedocument.theme+xml"/>
  <Override PartName="/ppt/slideLayouts/slideLayout138.xml" ContentType="application/vnd.openxmlformats-officedocument.presentationml.slideLayout+xml"/>
  <Override PartName="/ppt/theme/theme15.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6.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7.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8.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9.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20.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1.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heme/themeOverride2.xml" ContentType="application/vnd.openxmlformats-officedocument.themeOverride+xml"/>
  <Override PartName="/ppt/notesSlides/notesSlide26.xml" ContentType="application/vnd.openxmlformats-officedocument.presentationml.notesSlide+xml"/>
  <Override PartName="/ppt/theme/themeOverride3.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heme/themeOverride4.xml" ContentType="application/vnd.openxmlformats-officedocument.themeOverr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heme/themeOverride5.xml" ContentType="application/vnd.openxmlformats-officedocument.themeOverr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heme/themeOverride6.xml" ContentType="application/vnd.openxmlformats-officedocument.themeOverride+xml"/>
  <Override PartName="/ppt/theme/themeOverride7.xml" ContentType="application/vnd.openxmlformats-officedocument.themeOverr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heme/themeOverride8.xml" ContentType="application/vnd.openxmlformats-officedocument.themeOverr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682" r:id="rId3"/>
    <p:sldMasterId id="2147483711" r:id="rId4"/>
    <p:sldMasterId id="2147483738" r:id="rId5"/>
    <p:sldMasterId id="2147483750" r:id="rId6"/>
    <p:sldMasterId id="2147483775" r:id="rId7"/>
    <p:sldMasterId id="2147483841" r:id="rId8"/>
    <p:sldMasterId id="2147483853" r:id="rId9"/>
    <p:sldMasterId id="2147483890" r:id="rId10"/>
    <p:sldMasterId id="2147483902" r:id="rId11"/>
    <p:sldMasterId id="2147483914" r:id="rId12"/>
    <p:sldMasterId id="2147483927" r:id="rId13"/>
    <p:sldMasterId id="2147483929" r:id="rId14"/>
    <p:sldMasterId id="2147483931" r:id="rId15"/>
    <p:sldMasterId id="2147483933" r:id="rId16"/>
    <p:sldMasterId id="2147483945" r:id="rId17"/>
    <p:sldMasterId id="2147483957" r:id="rId18"/>
    <p:sldMasterId id="2147483973" r:id="rId19"/>
    <p:sldMasterId id="2147483986" r:id="rId20"/>
    <p:sldMasterId id="2147483998" r:id="rId21"/>
  </p:sldMasterIdLst>
  <p:notesMasterIdLst>
    <p:notesMasterId r:id="rId87"/>
  </p:notesMasterIdLst>
  <p:sldIdLst>
    <p:sldId id="435" r:id="rId22"/>
    <p:sldId id="486" r:id="rId23"/>
    <p:sldId id="437" r:id="rId24"/>
    <p:sldId id="4702" r:id="rId25"/>
    <p:sldId id="1996" r:id="rId26"/>
    <p:sldId id="4703" r:id="rId27"/>
    <p:sldId id="257" r:id="rId28"/>
    <p:sldId id="4704" r:id="rId29"/>
    <p:sldId id="488" r:id="rId30"/>
    <p:sldId id="1997" r:id="rId31"/>
    <p:sldId id="4711" r:id="rId32"/>
    <p:sldId id="4718" r:id="rId33"/>
    <p:sldId id="4715" r:id="rId34"/>
    <p:sldId id="658" r:id="rId35"/>
    <p:sldId id="4721" r:id="rId36"/>
    <p:sldId id="691" r:id="rId37"/>
    <p:sldId id="680" r:id="rId38"/>
    <p:sldId id="826" r:id="rId39"/>
    <p:sldId id="436" r:id="rId40"/>
    <p:sldId id="3642" r:id="rId41"/>
    <p:sldId id="4694" r:id="rId42"/>
    <p:sldId id="4706" r:id="rId43"/>
    <p:sldId id="4707" r:id="rId44"/>
    <p:sldId id="4709" r:id="rId45"/>
    <p:sldId id="4708" r:id="rId46"/>
    <p:sldId id="4893" r:id="rId47"/>
    <p:sldId id="4894" r:id="rId48"/>
    <p:sldId id="4895" r:id="rId49"/>
    <p:sldId id="4896" r:id="rId50"/>
    <p:sldId id="487" r:id="rId51"/>
    <p:sldId id="4725" r:id="rId52"/>
    <p:sldId id="527" r:id="rId53"/>
    <p:sldId id="4724" r:id="rId54"/>
    <p:sldId id="398" r:id="rId55"/>
    <p:sldId id="433" r:id="rId56"/>
    <p:sldId id="4722" r:id="rId57"/>
    <p:sldId id="4717" r:id="rId58"/>
    <p:sldId id="4713" r:id="rId59"/>
    <p:sldId id="3643" r:id="rId60"/>
    <p:sldId id="514" r:id="rId61"/>
    <p:sldId id="515" r:id="rId62"/>
    <p:sldId id="4726" r:id="rId63"/>
    <p:sldId id="4727" r:id="rId64"/>
    <p:sldId id="3988" r:id="rId65"/>
    <p:sldId id="652" r:id="rId66"/>
    <p:sldId id="263" r:id="rId67"/>
    <p:sldId id="1264" r:id="rId68"/>
    <p:sldId id="808" r:id="rId69"/>
    <p:sldId id="4728" r:id="rId70"/>
    <p:sldId id="264" r:id="rId71"/>
    <p:sldId id="2259" r:id="rId72"/>
    <p:sldId id="334" r:id="rId73"/>
    <p:sldId id="1512" r:id="rId74"/>
    <p:sldId id="4719" r:id="rId75"/>
    <p:sldId id="4716" r:id="rId76"/>
    <p:sldId id="4723" r:id="rId77"/>
    <p:sldId id="4714" r:id="rId78"/>
    <p:sldId id="525" r:id="rId79"/>
    <p:sldId id="908" r:id="rId80"/>
    <p:sldId id="293" r:id="rId81"/>
    <p:sldId id="4712" r:id="rId82"/>
    <p:sldId id="434" r:id="rId83"/>
    <p:sldId id="432" r:id="rId84"/>
    <p:sldId id="268" r:id="rId85"/>
    <p:sldId id="345" r:id="rId8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ck Griffith" initials="RG" lastIdx="1" clrIdx="0">
    <p:extLst>
      <p:ext uri="{19B8F6BF-5375-455C-9EA6-DF929625EA0E}">
        <p15:presenceInfo xmlns:p15="http://schemas.microsoft.com/office/powerpoint/2012/main" userId="f576ce4fe303367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2161" autoAdjust="0"/>
    <p:restoredTop sz="76422" autoAdjust="0"/>
  </p:normalViewPr>
  <p:slideViewPr>
    <p:cSldViewPr snapToGrid="0" snapToObjects="1">
      <p:cViewPr>
        <p:scale>
          <a:sx n="87" d="100"/>
          <a:sy n="87" d="100"/>
        </p:scale>
        <p:origin x="640" y="9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73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5.xml"/><Relationship Id="rId21" Type="http://schemas.openxmlformats.org/officeDocument/2006/relationships/slideMaster" Target="slideMasters/slideMaster21.xml"/><Relationship Id="rId42" Type="http://schemas.openxmlformats.org/officeDocument/2006/relationships/slide" Target="slides/slide21.xml"/><Relationship Id="rId47" Type="http://schemas.openxmlformats.org/officeDocument/2006/relationships/slide" Target="slides/slide26.xml"/><Relationship Id="rId63" Type="http://schemas.openxmlformats.org/officeDocument/2006/relationships/slide" Target="slides/slide42.xml"/><Relationship Id="rId68" Type="http://schemas.openxmlformats.org/officeDocument/2006/relationships/slide" Target="slides/slide47.xml"/><Relationship Id="rId84" Type="http://schemas.openxmlformats.org/officeDocument/2006/relationships/slide" Target="slides/slide63.xml"/><Relationship Id="rId89" Type="http://schemas.openxmlformats.org/officeDocument/2006/relationships/presProps" Target="presProps.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1.xml"/><Relationship Id="rId37" Type="http://schemas.openxmlformats.org/officeDocument/2006/relationships/slide" Target="slides/slide16.xml"/><Relationship Id="rId53" Type="http://schemas.openxmlformats.org/officeDocument/2006/relationships/slide" Target="slides/slide32.xml"/><Relationship Id="rId58" Type="http://schemas.openxmlformats.org/officeDocument/2006/relationships/slide" Target="slides/slide37.xml"/><Relationship Id="rId74" Type="http://schemas.openxmlformats.org/officeDocument/2006/relationships/slide" Target="slides/slide53.xml"/><Relationship Id="rId79" Type="http://schemas.openxmlformats.org/officeDocument/2006/relationships/slide" Target="slides/slide58.xml"/><Relationship Id="rId5" Type="http://schemas.openxmlformats.org/officeDocument/2006/relationships/slideMaster" Target="slideMasters/slideMaster5.xml"/><Relationship Id="rId90" Type="http://schemas.openxmlformats.org/officeDocument/2006/relationships/viewProps" Target="viewProps.xml"/><Relationship Id="rId14" Type="http://schemas.openxmlformats.org/officeDocument/2006/relationships/slideMaster" Target="slideMasters/slideMaster14.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slide" Target="slides/slide14.xml"/><Relationship Id="rId43" Type="http://schemas.openxmlformats.org/officeDocument/2006/relationships/slide" Target="slides/slide22.xml"/><Relationship Id="rId48" Type="http://schemas.openxmlformats.org/officeDocument/2006/relationships/slide" Target="slides/slide27.xml"/><Relationship Id="rId56" Type="http://schemas.openxmlformats.org/officeDocument/2006/relationships/slide" Target="slides/slide35.xml"/><Relationship Id="rId64" Type="http://schemas.openxmlformats.org/officeDocument/2006/relationships/slide" Target="slides/slide43.xml"/><Relationship Id="rId69" Type="http://schemas.openxmlformats.org/officeDocument/2006/relationships/slide" Target="slides/slide48.xml"/><Relationship Id="rId77" Type="http://schemas.openxmlformats.org/officeDocument/2006/relationships/slide" Target="slides/slide56.xml"/><Relationship Id="rId8" Type="http://schemas.openxmlformats.org/officeDocument/2006/relationships/slideMaster" Target="slideMasters/slideMaster8.xml"/><Relationship Id="rId51" Type="http://schemas.openxmlformats.org/officeDocument/2006/relationships/slide" Target="slides/slide30.xml"/><Relationship Id="rId72" Type="http://schemas.openxmlformats.org/officeDocument/2006/relationships/slide" Target="slides/slide51.xml"/><Relationship Id="rId80" Type="http://schemas.openxmlformats.org/officeDocument/2006/relationships/slide" Target="slides/slide59.xml"/><Relationship Id="rId85" Type="http://schemas.openxmlformats.org/officeDocument/2006/relationships/slide" Target="slides/slide64.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59" Type="http://schemas.openxmlformats.org/officeDocument/2006/relationships/slide" Target="slides/slide38.xml"/><Relationship Id="rId67" Type="http://schemas.openxmlformats.org/officeDocument/2006/relationships/slide" Target="slides/slide46.xml"/><Relationship Id="rId20" Type="http://schemas.openxmlformats.org/officeDocument/2006/relationships/slideMaster" Target="slideMasters/slideMaster20.xml"/><Relationship Id="rId41" Type="http://schemas.openxmlformats.org/officeDocument/2006/relationships/slide" Target="slides/slide20.xml"/><Relationship Id="rId54" Type="http://schemas.openxmlformats.org/officeDocument/2006/relationships/slide" Target="slides/slide33.xml"/><Relationship Id="rId62" Type="http://schemas.openxmlformats.org/officeDocument/2006/relationships/slide" Target="slides/slide41.xml"/><Relationship Id="rId70" Type="http://schemas.openxmlformats.org/officeDocument/2006/relationships/slide" Target="slides/slide49.xml"/><Relationship Id="rId75" Type="http://schemas.openxmlformats.org/officeDocument/2006/relationships/slide" Target="slides/slide54.xml"/><Relationship Id="rId83" Type="http://schemas.openxmlformats.org/officeDocument/2006/relationships/slide" Target="slides/slide62.xml"/><Relationship Id="rId88" Type="http://schemas.openxmlformats.org/officeDocument/2006/relationships/commentAuthors" Target="commentAuthors.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slide" Target="slides/slide36.xml"/><Relationship Id="rId10" Type="http://schemas.openxmlformats.org/officeDocument/2006/relationships/slideMaster" Target="slideMasters/slideMaster10.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slide" Target="slides/slide39.xml"/><Relationship Id="rId65" Type="http://schemas.openxmlformats.org/officeDocument/2006/relationships/slide" Target="slides/slide44.xml"/><Relationship Id="rId73" Type="http://schemas.openxmlformats.org/officeDocument/2006/relationships/slide" Target="slides/slide52.xml"/><Relationship Id="rId78" Type="http://schemas.openxmlformats.org/officeDocument/2006/relationships/slide" Target="slides/slide57.xml"/><Relationship Id="rId81" Type="http://schemas.openxmlformats.org/officeDocument/2006/relationships/slide" Target="slides/slide60.xml"/><Relationship Id="rId86" Type="http://schemas.openxmlformats.org/officeDocument/2006/relationships/slide" Target="slides/slide65.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8.xml"/><Relationship Id="rId34" Type="http://schemas.openxmlformats.org/officeDocument/2006/relationships/slide" Target="slides/slide13.xml"/><Relationship Id="rId50" Type="http://schemas.openxmlformats.org/officeDocument/2006/relationships/slide" Target="slides/slide29.xml"/><Relationship Id="rId55" Type="http://schemas.openxmlformats.org/officeDocument/2006/relationships/slide" Target="slides/slide34.xml"/><Relationship Id="rId76" Type="http://schemas.openxmlformats.org/officeDocument/2006/relationships/slide" Target="slides/slide55.xml"/><Relationship Id="rId7" Type="http://schemas.openxmlformats.org/officeDocument/2006/relationships/slideMaster" Target="slideMasters/slideMaster7.xml"/><Relationship Id="rId71" Type="http://schemas.openxmlformats.org/officeDocument/2006/relationships/slide" Target="slides/slide50.xml"/><Relationship Id="rId92"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8.xml"/><Relationship Id="rId24" Type="http://schemas.openxmlformats.org/officeDocument/2006/relationships/slide" Target="slides/slide3.xml"/><Relationship Id="rId40" Type="http://schemas.openxmlformats.org/officeDocument/2006/relationships/slide" Target="slides/slide19.xml"/><Relationship Id="rId45" Type="http://schemas.openxmlformats.org/officeDocument/2006/relationships/slide" Target="slides/slide24.xml"/><Relationship Id="rId66" Type="http://schemas.openxmlformats.org/officeDocument/2006/relationships/slide" Target="slides/slide45.xml"/><Relationship Id="rId87" Type="http://schemas.openxmlformats.org/officeDocument/2006/relationships/notesMaster" Target="notesMasters/notesMaster1.xml"/><Relationship Id="rId61" Type="http://schemas.openxmlformats.org/officeDocument/2006/relationships/slide" Target="slides/slide40.xml"/><Relationship Id="rId82" Type="http://schemas.openxmlformats.org/officeDocument/2006/relationships/slide" Target="slides/slide61.xml"/><Relationship Id="rId19" Type="http://schemas.openxmlformats.org/officeDocument/2006/relationships/slideMaster" Target="slideMasters/slideMaster1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5/30/26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dallasnews.com/author/dallasnews-administrator"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DE0E123-C618-C049-9671-A835AC23361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8962" name="Rectangle 2"/>
          <p:cNvSpPr>
            <a:spLocks noGrp="1" noRot="1" noChangeAspect="1" noChangeArrowheads="1"/>
          </p:cNvSpPr>
          <p:nvPr>
            <p:ph type="sldImg"/>
          </p:nvPr>
        </p:nvSpPr>
        <p:spPr>
          <a:solidFill>
            <a:srgbClr val="FFFFFF"/>
          </a:solidFill>
          <a:ln/>
        </p:spPr>
      </p:sp>
      <p:sp>
        <p:nvSpPr>
          <p:cNvPr id="1689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2092517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t>Seminary professor J. Dwight Pentecost taught until age 98</a:t>
            </a:r>
          </a:p>
          <a:p>
            <a:r>
              <a:rPr lang="en-US" dirty="0"/>
              <a:t>Dr. J. Dwight Pentecost (MONA REEDER - 87389)By </a:t>
            </a:r>
            <a:r>
              <a:rPr lang="en-US" dirty="0">
                <a:hlinkClick r:id="rId3"/>
              </a:rPr>
              <a:t>dallasnews Administrator</a:t>
            </a:r>
            <a:r>
              <a:rPr lang="en-US" dirty="0"/>
              <a:t> https://</a:t>
            </a:r>
            <a:r>
              <a:rPr lang="en-US" dirty="0" err="1"/>
              <a:t>www.dallasnews.com</a:t>
            </a:r>
            <a:r>
              <a:rPr lang="en-US" dirty="0"/>
              <a:t>/news/obituaries/2014/05/06/seminary-professor-j-dwight-pentecost-taught-until-age-98/</a:t>
            </a:r>
          </a:p>
          <a:p>
            <a:r>
              <a:rPr lang="en-US" dirty="0"/>
              <a:t>11:11 PM on May 5, 2014 CDT</a:t>
            </a:r>
          </a:p>
          <a:p>
            <a:endParaRPr lang="en-US" dirty="0"/>
          </a:p>
          <a:p>
            <a:r>
              <a:rPr lang="en-US" dirty="0"/>
              <a:t>The Rev. J. Dwight Pentecost taught more than 10,000 students during his decades at the Dallas Theological Seminary. He taught like he preached, without notes and from the Bible.</a:t>
            </a:r>
          </a:p>
          <a:p>
            <a:r>
              <a:rPr lang="en-US" dirty="0"/>
              <a:t>The distinguished professor emeritus of Bible exposition taught his last class in December, when he was 98.</a:t>
            </a:r>
          </a:p>
          <a:p>
            <a:r>
              <a:rPr lang="en-US" sz="1200" kern="1200" dirty="0">
                <a:solidFill>
                  <a:schemeClr val="tx1"/>
                </a:solidFill>
                <a:effectLst/>
                <a:latin typeface="+mn-lt"/>
                <a:ea typeface="+mn-ea"/>
                <a:cs typeface="+mn-cs"/>
              </a:rPr>
              <a:t> </a:t>
            </a:r>
          </a:p>
          <a:p>
            <a:r>
              <a:rPr lang="en-US" sz="1200" b="1" kern="1200" cap="all" dirty="0">
                <a:solidFill>
                  <a:schemeClr val="tx1"/>
                </a:solidFill>
                <a:effectLst/>
                <a:latin typeface="+mn-lt"/>
                <a:ea typeface="+mn-ea"/>
                <a:cs typeface="+mn-cs"/>
              </a:rPr>
              <a:t>Featured on Dallas News</a:t>
            </a:r>
          </a:p>
          <a:p>
            <a:r>
              <a:rPr lang="en-US" sz="1200" b="1" i="0" kern="1200" dirty="0">
                <a:solidFill>
                  <a:schemeClr val="tx1"/>
                </a:solidFill>
                <a:effectLst/>
                <a:latin typeface="+mn-lt"/>
                <a:ea typeface="+mn-ea"/>
                <a:cs typeface="+mn-cs"/>
              </a:rPr>
              <a:t>Texas Gov. Greg Abbott scolds Austin for overly ‘stringent’ COVID-19 rules that nix veterans’ parade</a:t>
            </a:r>
            <a:r>
              <a:rPr lang="en-US" sz="120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Gov. Greg Abbott on Tuesday blasted Austin officials for imposing overly restrictive COVID-19…</a:t>
            </a:r>
          </a:p>
          <a:p>
            <a:r>
              <a:rPr lang="en-US" dirty="0"/>
              <a:t>Pentecost, 99, died April 28 of natural causes at the Forum at Park Lane in Dallas.</a:t>
            </a:r>
          </a:p>
          <a:p>
            <a:r>
              <a:rPr lang="en-US" dirty="0"/>
              <a:t>A celebration of his life will be at 3 p.m. Wednesday on the seminary campus. Private graveside services were at </a:t>
            </a:r>
            <a:r>
              <a:rPr lang="en-US" dirty="0" err="1"/>
              <a:t>Restland</a:t>
            </a:r>
            <a:r>
              <a:rPr lang="en-US" dirty="0"/>
              <a:t> Memorial Park.</a:t>
            </a:r>
          </a:p>
          <a:p>
            <a:r>
              <a:rPr lang="en-US" dirty="0"/>
              <a:t>“Dr. ‘P’ — as we affectionately called him — was an inspiration to so many and an institution in his own time,” said seminary president Mark L. Bailey.</a:t>
            </a:r>
          </a:p>
          <a:p>
            <a:r>
              <a:rPr lang="en-US" dirty="0"/>
              <a:t>“We who have had the privilege to sit under him or teach beside him have all come to know and appreciate the whole of the Bible that our beloved friend believed so thoroughly and taught so faithfully for so many years — all centered in the words and works of Jesus Christ,” Bailey said.</a:t>
            </a:r>
          </a:p>
          <a:p>
            <a:r>
              <a:rPr lang="en-US" dirty="0"/>
              <a:t>Born in Chester, Pa., Pentecost was 10 when he realized God intended for him to become a minister, he said. His ancestors changed the family name to Pentecost after fleeing the persecutions of French Protestants in 1573. The family arrived in England on Pentecost, the seventh Sunday after Easter, when Christians celebrate the descent of the Holy Spirit on the apostles.</a:t>
            </a:r>
          </a:p>
          <a:p>
            <a:r>
              <a:rPr lang="en-US" dirty="0"/>
              <a:t>Pentecost attended Hampden-Sydney College in Virginia. He came to Dallas after a summer youth conference where he met a man who had an impressive knowledge of the Bible.</a:t>
            </a:r>
          </a:p>
          <a:p>
            <a:r>
              <a:rPr lang="en-US" dirty="0"/>
              <a:t>“I wanted to be able to handle the Bible like he did,” Pentecost said in 2005. “So I asked him where he learned how to do that, and he told me he studied at the Dallas seminary.”</a:t>
            </a:r>
          </a:p>
          <a:p>
            <a:r>
              <a:rPr lang="en-US" dirty="0"/>
              <a:t>In the fall of 1937, Pentecost became the 100th student to enroll at Dallas Theological Seminary, which had been open 12 years then. He earned his master’s degree in 1941 and returned to Pennsylvania, where he was a pastor and taught for eight years at the Philadelphia Bible Institute.</a:t>
            </a:r>
          </a:p>
          <a:p>
            <a:r>
              <a:rPr lang="en-US" dirty="0"/>
              <a:t>The young pastor devoted two hours each morning to studying Greek, theology and the Bible. He decided he should become a professor.</a:t>
            </a:r>
          </a:p>
          <a:p>
            <a:r>
              <a:rPr lang="en-US" dirty="0"/>
              <a:t>“While I loved my involvement with people as their shepherd, I felt that I could multiply that effect through teaching,” he said.</a:t>
            </a:r>
          </a:p>
          <a:p>
            <a:r>
              <a:rPr lang="en-US" dirty="0"/>
              <a:t>Pentecost returned to Dallas and earned his doctorate at the seminary in 1956. While a student, he taught theology, Greek and Bible exposition.</a:t>
            </a:r>
          </a:p>
          <a:p>
            <a:r>
              <a:rPr lang="en-US" dirty="0"/>
              <a:t>In 1958, he joined the seminary faculty. He was also senior pastor at Grace Bible Church in Dallas from the mid-1950s to 1973.</a:t>
            </a:r>
          </a:p>
          <a:p>
            <a:r>
              <a:rPr lang="en-US" dirty="0"/>
              <a:t>In 2012, Pentecost missed class for the first time after he fell and broke his leg. Three months later, he was back in the classroom, seminary officials said.</a:t>
            </a:r>
          </a:p>
          <a:p>
            <a:r>
              <a:rPr lang="en-US" dirty="0"/>
              <a:t>Pentecost authored or co-authored more than 20 books.</a:t>
            </a:r>
          </a:p>
          <a:p>
            <a:r>
              <a:rPr lang="en-US" dirty="0"/>
              <a:t>His wife of 62 years, Dorothy Pentecost, died in 2000, and a daughter, Gwen Arnold, died in 2011.</a:t>
            </a:r>
          </a:p>
          <a:p>
            <a:r>
              <a:rPr lang="en-US" dirty="0"/>
              <a:t>Pentecost is survived by a daughter, Jane </a:t>
            </a:r>
            <a:r>
              <a:rPr lang="en-US" dirty="0" err="1"/>
              <a:t>Fenby</a:t>
            </a:r>
            <a:r>
              <a:rPr lang="en-US" dirty="0"/>
              <a:t> of Florida, and two grandchildren.</a:t>
            </a:r>
          </a:p>
          <a:p>
            <a:r>
              <a:rPr lang="en-US" dirty="0"/>
              <a:t>Memorials may be made to the Dallas Theological Seminary, 3909 Swiss Ave., Dallas, Texas 75204.</a:t>
            </a:r>
          </a:p>
          <a:p>
            <a:endParaRPr lang="en-US" dirty="0">
              <a:cs typeface="ＭＳ Ｐゴシック" charset="0"/>
            </a:endParaRPr>
          </a:p>
        </p:txBody>
      </p:sp>
    </p:spTree>
    <p:extLst>
      <p:ext uri="{BB962C8B-B14F-4D97-AF65-F5344CB8AC3E}">
        <p14:creationId xmlns:p14="http://schemas.microsoft.com/office/powerpoint/2010/main" val="31685705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Some have objected to Daniel’s sixth-century date on the grounds that the book is included in the Writings, the third section of the Hebrew Bible, rather than among the Prophets, the second division. The last prophetic book (Malachi) was written in the fifth century B.C. Those arguing for a late date for Daniel allege that if his book were written in the sixth century, it would have been included in the second division (the Prophets) rather than relegated to the third (the Writings). However, as previously noted, the prophets were set apart by God as His messengers with a special ministry to the nation Israel. Since Daniel was counted by his contemporaries as a governmental leader rather than a prophet, his writings were included in the third division rather than in the second. Thus the status of the author rather than the date of his book determined the division in which his book was included in the Hebrew Bible.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critics hold that since God’s name Yahweh is not used by Daniel and since the name was commonly used in Daniel’s day by others, the book must have been written at a later time. However, this objection fails to note that in chapter 9 this name is used eight times (Dan. 9:2, 4, 8, 10, 13-14 [thrice], 20). The name for God an author used in a given passage was determined by his content, not by popular custom.</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have objected to Daniel’s authorship because of supposed historical errors found in the book. Some have asserted, for instance, that Nebuchadnezzar was not the father of Belshazzar, as indicated in Daniel 5:2, 11, 13, 18 (cf. v. 22). They argue that if Daniel had written the book, he would not have made such an error. However, it has been demonstrated that a royal successor to the throne was called a “son” (5:22) even if he had no blood relationship to an earlier king. (See the chart “Kings of the Neo-Babylonian Empire.”)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Again objection is made to Daniel’s authorship because the writer refers in 1:21 to the time of Daniel’s death. However, 1:21 does not state when Daniel died; it states that he “remained there” (in Babylon) till Cyrus’ first year. Cyrus’ decree liberated the Jews from their exile in Babylon, thus bringing the 70-year Captivity to a near end. Daniel 1:21 is simply pointing out that Daniel lived through the span of the Captivity. The verse does not specify the time of his death. In fact he lived on into at least Cyrus’ third year (10:1).</a:t>
            </a:r>
          </a:p>
          <a:p>
            <a:endParaRPr lang="en-US" dirty="0"/>
          </a:p>
        </p:txBody>
      </p:sp>
    </p:spTree>
    <p:extLst>
      <p:ext uri="{BB962C8B-B14F-4D97-AF65-F5344CB8AC3E}">
        <p14:creationId xmlns:p14="http://schemas.microsoft.com/office/powerpoint/2010/main" val="21955418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Some have objected to Daniel’s sixth-century date on the grounds that the book is included in the Writings, the third section of the Hebrew Bible, rather than among the Prophets, the second division. The last prophetic book (Malachi) was written in the fifth century B.C. Those arguing for a late date for Daniel allege that if his book were written in the sixth century, it would have been included in the second division (the Prophets) rather than relegated to the third (the Writings). However, as previously noted, the prophets were set apart by God as His messengers with a special ministry to the nation Israel. Since Daniel was counted by his contemporaries as a governmental leader rather than a prophet, his writings were included in the third division rather than in the second. Thus the status of the author rather than the date of his book determined the division in which his book was included in the Hebrew Bible.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critics hold that since God’s name Yahweh is not used by Daniel and since the name was commonly used in Daniel’s day by others, the book must have been written at a later time. However, this objection fails to note that in chapter 9 this name is used eight times (Dan. 9:2, 4, 8, 10, 13-14 [thrice], 20). The name for God an author used in a given passage was determined by his content, not by popular custom.</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have objected to Daniel’s authorship because of supposed historical errors found in the book. Some have asserted, for instance, that Nebuchadnezzar was not the father of Belshazzar, as indicated in Daniel 5:2, 11, 13, 18 (cf. v. 22). They argue that if Daniel had written the book, he would not have made such an error. However, it has been demonstrated that a royal successor to the throne was called a “son” (5:22) even if he had no blood relationship to an earlier king. (See the chart “Kings of the Neo-Babylonian Empire.”)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Again objection is made to Daniel’s authorship because the writer refers in 1:21 to the time of Daniel’s death. However, 1:21 does not state when Daniel died; it states that he “remained there” (in Babylon) till Cyrus’ first year. Cyrus’ decree liberated the Jews from their exile in Babylon, thus bringing the 70-year Captivity to a near end. Daniel 1:21 is simply pointing out that Daniel lived through the span of the Captivity. The verse does not specify the time of his death. In fact he lived on into at least Cyrus’ third year (10:1).</a:t>
            </a:r>
          </a:p>
          <a:p>
            <a:endParaRPr lang="en-US" dirty="0"/>
          </a:p>
        </p:txBody>
      </p:sp>
    </p:spTree>
    <p:extLst>
      <p:ext uri="{BB962C8B-B14F-4D97-AF65-F5344CB8AC3E}">
        <p14:creationId xmlns:p14="http://schemas.microsoft.com/office/powerpoint/2010/main" val="30966605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7229937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DE0E123-C618-C049-9671-A835AC23361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8962" name="Rectangle 2"/>
          <p:cNvSpPr>
            <a:spLocks noGrp="1" noRot="1" noChangeAspect="1" noChangeArrowheads="1"/>
          </p:cNvSpPr>
          <p:nvPr>
            <p:ph type="sldImg"/>
          </p:nvPr>
        </p:nvSpPr>
        <p:spPr>
          <a:solidFill>
            <a:srgbClr val="FFFFFF"/>
          </a:solidFill>
          <a:ln/>
        </p:spPr>
      </p:sp>
      <p:sp>
        <p:nvSpPr>
          <p:cNvPr id="1689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056370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AA5FD4-125E-1543-B8E0-42703000C709}"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245762" name="Rectangle 2"/>
          <p:cNvSpPr>
            <a:spLocks noGrp="1" noRot="1" noChangeAspect="1" noChangeArrowheads="1"/>
          </p:cNvSpPr>
          <p:nvPr>
            <p:ph type="sldImg"/>
          </p:nvPr>
        </p:nvSpPr>
        <p:spPr>
          <a:solidFill>
            <a:srgbClr val="FFFFFF"/>
          </a:solidFill>
          <a:ln/>
        </p:spPr>
      </p:sp>
      <p:sp>
        <p:nvSpPr>
          <p:cNvPr id="24576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1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1CB874B-5B5D-5E43-990E-FA24D907392E}"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733186" name="Rectangle 2"/>
          <p:cNvSpPr>
            <a:spLocks noGrp="1" noRot="1" noChangeAspect="1" noChangeArrowheads="1" noTextEdit="1"/>
          </p:cNvSpPr>
          <p:nvPr>
            <p:ph type="sldImg"/>
          </p:nvPr>
        </p:nvSpPr>
        <p:spPr>
          <a:ln/>
        </p:spPr>
      </p:sp>
      <p:sp>
        <p:nvSpPr>
          <p:cNvPr id="733187"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A3D492F-D3A7-FC43-AF34-111B4ABDD129}" type="slidenum">
              <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43042" name="Rectangle 2"/>
          <p:cNvSpPr>
            <a:spLocks noGrp="1" noRot="1" noChangeAspect="1" noChangeArrowheads="1" noTextEdit="1"/>
          </p:cNvSpPr>
          <p:nvPr>
            <p:ph type="sldImg"/>
          </p:nvPr>
        </p:nvSpPr>
        <p:spPr>
          <a:ln/>
        </p:spPr>
      </p:sp>
      <p:sp>
        <p:nvSpPr>
          <p:cNvPr id="343043"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CN">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285212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Some critics say Antiochus IV fulfilled Dan 9:27 in 167 BC when he desecrated the temple by offering a pig on the altar. Yet Jesus noted that the fulfillment was still future. I will take the word of Jesus over the critics.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4C85742-FAA4-8D41-ABC0-89EF58C009DE}" type="slidenum">
              <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46434" name="Rectangle 1026"/>
          <p:cNvSpPr>
            <a:spLocks noGrp="1" noRot="1" noChangeAspect="1" noChangeArrowheads="1" noTextEdit="1"/>
          </p:cNvSpPr>
          <p:nvPr>
            <p:ph type="sldImg"/>
          </p:nvPr>
        </p:nvSpPr>
        <p:spPr>
          <a:ln/>
        </p:spPr>
      </p:sp>
      <p:sp>
        <p:nvSpPr>
          <p:cNvPr id="146435" name="Rectangle 1027"/>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CN">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687388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D0EBA43-3F6F-DF4D-9D8B-94AC00C318E2}" type="slidenum">
              <a:rPr lang="zh-CN" altLang="en-US" sz="1200">
                <a:solidFill>
                  <a:srgbClr val="000000"/>
                </a:solidFill>
                <a:latin typeface="Times New Roman" charset="0"/>
              </a:rPr>
              <a:pPr/>
              <a:t>20</a:t>
            </a:fld>
            <a:endParaRPr lang="en-US" altLang="zh-CN" sz="1200">
              <a:solidFill>
                <a:srgbClr val="000000"/>
              </a:solidFill>
              <a:latin typeface="Times New Roman"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r>
              <a:rPr lang="en-US" dirty="0"/>
              <a:t>“﻿The framework of ancient Near Eastern history in this epoch is provided by the two major hearths of complex civilization of that day, namely, Mesopotamia (Assyria and Babylonia) on the east and Egypt to the southwest. Before Alexander the Great (336-323) we have the Persian Empire, which ended the independence of Babylon in 539 (by Cyrus) and (for a time) of Egypt in 525 (by Cambyses). All these dates are firm and universally accepted. In Mesopotamia the Neo-Babylonian kings ruled Babylonia from 626 to 539. Overlapping at the end and preceding them, the kings of Assyria are dated to the year from 912 down to 648 (eponym lists, 911/910ff., plus king lists), and to the final end of Assyria in 609. Before 912 Assyrian dates are closely correct back to 1180, before which a dispute over three or thirteen years for Ninurta-</a:t>
            </a:r>
            <a:r>
              <a:rPr lang="en-US" dirty="0" err="1"/>
              <a:t>apil</a:t>
            </a:r>
            <a:r>
              <a:rPr lang="en-US" dirty="0"/>
              <a:t>-</a:t>
            </a:r>
            <a:r>
              <a:rPr lang="en-US" dirty="0" err="1"/>
              <a:t>ekur</a:t>
            </a:r>
            <a:r>
              <a:rPr lang="en-US" dirty="0"/>
              <a:t> gives a maximum ten-year variation back to 1432/1422 for the accession of Enlil-</a:t>
            </a:r>
            <a:r>
              <a:rPr lang="en-US" dirty="0" err="1"/>
              <a:t>nasir</a:t>
            </a:r>
            <a:r>
              <a:rPr lang="en-US" dirty="0"/>
              <a:t> II. Thus from 1180 (and quite closely from the late fifteenth century) Assyrian dates provide a firm backbone of dating other, less securely fixed regions in the Near East.61 </a:t>
            </a:r>
          </a:p>
          <a:p>
            <a:endParaRPr lang="en-US" dirty="0"/>
          </a:p>
          <a:p>
            <a:r>
              <a:rPr lang="en-US" dirty="0"/>
              <a:t>On the other side of the area, Egypt also makes a valuable contribution, essentially independent of Mesopotamia. Thus, before the Persian conquest in 525, the Twenty-Sixth (</a:t>
            </a:r>
            <a:r>
              <a:rPr lang="en-US" dirty="0" err="1"/>
              <a:t>Saite</a:t>
            </a:r>
            <a:r>
              <a:rPr lang="en-US" dirty="0"/>
              <a:t>) Dynasty reigned to the year during 664 to 525. The reign of </a:t>
            </a:r>
            <a:r>
              <a:rPr lang="en-US" dirty="0" err="1"/>
              <a:t>Tanutamun</a:t>
            </a:r>
            <a:r>
              <a:rPr lang="en-US" dirty="0"/>
              <a:t> was contemporary with the Twenty-Sixth Dynasty, and the Twenty-Third and Twenty-Fourth Dynasties were wholly contemporary with the Twenty-Second and with each other; so none of these affect the flow of successive dates. Before the Twenty-Sixth Dynasty, </a:t>
            </a:r>
            <a:r>
              <a:rPr lang="en-US" dirty="0" err="1"/>
              <a:t>Taharqa</a:t>
            </a:r>
            <a:r>
              <a:rPr lang="en-US" dirty="0"/>
              <a:t> of the Twenty-Fifth (Kushite/Nubian) Dynasty reigned from 690 to 664. Before this date, it is now clear that </a:t>
            </a:r>
            <a:r>
              <a:rPr lang="en-US" dirty="0" err="1"/>
              <a:t>Shebitku</a:t>
            </a:r>
            <a:r>
              <a:rPr lang="en-US" dirty="0"/>
              <a:t> reigned from at least 702 (and perhaps 706), and his predecessor </a:t>
            </a:r>
            <a:r>
              <a:rPr lang="en-US" dirty="0" err="1"/>
              <a:t>Shabaka</a:t>
            </a:r>
            <a:r>
              <a:rPr lang="en-US" dirty="0"/>
              <a:t> for fourteen years, thirteen over Egypt, maximally 719/minimally 715 to 702. Before him in Egypt, but not ending before 716 (</a:t>
            </a:r>
            <a:r>
              <a:rPr lang="en-US" dirty="0" err="1"/>
              <a:t>Osorkon</a:t>
            </a:r>
            <a:r>
              <a:rPr lang="en-US" dirty="0"/>
              <a:t> IV = </a:t>
            </a:r>
            <a:r>
              <a:rPr lang="en-US" dirty="0" err="1"/>
              <a:t>Shilkanni</a:t>
            </a:r>
            <a:r>
              <a:rPr lang="en-US" dirty="0"/>
              <a:t> of an Assyrian text in 716), the Twenty-Second (Libyan) Dynasty reigned an absolute minimum of close to 230 years, beginning with </a:t>
            </a:r>
            <a:r>
              <a:rPr lang="en-US" dirty="0" err="1"/>
              <a:t>Shoshenq</a:t>
            </a:r>
            <a:r>
              <a:rPr lang="en-US" dirty="0"/>
              <a:t> I (“Shishak”) from 945 (or extremely close to it). Note that this Egyptian chronology stands independently of both the Assyrian and Hebrew data. </a:t>
            </a:r>
          </a:p>
          <a:p>
            <a:endParaRPr lang="en-US" dirty="0"/>
          </a:p>
          <a:p>
            <a:r>
              <a:rPr lang="en-US" dirty="0"/>
              <a:t>Before 945, the Twenty-First Dynasty goes back to 1070 within a year or so. Earlier still, the Ramesside Nineteenth and Twentieth Dynasties (New Kingdom) go back to firm dates of 1279-1213 (not 1212!) for Ramesses II, and for the preceding Eighteenth Dynasty and start of the New Kingdom to either 1550 or 1540 (again, varying because of a king [</a:t>
            </a:r>
            <a:r>
              <a:rPr lang="en-US" dirty="0" err="1"/>
              <a:t>Tuthmosis</a:t>
            </a:r>
            <a:r>
              <a:rPr lang="en-US" dirty="0"/>
              <a:t> II] who reigned either three or thirteen years).62”</a:t>
            </a:r>
          </a:p>
          <a:p>
            <a:endParaRPr lang="en-US" dirty="0"/>
          </a:p>
          <a:p>
            <a:r>
              <a:rPr lang="en-US" dirty="0"/>
              <a:t>Kenneth A. Kitchen, </a:t>
            </a:r>
            <a:r>
              <a:rPr lang="en-US" i="1" dirty="0"/>
              <a:t>On the Reliability of the Old Testament </a:t>
            </a:r>
            <a:r>
              <a:rPr lang="en-US" dirty="0"/>
              <a:t>(Grand Rapids, MI: Eerdmans, 2003), 22-23 (Kindle Edition Loc 780-796 of 14432)</a:t>
            </a:r>
          </a:p>
          <a:p>
            <a:r>
              <a:rPr lang="en-US" altLang="zh-CN" dirty="0">
                <a:latin typeface="Times New Roman" charset="0"/>
                <a:ea typeface="ＭＳ Ｐゴシック" charset="0"/>
                <a:cs typeface="ＭＳ Ｐゴシック" charset="0"/>
              </a:rPr>
              <a:t>Loc 804 in the black boxes above</a:t>
            </a:r>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086855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KINGS OF ISRAEL AND JUDAH IN LOCAL RECORDS (LR) A. KINGS OF ISRAEL The famous seal of “Shema servant [= minister of state] of Jeroboam” is almost universally recognized to belong to the reign of Jeroboam II of Israel (cf. fig. 2); attempts to date it to Jeroboam I are unconvincing. The Samaria ostraca (main lot) belong also to this period, and maybe to this particular reign.44 To Shallum (I) (or much less likely, his Judean namesake, Jehoahaz III/Shallum II) may just possibly be attributed an eighth-century cylindrical seal stone of royal style (kingly figure, winged discs, etc.).45 As for Hoshea, to his reign belongs the seal of one “Abdi, servant of Hoshea” (fig. 2).46 B. KINGS OF JUDAH (i) Azariah/Uzziah, Jotham, Ahaz To the reign of Azariah/Uzziah belong two seals, of the state ministers (“servants”) </a:t>
            </a:r>
            <a:r>
              <a:rPr lang="en-US" dirty="0" err="1"/>
              <a:t>Shebaniah</a:t>
            </a:r>
            <a:r>
              <a:rPr lang="en-US" dirty="0"/>
              <a:t> (</a:t>
            </a:r>
            <a:r>
              <a:rPr lang="en-US" dirty="0" err="1"/>
              <a:t>Shebanyau</a:t>
            </a:r>
            <a:r>
              <a:rPr lang="en-US" dirty="0"/>
              <a:t>) and Abiah (</a:t>
            </a:r>
            <a:r>
              <a:rPr lang="en-US" dirty="0" err="1"/>
              <a:t>Abiyau</a:t>
            </a:r>
            <a:r>
              <a:rPr lang="en-US" dirty="0"/>
              <a:t>).47 Jotham is attested as </a:t>
            </a:r>
            <a:r>
              <a:rPr lang="en-US" dirty="0" err="1"/>
              <a:t>Jehotham</a:t>
            </a:r>
            <a:r>
              <a:rPr lang="en-US" dirty="0"/>
              <a:t> and father of Ahaz on a recently discovered seal impression (“bulla”) that bears the text “Belonging to Ahaz (son of) </a:t>
            </a:r>
            <a:r>
              <a:rPr lang="en-US" dirty="0" err="1"/>
              <a:t>Jehotham</a:t>
            </a:r>
            <a:r>
              <a:rPr lang="en-US" dirty="0"/>
              <a:t> [= long form of Jotham], King of Judah.”48 A seal of this reign is known, of </a:t>
            </a:r>
            <a:r>
              <a:rPr lang="en-US" dirty="0" err="1"/>
              <a:t>Ushna</a:t>
            </a:r>
            <a:r>
              <a:rPr lang="en-US" dirty="0"/>
              <a:t> servant of Ahaz (for these, cf. fig. 2).49 For Ahaz as father of Hezekiah, see under Hezekiah. (ii) Hezekiah (Fig. 2) His name is mentioned on another recently discovered bulla, which reads: “Belonging to Hezekiah (son of) Ahaz, King of Judah,” and with it can now be matched a damaged bulla that bore the same text.50 To these royal stamps can be added no less than three bullae of “servants” of Hezekiah: of </a:t>
            </a:r>
            <a:r>
              <a:rPr lang="en-US" dirty="0" err="1"/>
              <a:t>Jehozarah</a:t>
            </a:r>
            <a:r>
              <a:rPr lang="en-US" dirty="0"/>
              <a:t> son of Hilkiah, of Azariah son of </a:t>
            </a:r>
            <a:r>
              <a:rPr lang="en-US" dirty="0" err="1"/>
              <a:t>Jeho’abi</a:t>
            </a:r>
            <a:r>
              <a:rPr lang="en-US" dirty="0"/>
              <a:t>, and of one on which the name has been lost.51 Among inscriptions without the royal name but belonging to this time should certainly belong the famous Siloam tunnel inscription (cf. 2 Kings 20:20; 2 Chron. 32:30), and likewise the tomb inscription of the royal steward (“he who is over the house”), […]</a:t>
            </a:r>
            <a:r>
              <a:rPr lang="en-US" dirty="0" err="1"/>
              <a:t>iah</a:t>
            </a:r>
            <a:r>
              <a:rPr lang="en-US" dirty="0"/>
              <a:t>, highly likely to have been [Shebna]</a:t>
            </a:r>
            <a:r>
              <a:rPr lang="en-US" dirty="0" err="1"/>
              <a:t>iah</a:t>
            </a:r>
            <a:r>
              <a:rPr lang="en-US" dirty="0"/>
              <a:t> — and the same as Shebna (abbreviated form of this name), the royal steward of Hezekiah’s day, condemned by the prophet Isaiah (Isa. 22:15-25).52 (iii) Manasseh As a young prince he may have had his own personal seal for official purposes. Such a seal may be seen in a known seal inscribed “belonging to Manasseh, son of the king” (fig. 2), the latter being Hezekiah.53 (iv) Josiah Several items may well belong to this reign, although they are without certainty and do not rank as firm evidence. But they can be conveniently set out here as a good example of items that (in almost every case) clearly belong to the later seventh (to early sixth) century in Judah. In this short period the choice of reigns is sometimes limited by year dates, too high to be anyone but either Manasseh or Josiah in practice. These are: (a) Ostracon </a:t>
            </a:r>
            <a:r>
              <a:rPr lang="en-US" dirty="0" err="1"/>
              <a:t>Mousaieff</a:t>
            </a:r>
            <a:r>
              <a:rPr lang="en-US" dirty="0"/>
              <a:t> 1, which required payment of three shekels of silver to “the House [= temple] of the LORD [YHWH]” in the name of ’</a:t>
            </a:r>
            <a:r>
              <a:rPr lang="en-US" dirty="0" err="1"/>
              <a:t>Ashiah</a:t>
            </a:r>
            <a:r>
              <a:rPr lang="en-US" dirty="0"/>
              <a:t>/’</a:t>
            </a:r>
            <a:r>
              <a:rPr lang="en-US" dirty="0" err="1"/>
              <a:t>Oshiah</a:t>
            </a:r>
            <a:r>
              <a:rPr lang="en-US" dirty="0"/>
              <a:t> the king, via a man [Z]</a:t>
            </a:r>
            <a:r>
              <a:rPr lang="en-US" dirty="0" err="1"/>
              <a:t>echariah</a:t>
            </a:r>
            <a:r>
              <a:rPr lang="en-US" dirty="0"/>
              <a:t>. The script is either eighth (so, Cross) or seventh century (so, </a:t>
            </a:r>
            <a:r>
              <a:rPr lang="en-US" dirty="0" err="1"/>
              <a:t>Yardeni</a:t>
            </a:r>
            <a:r>
              <a:rPr lang="en-US" dirty="0"/>
              <a:t>). In the former case, ’</a:t>
            </a:r>
            <a:r>
              <a:rPr lang="en-US" dirty="0" err="1"/>
              <a:t>Ashiah</a:t>
            </a:r>
            <a:r>
              <a:rPr lang="en-US" dirty="0"/>
              <a:t>/’</a:t>
            </a:r>
            <a:r>
              <a:rPr lang="en-US" dirty="0" err="1"/>
              <a:t>Oshiah</a:t>
            </a:r>
            <a:r>
              <a:rPr lang="en-US" dirty="0"/>
              <a:t> is a variant of Joash, king of Judah; in the latter case, of Josiah, which is the latest date possible. In Josiah’s time a Levite named Zechariah was concerned with repairs to the Jerusalem temple (cf. 2 Chron. 34:12), so the later dating might well allow of our two Zechariahs being the same man.54 (b) Seal stones and impressions. These include both fiscal and personal seals. One fiscal seal is dated to a royal “Year 26” in late seventh-/early sixth-century script. Therefore its editors date it to Josiah, the only king who reigned that long, then. (However, it should be said that as Manasseh supposedly reigned fifty-five years, he cannot be ruled out absolutely.) Exactly similar fiscal stamps include dates in Years 13, 14, and 20 (another in a Year 3 is different).55 The personal seals include (fig. 2): one of a king’s son </a:t>
            </a:r>
            <a:r>
              <a:rPr lang="en-US" dirty="0" err="1"/>
              <a:t>Jeho-ahaz</a:t>
            </a:r>
            <a:r>
              <a:rPr lang="en-US" dirty="0"/>
              <a:t>, probably Josiah’s eventual successor; one of </a:t>
            </a:r>
            <a:r>
              <a:rPr lang="en-US" dirty="0" err="1"/>
              <a:t>Azaliah</a:t>
            </a:r>
            <a:r>
              <a:rPr lang="en-US" dirty="0"/>
              <a:t> son of </a:t>
            </a:r>
            <a:r>
              <a:rPr lang="en-US" dirty="0" err="1"/>
              <a:t>Meshullam</a:t>
            </a:r>
            <a:r>
              <a:rPr lang="en-US" dirty="0"/>
              <a:t> (father of Shaphan) (cf. 2 Kings 22:3); one of </a:t>
            </a:r>
            <a:r>
              <a:rPr lang="en-US" dirty="0" err="1"/>
              <a:t>Ahikam</a:t>
            </a:r>
            <a:r>
              <a:rPr lang="en-US" dirty="0"/>
              <a:t> son of Shaphan, this reign or Jehoiakim’s (cf. 2 Kings 22:12-14; Jer. 26:24); a seal stone in ring, of Hanan son of Hilkiah, (high) priest in Jerusalem (cf. 2 Kings 22:8, 10).56 (v) Jehoiakim and Jehoiachin Attributable to Jehoiakim’s reign (fig. 2) may be the seal of the king’s son </a:t>
            </a:r>
            <a:r>
              <a:rPr lang="en-US" dirty="0" err="1"/>
              <a:t>Jerahmeel</a:t>
            </a:r>
            <a:r>
              <a:rPr lang="en-US" dirty="0"/>
              <a:t> and a bulla from a second seal of the same man. Such a man was son of King Jehoiakim and involved with the prophet Jeremiah (Jer. 36:26). An impression or bulla of “</a:t>
            </a:r>
            <a:r>
              <a:rPr lang="en-US" dirty="0" err="1"/>
              <a:t>Gemariah</a:t>
            </a:r>
            <a:r>
              <a:rPr lang="en-US" dirty="0"/>
              <a:t> son of Shaphan” recalls the man of this name and filiation under Jehoiakim in Jer. 36:10-11.57 For the seal of </a:t>
            </a:r>
            <a:r>
              <a:rPr lang="en-US" dirty="0" err="1"/>
              <a:t>Gemariah’s</a:t>
            </a:r>
            <a:r>
              <a:rPr lang="en-US" dirty="0"/>
              <a:t> brother </a:t>
            </a:r>
            <a:r>
              <a:rPr lang="en-US" dirty="0" err="1"/>
              <a:t>Ahikam</a:t>
            </a:r>
            <a:r>
              <a:rPr lang="en-US" dirty="0"/>
              <a:t>, see above under Josiah. For Baruch in this reign and the next two, see under Zedekiah, below. We have also the seal of the king’s son Pedaiah, readily identifiable as one of the sons of Jehoiachin, named in 1 Chron. 3:16-18.58 Cf. fig. 2. (vi) Zedekiah Here a series of personal seals belong to people who bear the names of characters active in this reign. Most famous are two bullae from seals of “</a:t>
            </a:r>
            <a:r>
              <a:rPr lang="en-US" dirty="0" err="1"/>
              <a:t>Berechiah</a:t>
            </a:r>
            <a:r>
              <a:rPr lang="en-US" dirty="0"/>
              <a:t> [= Baruch], son of Neriah the scribe,” well known as the prophet Jeremiah’s faithful secretary (Jer. 32:12; 36; 43:1-7; 45). Cf. Fig. 2. </a:t>
            </a:r>
            <a:r>
              <a:rPr lang="en-US" dirty="0" err="1"/>
              <a:t>Malkijah</a:t>
            </a:r>
            <a:r>
              <a:rPr lang="en-US" dirty="0"/>
              <a:t> the king’s son (Jer. 38:6) may be the same man as the owner of CWSS, 55, no. 15. Seraiah son of Neriah appears to be Baruch’s brother; Azariah son of Hilkiah would be brother of Hanan (cf. under Josiah); cf. 1 Chron. 6:13; 9:11. Gedaliah “who is over the house” may have been the Gedaliah who briefly governed Judah after the Babylonian conquest in 586 (cf. 2 Kings 25:22-25). One or another of four seal owners Jaazaniah, one being “servant of the king,” may again have been the army officer active in 586 (2 Kings 25:23). A king’s son, </a:t>
            </a:r>
            <a:r>
              <a:rPr lang="en-US" dirty="0" err="1"/>
              <a:t>Elishama</a:t>
            </a:r>
            <a:r>
              <a:rPr lang="en-US" dirty="0"/>
              <a:t>, had descendants active at the fall of Jerusalem (2 Kings 25:25; Jer. 41:1); his probable seal would then date anytime from Josiah onward.59 A major inscriptional source at this time is the collection of ostraca found in the ruins of Lachish, known as the “Lachish Letters.” Archaeologically they date from the last days of Lachish before it was destroyed by </a:t>
            </a:r>
            <a:r>
              <a:rPr lang="en-US" dirty="0" err="1"/>
              <a:t>Nebuchadrezzar’s</a:t>
            </a:r>
            <a:r>
              <a:rPr lang="en-US" dirty="0"/>
              <a:t> troops.60</a:t>
            </a:r>
          </a:p>
          <a:p>
            <a:endParaRPr lang="en-US" dirty="0"/>
          </a:p>
          <a:p>
            <a:r>
              <a:rPr lang="en-US" dirty="0"/>
              <a:t>Kenneth A. Kitchen, </a:t>
            </a:r>
            <a:r>
              <a:rPr lang="en-US" i="1" dirty="0"/>
              <a:t>On the Reliability of the Old Testament </a:t>
            </a:r>
            <a:r>
              <a:rPr lang="en-US" dirty="0"/>
              <a:t>(Grand Rapids, MI: Eerdmans, 2003), 16-21, 604 (Kindle Edition Loc 716-772 of 14432)</a:t>
            </a:r>
          </a:p>
        </p:txBody>
      </p:sp>
      <p:sp>
        <p:nvSpPr>
          <p:cNvPr id="4" name="Slide Number Placeholder 3"/>
          <p:cNvSpPr>
            <a:spLocks noGrp="1"/>
          </p:cNvSpPr>
          <p:nvPr>
            <p:ph type="sldNum" sz="quarter" idx="5"/>
          </p:nvPr>
        </p:nvSpPr>
        <p:spPr/>
        <p:txBody>
          <a:bodyPr/>
          <a:lstStyle/>
          <a:p>
            <a:fld id="{845D7EAA-0D36-F44C-8297-859FD03034AA}" type="slidenum">
              <a:rPr lang="en-US" smtClean="0"/>
              <a:t>21</a:t>
            </a:fld>
            <a:endParaRPr lang="en-US"/>
          </a:p>
        </p:txBody>
      </p:sp>
    </p:spTree>
    <p:extLst>
      <p:ext uri="{BB962C8B-B14F-4D97-AF65-F5344CB8AC3E}">
        <p14:creationId xmlns:p14="http://schemas.microsoft.com/office/powerpoint/2010/main" val="12341402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KINGS OF ISRAEL AND JUDAH IN LOCAL RECORDS (LR) A. KINGS OF ISRAEL The famous seal of “Shema servant [= minister of state] of Jeroboam” is almost universally recognized to belong to the reign of Jeroboam II of Israel (cf. fig. 2); attempts to date it to Jeroboam I are unconvincing. The Samaria ostraca (main lot) belong also to this period, and maybe to this particular reign.44 To Shallum (I) (or much less likely, his Judean namesake, Jehoahaz III/Shallum II) may just possibly be attributed an eighth-century cylindrical seal stone of royal style (kingly figure, winged discs, etc.).45 As for Hoshea, to his reign belongs the seal of one “Abdi, servant of Hoshea” (fig. 2).46 B. KINGS OF JUDAH (i) Azariah/Uzziah, Jotham, Ahaz To the reign of Azariah/Uzziah belong two seals, of the state ministers (“servants”) </a:t>
            </a:r>
            <a:r>
              <a:rPr lang="en-US" dirty="0" err="1"/>
              <a:t>Shebaniah</a:t>
            </a:r>
            <a:r>
              <a:rPr lang="en-US" dirty="0"/>
              <a:t> (</a:t>
            </a:r>
            <a:r>
              <a:rPr lang="en-US" dirty="0" err="1"/>
              <a:t>Shebanyau</a:t>
            </a:r>
            <a:r>
              <a:rPr lang="en-US" dirty="0"/>
              <a:t>) and Abiah (</a:t>
            </a:r>
            <a:r>
              <a:rPr lang="en-US" dirty="0" err="1"/>
              <a:t>Abiyau</a:t>
            </a:r>
            <a:r>
              <a:rPr lang="en-US" dirty="0"/>
              <a:t>).47 Jotham is attested as </a:t>
            </a:r>
            <a:r>
              <a:rPr lang="en-US" dirty="0" err="1"/>
              <a:t>Jehotham</a:t>
            </a:r>
            <a:r>
              <a:rPr lang="en-US" dirty="0"/>
              <a:t> and father of Ahaz on a recently discovered seal impression (“bulla”) that bears the text “Belonging to Ahaz (son of) </a:t>
            </a:r>
            <a:r>
              <a:rPr lang="en-US" dirty="0" err="1"/>
              <a:t>Jehotham</a:t>
            </a:r>
            <a:r>
              <a:rPr lang="en-US" dirty="0"/>
              <a:t> [= long form of Jotham], King of Judah.”48 A seal of this reign is known, of </a:t>
            </a:r>
            <a:r>
              <a:rPr lang="en-US" dirty="0" err="1"/>
              <a:t>Ushna</a:t>
            </a:r>
            <a:r>
              <a:rPr lang="en-US" dirty="0"/>
              <a:t> servant of Ahaz (for these, cf. fig. 2).49 For Ahaz as father of Hezekiah, see under Hezekiah. (ii) Hezekiah (Fig. 2) His name is mentioned on another recently discovered bulla, which reads: “Belonging to Hezekiah (son of) Ahaz, King of Judah,” and with it can now be matched a damaged bulla that bore the same text.50 To these royal stamps can be added no less than three bullae of “servants” of Hezekiah: of </a:t>
            </a:r>
            <a:r>
              <a:rPr lang="en-US" dirty="0" err="1"/>
              <a:t>Jehozarah</a:t>
            </a:r>
            <a:r>
              <a:rPr lang="en-US" dirty="0"/>
              <a:t> son of Hilkiah, of Azariah son of </a:t>
            </a:r>
            <a:r>
              <a:rPr lang="en-US" dirty="0" err="1"/>
              <a:t>Jeho’abi</a:t>
            </a:r>
            <a:r>
              <a:rPr lang="en-US" dirty="0"/>
              <a:t>, and of one on which the name has been lost.51 Among inscriptions without the royal name but belonging to this time should certainly belong the famous Siloam tunnel inscription (cf. 2 Kings 20:20; 2 Chron. 32:30), and likewise the tomb inscription of the royal steward (“he who is over the house”), […]</a:t>
            </a:r>
            <a:r>
              <a:rPr lang="en-US" dirty="0" err="1"/>
              <a:t>iah</a:t>
            </a:r>
            <a:r>
              <a:rPr lang="en-US" dirty="0"/>
              <a:t>, highly likely to have been [Shebna]</a:t>
            </a:r>
            <a:r>
              <a:rPr lang="en-US" dirty="0" err="1"/>
              <a:t>iah</a:t>
            </a:r>
            <a:r>
              <a:rPr lang="en-US" dirty="0"/>
              <a:t> — and the same as Shebna (abbreviated form of this name), the royal steward of Hezekiah’s day, condemned by the prophet Isaiah (Isa. 22:15-25).52 (iii) Manasseh As a young prince he may have had his own personal seal for official purposes. Such a seal may be seen in a known seal inscribed “belonging to Manasseh, son of the king” (fig. 2), the latter being Hezekiah.53 (iv) Josiah Several items may well belong to this reign, although they are without certainty and do not rank as firm evidence. But they can be conveniently set out here as a good example of items that (in almost every case) clearly belong to the later seventh (to early sixth) century in Judah. In this short period the choice of reigns is sometimes limited by year dates, too high to be anyone but either Manasseh or Josiah in practice. These are: (a) Ostracon </a:t>
            </a:r>
            <a:r>
              <a:rPr lang="en-US" dirty="0" err="1"/>
              <a:t>Mousaieff</a:t>
            </a:r>
            <a:r>
              <a:rPr lang="en-US" dirty="0"/>
              <a:t> 1, which required payment of three shekels of silver to “the House [= temple] of the LORD [YHWH]” in the name of ’</a:t>
            </a:r>
            <a:r>
              <a:rPr lang="en-US" dirty="0" err="1"/>
              <a:t>Ashiah</a:t>
            </a:r>
            <a:r>
              <a:rPr lang="en-US" dirty="0"/>
              <a:t>/’</a:t>
            </a:r>
            <a:r>
              <a:rPr lang="en-US" dirty="0" err="1"/>
              <a:t>Oshiah</a:t>
            </a:r>
            <a:r>
              <a:rPr lang="en-US" dirty="0"/>
              <a:t> the king, via a man [Z]</a:t>
            </a:r>
            <a:r>
              <a:rPr lang="en-US" dirty="0" err="1"/>
              <a:t>echariah</a:t>
            </a:r>
            <a:r>
              <a:rPr lang="en-US" dirty="0"/>
              <a:t>. The script is either eighth (so, Cross) or seventh century (so, </a:t>
            </a:r>
            <a:r>
              <a:rPr lang="en-US" dirty="0" err="1"/>
              <a:t>Yardeni</a:t>
            </a:r>
            <a:r>
              <a:rPr lang="en-US" dirty="0"/>
              <a:t>). In the former case, ’</a:t>
            </a:r>
            <a:r>
              <a:rPr lang="en-US" dirty="0" err="1"/>
              <a:t>Ashiah</a:t>
            </a:r>
            <a:r>
              <a:rPr lang="en-US" dirty="0"/>
              <a:t>/’</a:t>
            </a:r>
            <a:r>
              <a:rPr lang="en-US" dirty="0" err="1"/>
              <a:t>Oshiah</a:t>
            </a:r>
            <a:r>
              <a:rPr lang="en-US" dirty="0"/>
              <a:t> is a variant of Joash, king of Judah; in the latter case, of Josiah, which is the latest date possible. In Josiah’s time a Levite named Zechariah was concerned with repairs to the Jerusalem temple (cf. 2 Chron. 34:12), so the later dating might well allow of our two Zechariahs being the same man.54 (b) Seal stones and impressions. These include both fiscal and personal seals. One fiscal seal is dated to a royal “Year 26” in late seventh-/early sixth-century script. Therefore its editors date it to Josiah, the only king who reigned that long, then. (However, it should be said that as Manasseh supposedly reigned fifty-five years, he cannot be ruled out absolutely.) Exactly similar fiscal stamps include dates in Years 13, 14, and 20 (another in a Year 3 is different).55 The personal seals include (fig. 2): one of a king’s son </a:t>
            </a:r>
            <a:r>
              <a:rPr lang="en-US" dirty="0" err="1"/>
              <a:t>Jeho-ahaz</a:t>
            </a:r>
            <a:r>
              <a:rPr lang="en-US" dirty="0"/>
              <a:t>, probably Josiah’s eventual successor; one of </a:t>
            </a:r>
            <a:r>
              <a:rPr lang="en-US" dirty="0" err="1"/>
              <a:t>Azaliah</a:t>
            </a:r>
            <a:r>
              <a:rPr lang="en-US" dirty="0"/>
              <a:t> son of </a:t>
            </a:r>
            <a:r>
              <a:rPr lang="en-US" dirty="0" err="1"/>
              <a:t>Meshullam</a:t>
            </a:r>
            <a:r>
              <a:rPr lang="en-US" dirty="0"/>
              <a:t> (father of Shaphan) (cf. 2 Kings 22:3); one of </a:t>
            </a:r>
            <a:r>
              <a:rPr lang="en-US" dirty="0" err="1"/>
              <a:t>Ahikam</a:t>
            </a:r>
            <a:r>
              <a:rPr lang="en-US" dirty="0"/>
              <a:t> son of Shaphan, this reign or Jehoiakim’s (cf. 2 Kings 22:12-14; Jer. 26:24); a seal stone in ring, of Hanan son of Hilkiah, (high) priest in Jerusalem (cf. 2 Kings 22:8, 10).56 (v) Jehoiakim and Jehoiachin Attributable to Jehoiakim’s reign (fig. 2) may be the seal of the king’s son </a:t>
            </a:r>
            <a:r>
              <a:rPr lang="en-US" dirty="0" err="1"/>
              <a:t>Jerahmeel</a:t>
            </a:r>
            <a:r>
              <a:rPr lang="en-US" dirty="0"/>
              <a:t> and a bulla from a second seal of the same man. Such a man was son of King Jehoiakim and involved with the prophet Jeremiah (Jer. 36:26). An impression or bulla of “</a:t>
            </a:r>
            <a:r>
              <a:rPr lang="en-US" dirty="0" err="1"/>
              <a:t>Gemariah</a:t>
            </a:r>
            <a:r>
              <a:rPr lang="en-US" dirty="0"/>
              <a:t> son of Shaphan” recalls the man of this name and filiation under Jehoiakim in Jer. 36:10-11.57 For the seal of </a:t>
            </a:r>
            <a:r>
              <a:rPr lang="en-US" dirty="0" err="1"/>
              <a:t>Gemariah’s</a:t>
            </a:r>
            <a:r>
              <a:rPr lang="en-US" dirty="0"/>
              <a:t> brother </a:t>
            </a:r>
            <a:r>
              <a:rPr lang="en-US" dirty="0" err="1"/>
              <a:t>Ahikam</a:t>
            </a:r>
            <a:r>
              <a:rPr lang="en-US" dirty="0"/>
              <a:t>, see above under Josiah. For Baruch in this reign and the next two, see under Zedekiah, below. We have also the seal of the king’s son Pedaiah, readily identifiable as one of the sons of Jehoiachin, named in 1 Chron. 3:16-18.58 Cf. fig. 2. (vi) Zedekiah Here a series of personal seals belong to people who bear the names of characters active in this reign. Most famous are two bullae from seals of “</a:t>
            </a:r>
            <a:r>
              <a:rPr lang="en-US" dirty="0" err="1"/>
              <a:t>Berechiah</a:t>
            </a:r>
            <a:r>
              <a:rPr lang="en-US" dirty="0"/>
              <a:t> [= Baruch], son of Neriah the scribe,” well known as the prophet Jeremiah’s faithful secretary (Jer. 32:12; 36; 43:1-7; 45). Cf. Fig. 2. </a:t>
            </a:r>
            <a:r>
              <a:rPr lang="en-US" dirty="0" err="1"/>
              <a:t>Malkijah</a:t>
            </a:r>
            <a:r>
              <a:rPr lang="en-US" dirty="0"/>
              <a:t> the king’s son (Jer. 38:6) may be the same man as the owner of CWSS, 55, no. 15. Seraiah son of Neriah appears to be Baruch’s brother; Azariah son of Hilkiah would be brother of Hanan (cf. under Josiah); cf. 1 Chron. 6:13; 9:11. Gedaliah “who is over the house” may have been the Gedaliah who briefly governed Judah after the Babylonian conquest in 586 (cf. 2 Kings 25:22-25). One or another of four seal owners Jaazaniah, one being “servant of the king,” may again have been the army officer active in 586 (2 Kings 25:23). A king’s son, </a:t>
            </a:r>
            <a:r>
              <a:rPr lang="en-US" dirty="0" err="1"/>
              <a:t>Elishama</a:t>
            </a:r>
            <a:r>
              <a:rPr lang="en-US" dirty="0"/>
              <a:t>, had descendants active at the fall of Jerusalem (2 Kings 25:25; Jer. 41:1); his probable seal would then date anytime from Josiah onward.59 A major inscriptional source at this time is the collection of ostraca found in the ruins of Lachish, known as the “Lachish Letters.” Archaeologically they date from the last days of Lachish before it was destroyed by </a:t>
            </a:r>
            <a:r>
              <a:rPr lang="en-US" dirty="0" err="1"/>
              <a:t>Nebuchadrezzar’s</a:t>
            </a:r>
            <a:r>
              <a:rPr lang="en-US" dirty="0"/>
              <a:t> troops.60</a:t>
            </a:r>
          </a:p>
          <a:p>
            <a:endParaRPr lang="en-US" dirty="0"/>
          </a:p>
          <a:p>
            <a:r>
              <a:rPr lang="en-US" dirty="0"/>
              <a:t>Kenneth A. Kitchen, </a:t>
            </a:r>
            <a:r>
              <a:rPr lang="en-US" i="1" dirty="0"/>
              <a:t>On the Reliability of the Old Testament </a:t>
            </a:r>
            <a:r>
              <a:rPr lang="en-US" dirty="0"/>
              <a:t>(Grand Rapids, MI: Eerdmans, 2003), 16-21, 604 (Kindle Edition Loc 716-772 of 14432)</a:t>
            </a:r>
          </a:p>
        </p:txBody>
      </p:sp>
      <p:sp>
        <p:nvSpPr>
          <p:cNvPr id="4" name="Slide Number Placeholder 3"/>
          <p:cNvSpPr>
            <a:spLocks noGrp="1"/>
          </p:cNvSpPr>
          <p:nvPr>
            <p:ph type="sldNum" sz="quarter" idx="5"/>
          </p:nvPr>
        </p:nvSpPr>
        <p:spPr/>
        <p:txBody>
          <a:bodyPr/>
          <a:lstStyle/>
          <a:p>
            <a:fld id="{845D7EAA-0D36-F44C-8297-859FD03034AA}" type="slidenum">
              <a:rPr lang="en-US" smtClean="0"/>
              <a:t>22</a:t>
            </a:fld>
            <a:endParaRPr lang="en-US"/>
          </a:p>
        </p:txBody>
      </p:sp>
    </p:spTree>
    <p:extLst>
      <p:ext uri="{BB962C8B-B14F-4D97-AF65-F5344CB8AC3E}">
        <p14:creationId xmlns:p14="http://schemas.microsoft.com/office/powerpoint/2010/main" val="1035617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KINGS OF ISRAEL AND JUDAH IN LOCAL RECORDS (LR) A. KINGS OF ISRAEL The famous seal of “Shema servant [= minister of state] of Jeroboam” is almost universally recognized to belong to the reign of Jeroboam II of Israel (cf. fig. 2); attempts to date it to Jeroboam I are unconvincing. The Samaria ostraca (main lot) belong also to this period, and maybe to this particular reign.44 To Shallum (I) (or much less likely, his Judean namesake, Jehoahaz III/Shallum II) may just possibly be attributed an eighth-century cylindrical seal stone of royal style (kingly figure, winged discs, etc.).45 As for Hoshea, to his reign belongs the seal of one “Abdi, servant of Hoshea” (fig. 2).46 B. KINGS OF JUDAH (i) Azariah/Uzziah, Jotham, Ahaz To the reign of Azariah/Uzziah belong two seals, of the state ministers (“servants”) </a:t>
            </a:r>
            <a:r>
              <a:rPr lang="en-US" dirty="0" err="1"/>
              <a:t>Shebaniah</a:t>
            </a:r>
            <a:r>
              <a:rPr lang="en-US" dirty="0"/>
              <a:t> (</a:t>
            </a:r>
            <a:r>
              <a:rPr lang="en-US" dirty="0" err="1"/>
              <a:t>Shebanyau</a:t>
            </a:r>
            <a:r>
              <a:rPr lang="en-US" dirty="0"/>
              <a:t>) and Abiah (</a:t>
            </a:r>
            <a:r>
              <a:rPr lang="en-US" dirty="0" err="1"/>
              <a:t>Abiyau</a:t>
            </a:r>
            <a:r>
              <a:rPr lang="en-US" dirty="0"/>
              <a:t>).47 Jotham is attested as </a:t>
            </a:r>
            <a:r>
              <a:rPr lang="en-US" dirty="0" err="1"/>
              <a:t>Jehotham</a:t>
            </a:r>
            <a:r>
              <a:rPr lang="en-US" dirty="0"/>
              <a:t> and father of Ahaz on a recently discovered seal impression (“bulla”) that bears the text “Belonging to Ahaz (son of) </a:t>
            </a:r>
            <a:r>
              <a:rPr lang="en-US" dirty="0" err="1"/>
              <a:t>Jehotham</a:t>
            </a:r>
            <a:r>
              <a:rPr lang="en-US" dirty="0"/>
              <a:t> [= long form of Jotham], King of Judah.”48 A seal of this reign is known, of </a:t>
            </a:r>
            <a:r>
              <a:rPr lang="en-US" dirty="0" err="1"/>
              <a:t>Ushna</a:t>
            </a:r>
            <a:r>
              <a:rPr lang="en-US" dirty="0"/>
              <a:t> servant of Ahaz (for these, cf. fig. 2).49 For Ahaz as father of Hezekiah, see under Hezekiah. (ii) Hezekiah (Fig. 2) His name is mentioned on another recently discovered bulla, which reads: “Belonging to Hezekiah (son of) Ahaz, King of Judah,” and with it can now be matched a damaged bulla that bore the same text.50 To these royal stamps can be added no less than three bullae of “servants” of Hezekiah: of </a:t>
            </a:r>
            <a:r>
              <a:rPr lang="en-US" dirty="0" err="1"/>
              <a:t>Jehozarah</a:t>
            </a:r>
            <a:r>
              <a:rPr lang="en-US" dirty="0"/>
              <a:t> son of Hilkiah, of Azariah son of </a:t>
            </a:r>
            <a:r>
              <a:rPr lang="en-US" dirty="0" err="1"/>
              <a:t>Jeho’abi</a:t>
            </a:r>
            <a:r>
              <a:rPr lang="en-US" dirty="0"/>
              <a:t>, and of one on which the name has been lost.51 Among inscriptions without the royal name but belonging to this time should certainly belong the famous Siloam tunnel inscription (cf. 2 Kings 20:20; 2 Chron. 32:30), and likewise the tomb inscription of the royal steward (“he who is over the house”), […]</a:t>
            </a:r>
            <a:r>
              <a:rPr lang="en-US" dirty="0" err="1"/>
              <a:t>iah</a:t>
            </a:r>
            <a:r>
              <a:rPr lang="en-US" dirty="0"/>
              <a:t>, highly likely to have been [Shebna]</a:t>
            </a:r>
            <a:r>
              <a:rPr lang="en-US" dirty="0" err="1"/>
              <a:t>iah</a:t>
            </a:r>
            <a:r>
              <a:rPr lang="en-US" dirty="0"/>
              <a:t> — and the same as Shebna (abbreviated form of this name), the royal steward of Hezekiah’s day, condemned by the prophet Isaiah (Isa. 22:15-25).52 (iii) Manasseh As a young prince he may have had his own personal seal for official purposes. Such a seal may be seen in a known seal inscribed “belonging to Manasseh, son of the king” (fig. 2), the latter being Hezekiah.53 (iv) Josiah Several items may well belong to this reign, although they are without certainty and do not rank as firm evidence. But they can be conveniently set out here as a good example of items that (in almost every case) clearly belong to the later seventh (to early sixth) century in Judah. In this short period the choice of reigns is sometimes limited by year dates, too high to be anyone but either Manasseh or Josiah in practice. These are: (a) Ostracon </a:t>
            </a:r>
            <a:r>
              <a:rPr lang="en-US" dirty="0" err="1"/>
              <a:t>Mousaieff</a:t>
            </a:r>
            <a:r>
              <a:rPr lang="en-US" dirty="0"/>
              <a:t> 1, which required payment of three shekels of silver to “the House [= temple] of the LORD [YHWH]” in the name of ’</a:t>
            </a:r>
            <a:r>
              <a:rPr lang="en-US" dirty="0" err="1"/>
              <a:t>Ashiah</a:t>
            </a:r>
            <a:r>
              <a:rPr lang="en-US" dirty="0"/>
              <a:t>/’</a:t>
            </a:r>
            <a:r>
              <a:rPr lang="en-US" dirty="0" err="1"/>
              <a:t>Oshiah</a:t>
            </a:r>
            <a:r>
              <a:rPr lang="en-US" dirty="0"/>
              <a:t> the king, via a man [Z]</a:t>
            </a:r>
            <a:r>
              <a:rPr lang="en-US" dirty="0" err="1"/>
              <a:t>echariah</a:t>
            </a:r>
            <a:r>
              <a:rPr lang="en-US" dirty="0"/>
              <a:t>. The script is either eighth (so, Cross) or seventh century (so, </a:t>
            </a:r>
            <a:r>
              <a:rPr lang="en-US" dirty="0" err="1"/>
              <a:t>Yardeni</a:t>
            </a:r>
            <a:r>
              <a:rPr lang="en-US" dirty="0"/>
              <a:t>). In the former case, ’</a:t>
            </a:r>
            <a:r>
              <a:rPr lang="en-US" dirty="0" err="1"/>
              <a:t>Ashiah</a:t>
            </a:r>
            <a:r>
              <a:rPr lang="en-US" dirty="0"/>
              <a:t>/’</a:t>
            </a:r>
            <a:r>
              <a:rPr lang="en-US" dirty="0" err="1"/>
              <a:t>Oshiah</a:t>
            </a:r>
            <a:r>
              <a:rPr lang="en-US" dirty="0"/>
              <a:t> is a variant of Joash, king of Judah; in the latter case, of Josiah, which is the latest date possible. In Josiah’s time a Levite named Zechariah was concerned with repairs to the Jerusalem temple (cf. 2 Chron. 34:12), so the later dating might well allow of our two Zechariahs being the same man.54 (b) Seal stones and impressions. These include both fiscal and personal seals. One fiscal seal is dated to a royal “Year 26” in late seventh-/early sixth-century script. Therefore its editors date it to Josiah, the only king who reigned that long, then. (However, it should be said that as Manasseh supposedly reigned fifty-five years, he cannot be ruled out absolutely.) Exactly similar fiscal stamps include dates in Years 13, 14, and 20 (another in a Year 3 is different).55 The personal seals include (fig. 2): one of a king’s son </a:t>
            </a:r>
            <a:r>
              <a:rPr lang="en-US" dirty="0" err="1"/>
              <a:t>Jeho-ahaz</a:t>
            </a:r>
            <a:r>
              <a:rPr lang="en-US" dirty="0"/>
              <a:t>, probably Josiah’s eventual successor; one of </a:t>
            </a:r>
            <a:r>
              <a:rPr lang="en-US" dirty="0" err="1"/>
              <a:t>Azaliah</a:t>
            </a:r>
            <a:r>
              <a:rPr lang="en-US" dirty="0"/>
              <a:t> son of </a:t>
            </a:r>
            <a:r>
              <a:rPr lang="en-US" dirty="0" err="1"/>
              <a:t>Meshullam</a:t>
            </a:r>
            <a:r>
              <a:rPr lang="en-US" dirty="0"/>
              <a:t> (father of Shaphan) (cf. 2 Kings 22:3); one of </a:t>
            </a:r>
            <a:r>
              <a:rPr lang="en-US" dirty="0" err="1"/>
              <a:t>Ahikam</a:t>
            </a:r>
            <a:r>
              <a:rPr lang="en-US" dirty="0"/>
              <a:t> son of Shaphan, this reign or Jehoiakim’s (cf. 2 Kings 22:12-14; Jer. 26:24); a seal stone in ring, of Hanan son of Hilkiah, (high) priest in Jerusalem (cf. 2 Kings 22:8, 10).56 (v) Jehoiakim and Jehoiachin Attributable to Jehoiakim’s reign (fig. 2) may be the seal of the king’s son </a:t>
            </a:r>
            <a:r>
              <a:rPr lang="en-US" dirty="0" err="1"/>
              <a:t>Jerahmeel</a:t>
            </a:r>
            <a:r>
              <a:rPr lang="en-US" dirty="0"/>
              <a:t> and a bulla from a second seal of the same man. Such a man was son of King Jehoiakim and involved with the prophet Jeremiah (Jer. 36:26). An impression or bulla of “</a:t>
            </a:r>
            <a:r>
              <a:rPr lang="en-US" dirty="0" err="1"/>
              <a:t>Gemariah</a:t>
            </a:r>
            <a:r>
              <a:rPr lang="en-US" dirty="0"/>
              <a:t> son of Shaphan” recalls the man of this name and filiation under Jehoiakim in Jer. 36:10-11.57 For the seal of </a:t>
            </a:r>
            <a:r>
              <a:rPr lang="en-US" dirty="0" err="1"/>
              <a:t>Gemariah’s</a:t>
            </a:r>
            <a:r>
              <a:rPr lang="en-US" dirty="0"/>
              <a:t> brother </a:t>
            </a:r>
            <a:r>
              <a:rPr lang="en-US" dirty="0" err="1"/>
              <a:t>Ahikam</a:t>
            </a:r>
            <a:r>
              <a:rPr lang="en-US" dirty="0"/>
              <a:t>, see above under Josiah. For Baruch in this reign and the next two, see under Zedekiah, below. We have also the seal of the king’s son Pedaiah, readily identifiable as one of the sons of Jehoiachin, named in 1 Chron. 3:16-18.58 Cf. fig. 2. (vi) Zedekiah Here a series of personal seals belong to people who bear the names of characters active in this reign. Most famous are two bullae from seals of “</a:t>
            </a:r>
            <a:r>
              <a:rPr lang="en-US" dirty="0" err="1"/>
              <a:t>Berechiah</a:t>
            </a:r>
            <a:r>
              <a:rPr lang="en-US" dirty="0"/>
              <a:t> [= Baruch], son of Neriah the scribe,” well known as the prophet Jeremiah’s faithful secretary (Jer. 32:12; 36; 43:1-7; 45). Cf. Fig. 2. </a:t>
            </a:r>
            <a:r>
              <a:rPr lang="en-US" dirty="0" err="1"/>
              <a:t>Malkijah</a:t>
            </a:r>
            <a:r>
              <a:rPr lang="en-US" dirty="0"/>
              <a:t> the king’s son (Jer. 38:6) may be the same man as the owner of CWSS, 55, no. 15. Seraiah son of Neriah appears to be Baruch’s brother; Azariah son of Hilkiah would be brother of Hanan (cf. under Josiah); cf. 1 Chron. 6:13; 9:11. Gedaliah “who is over the house” may have been the Gedaliah who briefly governed Judah after the Babylonian conquest in 586 (cf. 2 Kings 25:22-25). One or another of four seal owners Jaazaniah, one being “servant of the king,” may again have been the army officer active in 586 (2 Kings 25:23). A king’s son, </a:t>
            </a:r>
            <a:r>
              <a:rPr lang="en-US" dirty="0" err="1"/>
              <a:t>Elishama</a:t>
            </a:r>
            <a:r>
              <a:rPr lang="en-US" dirty="0"/>
              <a:t>, had descendants active at the fall of Jerusalem (2 Kings 25:25; Jer. 41:1); his probable seal would then date anytime from Josiah onward.59 A major inscriptional source at this time is the collection of ostraca found in the ruins of Lachish, known as the “Lachish Letters.” Archaeologically they date from the last days of Lachish before it was destroyed by </a:t>
            </a:r>
            <a:r>
              <a:rPr lang="en-US" dirty="0" err="1"/>
              <a:t>Nebuchadrezzar’s</a:t>
            </a:r>
            <a:r>
              <a:rPr lang="en-US" dirty="0"/>
              <a:t> troops.60</a:t>
            </a:r>
          </a:p>
          <a:p>
            <a:endParaRPr lang="en-US" dirty="0"/>
          </a:p>
          <a:p>
            <a:r>
              <a:rPr lang="en-US" dirty="0"/>
              <a:t>Kenneth A. Kitchen, </a:t>
            </a:r>
            <a:r>
              <a:rPr lang="en-US" i="1" dirty="0"/>
              <a:t>On the Reliability of the Old Testament </a:t>
            </a:r>
            <a:r>
              <a:rPr lang="en-US" dirty="0"/>
              <a:t>(Grand Rapids, MI: Eerdmans, 2003), 16-21, 604 (Kindle Edition Loc 716-772 of 14432)</a:t>
            </a:r>
          </a:p>
        </p:txBody>
      </p:sp>
      <p:sp>
        <p:nvSpPr>
          <p:cNvPr id="4" name="Slide Number Placeholder 3"/>
          <p:cNvSpPr>
            <a:spLocks noGrp="1"/>
          </p:cNvSpPr>
          <p:nvPr>
            <p:ph type="sldNum" sz="quarter" idx="5"/>
          </p:nvPr>
        </p:nvSpPr>
        <p:spPr/>
        <p:txBody>
          <a:bodyPr/>
          <a:lstStyle/>
          <a:p>
            <a:fld id="{845D7EAA-0D36-F44C-8297-859FD03034AA}" type="slidenum">
              <a:rPr lang="en-US" smtClean="0"/>
              <a:t>23</a:t>
            </a:fld>
            <a:endParaRPr lang="en-US"/>
          </a:p>
        </p:txBody>
      </p:sp>
    </p:spTree>
    <p:extLst>
      <p:ext uri="{BB962C8B-B14F-4D97-AF65-F5344CB8AC3E}">
        <p14:creationId xmlns:p14="http://schemas.microsoft.com/office/powerpoint/2010/main" val="33249281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KINGS OF ISRAEL AND JUDAH IN LOCAL RECORDS (LR) A. KINGS OF ISRAEL The famous seal of “Shema servant [= minister of state] of Jeroboam” is almost universally recognized to belong to the reign of Jeroboam II of Israel (cf. fig. 2); attempts to date it to Jeroboam I are unconvincing. The Samaria ostraca (main lot) belong also to this period, and maybe to this particular reign.44 To Shallum (I) (or much less likely, his Judean namesake, Jehoahaz III/Shallum II) may just possibly be attributed an eighth-century cylindrical seal stone of royal style (kingly figure, winged discs, etc.).45 As for Hoshea, to his reign belongs the seal of one “Abdi, servant of Hoshea” (fig. 2).46 B. KINGS OF JUDAH (i) Azariah/Uzziah, Jotham, Ahaz To the reign of Azariah/Uzziah belong two seals, of the state ministers (“servants”) </a:t>
            </a:r>
            <a:r>
              <a:rPr lang="en-US" dirty="0" err="1"/>
              <a:t>Shebaniah</a:t>
            </a:r>
            <a:r>
              <a:rPr lang="en-US" dirty="0"/>
              <a:t> (</a:t>
            </a:r>
            <a:r>
              <a:rPr lang="en-US" dirty="0" err="1"/>
              <a:t>Shebanyau</a:t>
            </a:r>
            <a:r>
              <a:rPr lang="en-US" dirty="0"/>
              <a:t>) and Abiah (</a:t>
            </a:r>
            <a:r>
              <a:rPr lang="en-US" dirty="0" err="1"/>
              <a:t>Abiyau</a:t>
            </a:r>
            <a:r>
              <a:rPr lang="en-US" dirty="0"/>
              <a:t>).47 Jotham is attested as </a:t>
            </a:r>
            <a:r>
              <a:rPr lang="en-US" dirty="0" err="1"/>
              <a:t>Jehotham</a:t>
            </a:r>
            <a:r>
              <a:rPr lang="en-US" dirty="0"/>
              <a:t> and father of Ahaz on a recently discovered seal impression (“bulla”) that bears the text “Belonging to Ahaz (son of) </a:t>
            </a:r>
            <a:r>
              <a:rPr lang="en-US" dirty="0" err="1"/>
              <a:t>Jehotham</a:t>
            </a:r>
            <a:r>
              <a:rPr lang="en-US" dirty="0"/>
              <a:t> [= long form of Jotham], King of Judah.”48 A seal of this reign is known, of </a:t>
            </a:r>
            <a:r>
              <a:rPr lang="en-US" dirty="0" err="1"/>
              <a:t>Ushna</a:t>
            </a:r>
            <a:r>
              <a:rPr lang="en-US" dirty="0"/>
              <a:t> servant of Ahaz (for these, cf. fig. 2).49 For Ahaz as father of Hezekiah, see under Hezekiah. (ii) Hezekiah (Fig. 2) His name is mentioned on another recently discovered bulla, which reads: “Belonging to Hezekiah (son of) Ahaz, King of Judah,” and with it can now be matched a damaged bulla that bore the same text.50 To these royal stamps can be added no less than three bullae of “servants” of Hezekiah: of </a:t>
            </a:r>
            <a:r>
              <a:rPr lang="en-US" dirty="0" err="1"/>
              <a:t>Jehozarah</a:t>
            </a:r>
            <a:r>
              <a:rPr lang="en-US" dirty="0"/>
              <a:t> son of Hilkiah, of Azariah son of </a:t>
            </a:r>
            <a:r>
              <a:rPr lang="en-US" dirty="0" err="1"/>
              <a:t>Jeho’abi</a:t>
            </a:r>
            <a:r>
              <a:rPr lang="en-US" dirty="0"/>
              <a:t>, and of one on which the name has been lost.51 Among inscriptions without the royal name but belonging to this time should certainly belong the famous Siloam tunnel inscription (cf. 2 Kings 20:20; 2 Chron. 32:30), and likewise the tomb inscription of the royal steward (“he who is over the house”), […]</a:t>
            </a:r>
            <a:r>
              <a:rPr lang="en-US" dirty="0" err="1"/>
              <a:t>iah</a:t>
            </a:r>
            <a:r>
              <a:rPr lang="en-US" dirty="0"/>
              <a:t>, highly likely to have been [Shebna]</a:t>
            </a:r>
            <a:r>
              <a:rPr lang="en-US" dirty="0" err="1"/>
              <a:t>iah</a:t>
            </a:r>
            <a:r>
              <a:rPr lang="en-US" dirty="0"/>
              <a:t> — and the same as Shebna (abbreviated form of this name), the royal steward of Hezekiah’s day, condemned by the prophet Isaiah (Isa. 22:15-25).52 (iii) Manasseh As a young prince he may have had his own personal seal for official purposes. Such a seal may be seen in a known seal inscribed “belonging to Manasseh, son of the king” (fig. 2), the latter being Hezekiah.53 (iv) Josiah Several items may well belong to this reign, although they are without certainty and do not rank as firm evidence. But they can be conveniently set out here as a good example of items that (in almost every case) clearly belong to the later seventh (to early sixth) century in Judah. In this short period the choice of reigns is sometimes limited by year dates, too high to be anyone but either Manasseh or Josiah in practice. These are: (a) Ostracon </a:t>
            </a:r>
            <a:r>
              <a:rPr lang="en-US" dirty="0" err="1"/>
              <a:t>Mousaieff</a:t>
            </a:r>
            <a:r>
              <a:rPr lang="en-US" dirty="0"/>
              <a:t> 1, which required payment of three shekels of silver to “the House [= temple] of the LORD [YHWH]” in the name of ’</a:t>
            </a:r>
            <a:r>
              <a:rPr lang="en-US" dirty="0" err="1"/>
              <a:t>Ashiah</a:t>
            </a:r>
            <a:r>
              <a:rPr lang="en-US" dirty="0"/>
              <a:t>/’</a:t>
            </a:r>
            <a:r>
              <a:rPr lang="en-US" dirty="0" err="1"/>
              <a:t>Oshiah</a:t>
            </a:r>
            <a:r>
              <a:rPr lang="en-US" dirty="0"/>
              <a:t> the king, via a man [Z]</a:t>
            </a:r>
            <a:r>
              <a:rPr lang="en-US" dirty="0" err="1"/>
              <a:t>echariah</a:t>
            </a:r>
            <a:r>
              <a:rPr lang="en-US" dirty="0"/>
              <a:t>. The script is either eighth (so, Cross) or seventh century (so, </a:t>
            </a:r>
            <a:r>
              <a:rPr lang="en-US" dirty="0" err="1"/>
              <a:t>Yardeni</a:t>
            </a:r>
            <a:r>
              <a:rPr lang="en-US" dirty="0"/>
              <a:t>). In the former case, ’</a:t>
            </a:r>
            <a:r>
              <a:rPr lang="en-US" dirty="0" err="1"/>
              <a:t>Ashiah</a:t>
            </a:r>
            <a:r>
              <a:rPr lang="en-US" dirty="0"/>
              <a:t>/’</a:t>
            </a:r>
            <a:r>
              <a:rPr lang="en-US" dirty="0" err="1"/>
              <a:t>Oshiah</a:t>
            </a:r>
            <a:r>
              <a:rPr lang="en-US" dirty="0"/>
              <a:t> is a variant of Joash, king of Judah; in the latter case, of Josiah, which is the latest date possible. In Josiah’s time a Levite named Zechariah was concerned with repairs to the Jerusalem temple (cf. 2 Chron. 34:12), so the later dating might well allow of our two Zechariahs being the same man.54 (b) Seal stones and impressions. These include both fiscal and personal seals. One fiscal seal is dated to a royal “Year 26” in late seventh-/early sixth-century script. Therefore its editors date it to Josiah, the only king who reigned that long, then. (However, it should be said that as Manasseh supposedly reigned fifty-five years, he cannot be ruled out absolutely.) Exactly similar fiscal stamps include dates in Years 13, 14, and 20 (another in a Year 3 is different).55 The personal seals include (fig. 2): one of a king’s son </a:t>
            </a:r>
            <a:r>
              <a:rPr lang="en-US" dirty="0" err="1"/>
              <a:t>Jeho-ahaz</a:t>
            </a:r>
            <a:r>
              <a:rPr lang="en-US" dirty="0"/>
              <a:t>, probably Josiah’s eventual successor; one of </a:t>
            </a:r>
            <a:r>
              <a:rPr lang="en-US" dirty="0" err="1"/>
              <a:t>Azaliah</a:t>
            </a:r>
            <a:r>
              <a:rPr lang="en-US" dirty="0"/>
              <a:t> son of </a:t>
            </a:r>
            <a:r>
              <a:rPr lang="en-US" dirty="0" err="1"/>
              <a:t>Meshullam</a:t>
            </a:r>
            <a:r>
              <a:rPr lang="en-US" dirty="0"/>
              <a:t> (father of Shaphan) (cf. 2 Kings 22:3); one of </a:t>
            </a:r>
            <a:r>
              <a:rPr lang="en-US" dirty="0" err="1"/>
              <a:t>Ahikam</a:t>
            </a:r>
            <a:r>
              <a:rPr lang="en-US" dirty="0"/>
              <a:t> son of Shaphan, this reign or Jehoiakim’s (cf. 2 Kings 22:12-14; Jer. 26:24); a seal stone in ring, of Hanan son of Hilkiah, (high) priest in Jerusalem (cf. 2 Kings 22:8, 10).56 (v) Jehoiakim and Jehoiachin Attributable to Jehoiakim’s reign (fig. 2) may be the seal of the king’s son </a:t>
            </a:r>
            <a:r>
              <a:rPr lang="en-US" dirty="0" err="1"/>
              <a:t>Jerahmeel</a:t>
            </a:r>
            <a:r>
              <a:rPr lang="en-US" dirty="0"/>
              <a:t> and a bulla from a second seal of the same man. Such a man was son of King Jehoiakim and involved with the prophet Jeremiah (Jer. 36:26). An impression or bulla of “</a:t>
            </a:r>
            <a:r>
              <a:rPr lang="en-US" dirty="0" err="1"/>
              <a:t>Gemariah</a:t>
            </a:r>
            <a:r>
              <a:rPr lang="en-US" dirty="0"/>
              <a:t> son of Shaphan” recalls the man of this name and filiation under Jehoiakim in Jer. 36:10-11.57 For the seal of </a:t>
            </a:r>
            <a:r>
              <a:rPr lang="en-US" dirty="0" err="1"/>
              <a:t>Gemariah’s</a:t>
            </a:r>
            <a:r>
              <a:rPr lang="en-US" dirty="0"/>
              <a:t> brother </a:t>
            </a:r>
            <a:r>
              <a:rPr lang="en-US" dirty="0" err="1"/>
              <a:t>Ahikam</a:t>
            </a:r>
            <a:r>
              <a:rPr lang="en-US" dirty="0"/>
              <a:t>, see above under Josiah. For Baruch in this reign and the next two, see under Zedekiah, below. We have also the seal of the king’s son Pedaiah, readily identifiable as one of the sons of Jehoiachin, named in 1 Chron. 3:16-18.58 Cf. fig. 2. (vi) Zedekiah Here a series of personal seals belong to people who bear the names of characters active in this reign. Most famous are two bullae from seals of “</a:t>
            </a:r>
            <a:r>
              <a:rPr lang="en-US" dirty="0" err="1"/>
              <a:t>Berechiah</a:t>
            </a:r>
            <a:r>
              <a:rPr lang="en-US" dirty="0"/>
              <a:t> [= Baruch], son of Neriah the scribe,” well known as the prophet Jeremiah’s faithful secretary (Jer. 32:12; 36; 43:1-7; 45). Cf. Fig. 2. </a:t>
            </a:r>
            <a:r>
              <a:rPr lang="en-US" dirty="0" err="1"/>
              <a:t>Malkijah</a:t>
            </a:r>
            <a:r>
              <a:rPr lang="en-US" dirty="0"/>
              <a:t> the king’s son (Jer. 38:6) may be the same man as the owner of CWSS, 55, no. 15. Seraiah son of Neriah appears to be Baruch’s brother; Azariah son of Hilkiah would be brother of Hanan (cf. under Josiah); cf. 1 Chron. 6:13; 9:11. Gedaliah “who is over the house” may have been the Gedaliah who briefly governed Judah after the Babylonian conquest in 586 (cf. 2 Kings 25:22-25). One or another of four seal owners Jaazaniah, one being “servant of the king,” may again have been the army officer active in 586 (2 Kings 25:23). A king’s son, </a:t>
            </a:r>
            <a:r>
              <a:rPr lang="en-US" dirty="0" err="1"/>
              <a:t>Elishama</a:t>
            </a:r>
            <a:r>
              <a:rPr lang="en-US" dirty="0"/>
              <a:t>, had descendants active at the fall of Jerusalem (2 Kings 25:25; Jer. 41:1); his probable seal would then date anytime from Josiah onward.59 A major inscriptional source at this time is the collection of ostraca found in the ruins of Lachish, known as the “Lachish Letters.” Archaeologically they date from the last days of Lachish before it was destroyed by </a:t>
            </a:r>
            <a:r>
              <a:rPr lang="en-US" dirty="0" err="1"/>
              <a:t>Nebuchadrezzar’s</a:t>
            </a:r>
            <a:r>
              <a:rPr lang="en-US" dirty="0"/>
              <a:t> troops.60</a:t>
            </a:r>
          </a:p>
          <a:p>
            <a:endParaRPr lang="en-US" dirty="0"/>
          </a:p>
          <a:p>
            <a:r>
              <a:rPr lang="en-US" dirty="0"/>
              <a:t>Kenneth A. Kitchen, </a:t>
            </a:r>
            <a:r>
              <a:rPr lang="en-US" i="1" dirty="0"/>
              <a:t>On the Reliability of the Old Testament </a:t>
            </a:r>
            <a:r>
              <a:rPr lang="en-US" dirty="0"/>
              <a:t>(Grand Rapids, MI: Eerdmans, 2003), 16-21, 604 (Kindle Edition Loc 716-772 of 14432)</a:t>
            </a:r>
          </a:p>
        </p:txBody>
      </p:sp>
      <p:sp>
        <p:nvSpPr>
          <p:cNvPr id="4" name="Slide Number Placeholder 3"/>
          <p:cNvSpPr>
            <a:spLocks noGrp="1"/>
          </p:cNvSpPr>
          <p:nvPr>
            <p:ph type="sldNum" sz="quarter" idx="5"/>
          </p:nvPr>
        </p:nvSpPr>
        <p:spPr/>
        <p:txBody>
          <a:bodyPr/>
          <a:lstStyle/>
          <a:p>
            <a:fld id="{845D7EAA-0D36-F44C-8297-859FD03034AA}" type="slidenum">
              <a:rPr lang="en-US" smtClean="0"/>
              <a:t>24</a:t>
            </a:fld>
            <a:endParaRPr lang="en-US"/>
          </a:p>
        </p:txBody>
      </p:sp>
    </p:spTree>
    <p:extLst>
      <p:ext uri="{BB962C8B-B14F-4D97-AF65-F5344CB8AC3E}">
        <p14:creationId xmlns:p14="http://schemas.microsoft.com/office/powerpoint/2010/main" val="12791465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KINGS OF ISRAEL AND JUDAH IN LOCAL RECORDS (LR) A. KINGS OF ISRAEL The famous seal of “Shema servant [= minister of state] of Jeroboam” is almost universally recognized to belong to the reign of Jeroboam II of Israel (cf. fig. 2); attempts to date it to Jeroboam I are unconvincing. The Samaria ostraca (main lot) belong also to this period, and maybe to this particular reign.44 To Shallum (I) (or much less likely, his Judean namesake, Jehoahaz III/Shallum II) may just possibly be attributed an eighth-century cylindrical seal stone of royal style (kingly figure, winged discs, etc.).45 As for Hoshea, to his reign belongs the seal of one “Abdi, servant of Hoshea” (fig. 2).46 B. KINGS OF JUDAH (i) Azariah/Uzziah, Jotham, Ahaz To the reign of Azariah/Uzziah belong two seals, of the state ministers (“servants”) </a:t>
            </a:r>
            <a:r>
              <a:rPr lang="en-US" dirty="0" err="1"/>
              <a:t>Shebaniah</a:t>
            </a:r>
            <a:r>
              <a:rPr lang="en-US" dirty="0"/>
              <a:t> (</a:t>
            </a:r>
            <a:r>
              <a:rPr lang="en-US" dirty="0" err="1"/>
              <a:t>Shebanyau</a:t>
            </a:r>
            <a:r>
              <a:rPr lang="en-US" dirty="0"/>
              <a:t>) and Abiah (</a:t>
            </a:r>
            <a:r>
              <a:rPr lang="en-US" dirty="0" err="1"/>
              <a:t>Abiyau</a:t>
            </a:r>
            <a:r>
              <a:rPr lang="en-US" dirty="0"/>
              <a:t>).47 Jotham is attested as </a:t>
            </a:r>
            <a:r>
              <a:rPr lang="en-US" dirty="0" err="1"/>
              <a:t>Jehotham</a:t>
            </a:r>
            <a:r>
              <a:rPr lang="en-US" dirty="0"/>
              <a:t> and father of Ahaz on a recently discovered seal impression (“bulla”) that bears the text “Belonging to Ahaz (son of) </a:t>
            </a:r>
            <a:r>
              <a:rPr lang="en-US" dirty="0" err="1"/>
              <a:t>Jehotham</a:t>
            </a:r>
            <a:r>
              <a:rPr lang="en-US" dirty="0"/>
              <a:t> [= long form of Jotham], King of Judah.”48 A seal of this reign is known, of </a:t>
            </a:r>
            <a:r>
              <a:rPr lang="en-US" dirty="0" err="1"/>
              <a:t>Ushna</a:t>
            </a:r>
            <a:r>
              <a:rPr lang="en-US" dirty="0"/>
              <a:t> servant of Ahaz (for these, cf. fig. 2).49 For Ahaz as father of Hezekiah, see under Hezekiah. (ii) Hezekiah (Fig. 2) His name is mentioned on another recently discovered bulla, which reads: “Belonging to Hezekiah (son of) Ahaz, King of Judah,” and with it can now be matched a damaged bulla that bore the same text.50 To these royal stamps can be added no less than three bullae of “servants” of Hezekiah: of </a:t>
            </a:r>
            <a:r>
              <a:rPr lang="en-US" dirty="0" err="1"/>
              <a:t>Jehozarah</a:t>
            </a:r>
            <a:r>
              <a:rPr lang="en-US" dirty="0"/>
              <a:t> son of Hilkiah, of Azariah son of </a:t>
            </a:r>
            <a:r>
              <a:rPr lang="en-US" dirty="0" err="1"/>
              <a:t>Jeho’abi</a:t>
            </a:r>
            <a:r>
              <a:rPr lang="en-US" dirty="0"/>
              <a:t>, and of one on which the name has been lost.51 Among inscriptions without the royal name but belonging to this time should certainly belong the famous Siloam tunnel inscription (cf. 2 Kings 20:20; 2 Chron. 32:30), and likewise the tomb inscription of the royal steward (“he who is over the house”), […]</a:t>
            </a:r>
            <a:r>
              <a:rPr lang="en-US" dirty="0" err="1"/>
              <a:t>iah</a:t>
            </a:r>
            <a:r>
              <a:rPr lang="en-US" dirty="0"/>
              <a:t>, highly likely to have been [Shebna]</a:t>
            </a:r>
            <a:r>
              <a:rPr lang="en-US" dirty="0" err="1"/>
              <a:t>iah</a:t>
            </a:r>
            <a:r>
              <a:rPr lang="en-US" dirty="0"/>
              <a:t> — and the same as Shebna (abbreviated form of this name), the royal steward of Hezekiah’s day, condemned by the prophet Isaiah (Isa. 22:15-25).52 (iii) Manasseh As a young prince he may have had his own personal seal for official purposes. Such a seal may be seen in a known seal inscribed “belonging to Manasseh, son of the king” (fig. 2), the latter being Hezekiah.53 (iv) Josiah Several items may well belong to this reign, although they are without certainty and do not rank as firm evidence. But they can be conveniently set out here as a good example of items that (in almost every case) clearly belong to the later seventh (to early sixth) century in Judah. In this short period the choice of reigns is sometimes limited by year dates, too high to be anyone but either Manasseh or Josiah in practice. These are: (a) Ostracon </a:t>
            </a:r>
            <a:r>
              <a:rPr lang="en-US" dirty="0" err="1"/>
              <a:t>Mousaieff</a:t>
            </a:r>
            <a:r>
              <a:rPr lang="en-US" dirty="0"/>
              <a:t> 1, which required payment of three shekels of silver to “the House [= temple] of the LORD [YHWH]” in the name of ’</a:t>
            </a:r>
            <a:r>
              <a:rPr lang="en-US" dirty="0" err="1"/>
              <a:t>Ashiah</a:t>
            </a:r>
            <a:r>
              <a:rPr lang="en-US" dirty="0"/>
              <a:t>/’</a:t>
            </a:r>
            <a:r>
              <a:rPr lang="en-US" dirty="0" err="1"/>
              <a:t>Oshiah</a:t>
            </a:r>
            <a:r>
              <a:rPr lang="en-US" dirty="0"/>
              <a:t> the king, via a man [Z]</a:t>
            </a:r>
            <a:r>
              <a:rPr lang="en-US" dirty="0" err="1"/>
              <a:t>echariah</a:t>
            </a:r>
            <a:r>
              <a:rPr lang="en-US" dirty="0"/>
              <a:t>. The script is either eighth (so, Cross) or seventh century (so, </a:t>
            </a:r>
            <a:r>
              <a:rPr lang="en-US" dirty="0" err="1"/>
              <a:t>Yardeni</a:t>
            </a:r>
            <a:r>
              <a:rPr lang="en-US" dirty="0"/>
              <a:t>). In the former case, ’</a:t>
            </a:r>
            <a:r>
              <a:rPr lang="en-US" dirty="0" err="1"/>
              <a:t>Ashiah</a:t>
            </a:r>
            <a:r>
              <a:rPr lang="en-US" dirty="0"/>
              <a:t>/’</a:t>
            </a:r>
            <a:r>
              <a:rPr lang="en-US" dirty="0" err="1"/>
              <a:t>Oshiah</a:t>
            </a:r>
            <a:r>
              <a:rPr lang="en-US" dirty="0"/>
              <a:t> is a variant of Joash, king of Judah; in the latter case, of Josiah, which is the latest date possible. In Josiah’s time a Levite named Zechariah was concerned with repairs to the Jerusalem temple (cf. 2 Chron. 34:12), so the later dating might well allow of our two Zechariahs being the same man.54 (b) Seal stones and impressions. These include both fiscal and personal seals. One fiscal seal is dated to a royal “Year 26” in late seventh-/early sixth-century script. Therefore its editors date it to Josiah, the only king who reigned that long, then. (However, it should be said that as Manasseh supposedly reigned fifty-five years, he cannot be ruled out absolutely.) Exactly similar fiscal stamps include dates in Years 13, 14, and 20 (another in a Year 3 is different).55 The personal seals include (fig. 2): one of a king’s son </a:t>
            </a:r>
            <a:r>
              <a:rPr lang="en-US" dirty="0" err="1"/>
              <a:t>Jeho-ahaz</a:t>
            </a:r>
            <a:r>
              <a:rPr lang="en-US" dirty="0"/>
              <a:t>, probably Josiah’s eventual successor; one of </a:t>
            </a:r>
            <a:r>
              <a:rPr lang="en-US" dirty="0" err="1"/>
              <a:t>Azaliah</a:t>
            </a:r>
            <a:r>
              <a:rPr lang="en-US" dirty="0"/>
              <a:t> son of </a:t>
            </a:r>
            <a:r>
              <a:rPr lang="en-US" dirty="0" err="1"/>
              <a:t>Meshullam</a:t>
            </a:r>
            <a:r>
              <a:rPr lang="en-US" dirty="0"/>
              <a:t> (father of Shaphan) (cf. 2 Kings 22:3); one of </a:t>
            </a:r>
            <a:r>
              <a:rPr lang="en-US" dirty="0" err="1"/>
              <a:t>Ahikam</a:t>
            </a:r>
            <a:r>
              <a:rPr lang="en-US" dirty="0"/>
              <a:t> son of Shaphan, this reign or Jehoiakim’s (cf. 2 Kings 22:12-14; Jer. 26:24); a seal stone in ring, of Hanan son of Hilkiah, (high) priest in Jerusalem (cf. 2 Kings 22:8, 10).56 (v) Jehoiakim and Jehoiachin Attributable to Jehoiakim’s reign (fig. 2) may be the seal of the king’s son </a:t>
            </a:r>
            <a:r>
              <a:rPr lang="en-US" dirty="0" err="1"/>
              <a:t>Jerahmeel</a:t>
            </a:r>
            <a:r>
              <a:rPr lang="en-US" dirty="0"/>
              <a:t> and a bulla from a second seal of the same man. Such a man was son of King Jehoiakim and involved with the prophet Jeremiah (Jer. 36:26). An impression or bulla of “</a:t>
            </a:r>
            <a:r>
              <a:rPr lang="en-US" dirty="0" err="1"/>
              <a:t>Gemariah</a:t>
            </a:r>
            <a:r>
              <a:rPr lang="en-US" dirty="0"/>
              <a:t> son of Shaphan” recalls the man of this name and filiation under Jehoiakim in Jer. 36:10-11.57 For the seal of </a:t>
            </a:r>
            <a:r>
              <a:rPr lang="en-US" dirty="0" err="1"/>
              <a:t>Gemariah’s</a:t>
            </a:r>
            <a:r>
              <a:rPr lang="en-US" dirty="0"/>
              <a:t> brother </a:t>
            </a:r>
            <a:r>
              <a:rPr lang="en-US" dirty="0" err="1"/>
              <a:t>Ahikam</a:t>
            </a:r>
            <a:r>
              <a:rPr lang="en-US" dirty="0"/>
              <a:t>, see above under Josiah. For Baruch in this reign and the next two, see under Zedekiah, below. We have also the seal of the king’s son Pedaiah, readily identifiable as one of the sons of Jehoiachin, named in 1 Chron. 3:16-18.58 Cf. fig. 2. (vi) Zedekiah Here a series of personal seals belong to people who bear the names of characters active in this reign. Most famous are two bullae from seals of “</a:t>
            </a:r>
            <a:r>
              <a:rPr lang="en-US" dirty="0" err="1"/>
              <a:t>Berechiah</a:t>
            </a:r>
            <a:r>
              <a:rPr lang="en-US" dirty="0"/>
              <a:t> [= Baruch], son of Neriah the scribe,” well known as the prophet Jeremiah’s faithful secretary (Jer. 32:12; 36; 43:1-7; 45). Cf. Fig. 2. </a:t>
            </a:r>
            <a:r>
              <a:rPr lang="en-US" dirty="0" err="1"/>
              <a:t>Malkijah</a:t>
            </a:r>
            <a:r>
              <a:rPr lang="en-US" dirty="0"/>
              <a:t> the king’s son (Jer. 38:6) may be the same man as the owner of CWSS, 55, no. 15. Seraiah son of Neriah appears to be Baruch’s brother; Azariah son of Hilkiah would be brother of Hanan (cf. under Josiah); cf. 1 Chron. 6:13; 9:11. Gedaliah “who is over the house” may have been the Gedaliah who briefly governed Judah after the Babylonian conquest in 586 (cf. 2 Kings 25:22-25). One or another of four seal owners Jaazaniah, one being “servant of the king,” may again have been the army officer active in 586 (2 Kings 25:23). A king’s son, </a:t>
            </a:r>
            <a:r>
              <a:rPr lang="en-US" dirty="0" err="1"/>
              <a:t>Elishama</a:t>
            </a:r>
            <a:r>
              <a:rPr lang="en-US" dirty="0"/>
              <a:t>, had descendants active at the fall of Jerusalem (2 Kings 25:25; Jer. 41:1); his probable seal would then date anytime from Josiah onward.59 A major inscriptional source at this time is the collection of ostraca found in the ruins of Lachish, known as the “Lachish Letters.” Archaeologically they date from the last days of Lachish before it was destroyed by </a:t>
            </a:r>
            <a:r>
              <a:rPr lang="en-US" dirty="0" err="1"/>
              <a:t>Nebuchadrezzar’s</a:t>
            </a:r>
            <a:r>
              <a:rPr lang="en-US" dirty="0"/>
              <a:t> troops.60</a:t>
            </a:r>
          </a:p>
          <a:p>
            <a:endParaRPr lang="en-US" dirty="0"/>
          </a:p>
          <a:p>
            <a:r>
              <a:rPr lang="en-US" dirty="0"/>
              <a:t>Kenneth A. Kitchen, </a:t>
            </a:r>
            <a:r>
              <a:rPr lang="en-US" i="1" dirty="0"/>
              <a:t>On the Reliability of the Old Testament </a:t>
            </a:r>
            <a:r>
              <a:rPr lang="en-US" dirty="0"/>
              <a:t>(Grand Rapids, MI: Eerdmans, 2003), 16-21, 604 (Kindle Edition Loc 716-772 of 14432)</a:t>
            </a:r>
          </a:p>
        </p:txBody>
      </p:sp>
      <p:sp>
        <p:nvSpPr>
          <p:cNvPr id="4" name="Slide Number Placeholder 3"/>
          <p:cNvSpPr>
            <a:spLocks noGrp="1"/>
          </p:cNvSpPr>
          <p:nvPr>
            <p:ph type="sldNum" sz="quarter" idx="5"/>
          </p:nvPr>
        </p:nvSpPr>
        <p:spPr/>
        <p:txBody>
          <a:bodyPr/>
          <a:lstStyle/>
          <a:p>
            <a:fld id="{845D7EAA-0D36-F44C-8297-859FD03034AA}" type="slidenum">
              <a:rPr lang="en-US" smtClean="0"/>
              <a:t>25</a:t>
            </a:fld>
            <a:endParaRPr lang="en-US"/>
          </a:p>
        </p:txBody>
      </p:sp>
    </p:spTree>
    <p:extLst>
      <p:ext uri="{BB962C8B-B14F-4D97-AF65-F5344CB8AC3E}">
        <p14:creationId xmlns:p14="http://schemas.microsoft.com/office/powerpoint/2010/main" val="1196043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ＭＳ Ｐゴシック" charset="0"/>
              </a:rPr>
              <a:t>OS-12-2Kings-232</a:t>
            </a:r>
          </a:p>
          <a:p>
            <a:r>
              <a:rPr lang="en-US" dirty="0"/>
              <a:t>OS-13-1 Chron-232</a:t>
            </a:r>
          </a:p>
          <a:p>
            <a:r>
              <a:rPr lang="en-US" dirty="0"/>
              <a:t>OS-14-2 Chron-298</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463B0E-4322-784C-AAEB-8FE465B948A1}" type="slidenum">
              <a:rPr kumimoji="0" lang="en-US" sz="1200" b="1" i="0" u="none" strike="noStrike" kern="1200" cap="none" spc="0" normalizeH="0" baseline="0" noProof="0" smtClean="0">
                <a:ln>
                  <a:noFill/>
                </a:ln>
                <a:solidFill>
                  <a:srgbClr val="000000"/>
                </a:solidFill>
                <a:effectLst/>
                <a:uLnTx/>
                <a:uFillTx/>
                <a:latin typeface="Times New Roman" charset="0"/>
                <a:ea typeface="ＭＳ Ｐゴシック"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1" i="0" u="none" strike="noStrike" kern="1200" cap="none" spc="0" normalizeH="0" baseline="0" noProof="0" dirty="0">
              <a:ln>
                <a:noFill/>
              </a:ln>
              <a:solidFill>
                <a:srgbClr val="000000"/>
              </a:solidFill>
              <a:effectLst/>
              <a:uLnTx/>
              <a:uFillTx/>
              <a:latin typeface="Times New Roman"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760288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ＭＳ Ｐゴシック" charset="0"/>
              </a:rPr>
              <a:t>OS-12-2Kings-233</a:t>
            </a:r>
          </a:p>
          <a:p>
            <a:r>
              <a:rPr lang="en-US" dirty="0"/>
              <a:t>OS-13-1 Chron-233</a:t>
            </a:r>
          </a:p>
          <a:p>
            <a:r>
              <a:rPr lang="en-US" dirty="0"/>
              <a:t>OS-14-2 Chron-299</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463B0E-4322-784C-AAEB-8FE465B948A1}" type="slidenum">
              <a:rPr kumimoji="0" lang="en-US" sz="1200" b="1" i="0" u="none" strike="noStrike" kern="1200" cap="none" spc="0" normalizeH="0" baseline="0" noProof="0" smtClean="0">
                <a:ln>
                  <a:noFill/>
                </a:ln>
                <a:solidFill>
                  <a:srgbClr val="000000"/>
                </a:solidFill>
                <a:effectLst/>
                <a:uLnTx/>
                <a:uFillTx/>
                <a:latin typeface="Times New Roman" charset="0"/>
                <a:ea typeface="ＭＳ Ｐゴシック"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1" i="0" u="none" strike="noStrike" kern="1200" cap="none" spc="0" normalizeH="0" baseline="0" noProof="0" dirty="0">
              <a:ln>
                <a:noFill/>
              </a:ln>
              <a:solidFill>
                <a:srgbClr val="000000"/>
              </a:solidFill>
              <a:effectLst/>
              <a:uLnTx/>
              <a:uFillTx/>
              <a:latin typeface="Times New Roman"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711395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dirty="0"/>
              <a:t>أعلاه صورة اللوح من:</a:t>
            </a:r>
          </a:p>
          <a:p>
            <a:pPr algn="r" rtl="1"/>
            <a:r>
              <a:rPr lang="ar-SA" dirty="0"/>
              <a:t>"يهوياكين في بابل</a:t>
            </a:r>
          </a:p>
          <a:p>
            <a:pPr algn="r" rtl="1"/>
            <a:r>
              <a:rPr lang="ar-SA" dirty="0"/>
              <a:t>يهوياكين (حكم من 598 إلى 597 ق. م)، آحد آخر ملوك يهوذا تم أسره من قبل البابليين (2 ملوك 24: 15؛ </a:t>
            </a:r>
            <a:r>
              <a:rPr lang="en-US" dirty="0"/>
              <a:t>ABC 5) </a:t>
            </a:r>
            <a:r>
              <a:rPr lang="ar-SA" dirty="0"/>
              <a:t>وعاش في المنفى في بلد الغزاة. ومع ذلك، فقد أطلق سراحه ويخبرنا زوجان من الألواح المسمارية من بابل عن مصيره. </a:t>
            </a:r>
          </a:p>
          <a:p>
            <a:pPr algn="r" rtl="1"/>
            <a:r>
              <a:rPr lang="ar-SA" dirty="0"/>
              <a:t>أن قصة إطلاق سراح يهوياكين المذكورة في اللوح المسماري، يمكن العثور عليها في نهاية سفر الملوك الثاني من الكتاب المقدس: وفي السنة السابعة والثلاثين لسبي يهوياكين ملك يهوذا في الشهر الثاني عشر في السابع والعشرين من الشهر رفع أويل مرودخ ملك بابل في سنة تملكه رأس يهوياكين ملك يهوذا من السجن وكلمه بخير وجعل كرسيه فوق كراسي الملوك الذين معه في بابل. وغيّر ثياب سجنه وكان يأكل دائمًا الخبز أمامه كل أيام حياته. ووظيفته وظيفة دائمة تعطى له من عند الملك أمر كل يوم بيومه كل أيام حياته. </a:t>
            </a:r>
          </a:p>
          <a:p>
            <a:pPr algn="r" rtl="1"/>
            <a:r>
              <a:rPr lang="ar-SA" dirty="0"/>
              <a:t>ملحوظة: كان هناك العديد من أنظمة التاريخ المحتملة، لكن سنة تولي أويل مرودخ (أو مرودخ الشرير) كانت سنة 562/ 561، وهذا مطابق أقل أو أكثر إلى حد ما للسنة السابعة والثلاثين لسبي يهوياكين، الذي بدأ عام 596 (</a:t>
            </a:r>
            <a:r>
              <a:rPr lang="en-US" dirty="0"/>
              <a:t>ABC 5  </a:t>
            </a:r>
            <a:r>
              <a:rPr lang="ar-SA" dirty="0"/>
              <a:t>مع الملاحظة)؛ فاليوم السابع والعشرون من السنة السابعة والثلاثين يجب أن تكون في مكان ما من ربيع العام 560. هناك خطأ صغير، لكنه ليس كارثيًا. يمكننا التأكد من أن يهوياكين قد أطلق سراحه عندما أصبح أويل مرودخ ملكًا، بعد وفاة والده نبوخدنصر. </a:t>
            </a:r>
          </a:p>
          <a:p>
            <a:pPr algn="r" rtl="1"/>
            <a:r>
              <a:rPr lang="ar-SA" dirty="0"/>
              <a:t>لا يُعرف لماذا أطلق أويل مرودخ سراح ملك يهوذا السابق، لكن ثمة نظرية حديثة تشير إلى أن ولي العهد البابلي، وقع ضحية مؤامرة المحكمة وتم إرساله إلى السجن. وربما التقى بيهوياكين هناك.</a:t>
            </a:r>
          </a:p>
          <a:p>
            <a:pPr algn="r" rtl="1"/>
            <a:r>
              <a:rPr lang="ar-SA" dirty="0"/>
              <a:t>حسب التقاليد التلمودية، أن يهوياكين عاش في نهارديا، ليس بعيدًا عن سيبار، في شمال بابل. بشكل عام، هذا مؤكد من حوالي خمسة وثلاثين نصًا مسماريًا، تشير إلى قرية تسمى "اليهودا" </a:t>
            </a:r>
            <a:r>
              <a:rPr lang="en-US" dirty="0"/>
              <a:t>al-</a:t>
            </a:r>
            <a:r>
              <a:rPr lang="en-US" dirty="0" err="1"/>
              <a:t>jahuda</a:t>
            </a:r>
            <a:r>
              <a:rPr lang="en-US" dirty="0"/>
              <a:t> (</a:t>
            </a:r>
            <a:r>
              <a:rPr lang="ar-SA" dirty="0"/>
              <a:t>مدينة يهودا) بالقرب من سيبار. ويذكر النبي حزقيال اسم مستوطنة تدعى تل أبيب بالقريب من نيبور. </a:t>
            </a:r>
          </a:p>
          <a:p>
            <a:pPr algn="r" rtl="1"/>
            <a:r>
              <a:rPr lang="ar-SA" dirty="0"/>
              <a:t>هناك العديد من النصوص المسمارية التي توضح موقف يهوياكين بعد إطلاق سراحه، أكتشفت في بابل من قبل روبرت كولدوي، وتعرف مجتمعة باسم </a:t>
            </a:r>
            <a:r>
              <a:rPr lang="en-US" dirty="0"/>
              <a:t>ANET3 308. </a:t>
            </a:r>
            <a:r>
              <a:rPr lang="ar-SA" dirty="0"/>
              <a:t>لاحظ، أن هذه الوثائق موجودة حاليًا برلين،  وهي قوائم تسليمات الطعام والزيت، للأشخاص المهمين، وتثبت أن ملم يهوذا (الذي كان يُدعى </a:t>
            </a:r>
            <a:r>
              <a:rPr lang="en-US" dirty="0" err="1"/>
              <a:t>Ia</a:t>
            </a:r>
            <a:r>
              <a:rPr lang="en-US" dirty="0"/>
              <a:t>-'-u-kin, </a:t>
            </a:r>
            <a:r>
              <a:rPr lang="en-US" dirty="0" err="1"/>
              <a:t>Ia</a:t>
            </a:r>
            <a:r>
              <a:rPr lang="en-US" dirty="0"/>
              <a:t>-'-kin, and </a:t>
            </a:r>
            <a:r>
              <a:rPr lang="en-US" dirty="0" err="1"/>
              <a:t>Ia</a:t>
            </a:r>
            <a:r>
              <a:rPr lang="en-US" dirty="0"/>
              <a:t>-</a:t>
            </a:r>
            <a:r>
              <a:rPr lang="en-US" dirty="0" err="1"/>
              <a:t>ku</a:t>
            </a:r>
            <a:r>
              <a:rPr lang="en-US" dirty="0"/>
              <a:t>-ú-ki-nu) </a:t>
            </a:r>
            <a:r>
              <a:rPr lang="ar-SA" dirty="0"/>
              <a:t>أستلم حصصًا كبيرة. وفيما يلي سطورًا ذات العلاقة: </a:t>
            </a:r>
          </a:p>
          <a:p>
            <a:pPr algn="r" rtl="1"/>
            <a:r>
              <a:rPr lang="ar-SA" dirty="0"/>
              <a:t>1</a:t>
            </a:r>
          </a:p>
          <a:p>
            <a:pPr algn="r" rtl="1"/>
            <a:r>
              <a:rPr lang="ar-SA" dirty="0"/>
              <a:t>إلى </a:t>
            </a:r>
            <a:r>
              <a:rPr lang="en-US" dirty="0" err="1"/>
              <a:t>Ia</a:t>
            </a:r>
            <a:r>
              <a:rPr lang="en-US" dirty="0"/>
              <a:t>-'-u-kin </a:t>
            </a:r>
            <a:r>
              <a:rPr lang="ar-SA" dirty="0"/>
              <a:t>ملك... إلى بيت </a:t>
            </a:r>
            <a:r>
              <a:rPr lang="en-US" dirty="0" err="1"/>
              <a:t>qîpûtu</a:t>
            </a:r>
            <a:r>
              <a:rPr lang="en-US" dirty="0"/>
              <a:t> </a:t>
            </a:r>
            <a:r>
              <a:rPr lang="ar-SA" dirty="0"/>
              <a:t>من ... لشلاميامو </a:t>
            </a:r>
            <a:r>
              <a:rPr lang="en-US" dirty="0" err="1"/>
              <a:t>Shalamiamu</a:t>
            </a:r>
            <a:r>
              <a:rPr lang="en-US" dirty="0"/>
              <a:t>، </a:t>
            </a:r>
            <a:r>
              <a:rPr lang="ar-SA" dirty="0"/>
              <a:t>ولـ 126 رجلاً في صور </a:t>
            </a:r>
            <a:r>
              <a:rPr lang="en-US" dirty="0" err="1"/>
              <a:t>Tyre</a:t>
            </a:r>
            <a:r>
              <a:rPr lang="en-US" dirty="0"/>
              <a:t> ... </a:t>
            </a:r>
            <a:r>
              <a:rPr lang="ar-SA" dirty="0"/>
              <a:t>لـ لزبيروام </a:t>
            </a:r>
            <a:r>
              <a:rPr lang="en-US" dirty="0" err="1"/>
              <a:t>Zabiruam</a:t>
            </a:r>
            <a:r>
              <a:rPr lang="en-US" dirty="0"/>
              <a:t> </a:t>
            </a:r>
            <a:r>
              <a:rPr lang="ar-SA" dirty="0"/>
              <a:t>من ليديا.</a:t>
            </a:r>
          </a:p>
          <a:p>
            <a:pPr algn="r" rtl="1"/>
            <a:r>
              <a:rPr lang="ar-SA" dirty="0"/>
              <a:t>2</a:t>
            </a:r>
          </a:p>
          <a:p>
            <a:pPr algn="r" rtl="1"/>
            <a:r>
              <a:rPr lang="ar-SA" dirty="0"/>
              <a:t>10 سيلا من الزيت إلى [</a:t>
            </a:r>
            <a:r>
              <a:rPr lang="en-US" dirty="0" err="1"/>
              <a:t>Ia</a:t>
            </a:r>
            <a:r>
              <a:rPr lang="en-US" dirty="0"/>
              <a:t>]-'-kin </a:t>
            </a:r>
            <a:r>
              <a:rPr lang="ar-SA" dirty="0"/>
              <a:t>ملك </a:t>
            </a:r>
            <a:r>
              <a:rPr lang="en-US" dirty="0" err="1"/>
              <a:t>Ia</a:t>
            </a:r>
            <a:r>
              <a:rPr lang="en-US" dirty="0"/>
              <a:t>-[a-hu-du (</a:t>
            </a:r>
            <a:r>
              <a:rPr lang="ar-SA" dirty="0"/>
              <a:t>يهوياكين ملك يهوذا). 2.5 سيلا من الزيت لخمسة من أبناء ملك يهوذا. 4 سيلا زيت لثمانية من رجال يهوذا.</a:t>
            </a:r>
          </a:p>
          <a:p>
            <a:pPr algn="r" rtl="1"/>
            <a:r>
              <a:rPr lang="ar-SA" dirty="0"/>
              <a:t>3</a:t>
            </a:r>
          </a:p>
          <a:p>
            <a:pPr algn="r" rtl="1"/>
            <a:r>
              <a:rPr lang="ar-SA" dirty="0"/>
              <a:t>1.5 سيلا لثلاثة نجارين من أرواد. نصف سيلا لكل واحد منهم. 11.5 سيلا لثمانية سبق ذكرهم من جبيل، 1 سيلا لكل من... 3.5 سيلا لسبعة سبق ذكرهم... نصف سيلا لكل منهم. نصف سيلا للنجار نبو-أيتر. 10 سيلا لـ </a:t>
            </a:r>
            <a:r>
              <a:rPr lang="en-US" dirty="0" err="1"/>
              <a:t>Ia</a:t>
            </a:r>
            <a:r>
              <a:rPr lang="en-US" dirty="0"/>
              <a:t>-</a:t>
            </a:r>
            <a:r>
              <a:rPr lang="en-US" dirty="0" err="1"/>
              <a:t>ku</a:t>
            </a:r>
            <a:r>
              <a:rPr lang="en-US" dirty="0"/>
              <a:t>-ú-ki-nu </a:t>
            </a:r>
            <a:r>
              <a:rPr lang="ar-SA" dirty="0"/>
              <a:t>ابن ملك </a:t>
            </a:r>
            <a:r>
              <a:rPr lang="en-US" dirty="0" err="1"/>
              <a:t>Ia</a:t>
            </a:r>
            <a:r>
              <a:rPr lang="en-US" dirty="0"/>
              <a:t>-</a:t>
            </a:r>
            <a:r>
              <a:rPr lang="en-US" dirty="0" err="1"/>
              <a:t>ku</a:t>
            </a:r>
            <a:r>
              <a:rPr lang="en-US" dirty="0"/>
              <a:t>-du. 2.5 </a:t>
            </a:r>
            <a:r>
              <a:rPr lang="ar-SA" dirty="0"/>
              <a:t>سيلا لخمسة من أبناء الملك </a:t>
            </a:r>
            <a:r>
              <a:rPr lang="en-US" dirty="0" err="1"/>
              <a:t>Ia</a:t>
            </a:r>
            <a:r>
              <a:rPr lang="en-US" dirty="0"/>
              <a:t>-</a:t>
            </a:r>
            <a:r>
              <a:rPr lang="en-US" dirty="0" err="1"/>
              <a:t>ku</a:t>
            </a:r>
            <a:r>
              <a:rPr lang="en-US" dirty="0"/>
              <a:t>-du </a:t>
            </a:r>
            <a:r>
              <a:rPr lang="ar-SA" dirty="0"/>
              <a:t>عبر قانا.</a:t>
            </a:r>
          </a:p>
          <a:p>
            <a:pPr algn="r" rtl="1"/>
            <a:r>
              <a:rPr lang="ar-SA" dirty="0"/>
              <a:t>تعليق</a:t>
            </a:r>
          </a:p>
          <a:p>
            <a:pPr algn="r" rtl="1"/>
            <a:r>
              <a:rPr lang="ar-SA" dirty="0"/>
              <a:t>القائمة الثالثة هي الأكثر إثارة للاهتمام، لأنها تقترح أنه كان ليهوياكين خمسة أبناء، بينما يقول الكتاب المقدس أنه كان هناك سبعة أبناء.</a:t>
            </a:r>
          </a:p>
          <a:p>
            <a:pPr algn="r" rtl="1"/>
            <a:r>
              <a:rPr lang="ar-SA" dirty="0"/>
              <a:t>ملاحظة:</a:t>
            </a:r>
          </a:p>
          <a:p>
            <a:pPr algn="r" rtl="1"/>
            <a:r>
              <a:rPr lang="ar-SA" dirty="0"/>
              <a:t>وأبناء يهوياكين، في الأسر، أبنه شألتئيل وملكيرام وفدايا وشناصر، ويقميا، وهوشاما، وندبيا. ربما مات أثنان منهم، أو لم يبلغا سن الرشد بعد. ومن المحتمل أن يكون أحدهم أخطأ عند نسخ هذه الآية، لأن هذا اللفظ غريب بعض الشيء، وثمة قراءة مختلفة. فالنص الذي لدينا الآن، إلى أن شآلتئيل فقط هو ابن يهوياكين، والأسماء الأخرى هي بدون مؤهلات. ولعلهم من نسل ملكيرام ابن شآلتئيل، وربما ينبغي أن تُقرأ:</a:t>
            </a:r>
          </a:p>
          <a:p>
            <a:pPr algn="r" rtl="1"/>
            <a:r>
              <a:rPr lang="ar-SA" dirty="0"/>
              <a:t>وبنو يهوياكين، الأسير، شآلتئيل ولده، وولده ملكيرام، وفدايا، وشناصر، ويقميا، وهوشاما، وندبيا، أبناء ملكيرام. </a:t>
            </a:r>
          </a:p>
          <a:p>
            <a:pPr algn="r" rtl="1"/>
            <a:r>
              <a:rPr lang="ar-SA" dirty="0"/>
              <a:t>بالطبع، هذا يعني أن الأبناء الخمسة في السطر الثالث، هم في اخمسة أحفاد، وهذا بالتأكيد ممكن، لأن كلمة "ابن" كاننت تستخدم بشكل متكرر بمعنى واسع للغاية. وهذا مشكلة أخرى، لماذا لم يُذكر شآلتئيل وملكيرام في النص الثالث؟ ربما أصبحوا ضمن حاشية أحد ملوك بابل، لكن هذه مجرد فرضيات. </a:t>
            </a:r>
          </a:p>
          <a:p>
            <a:pPr algn="r" rtl="1"/>
            <a:r>
              <a:rPr lang="ar-SA" dirty="0"/>
              <a:t>ملاحظة أخيرة:</a:t>
            </a:r>
          </a:p>
          <a:p>
            <a:pPr algn="r" rtl="1"/>
            <a:r>
              <a:rPr lang="ar-SA" dirty="0"/>
              <a:t>لأن يهوياكين كان ملكًا لمدة ثلاثة أشهر، فيمكن وصفه في النص الثالث بأنه "ابن ملك يهوذا."</a:t>
            </a:r>
          </a:p>
          <a:p>
            <a:pPr algn="r" rtl="1"/>
            <a:r>
              <a:rPr lang="ar-SA" dirty="0"/>
              <a:t>أدبيات:</a:t>
            </a:r>
          </a:p>
          <a:p>
            <a:pPr algn="r" rtl="1"/>
            <a:r>
              <a:rPr lang="en-US" dirty="0"/>
              <a:t>ANET = </a:t>
            </a:r>
            <a:r>
              <a:rPr lang="ar-SA" dirty="0"/>
              <a:t>جيمس ك. بريتشارد، نصوص الشرق الأدنى القديمة المتعلقة بالعهد القديم (الطبعة الثالثة 1969).</a:t>
            </a:r>
          </a:p>
          <a:p>
            <a:pPr algn="r" rtl="1"/>
            <a:r>
              <a:rPr lang="ar-SA" dirty="0"/>
              <a:t>ديانا أيدلمان، أصول الهيكل "الثاني." السياسة الإمبراطورية الفارسية وإعادة بناء أورشليم (2005) الصفحات 21- 22.</a:t>
            </a:r>
          </a:p>
          <a:p>
            <a:pPr algn="r" rtl="1"/>
            <a:r>
              <a:rPr lang="ar-SA" dirty="0"/>
              <a:t>إرفينغ فينكل، "رثاء نابو شوما أوكين"  في بابل. محور تاريخ بلاد ما بين النهرين، معهد الدراسات المبكرة، الأسطورة في العصر الحديث (ساربروكن 1999) 323-341 المحرر ج رينجر. تم إنشاء هذه الصفحات عام 2007، آخر تعديل 12 أكتوبر 2020. </a:t>
            </a:r>
            <a:r>
              <a:rPr lang="en-US" dirty="0"/>
              <a:t>https://www.livius.org/articles/person/jehoiachin-in-babylonia/</a:t>
            </a:r>
          </a:p>
          <a:p>
            <a:pPr algn="r" rtl="1"/>
            <a:r>
              <a:rPr lang="ar-SA" dirty="0"/>
              <a:t>اللوحة المسمارية البيضاء في الأعلى من ك. أ. كيتشن:</a:t>
            </a:r>
          </a:p>
          <a:p>
            <a:pPr algn="r" rtl="1"/>
            <a:r>
              <a:rPr lang="ar-SA" dirty="0"/>
              <a:t>"من مبنى مقبب مجاور للقصر الملكي، ظهرت مجموعة من الألواح المسمارية يعود تاريخها إلى السنوات من العاشرة إلى الخامسة والثلاثين من حكم نبوخدنصر الثاني (595-570) وهي "الألواح التموينية" للأشخاص الذين تم الاحتفاظ بهم أو تشغيلهم في بابل وقصرها. من ضمن المستفيدين الحصول على الزيت، كان "يهوياكين ملك يهوذا" و "أبناء ملك يهوذا الخمسة في رعاية (ولي أمرهم؟) قنايا" (راجع الشكل 10 ت). هكذا كان الملك المنفي الشاب وأطفاله الصغار يحصلون بالفعل على حصص منتظمة في زمن نبوخدنصر (أحد الألواح تاريخة 13، 592)، لكن في ظل ما يعادل الإقامة الجبرية في القصر.</a:t>
            </a:r>
          </a:p>
          <a:p>
            <a:pPr algn="r" rtl="1"/>
            <a:r>
              <a:rPr lang="ar-SA" dirty="0"/>
              <a:t>ك. أ. كيتشن، حول مصداقية العهد القديم. شركة إيردمان للنشر. الكيندل. اللوحة </a:t>
            </a:r>
            <a:r>
              <a:rPr lang="en-US" dirty="0"/>
              <a:t>X </a:t>
            </a:r>
            <a:r>
              <a:rPr lang="ar-SA" dirty="0"/>
              <a:t>الشكل 10 ت. </a:t>
            </a:r>
          </a:p>
          <a:p>
            <a:pPr algn="r" rtl="1"/>
            <a:endParaRPr lang="ar-JO" dirty="0"/>
          </a:p>
          <a:p>
            <a:pPr algn="r" rtl="1"/>
            <a:endParaRPr lang="en-US" dirty="0"/>
          </a:p>
          <a:p>
            <a:r>
              <a:rPr lang="en-US" dirty="0"/>
              <a:t>_____________</a:t>
            </a:r>
          </a:p>
          <a:p>
            <a:r>
              <a:rPr lang="en-US" dirty="0">
                <a:cs typeface="ＭＳ Ｐゴシック" charset="0"/>
              </a:rPr>
              <a:t>OS-12-2Kings-234</a:t>
            </a:r>
          </a:p>
          <a:p>
            <a:r>
              <a:rPr lang="en-US" dirty="0"/>
              <a:t>OS-13-1 Chron-234</a:t>
            </a:r>
          </a:p>
          <a:p>
            <a:r>
              <a:rPr lang="en-US" dirty="0"/>
              <a:t>OS-14-2 Chron-300</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B7C6446-AAD8-6F49-9520-162935CE3851}"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041070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B3CAA35-5F9A-574F-B652-A8E0EF399477}"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449538" name="Rectangle 2"/>
          <p:cNvSpPr>
            <a:spLocks noGrp="1" noRot="1" noChangeAspect="1" noChangeArrowheads="1" noTextEdit="1"/>
          </p:cNvSpPr>
          <p:nvPr>
            <p:ph type="sldImg"/>
          </p:nvPr>
        </p:nvSpPr>
        <p:spPr>
          <a:ln/>
        </p:spPr>
      </p:sp>
      <p:sp>
        <p:nvSpPr>
          <p:cNvPr id="4495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br>
              <a:rPr lang="en-US" sz="1200" kern="1200" dirty="0">
                <a:solidFill>
                  <a:schemeClr val="tx1"/>
                </a:solidFill>
                <a:effectLst/>
                <a:latin typeface="Times New Roman" charset="0"/>
                <a:ea typeface="ＭＳ Ｐゴシック" charset="0"/>
              </a:rPr>
            </a:br>
            <a:endParaRPr lang="en-US" sz="1200" kern="1200" dirty="0">
              <a:solidFill>
                <a:schemeClr val="tx1"/>
              </a:solidFill>
              <a:effectLst/>
              <a:latin typeface="Times New Roman" charset="0"/>
              <a:ea typeface="ＭＳ Ｐゴシック" charset="0"/>
            </a:endParaRPr>
          </a:p>
          <a:p>
            <a:pPr algn="r" rtl="1"/>
            <a:r>
              <a:rPr lang="ar-SA" sz="1200" kern="1200" dirty="0">
                <a:solidFill>
                  <a:schemeClr val="tx1"/>
                </a:solidFill>
                <a:effectLst/>
                <a:latin typeface="Times New Roman" charset="0"/>
                <a:ea typeface="ＭＳ Ｐゴシック" charset="0"/>
              </a:rPr>
              <a:t>1 أخبار الأيام 3: 16 وكان خلفاء يهوياقيم ابنه يهوياكين وأخوه صدقيا.</a:t>
            </a:r>
          </a:p>
          <a:p>
            <a:pPr algn="r" rtl="1"/>
            <a:r>
              <a:rPr lang="ar-SA" sz="1200" kern="1200" dirty="0">
                <a:solidFill>
                  <a:schemeClr val="tx1"/>
                </a:solidFill>
                <a:effectLst/>
                <a:latin typeface="Times New Roman" charset="0"/>
                <a:ea typeface="ＭＳ Ｐゴシック" charset="0"/>
              </a:rPr>
              <a:t>من نسل يهوياكين</a:t>
            </a:r>
          </a:p>
          <a:p>
            <a:pPr algn="r" rtl="1"/>
            <a:r>
              <a:rPr lang="ar-SA" sz="1200" kern="1200" dirty="0">
                <a:solidFill>
                  <a:schemeClr val="tx1"/>
                </a:solidFill>
                <a:effectLst/>
                <a:latin typeface="Times New Roman" charset="0"/>
                <a:ea typeface="ＭＳ Ｐゴシック" charset="0"/>
              </a:rPr>
              <a:t>1 أخبار الأيام 3: 17 وبنو يهوياكين الذي أسره البابليون، شآلتئيل، 18 ملكيرام وفدايا وشناصر ويقميا وهوشاماع وندبيا.</a:t>
            </a:r>
          </a:p>
          <a:p>
            <a:pPr algn="r" rtl="1"/>
            <a:r>
              <a:rPr lang="ar-SA" sz="1200" kern="1200" dirty="0">
                <a:solidFill>
                  <a:schemeClr val="tx1"/>
                </a:solidFill>
                <a:effectLst/>
                <a:latin typeface="Times New Roman" charset="0"/>
                <a:ea typeface="ＭＳ Ｐゴシック" charset="0"/>
              </a:rPr>
              <a:t>1 أخبار الأيام 3: 19 وابنا فدايا زربابل وشمعي.</a:t>
            </a:r>
          </a:p>
          <a:p>
            <a:pPr algn="r" rtl="1"/>
            <a:r>
              <a:rPr lang="ar-SA" sz="1200" kern="1200" dirty="0">
                <a:solidFill>
                  <a:schemeClr val="tx1"/>
                </a:solidFill>
                <a:effectLst/>
                <a:latin typeface="Times New Roman" charset="0"/>
                <a:ea typeface="ＭＳ Ｐゴシック" charset="0"/>
              </a:rPr>
              <a:t>وبنو زربابل مشلام وحننيا (,اختهم شلومية) 20 وبنوه الخمسة الآخرون حشوبة، وأوهل، وبرخيا، وحسديا ويوشب حسد.</a:t>
            </a:r>
          </a:p>
          <a:p>
            <a:pPr algn="r" rtl="1"/>
            <a:r>
              <a:rPr lang="ar-SA" sz="1200" kern="1200" dirty="0">
                <a:solidFill>
                  <a:schemeClr val="tx1"/>
                </a:solidFill>
                <a:effectLst/>
                <a:latin typeface="Times New Roman" charset="0"/>
                <a:ea typeface="ＭＳ Ｐゴシック" charset="0"/>
              </a:rPr>
              <a:t>1 أخبار الأيام 3: 21 وبنو حننيا فلطيا ويشعيا. ورفايا ابن يشعيا. وأبن رفايا هو أرنان. وابن أرنان هو عوبديا وشكنيا ابن عوبديا.</a:t>
            </a:r>
          </a:p>
          <a:p>
            <a:pPr algn="r" rtl="1"/>
            <a:r>
              <a:rPr lang="ar-SA" sz="1200" kern="1200" dirty="0">
                <a:solidFill>
                  <a:schemeClr val="tx1"/>
                </a:solidFill>
                <a:effectLst/>
                <a:latin typeface="Times New Roman" charset="0"/>
                <a:ea typeface="ＭＳ Ｐゴシック" charset="0"/>
              </a:rPr>
              <a:t>1 أخبار الأيام 3: 22 وكان بنو شكنيا شمعيا وبنوه حطوش ويجآل وباريح ونعريا وشافاط. وهم ستة. </a:t>
            </a:r>
          </a:p>
          <a:p>
            <a:pPr algn="r" rtl="1"/>
            <a:r>
              <a:rPr lang="ar-SA" sz="1200" kern="1200" dirty="0">
                <a:solidFill>
                  <a:schemeClr val="tx1"/>
                </a:solidFill>
                <a:effectLst/>
                <a:latin typeface="Times New Roman" charset="0"/>
                <a:ea typeface="ＭＳ Ｐゴシック" charset="0"/>
              </a:rPr>
              <a:t>1 أخبار الأيام 3: 23 وبنو نعريا اليوعيني وحزقيا وعزيقام. ثلاثة.</a:t>
            </a:r>
          </a:p>
          <a:p>
            <a:pPr algn="r" rtl="1"/>
            <a:r>
              <a:rPr lang="ar-SA" sz="1200" kern="1200" dirty="0">
                <a:solidFill>
                  <a:schemeClr val="tx1"/>
                </a:solidFill>
                <a:effectLst/>
                <a:latin typeface="Times New Roman" charset="0"/>
                <a:ea typeface="ＭＳ Ｐゴシック" charset="0"/>
              </a:rPr>
              <a:t>1 أخبار الأيام 3: 24 وبنو اليوعيني هوداياهو وألياشيب وفلايا وعقوب ويوحانان ودلايا وعناني، وهم سبعة.</a:t>
            </a:r>
          </a:p>
          <a:p>
            <a:r>
              <a:rPr lang="en-US" dirty="0">
                <a:cs typeface="ＭＳ Ｐゴシック" charset="0"/>
              </a:rPr>
              <a:t>____________</a:t>
            </a:r>
          </a:p>
          <a:p>
            <a:endParaRPr lang="en-US" dirty="0">
              <a:cs typeface="ＭＳ Ｐゴシック" charset="0"/>
            </a:endParaRPr>
          </a:p>
          <a:p>
            <a:r>
              <a:rPr lang="en-US" dirty="0">
                <a:cs typeface="ＭＳ Ｐゴシック" charset="0"/>
              </a:rPr>
              <a:t>OS-12-2 Kings-235</a:t>
            </a:r>
            <a:endParaRPr lang="en-US" dirty="0"/>
          </a:p>
          <a:p>
            <a:r>
              <a:rPr lang="en-US" dirty="0"/>
              <a:t>OS-13-1 Chron-234</a:t>
            </a:r>
          </a:p>
          <a:p>
            <a:r>
              <a:rPr lang="en-US" dirty="0"/>
              <a:t>OS-14-2 Chron-301</a:t>
            </a:r>
            <a:endParaRPr lang="en-US" dirty="0">
              <a:cs typeface="ＭＳ Ｐゴシック" charset="0"/>
            </a:endParaRPr>
          </a:p>
        </p:txBody>
      </p:sp>
    </p:spTree>
    <p:extLst>
      <p:ext uri="{BB962C8B-B14F-4D97-AF65-F5344CB8AC3E}">
        <p14:creationId xmlns:p14="http://schemas.microsoft.com/office/powerpoint/2010/main" val="3512006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F6F279B-600E-A340-B17D-4A4764EB7132}" type="slidenum">
              <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CN">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87982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D117266-0E0A-B946-9EDE-3CF793F5B325}" type="slidenum">
              <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15042" name="Rectangle 2"/>
          <p:cNvSpPr>
            <a:spLocks noGrp="1" noRot="1" noChangeAspect="1" noChangeArrowheads="1" noTextEdit="1"/>
          </p:cNvSpPr>
          <p:nvPr>
            <p:ph type="sldImg"/>
          </p:nvPr>
        </p:nvSpPr>
        <p:spPr>
          <a:ln/>
        </p:spPr>
      </p:sp>
      <p:sp>
        <p:nvSpPr>
          <p:cNvPr id="215043"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673224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74082FF-CF86-8B4A-AEEC-1F884A518E2E}" type="slidenum">
              <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198922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7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CD65677-45B0-8345-A432-7E9562D38850}"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86754" name="Rectangle 2"/>
          <p:cNvSpPr>
            <a:spLocks noGrp="1" noRot="1" noChangeAspect="1" noChangeArrowheads="1" noTextEdit="1"/>
          </p:cNvSpPr>
          <p:nvPr>
            <p:ph type="sldImg"/>
          </p:nvPr>
        </p:nvSpPr>
        <p:spPr>
          <a:ln/>
        </p:spPr>
      </p:sp>
      <p:sp>
        <p:nvSpPr>
          <p:cNvPr id="5867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962765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669DCFD-F5D4-FF43-9126-08944399FD70}" type="slidenum">
              <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CN">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1513405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AB4A73E-0C11-CB4E-9F18-C82202DEF165}" type="slidenum">
              <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CN">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644917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Some have objected to Daniel’s sixth-century date on the grounds that the book is included in the Writings, the third section of the Hebrew Bible, rather than among the Prophets, the second division. The last prophetic book (Malachi) was written in the fifth century B.C. Those arguing for a late date for Daniel allege that if his book were written in the sixth century, it would have been included in the second division (the Prophets) rather than relegated to the third (the Writings). However, as previously noted, the prophets were set apart by God as His messengers with a special ministry to the nation Israel. Since Daniel was counted by his contemporaries as a governmental leader rather than a prophet, his writings were included in the third division rather than in the second. Thus the status of the author rather than the date of his book determined the division in which his book was included in the Hebrew Bible.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critics hold that since God’s name Yahweh is not used by Daniel and since the name was commonly used in Daniel’s day by others, the book must have been written at a later time. However, this objection fails to note that in chapter 9 this name is used eight times (Dan. 9:2, 4, 8, 10, 13-14 [thrice], 20). The name for God an author used in a given passage was determined by his content, not by popular custom.</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have objected to Daniel’s authorship because of supposed historical errors found in the book. Some have asserted, for instance, that Nebuchadnezzar was not the father of Belshazzar, as indicated in Daniel 5:2, 11, 13, 18 (cf. v. 22). They argue that if Daniel had written the book, he would not have made such an error. However, it has been demonstrated that a royal successor to the throne was called a “son” (5:22) even if he had no blood relationship to an earlier king. (See the chart “Kings of the Neo-Babylonian Empire.”)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Again objection is made to Daniel’s authorship because the writer refers in 1:21 to the time of Daniel’s death. However, 1:21 does not state when Daniel died; it states that he “remained there” (in Babylon) till Cyrus’ first year. Cyrus’ decree liberated the Jews from their exile in Babylon, thus bringing the 70-year Captivity to a near end. Daniel 1:21 is simply pointing out that Daniel lived through the span of the Captivity. The verse does not specify the time of his death. In fact he lived on into at least Cyrus’ third year (10:1).</a:t>
            </a:r>
          </a:p>
          <a:p>
            <a:endParaRPr lang="en-US" dirty="0"/>
          </a:p>
        </p:txBody>
      </p:sp>
    </p:spTree>
    <p:extLst>
      <p:ext uri="{BB962C8B-B14F-4D97-AF65-F5344CB8AC3E}">
        <p14:creationId xmlns:p14="http://schemas.microsoft.com/office/powerpoint/2010/main" val="24513767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2757135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Dwight J. Pentecost, "Daniel,” in </a:t>
            </a:r>
            <a:r>
              <a:rPr lang="en-US" sz="1200" i="1" kern="1200" dirty="0">
                <a:solidFill>
                  <a:schemeClr val="tx1"/>
                </a:solidFill>
                <a:effectLst/>
                <a:latin typeface="+mn-lt"/>
                <a:ea typeface="+mn-ea"/>
                <a:cs typeface="+mn-cs"/>
              </a:rPr>
              <a:t>The Bible Knowledge Commentary</a:t>
            </a:r>
            <a:r>
              <a:rPr lang="en-US" sz="1200" kern="1200" dirty="0">
                <a:solidFill>
                  <a:schemeClr val="tx1"/>
                </a:solidFill>
                <a:effectLst/>
                <a:latin typeface="+mn-lt"/>
                <a:ea typeface="+mn-ea"/>
                <a:cs typeface="+mn-cs"/>
              </a:rPr>
              <a:t>; ed. John F. Walvoord and Roy B. Zuck; Accordance electronic ed. 2 vols.; Wheaton: Victor Books, 1985), 1:1325.</a:t>
            </a:r>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5150027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0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AE11415-ACDB-444C-8A7A-F9B11B3E5FCC}" type="slidenum">
              <a:rPr lang="en-US" sz="1200"/>
              <a:pPr eaLnBrk="1" hangingPunct="1"/>
              <a:t>4</a:t>
            </a:fld>
            <a:endParaRPr lang="en-US" sz="1200"/>
          </a:p>
        </p:txBody>
      </p:sp>
      <p:sp>
        <p:nvSpPr>
          <p:cNvPr id="642050" name="Rectangle 2"/>
          <p:cNvSpPr>
            <a:spLocks noGrp="1" noRot="1" noChangeAspect="1" noChangeArrowheads="1" noTextEdit="1"/>
          </p:cNvSpPr>
          <p:nvPr>
            <p:ph type="sldImg"/>
          </p:nvPr>
        </p:nvSpPr>
        <p:spPr>
          <a:ln/>
        </p:spPr>
      </p:sp>
      <p:sp>
        <p:nvSpPr>
          <p:cNvPr id="6420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17D1905-2E3F-0B40-A25D-2E83C9827816}" type="slidenum">
              <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CN">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825930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45E488C-2726-324F-8BEB-C69B16452CC1}" type="slidenum">
              <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31426" name="Rectangle 2"/>
          <p:cNvSpPr>
            <a:spLocks noGrp="1" noRot="1" noChangeAspect="1" noChangeArrowheads="1" noTextEdit="1"/>
          </p:cNvSpPr>
          <p:nvPr>
            <p:ph type="sldImg"/>
          </p:nvPr>
        </p:nvSpPr>
        <p:spPr>
          <a:ln/>
        </p:spPr>
      </p:sp>
      <p:sp>
        <p:nvSpPr>
          <p:cNvPr id="231427"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CN">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180046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226B63E-37F2-8745-9FA9-AC55335EA84C}" type="slidenum">
              <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33474" name="Rectangle 2"/>
          <p:cNvSpPr>
            <a:spLocks noGrp="1" noRot="1" noChangeAspect="1" noChangeArrowheads="1" noTextEdit="1"/>
          </p:cNvSpPr>
          <p:nvPr>
            <p:ph type="sldImg"/>
          </p:nvPr>
        </p:nvSpPr>
        <p:spPr>
          <a:ln/>
        </p:spPr>
      </p:sp>
      <p:sp>
        <p:nvSpPr>
          <p:cNvPr id="233475"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CN">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1807954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9DE99B6-F9C6-8749-AD47-569C37196EC0}" type="slidenum">
              <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35522" name="Rectangle 2"/>
          <p:cNvSpPr>
            <a:spLocks noGrp="1" noRot="1" noChangeAspect="1" noChangeArrowheads="1" noTextEdit="1"/>
          </p:cNvSpPr>
          <p:nvPr>
            <p:ph type="sldImg"/>
          </p:nvPr>
        </p:nvSpPr>
        <p:spPr>
          <a:ln/>
        </p:spPr>
      </p:sp>
      <p:sp>
        <p:nvSpPr>
          <p:cNvPr id="235523"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CN"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481246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79FDE9-4B2D-884B-BE4B-021913485B06}" type="slidenum">
              <a:rPr lang="en-US" smtClean="0"/>
              <a:t>44</a:t>
            </a:fld>
            <a:endParaRPr lang="en-US"/>
          </a:p>
        </p:txBody>
      </p:sp>
    </p:spTree>
    <p:extLst>
      <p:ext uri="{BB962C8B-B14F-4D97-AF65-F5344CB8AC3E}">
        <p14:creationId xmlns:p14="http://schemas.microsoft.com/office/powerpoint/2010/main" val="34447198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2402BF2-9ECA-E244-928E-2353EB95BB2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617474" name="Rectangle 2"/>
          <p:cNvSpPr>
            <a:spLocks noGrp="1" noRot="1" noChangeAspect="1" noChangeArrowheads="1" noTextEdit="1"/>
          </p:cNvSpPr>
          <p:nvPr>
            <p:ph type="sldImg"/>
          </p:nvPr>
        </p:nvSpPr>
        <p:spPr>
          <a:ln/>
        </p:spPr>
      </p:sp>
      <p:sp>
        <p:nvSpPr>
          <p:cNvPr id="617475"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79FDE9-4B2D-884B-BE4B-021913485B06}" type="slidenum">
              <a:rPr lang="en-US" smtClean="0"/>
              <a:t>46</a:t>
            </a:fld>
            <a:endParaRPr lang="en-US"/>
          </a:p>
        </p:txBody>
      </p:sp>
    </p:spTree>
    <p:extLst>
      <p:ext uri="{BB962C8B-B14F-4D97-AF65-F5344CB8AC3E}">
        <p14:creationId xmlns:p14="http://schemas.microsoft.com/office/powerpoint/2010/main" val="7203363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A1965BF-27EB-1845-89B5-B5ADA144D014}" type="slidenum">
              <a:rPr kumimoji="0" lang="en-GB" sz="1200" b="0" i="0" u="none" strike="noStrike" kern="1200" cap="none" spc="0" normalizeH="0" baseline="0" noProof="0" smtClean="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Tree>
    <p:extLst>
      <p:ext uri="{BB962C8B-B14F-4D97-AF65-F5344CB8AC3E}">
        <p14:creationId xmlns:p14="http://schemas.microsoft.com/office/powerpoint/2010/main" val="94443623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D3B5A1A-1685-6540-BEEB-7236DCEE63E4}"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74466" name="Rectangle 1026"/>
          <p:cNvSpPr>
            <a:spLocks noGrp="1" noRot="1" noChangeAspect="1" noChangeArrowheads="1" noTextEdit="1"/>
          </p:cNvSpPr>
          <p:nvPr>
            <p:ph type="sldImg"/>
          </p:nvPr>
        </p:nvSpPr>
        <p:spPr>
          <a:ln/>
        </p:spPr>
      </p:sp>
      <p:sp>
        <p:nvSpPr>
          <p:cNvPr id="574467" name="Rectangle 1027"/>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79FDE9-4B2D-884B-BE4B-021913485B06}" type="slidenum">
              <a:rPr lang="en-US" smtClean="0"/>
              <a:t>50</a:t>
            </a:fld>
            <a:endParaRPr lang="en-US"/>
          </a:p>
        </p:txBody>
      </p:sp>
    </p:spTree>
    <p:extLst>
      <p:ext uri="{BB962C8B-B14F-4D97-AF65-F5344CB8AC3E}">
        <p14:creationId xmlns:p14="http://schemas.microsoft.com/office/powerpoint/2010/main" val="16199983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2C729BF-299A-E44A-964D-96FEA25B58B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6914" name="Rectangle 2"/>
          <p:cNvSpPr>
            <a:spLocks noGrp="1" noRot="1" noChangeAspect="1" noChangeArrowheads="1"/>
          </p:cNvSpPr>
          <p:nvPr>
            <p:ph type="sldImg"/>
          </p:nvPr>
        </p:nvSpPr>
        <p:spPr>
          <a:solidFill>
            <a:srgbClr val="FFFFFF"/>
          </a:solidFill>
          <a:ln/>
        </p:spPr>
      </p:sp>
      <p:sp>
        <p:nvSpPr>
          <p:cNvPr id="1669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73540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D91783B-D41E-1F4A-8354-B7F279D5DFA3}"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99042" name="Rectangle 2"/>
          <p:cNvSpPr>
            <a:spLocks noGrp="1" noRot="1" noChangeAspect="1" noChangeArrowheads="1" noTextEdit="1"/>
          </p:cNvSpPr>
          <p:nvPr>
            <p:ph type="sldImg"/>
          </p:nvPr>
        </p:nvSpPr>
        <p:spPr>
          <a:ln/>
        </p:spPr>
      </p:sp>
      <p:sp>
        <p:nvSpPr>
          <p:cNvPr id="5990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ru-RU"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I believe that these special creatures symbolize God</a:t>
            </a:r>
            <a:r>
              <a:rPr lang="fr-FR"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creation and are related to God</a:t>
            </a:r>
            <a:r>
              <a:rPr lang="fr-FR"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covenant with Noah (Gen. 9:8–17). The faces of the living creatures parallel God</a:t>
            </a:r>
            <a:r>
              <a:rPr lang="fr-FR"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statement in Genesis 9:10—His covenant is with Noah (the face of the man), the fowl (the face of the eagle), the cattle (the face of the calf), and the beasts of the earth (the face of the lion)</a:t>
            </a:r>
            <a:r>
              <a:rPr lang="ru-RU"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 (Wiersbe on Revelation 4:7).</a:t>
            </a:r>
          </a:p>
          <a:p>
            <a:endParaRPr lang="en-US" dirty="0">
              <a:latin typeface="Times New Roman" charset="0"/>
              <a:ea typeface="ＭＳ Ｐゴシック" charset="0"/>
              <a:cs typeface="ＭＳ Ｐゴシック" charset="0"/>
            </a:endParaRPr>
          </a:p>
          <a:p>
            <a:r>
              <a:rPr lang="zh-CN" altLang="en-US" dirty="0">
                <a:latin typeface="Times New Roman" charset="0"/>
                <a:ea typeface="ＭＳ Ｐゴシック" charset="0"/>
                <a:cs typeface="ＭＳ Ｐゴシック" charset="0"/>
              </a:rPr>
              <a:t>“我相信这些特殊的活物象征着神的创造，并且与神和挪亚立的约有关（创世记 </a:t>
            </a:r>
            <a:r>
              <a:rPr lang="en-US" altLang="zh-CN" dirty="0">
                <a:latin typeface="Times New Roman" charset="0"/>
                <a:ea typeface="ＭＳ Ｐゴシック" charset="0"/>
                <a:cs typeface="ＭＳ Ｐゴシック" charset="0"/>
              </a:rPr>
              <a:t>9:8-17</a:t>
            </a:r>
            <a:r>
              <a:rPr lang="zh-CN" altLang="en-US" dirty="0">
                <a:latin typeface="Times New Roman" charset="0"/>
                <a:ea typeface="ＭＳ Ｐゴシック" charset="0"/>
                <a:cs typeface="ＭＳ Ｐゴシック" charset="0"/>
              </a:rPr>
              <a:t>）。这些活物的面貌与创世记 </a:t>
            </a:r>
            <a:r>
              <a:rPr lang="en-US" altLang="zh-CN" dirty="0">
                <a:latin typeface="Times New Roman" charset="0"/>
                <a:ea typeface="ＭＳ Ｐゴシック" charset="0"/>
                <a:cs typeface="ＭＳ Ｐゴシック" charset="0"/>
              </a:rPr>
              <a:t>9:10 </a:t>
            </a:r>
            <a:r>
              <a:rPr lang="zh-CN" altLang="en-US" dirty="0">
                <a:latin typeface="Times New Roman" charset="0"/>
                <a:ea typeface="ＭＳ Ｐゴシック" charset="0"/>
                <a:cs typeface="ＭＳ Ｐゴシック" charset="0"/>
              </a:rPr>
              <a:t>中神的话相对应</a:t>
            </a:r>
            <a:r>
              <a:rPr lang="en-US" altLang="zh-CN" dirty="0">
                <a:latin typeface="Times New Roman" charset="0"/>
                <a:ea typeface="ＭＳ Ｐゴシック" charset="0"/>
                <a:cs typeface="ＭＳ Ｐゴシック" charset="0"/>
              </a:rPr>
              <a:t>——</a:t>
            </a:r>
            <a:r>
              <a:rPr lang="zh-CN" altLang="en-US" dirty="0">
                <a:latin typeface="Times New Roman" charset="0"/>
                <a:ea typeface="ＭＳ Ｐゴシック" charset="0"/>
                <a:cs typeface="ＭＳ Ｐゴシック" charset="0"/>
              </a:rPr>
              <a:t>祂的约是与挪亚（人脸）、飞鸟（鹰脸）、牲畜（牛犊脸）和地上的野兽（狮子脸）立的。”（韦尔斯比关于启示录 </a:t>
            </a:r>
            <a:r>
              <a:rPr lang="en-US" altLang="zh-CN" dirty="0">
                <a:latin typeface="Times New Roman" charset="0"/>
                <a:ea typeface="ＭＳ Ｐゴシック" charset="0"/>
                <a:cs typeface="ＭＳ Ｐゴシック" charset="0"/>
              </a:rPr>
              <a:t>4:7 </a:t>
            </a:r>
            <a:r>
              <a:rPr lang="zh-CN" altLang="en-US" dirty="0">
                <a:latin typeface="Times New Roman" charset="0"/>
                <a:ea typeface="ＭＳ Ｐゴシック" charset="0"/>
                <a:cs typeface="ＭＳ Ｐゴシック" charset="0"/>
              </a:rPr>
              <a:t>的注释）</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4517960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Some have objected to Daniel’s sixth-century date on the grounds that the book is included in the Writings, the third section of the Hebrew Bible, rather than among the Prophets, the second division. The last prophetic book (Malachi) was written in the fifth century B.C. Those arguing for a late date for Daniel allege that if his book were written in the sixth century, it would have been included in the second division (the Prophets) rather than relegated to the third (the Writings). However, as previously noted, the prophets were set apart by God as His messengers with a special ministry to the nation Israel. Since Daniel was counted by his contemporaries as a governmental leader rather than a prophet, his writings were included in the third division rather than in the second. Thus the status of the author rather than the date of his book determined the division in which his book was included in the Hebrew Bible.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critics hold that since God’s name Yahweh is not used by Daniel and since the name was commonly used in Daniel’s day by others, the book must have been written at a later time. However, this objection fails to note that in chapter 9 this name is used eight times (Dan. 9:2, 4, 8, 10, 13-14 [thrice], 20). The name for God an author used in a given passage was determined by his content, not by popular custom.</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have objected to Daniel’s authorship because of supposed historical errors found in the book. Some have asserted, for instance, that Nebuchadnezzar was not the father of Belshazzar, as indicated in Daniel 5:2, 11, 13, 18 (cf. v. 22). They argue that if Daniel had written the book, he would not have made such an error. However, it has been demonstrated that a royal successor to the throne was called a “son” (5:22) even if he had no blood relationship to an earlier king. (See the chart “Kings of the Neo-Babylonian Empire.”)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Again objection is made to Daniel’s authorship because the writer refers in 1:21 to the time of Daniel’s death. However, 1:21 does not state when Daniel died; it states that he “remained there” (in Babylon) till Cyrus’ first year. Cyrus’ decree liberated the Jews from their exile in Babylon, thus bringing the 70-year Captivity to a near end. Daniel 1:21 is simply pointing out that Daniel lived through the span of the Captivity. The verse does not specify the time of his death. In fact he lived on into at least Cyrus’ third year (10:1).</a:t>
            </a:r>
          </a:p>
          <a:p>
            <a:endParaRPr lang="en-US" dirty="0"/>
          </a:p>
        </p:txBody>
      </p:sp>
    </p:spTree>
    <p:extLst>
      <p:ext uri="{BB962C8B-B14F-4D97-AF65-F5344CB8AC3E}">
        <p14:creationId xmlns:p14="http://schemas.microsoft.com/office/powerpoint/2010/main" val="402313515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Some have objected to Daniel’s sixth-century date on the grounds that the book is included in the Writings, the third section of the Hebrew Bible, rather than among the Prophets, the second division. The last prophetic book (Malachi) was written in the fifth century B.C. Those arguing for a late date for Daniel allege that if his book were written in the sixth century, it would have been included in the second division (the Prophets) rather than relegated to the third (the Writings). However, as previously noted, the prophets were set apart by God as His messengers with a special ministry to the nation Israel. Since Daniel was counted by his contemporaries as a governmental leader rather than a prophet, his writings were included in the third division rather than in the second. Thus the status of the author rather than the date of his book determined the division in which his book was included in the Hebrew Bible.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critics hold that since God’s name Yahweh is not used by Daniel and since the name was commonly used in Daniel’s day by others, the book must have been written at a later time. However, this objection fails to note that in chapter 9 this name is used eight times (Dan. 9:2, 4, 8, 10, 13-14 [thrice], 20). The name for God an author used in a given passage was determined by his content, not by popular custom.</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have objected to Daniel’s authorship because of supposed historical errors found in the book. Some have asserted, for instance, that Nebuchadnezzar was not the father of Belshazzar, as indicated in Daniel 5:2, 11, 13, 18 (cf. v. 22). They argue that if Daniel had written the book, he would not have made such an error. However, it has been demonstrated that a royal successor to the throne was called a “son” (5:22) even if he had no blood relationship to an earlier king. (See the chart “Kings of the Neo-Babylonian Empire.”)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Again objection is made to Daniel’s authorship because the writer refers in 1:21 to the time of Daniel’s death. However, 1:21 does not state when Daniel died; it states that he “remained there” (in Babylon) till Cyrus’ first year. Cyrus’ decree liberated the Jews from their exile in Babylon, thus bringing the 70-year Captivity to a near end. Daniel 1:21 is simply pointing out that Daniel lived through the span of the Captivity. The verse does not specify the time of his death. In fact he lived on into at least Cyrus’ third year (10:1).</a:t>
            </a:r>
          </a:p>
          <a:p>
            <a:endParaRPr lang="en-US" dirty="0"/>
          </a:p>
        </p:txBody>
      </p:sp>
    </p:spTree>
    <p:extLst>
      <p:ext uri="{BB962C8B-B14F-4D97-AF65-F5344CB8AC3E}">
        <p14:creationId xmlns:p14="http://schemas.microsoft.com/office/powerpoint/2010/main" val="168336286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31CC697-207A-C54D-AEBB-D09DA8793276}" type="slidenum">
              <a:rPr kumimoji="0" lang="en-US" altLang="zh-TW" sz="1200" b="0" i="0" u="none" strike="noStrike" kern="1200" cap="none" spc="0" normalizeH="0" baseline="0" noProof="0">
                <a:ln>
                  <a:noFill/>
                </a:ln>
                <a:solidFill>
                  <a:srgbClr val="1F497D"/>
                </a:solidFill>
                <a:effectLst/>
                <a:uLnTx/>
                <a:uFillTx/>
                <a:latin typeface="Times New Roman" charset="0"/>
                <a:ea typeface="新細明體" charset="0"/>
                <a:cs typeface="新細明體"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altLang="zh-TW" sz="1200" b="0" i="0" u="none" strike="noStrike" kern="1200" cap="none" spc="0" normalizeH="0" baseline="0" noProof="0">
              <a:ln>
                <a:noFill/>
              </a:ln>
              <a:solidFill>
                <a:srgbClr val="1F497D"/>
              </a:solidFill>
              <a:effectLst/>
              <a:uLnTx/>
              <a:uFillTx/>
              <a:latin typeface="Times New Roman" charset="0"/>
              <a:ea typeface="新細明體" charset="0"/>
              <a:cs typeface="新細明體" charset="0"/>
            </a:endParaRPr>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en-US">
              <a:latin typeface="Arial" charset="0"/>
              <a:ea typeface="新細明體" charset="0"/>
              <a:cs typeface="新細明體" charset="0"/>
            </a:endParaRPr>
          </a:p>
        </p:txBody>
      </p:sp>
    </p:spTree>
    <p:extLst>
      <p:ext uri="{BB962C8B-B14F-4D97-AF65-F5344CB8AC3E}">
        <p14:creationId xmlns:p14="http://schemas.microsoft.com/office/powerpoint/2010/main" val="93158452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Further objection is made to an early date because of the advanced theology in the book. Critics claim that frequent references to angels and a reference to the resurrection of the dead (12:2) necessitates a late postexilic date for the book. This, however, overlooks the fact that angels are frequently referred to throughout Israel’s long history and that resurrection is mentioned in passages such as Psalm 16:10 and Isaiah 26:19, which certainly predate the time of Daniel”</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Dwight J. Pentecost, "Daniel,” in </a:t>
            </a:r>
            <a:r>
              <a:rPr lang="en-US" sz="1200" i="1" kern="1200" dirty="0">
                <a:solidFill>
                  <a:schemeClr val="tx1"/>
                </a:solidFill>
                <a:effectLst/>
                <a:latin typeface="+mn-lt"/>
                <a:ea typeface="+mn-ea"/>
                <a:cs typeface="+mn-cs"/>
              </a:rPr>
              <a:t>The Bible Knowledge Commentary</a:t>
            </a:r>
            <a:r>
              <a:rPr lang="en-US" sz="1200" kern="1200" dirty="0">
                <a:solidFill>
                  <a:schemeClr val="tx1"/>
                </a:solidFill>
                <a:effectLst/>
                <a:latin typeface="+mn-lt"/>
                <a:ea typeface="+mn-ea"/>
                <a:cs typeface="+mn-cs"/>
              </a:rPr>
              <a:t>; ed. John F. Walvoord and Roy B. Zuck; Accordance electronic ed. 2 vols.; Wheaton: Victor Books, 1985), 1:1325.</a:t>
            </a:r>
            <a:endParaRPr lang="zh-CN" altLang="en-US" dirty="0">
              <a:latin typeface="Times New Roman" charset="0"/>
              <a:ea typeface="ＭＳ Ｐゴシック" charset="0"/>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69072526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These prophecies will bless Israel in the Tribulation and reveal judgment for unbelievers to encourage Israel with God's rule (12:4-14).</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181632575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65</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79FDE9-4B2D-884B-BE4B-021913485B06}" type="slidenum">
              <a:rPr lang="en-US" smtClean="0"/>
              <a:t>6</a:t>
            </a:fld>
            <a:endParaRPr lang="en-US"/>
          </a:p>
        </p:txBody>
      </p:sp>
    </p:spTree>
    <p:extLst>
      <p:ext uri="{BB962C8B-B14F-4D97-AF65-F5344CB8AC3E}">
        <p14:creationId xmlns:p14="http://schemas.microsoft.com/office/powerpoint/2010/main" val="6019811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79FDE9-4B2D-884B-BE4B-021913485B06}" type="slidenum">
              <a:rPr lang="en-US" smtClean="0"/>
              <a:t>7</a:t>
            </a:fld>
            <a:endParaRPr lang="en-US"/>
          </a:p>
        </p:txBody>
      </p:sp>
    </p:spTree>
    <p:extLst>
      <p:ext uri="{BB962C8B-B14F-4D97-AF65-F5344CB8AC3E}">
        <p14:creationId xmlns:p14="http://schemas.microsoft.com/office/powerpoint/2010/main" val="14162904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79FDE9-4B2D-884B-BE4B-021913485B06}" type="slidenum">
              <a:rPr lang="en-US" smtClean="0"/>
              <a:t>8</a:t>
            </a:fld>
            <a:endParaRPr lang="en-US"/>
          </a:p>
        </p:txBody>
      </p:sp>
    </p:spTree>
    <p:extLst>
      <p:ext uri="{BB962C8B-B14F-4D97-AF65-F5344CB8AC3E}">
        <p14:creationId xmlns:p14="http://schemas.microsoft.com/office/powerpoint/2010/main" val="1071208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AB4A73E-0C11-CB4E-9F18-C82202DEF165}" type="slidenum">
              <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CN">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644917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23C26FDB-7864-C84F-B027-4781C92F57A9}" type="slidenum">
              <a:rPr lang="zh-CN" altLang="en-US"/>
              <a:pPr>
                <a:defRPr/>
              </a:pPr>
              <a:t>‹#›</a:t>
            </a:fld>
            <a:endParaRPr lang="en-US" altLang="zh-CN"/>
          </a:p>
        </p:txBody>
      </p:sp>
    </p:spTree>
    <p:extLst>
      <p:ext uri="{BB962C8B-B14F-4D97-AF65-F5344CB8AC3E}">
        <p14:creationId xmlns:p14="http://schemas.microsoft.com/office/powerpoint/2010/main" val="1601420134"/>
      </p:ext>
    </p:extLst>
  </p:cSld>
  <p:clrMapOvr>
    <a:masterClrMapping/>
  </p:clrMapOvr>
  <p:transition spd="med">
    <p:randomBar dir="vert"/>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BB72DB97-91BA-F446-BF28-EA6ED37035D1}" type="slidenum">
              <a:rPr lang="zh-CN" altLang="en-US"/>
              <a:pPr>
                <a:defRPr/>
              </a:pPr>
              <a:t>‹#›</a:t>
            </a:fld>
            <a:endParaRPr lang="en-US" altLang="zh-CN"/>
          </a:p>
        </p:txBody>
      </p:sp>
    </p:spTree>
    <p:extLst>
      <p:ext uri="{BB962C8B-B14F-4D97-AF65-F5344CB8AC3E}">
        <p14:creationId xmlns:p14="http://schemas.microsoft.com/office/powerpoint/2010/main" val="2816995895"/>
      </p:ext>
    </p:extLst>
  </p:cSld>
  <p:clrMapOvr>
    <a:masterClrMapping/>
  </p:clrMapOvr>
  <p:transition spd="med">
    <p:randomBar dir="vert"/>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zh-CN"/>
          </a:p>
        </p:txBody>
      </p:sp>
      <p:sp>
        <p:nvSpPr>
          <p:cNvPr id="6" name="Rectangle 6"/>
          <p:cNvSpPr>
            <a:spLocks noGrp="1" noChangeArrowheads="1"/>
          </p:cNvSpPr>
          <p:nvPr>
            <p:ph type="sldNum" sz="quarter" idx="12"/>
          </p:nvPr>
        </p:nvSpPr>
        <p:spPr>
          <a:ln/>
        </p:spPr>
        <p:txBody>
          <a:bodyPr/>
          <a:lstStyle>
            <a:lvl1pPr>
              <a:defRPr/>
            </a:lvl1pPr>
          </a:lstStyle>
          <a:p>
            <a:pPr>
              <a:defRPr/>
            </a:pPr>
            <a:fld id="{00E6C639-4314-FA4B-BCE2-E619DEB7F46D}" type="slidenum">
              <a:rPr lang="en-US" altLang="zh-CN"/>
              <a:pPr>
                <a:defRPr/>
              </a:pPr>
              <a:t>‹#›</a:t>
            </a:fld>
            <a:endParaRPr lang="en-US" altLang="zh-CN"/>
          </a:p>
        </p:txBody>
      </p:sp>
    </p:spTree>
    <p:extLst>
      <p:ext uri="{BB962C8B-B14F-4D97-AF65-F5344CB8AC3E}">
        <p14:creationId xmlns:p14="http://schemas.microsoft.com/office/powerpoint/2010/main" val="3620771673"/>
      </p:ext>
    </p:extLst>
  </p:cSld>
  <p:clrMapOvr>
    <a:masterClrMapping/>
  </p:clrMapOvr>
  <p:transition spd="med">
    <p:randomBar dir="vert"/>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zh-CN"/>
          </a:p>
        </p:txBody>
      </p:sp>
      <p:sp>
        <p:nvSpPr>
          <p:cNvPr id="6" name="Rectangle 6"/>
          <p:cNvSpPr>
            <a:spLocks noGrp="1" noChangeArrowheads="1"/>
          </p:cNvSpPr>
          <p:nvPr>
            <p:ph type="sldNum" sz="quarter" idx="12"/>
          </p:nvPr>
        </p:nvSpPr>
        <p:spPr>
          <a:ln/>
        </p:spPr>
        <p:txBody>
          <a:bodyPr/>
          <a:lstStyle>
            <a:lvl1pPr>
              <a:defRPr/>
            </a:lvl1pPr>
          </a:lstStyle>
          <a:p>
            <a:pPr>
              <a:defRPr/>
            </a:pPr>
            <a:fld id="{6012A172-3786-9844-ADDD-A82ACA3F2525}" type="slidenum">
              <a:rPr lang="en-US" altLang="zh-CN"/>
              <a:pPr>
                <a:defRPr/>
              </a:pPr>
              <a:t>‹#›</a:t>
            </a:fld>
            <a:endParaRPr lang="en-US" altLang="zh-CN"/>
          </a:p>
        </p:txBody>
      </p:sp>
    </p:spTree>
    <p:extLst>
      <p:ext uri="{BB962C8B-B14F-4D97-AF65-F5344CB8AC3E}">
        <p14:creationId xmlns:p14="http://schemas.microsoft.com/office/powerpoint/2010/main" val="1179832165"/>
      </p:ext>
    </p:extLst>
  </p:cSld>
  <p:clrMapOvr>
    <a:masterClrMapping/>
  </p:clrMapOvr>
  <p:transition spd="med">
    <p:randomBar dir="vert"/>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zh-CN"/>
          </a:p>
        </p:txBody>
      </p:sp>
      <p:sp>
        <p:nvSpPr>
          <p:cNvPr id="6" name="Rectangle 6"/>
          <p:cNvSpPr>
            <a:spLocks noGrp="1" noChangeArrowheads="1"/>
          </p:cNvSpPr>
          <p:nvPr>
            <p:ph type="sldNum" sz="quarter" idx="12"/>
          </p:nvPr>
        </p:nvSpPr>
        <p:spPr>
          <a:ln/>
        </p:spPr>
        <p:txBody>
          <a:bodyPr/>
          <a:lstStyle>
            <a:lvl1pPr>
              <a:defRPr/>
            </a:lvl1pPr>
          </a:lstStyle>
          <a:p>
            <a:pPr>
              <a:defRPr/>
            </a:pPr>
            <a:fld id="{2856109F-8806-2241-90EB-8BD91D1042CE}" type="slidenum">
              <a:rPr lang="en-US" altLang="zh-CN"/>
              <a:pPr>
                <a:defRPr/>
              </a:pPr>
              <a:t>‹#›</a:t>
            </a:fld>
            <a:endParaRPr lang="en-US" altLang="zh-CN"/>
          </a:p>
        </p:txBody>
      </p:sp>
    </p:spTree>
    <p:extLst>
      <p:ext uri="{BB962C8B-B14F-4D97-AF65-F5344CB8AC3E}">
        <p14:creationId xmlns:p14="http://schemas.microsoft.com/office/powerpoint/2010/main" val="1819245834"/>
      </p:ext>
    </p:extLst>
  </p:cSld>
  <p:clrMapOvr>
    <a:masterClrMapping/>
  </p:clrMapOvr>
  <p:transition spd="med">
    <p:randomBar dir="vert"/>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zh-CN"/>
          </a:p>
        </p:txBody>
      </p:sp>
      <p:sp>
        <p:nvSpPr>
          <p:cNvPr id="7" name="Rectangle 6"/>
          <p:cNvSpPr>
            <a:spLocks noGrp="1" noChangeArrowheads="1"/>
          </p:cNvSpPr>
          <p:nvPr>
            <p:ph type="sldNum" sz="quarter" idx="12"/>
          </p:nvPr>
        </p:nvSpPr>
        <p:spPr>
          <a:ln/>
        </p:spPr>
        <p:txBody>
          <a:bodyPr/>
          <a:lstStyle>
            <a:lvl1pPr>
              <a:defRPr/>
            </a:lvl1pPr>
          </a:lstStyle>
          <a:p>
            <a:pPr>
              <a:defRPr/>
            </a:pPr>
            <a:fld id="{D70AE1B8-F909-BB46-A3F7-4FAAF4AC1074}" type="slidenum">
              <a:rPr lang="en-US" altLang="zh-CN"/>
              <a:pPr>
                <a:defRPr/>
              </a:pPr>
              <a:t>‹#›</a:t>
            </a:fld>
            <a:endParaRPr lang="en-US" altLang="zh-CN"/>
          </a:p>
        </p:txBody>
      </p:sp>
    </p:spTree>
    <p:extLst>
      <p:ext uri="{BB962C8B-B14F-4D97-AF65-F5344CB8AC3E}">
        <p14:creationId xmlns:p14="http://schemas.microsoft.com/office/powerpoint/2010/main" val="1756544714"/>
      </p:ext>
    </p:extLst>
  </p:cSld>
  <p:clrMapOvr>
    <a:masterClrMapping/>
  </p:clrMapOvr>
  <p:transition spd="med">
    <p:randomBar dir="vert"/>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zh-CN"/>
          </a:p>
        </p:txBody>
      </p:sp>
      <p:sp>
        <p:nvSpPr>
          <p:cNvPr id="8" name="Rectangle 5"/>
          <p:cNvSpPr>
            <a:spLocks noGrp="1" noChangeArrowheads="1"/>
          </p:cNvSpPr>
          <p:nvPr>
            <p:ph type="ftr" sz="quarter" idx="11"/>
          </p:nvPr>
        </p:nvSpPr>
        <p:spPr>
          <a:ln/>
        </p:spPr>
        <p:txBody>
          <a:bodyPr/>
          <a:lstStyle>
            <a:lvl1pPr>
              <a:defRPr/>
            </a:lvl1pPr>
          </a:lstStyle>
          <a:p>
            <a:pPr>
              <a:defRPr/>
            </a:pPr>
            <a:endParaRPr lang="zh-CN"/>
          </a:p>
        </p:txBody>
      </p:sp>
      <p:sp>
        <p:nvSpPr>
          <p:cNvPr id="9" name="Rectangle 6"/>
          <p:cNvSpPr>
            <a:spLocks noGrp="1" noChangeArrowheads="1"/>
          </p:cNvSpPr>
          <p:nvPr>
            <p:ph type="sldNum" sz="quarter" idx="12"/>
          </p:nvPr>
        </p:nvSpPr>
        <p:spPr>
          <a:ln/>
        </p:spPr>
        <p:txBody>
          <a:bodyPr/>
          <a:lstStyle>
            <a:lvl1pPr>
              <a:defRPr/>
            </a:lvl1pPr>
          </a:lstStyle>
          <a:p>
            <a:pPr>
              <a:defRPr/>
            </a:pPr>
            <a:fld id="{DFC03072-1051-5F40-981C-B266F63CCBCB}" type="slidenum">
              <a:rPr lang="en-US" altLang="zh-CN"/>
              <a:pPr>
                <a:defRPr/>
              </a:pPr>
              <a:t>‹#›</a:t>
            </a:fld>
            <a:endParaRPr lang="en-US" altLang="zh-CN"/>
          </a:p>
        </p:txBody>
      </p:sp>
    </p:spTree>
    <p:extLst>
      <p:ext uri="{BB962C8B-B14F-4D97-AF65-F5344CB8AC3E}">
        <p14:creationId xmlns:p14="http://schemas.microsoft.com/office/powerpoint/2010/main" val="665504982"/>
      </p:ext>
    </p:extLst>
  </p:cSld>
  <p:clrMapOvr>
    <a:masterClrMapping/>
  </p:clrMapOvr>
  <p:transition spd="med">
    <p:randomBar dir="vert"/>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zh-CN"/>
          </a:p>
        </p:txBody>
      </p:sp>
      <p:sp>
        <p:nvSpPr>
          <p:cNvPr id="4" name="Rectangle 5"/>
          <p:cNvSpPr>
            <a:spLocks noGrp="1" noChangeArrowheads="1"/>
          </p:cNvSpPr>
          <p:nvPr>
            <p:ph type="ftr" sz="quarter" idx="11"/>
          </p:nvPr>
        </p:nvSpPr>
        <p:spPr>
          <a:ln/>
        </p:spPr>
        <p:txBody>
          <a:bodyPr/>
          <a:lstStyle>
            <a:lvl1pPr>
              <a:defRPr/>
            </a:lvl1pPr>
          </a:lstStyle>
          <a:p>
            <a:pPr>
              <a:defRPr/>
            </a:pPr>
            <a:endParaRPr lang="zh-CN"/>
          </a:p>
        </p:txBody>
      </p:sp>
      <p:sp>
        <p:nvSpPr>
          <p:cNvPr id="5" name="Rectangle 6"/>
          <p:cNvSpPr>
            <a:spLocks noGrp="1" noChangeArrowheads="1"/>
          </p:cNvSpPr>
          <p:nvPr>
            <p:ph type="sldNum" sz="quarter" idx="12"/>
          </p:nvPr>
        </p:nvSpPr>
        <p:spPr>
          <a:ln/>
        </p:spPr>
        <p:txBody>
          <a:bodyPr/>
          <a:lstStyle>
            <a:lvl1pPr>
              <a:defRPr/>
            </a:lvl1pPr>
          </a:lstStyle>
          <a:p>
            <a:pPr>
              <a:defRPr/>
            </a:pPr>
            <a:fld id="{83528B58-F3D7-F148-B6C3-87D896B30E96}" type="slidenum">
              <a:rPr lang="en-US" altLang="zh-CN"/>
              <a:pPr>
                <a:defRPr/>
              </a:pPr>
              <a:t>‹#›</a:t>
            </a:fld>
            <a:endParaRPr lang="en-US" altLang="zh-CN"/>
          </a:p>
        </p:txBody>
      </p:sp>
    </p:spTree>
    <p:extLst>
      <p:ext uri="{BB962C8B-B14F-4D97-AF65-F5344CB8AC3E}">
        <p14:creationId xmlns:p14="http://schemas.microsoft.com/office/powerpoint/2010/main" val="2933280472"/>
      </p:ext>
    </p:extLst>
  </p:cSld>
  <p:clrMapOvr>
    <a:masterClrMapping/>
  </p:clrMapOvr>
  <p:transition spd="med">
    <p:randomBar dir="vert"/>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zh-CN"/>
          </a:p>
        </p:txBody>
      </p:sp>
      <p:sp>
        <p:nvSpPr>
          <p:cNvPr id="3" name="Rectangle 5"/>
          <p:cNvSpPr>
            <a:spLocks noGrp="1" noChangeArrowheads="1"/>
          </p:cNvSpPr>
          <p:nvPr>
            <p:ph type="ftr" sz="quarter" idx="11"/>
          </p:nvPr>
        </p:nvSpPr>
        <p:spPr>
          <a:ln/>
        </p:spPr>
        <p:txBody>
          <a:bodyPr/>
          <a:lstStyle>
            <a:lvl1pPr>
              <a:defRPr/>
            </a:lvl1pPr>
          </a:lstStyle>
          <a:p>
            <a:pPr>
              <a:defRPr/>
            </a:pPr>
            <a:endParaRPr lang="zh-CN"/>
          </a:p>
        </p:txBody>
      </p:sp>
      <p:sp>
        <p:nvSpPr>
          <p:cNvPr id="4" name="Rectangle 6"/>
          <p:cNvSpPr>
            <a:spLocks noGrp="1" noChangeArrowheads="1"/>
          </p:cNvSpPr>
          <p:nvPr>
            <p:ph type="sldNum" sz="quarter" idx="12"/>
          </p:nvPr>
        </p:nvSpPr>
        <p:spPr>
          <a:ln/>
        </p:spPr>
        <p:txBody>
          <a:bodyPr/>
          <a:lstStyle>
            <a:lvl1pPr>
              <a:defRPr/>
            </a:lvl1pPr>
          </a:lstStyle>
          <a:p>
            <a:pPr>
              <a:defRPr/>
            </a:pPr>
            <a:fld id="{DFF2B81C-F5F0-8C4D-A53B-3CFE4D2ACAF0}" type="slidenum">
              <a:rPr lang="en-US" altLang="zh-CN"/>
              <a:pPr>
                <a:defRPr/>
              </a:pPr>
              <a:t>‹#›</a:t>
            </a:fld>
            <a:endParaRPr lang="en-US" altLang="zh-CN"/>
          </a:p>
        </p:txBody>
      </p:sp>
    </p:spTree>
    <p:extLst>
      <p:ext uri="{BB962C8B-B14F-4D97-AF65-F5344CB8AC3E}">
        <p14:creationId xmlns:p14="http://schemas.microsoft.com/office/powerpoint/2010/main" val="1267161201"/>
      </p:ext>
    </p:extLst>
  </p:cSld>
  <p:clrMapOvr>
    <a:masterClrMapping/>
  </p:clrMapOvr>
  <p:transition spd="med">
    <p:randomBar dir="vert"/>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zh-CN"/>
          </a:p>
        </p:txBody>
      </p:sp>
      <p:sp>
        <p:nvSpPr>
          <p:cNvPr id="7" name="Rectangle 6"/>
          <p:cNvSpPr>
            <a:spLocks noGrp="1" noChangeArrowheads="1"/>
          </p:cNvSpPr>
          <p:nvPr>
            <p:ph type="sldNum" sz="quarter" idx="12"/>
          </p:nvPr>
        </p:nvSpPr>
        <p:spPr>
          <a:ln/>
        </p:spPr>
        <p:txBody>
          <a:bodyPr/>
          <a:lstStyle>
            <a:lvl1pPr>
              <a:defRPr/>
            </a:lvl1pPr>
          </a:lstStyle>
          <a:p>
            <a:pPr>
              <a:defRPr/>
            </a:pPr>
            <a:fld id="{B655C8E4-4DF9-5641-BE57-5DF974DB05D3}" type="slidenum">
              <a:rPr lang="en-US" altLang="zh-CN"/>
              <a:pPr>
                <a:defRPr/>
              </a:pPr>
              <a:t>‹#›</a:t>
            </a:fld>
            <a:endParaRPr lang="en-US" altLang="zh-CN"/>
          </a:p>
        </p:txBody>
      </p:sp>
    </p:spTree>
    <p:extLst>
      <p:ext uri="{BB962C8B-B14F-4D97-AF65-F5344CB8AC3E}">
        <p14:creationId xmlns:p14="http://schemas.microsoft.com/office/powerpoint/2010/main" val="2898752428"/>
      </p:ext>
    </p:extLst>
  </p:cSld>
  <p:clrMapOvr>
    <a:masterClrMapping/>
  </p:clrMapOvr>
  <p:transition spd="med">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zh-CN"/>
          </a:p>
        </p:txBody>
      </p:sp>
      <p:sp>
        <p:nvSpPr>
          <p:cNvPr id="7" name="Rectangle 6"/>
          <p:cNvSpPr>
            <a:spLocks noGrp="1" noChangeArrowheads="1"/>
          </p:cNvSpPr>
          <p:nvPr>
            <p:ph type="sldNum" sz="quarter" idx="12"/>
          </p:nvPr>
        </p:nvSpPr>
        <p:spPr>
          <a:ln/>
        </p:spPr>
        <p:txBody>
          <a:bodyPr/>
          <a:lstStyle>
            <a:lvl1pPr>
              <a:defRPr/>
            </a:lvl1pPr>
          </a:lstStyle>
          <a:p>
            <a:pPr>
              <a:defRPr/>
            </a:pPr>
            <a:fld id="{E4D3FD02-31E4-9046-9496-2A1ACA74C54D}" type="slidenum">
              <a:rPr lang="en-US" altLang="zh-CN"/>
              <a:pPr>
                <a:defRPr/>
              </a:pPr>
              <a:t>‹#›</a:t>
            </a:fld>
            <a:endParaRPr lang="en-US" altLang="zh-CN"/>
          </a:p>
        </p:txBody>
      </p:sp>
    </p:spTree>
    <p:extLst>
      <p:ext uri="{BB962C8B-B14F-4D97-AF65-F5344CB8AC3E}">
        <p14:creationId xmlns:p14="http://schemas.microsoft.com/office/powerpoint/2010/main" val="2925809960"/>
      </p:ext>
    </p:extLst>
  </p:cSld>
  <p:clrMapOvr>
    <a:masterClrMapping/>
  </p:clrMapOvr>
  <p:transition spd="med">
    <p:randomBar dir="vert"/>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zh-CN"/>
          </a:p>
        </p:txBody>
      </p:sp>
      <p:sp>
        <p:nvSpPr>
          <p:cNvPr id="6" name="Rectangle 6"/>
          <p:cNvSpPr>
            <a:spLocks noGrp="1" noChangeArrowheads="1"/>
          </p:cNvSpPr>
          <p:nvPr>
            <p:ph type="sldNum" sz="quarter" idx="12"/>
          </p:nvPr>
        </p:nvSpPr>
        <p:spPr>
          <a:ln/>
        </p:spPr>
        <p:txBody>
          <a:bodyPr/>
          <a:lstStyle>
            <a:lvl1pPr>
              <a:defRPr/>
            </a:lvl1pPr>
          </a:lstStyle>
          <a:p>
            <a:pPr>
              <a:defRPr/>
            </a:pPr>
            <a:fld id="{0A1A142B-F297-AB47-BA62-B3548C2CBAC1}" type="slidenum">
              <a:rPr lang="en-US" altLang="zh-CN"/>
              <a:pPr>
                <a:defRPr/>
              </a:pPr>
              <a:t>‹#›</a:t>
            </a:fld>
            <a:endParaRPr lang="en-US" altLang="zh-CN"/>
          </a:p>
        </p:txBody>
      </p:sp>
    </p:spTree>
    <p:extLst>
      <p:ext uri="{BB962C8B-B14F-4D97-AF65-F5344CB8AC3E}">
        <p14:creationId xmlns:p14="http://schemas.microsoft.com/office/powerpoint/2010/main" val="29176492"/>
      </p:ext>
    </p:extLst>
  </p:cSld>
  <p:clrMapOvr>
    <a:masterClrMapping/>
  </p:clrMapOvr>
  <p:transition spd="med">
    <p:randomBar dir="vert"/>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zh-CN"/>
          </a:p>
        </p:txBody>
      </p:sp>
      <p:sp>
        <p:nvSpPr>
          <p:cNvPr id="6" name="Rectangle 6"/>
          <p:cNvSpPr>
            <a:spLocks noGrp="1" noChangeArrowheads="1"/>
          </p:cNvSpPr>
          <p:nvPr>
            <p:ph type="sldNum" sz="quarter" idx="12"/>
          </p:nvPr>
        </p:nvSpPr>
        <p:spPr>
          <a:ln/>
        </p:spPr>
        <p:txBody>
          <a:bodyPr/>
          <a:lstStyle>
            <a:lvl1pPr>
              <a:defRPr/>
            </a:lvl1pPr>
          </a:lstStyle>
          <a:p>
            <a:pPr>
              <a:defRPr/>
            </a:pPr>
            <a:fld id="{B17DD494-EBD8-0546-A99A-68ADA0F28795}" type="slidenum">
              <a:rPr lang="en-US" altLang="zh-CN"/>
              <a:pPr>
                <a:defRPr/>
              </a:pPr>
              <a:t>‹#›</a:t>
            </a:fld>
            <a:endParaRPr lang="en-US" altLang="zh-CN"/>
          </a:p>
        </p:txBody>
      </p:sp>
    </p:spTree>
    <p:extLst>
      <p:ext uri="{BB962C8B-B14F-4D97-AF65-F5344CB8AC3E}">
        <p14:creationId xmlns:p14="http://schemas.microsoft.com/office/powerpoint/2010/main" val="1639377001"/>
      </p:ext>
    </p:extLst>
  </p:cSld>
  <p:clrMapOvr>
    <a:masterClrMapping/>
  </p:clrMapOvr>
  <p:transition spd="med">
    <p:randomBar dir="vert"/>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zh-CN"/>
          </a:p>
        </p:txBody>
      </p:sp>
      <p:sp>
        <p:nvSpPr>
          <p:cNvPr id="6" name="Rectangle 6"/>
          <p:cNvSpPr>
            <a:spLocks noGrp="1" noChangeArrowheads="1"/>
          </p:cNvSpPr>
          <p:nvPr>
            <p:ph type="sldNum" sz="quarter" idx="12"/>
          </p:nvPr>
        </p:nvSpPr>
        <p:spPr>
          <a:ln/>
        </p:spPr>
        <p:txBody>
          <a:bodyPr/>
          <a:lstStyle>
            <a:lvl1pPr>
              <a:defRPr/>
            </a:lvl1pPr>
          </a:lstStyle>
          <a:p>
            <a:pPr>
              <a:defRPr/>
            </a:pPr>
            <a:fld id="{416D042F-2BDA-2849-9F90-5BAC83090744}" type="slidenum">
              <a:rPr lang="en-US" altLang="zh-CN"/>
              <a:pPr>
                <a:defRPr/>
              </a:pPr>
              <a:t>‹#›</a:t>
            </a:fld>
            <a:endParaRPr lang="en-US" altLang="zh-CN"/>
          </a:p>
        </p:txBody>
      </p:sp>
    </p:spTree>
    <p:extLst>
      <p:ext uri="{BB962C8B-B14F-4D97-AF65-F5344CB8AC3E}">
        <p14:creationId xmlns:p14="http://schemas.microsoft.com/office/powerpoint/2010/main" val="250205526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zh-CN"/>
          </a:p>
        </p:txBody>
      </p:sp>
      <p:sp>
        <p:nvSpPr>
          <p:cNvPr id="6" name="Rectangle 6"/>
          <p:cNvSpPr>
            <a:spLocks noGrp="1" noChangeArrowheads="1"/>
          </p:cNvSpPr>
          <p:nvPr>
            <p:ph type="sldNum" sz="quarter" idx="12"/>
          </p:nvPr>
        </p:nvSpPr>
        <p:spPr>
          <a:ln/>
        </p:spPr>
        <p:txBody>
          <a:bodyPr/>
          <a:lstStyle>
            <a:lvl1pPr>
              <a:defRPr/>
            </a:lvl1pPr>
          </a:lstStyle>
          <a:p>
            <a:pPr>
              <a:defRPr/>
            </a:pPr>
            <a:fld id="{6D02FA99-585D-454E-B047-B608EDD50EE7}" type="slidenum">
              <a:rPr lang="en-US" altLang="zh-CN"/>
              <a:pPr>
                <a:defRPr/>
              </a:pPr>
              <a:t>‹#›</a:t>
            </a:fld>
            <a:endParaRPr lang="en-US" altLang="zh-CN"/>
          </a:p>
        </p:txBody>
      </p:sp>
    </p:spTree>
    <p:extLst>
      <p:ext uri="{BB962C8B-B14F-4D97-AF65-F5344CB8AC3E}">
        <p14:creationId xmlns:p14="http://schemas.microsoft.com/office/powerpoint/2010/main" val="271097684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zh-CN"/>
          </a:p>
        </p:txBody>
      </p:sp>
      <p:sp>
        <p:nvSpPr>
          <p:cNvPr id="6" name="Rectangle 6"/>
          <p:cNvSpPr>
            <a:spLocks noGrp="1" noChangeArrowheads="1"/>
          </p:cNvSpPr>
          <p:nvPr>
            <p:ph type="sldNum" sz="quarter" idx="12"/>
          </p:nvPr>
        </p:nvSpPr>
        <p:spPr>
          <a:ln/>
        </p:spPr>
        <p:txBody>
          <a:bodyPr/>
          <a:lstStyle>
            <a:lvl1pPr>
              <a:defRPr/>
            </a:lvl1pPr>
          </a:lstStyle>
          <a:p>
            <a:pPr>
              <a:defRPr/>
            </a:pPr>
            <a:fld id="{87777D1B-FCCA-CA4C-9B77-61F06C4A67B9}" type="slidenum">
              <a:rPr lang="en-US" altLang="zh-CN"/>
              <a:pPr>
                <a:defRPr/>
              </a:pPr>
              <a:t>‹#›</a:t>
            </a:fld>
            <a:endParaRPr lang="en-US" altLang="zh-CN"/>
          </a:p>
        </p:txBody>
      </p:sp>
    </p:spTree>
    <p:extLst>
      <p:ext uri="{BB962C8B-B14F-4D97-AF65-F5344CB8AC3E}">
        <p14:creationId xmlns:p14="http://schemas.microsoft.com/office/powerpoint/2010/main" val="78814378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zh-CN"/>
          </a:p>
        </p:txBody>
      </p:sp>
      <p:sp>
        <p:nvSpPr>
          <p:cNvPr id="7" name="Rectangle 6"/>
          <p:cNvSpPr>
            <a:spLocks noGrp="1" noChangeArrowheads="1"/>
          </p:cNvSpPr>
          <p:nvPr>
            <p:ph type="sldNum" sz="quarter" idx="12"/>
          </p:nvPr>
        </p:nvSpPr>
        <p:spPr>
          <a:ln/>
        </p:spPr>
        <p:txBody>
          <a:bodyPr/>
          <a:lstStyle>
            <a:lvl1pPr>
              <a:defRPr/>
            </a:lvl1pPr>
          </a:lstStyle>
          <a:p>
            <a:pPr>
              <a:defRPr/>
            </a:pPr>
            <a:fld id="{46A5A85E-36FF-E44A-AFAB-7FE14B84AC10}" type="slidenum">
              <a:rPr lang="en-US" altLang="zh-CN"/>
              <a:pPr>
                <a:defRPr/>
              </a:pPr>
              <a:t>‹#›</a:t>
            </a:fld>
            <a:endParaRPr lang="en-US" altLang="zh-CN"/>
          </a:p>
        </p:txBody>
      </p:sp>
    </p:spTree>
    <p:extLst>
      <p:ext uri="{BB962C8B-B14F-4D97-AF65-F5344CB8AC3E}">
        <p14:creationId xmlns:p14="http://schemas.microsoft.com/office/powerpoint/2010/main" val="35523931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zh-CN"/>
          </a:p>
        </p:txBody>
      </p:sp>
      <p:sp>
        <p:nvSpPr>
          <p:cNvPr id="8" name="Rectangle 5"/>
          <p:cNvSpPr>
            <a:spLocks noGrp="1" noChangeArrowheads="1"/>
          </p:cNvSpPr>
          <p:nvPr>
            <p:ph type="ftr" sz="quarter" idx="11"/>
          </p:nvPr>
        </p:nvSpPr>
        <p:spPr>
          <a:ln/>
        </p:spPr>
        <p:txBody>
          <a:bodyPr/>
          <a:lstStyle>
            <a:lvl1pPr>
              <a:defRPr/>
            </a:lvl1pPr>
          </a:lstStyle>
          <a:p>
            <a:pPr>
              <a:defRPr/>
            </a:pPr>
            <a:endParaRPr lang="zh-CN"/>
          </a:p>
        </p:txBody>
      </p:sp>
      <p:sp>
        <p:nvSpPr>
          <p:cNvPr id="9" name="Rectangle 6"/>
          <p:cNvSpPr>
            <a:spLocks noGrp="1" noChangeArrowheads="1"/>
          </p:cNvSpPr>
          <p:nvPr>
            <p:ph type="sldNum" sz="quarter" idx="12"/>
          </p:nvPr>
        </p:nvSpPr>
        <p:spPr>
          <a:ln/>
        </p:spPr>
        <p:txBody>
          <a:bodyPr/>
          <a:lstStyle>
            <a:lvl1pPr>
              <a:defRPr/>
            </a:lvl1pPr>
          </a:lstStyle>
          <a:p>
            <a:pPr>
              <a:defRPr/>
            </a:pPr>
            <a:fld id="{AE4C5AB0-9FD5-3C41-9D71-6B5BF8A162BA}" type="slidenum">
              <a:rPr lang="en-US" altLang="zh-CN"/>
              <a:pPr>
                <a:defRPr/>
              </a:pPr>
              <a:t>‹#›</a:t>
            </a:fld>
            <a:endParaRPr lang="en-US" altLang="zh-CN"/>
          </a:p>
        </p:txBody>
      </p:sp>
    </p:spTree>
    <p:extLst>
      <p:ext uri="{BB962C8B-B14F-4D97-AF65-F5344CB8AC3E}">
        <p14:creationId xmlns:p14="http://schemas.microsoft.com/office/powerpoint/2010/main" val="272535723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zh-CN"/>
          </a:p>
        </p:txBody>
      </p:sp>
      <p:sp>
        <p:nvSpPr>
          <p:cNvPr id="4" name="Rectangle 5"/>
          <p:cNvSpPr>
            <a:spLocks noGrp="1" noChangeArrowheads="1"/>
          </p:cNvSpPr>
          <p:nvPr>
            <p:ph type="ftr" sz="quarter" idx="11"/>
          </p:nvPr>
        </p:nvSpPr>
        <p:spPr>
          <a:ln/>
        </p:spPr>
        <p:txBody>
          <a:bodyPr/>
          <a:lstStyle>
            <a:lvl1pPr>
              <a:defRPr/>
            </a:lvl1pPr>
          </a:lstStyle>
          <a:p>
            <a:pPr>
              <a:defRPr/>
            </a:pPr>
            <a:endParaRPr lang="zh-CN"/>
          </a:p>
        </p:txBody>
      </p:sp>
      <p:sp>
        <p:nvSpPr>
          <p:cNvPr id="5" name="Rectangle 6"/>
          <p:cNvSpPr>
            <a:spLocks noGrp="1" noChangeArrowheads="1"/>
          </p:cNvSpPr>
          <p:nvPr>
            <p:ph type="sldNum" sz="quarter" idx="12"/>
          </p:nvPr>
        </p:nvSpPr>
        <p:spPr>
          <a:ln/>
        </p:spPr>
        <p:txBody>
          <a:bodyPr/>
          <a:lstStyle>
            <a:lvl1pPr>
              <a:defRPr/>
            </a:lvl1pPr>
          </a:lstStyle>
          <a:p>
            <a:pPr>
              <a:defRPr/>
            </a:pPr>
            <a:fld id="{BB9CF78B-D074-9043-9D36-1F6962CF3413}" type="slidenum">
              <a:rPr lang="en-US" altLang="zh-CN"/>
              <a:pPr>
                <a:defRPr/>
              </a:pPr>
              <a:t>‹#›</a:t>
            </a:fld>
            <a:endParaRPr lang="en-US" altLang="zh-CN"/>
          </a:p>
        </p:txBody>
      </p:sp>
    </p:spTree>
    <p:extLst>
      <p:ext uri="{BB962C8B-B14F-4D97-AF65-F5344CB8AC3E}">
        <p14:creationId xmlns:p14="http://schemas.microsoft.com/office/powerpoint/2010/main" val="319833454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zh-CN"/>
          </a:p>
        </p:txBody>
      </p:sp>
      <p:sp>
        <p:nvSpPr>
          <p:cNvPr id="3" name="Rectangle 5"/>
          <p:cNvSpPr>
            <a:spLocks noGrp="1" noChangeArrowheads="1"/>
          </p:cNvSpPr>
          <p:nvPr>
            <p:ph type="ftr" sz="quarter" idx="11"/>
          </p:nvPr>
        </p:nvSpPr>
        <p:spPr>
          <a:ln/>
        </p:spPr>
        <p:txBody>
          <a:bodyPr/>
          <a:lstStyle>
            <a:lvl1pPr>
              <a:defRPr/>
            </a:lvl1pPr>
          </a:lstStyle>
          <a:p>
            <a:pPr>
              <a:defRPr/>
            </a:pPr>
            <a:endParaRPr lang="zh-CN"/>
          </a:p>
        </p:txBody>
      </p:sp>
      <p:sp>
        <p:nvSpPr>
          <p:cNvPr id="4" name="Rectangle 6"/>
          <p:cNvSpPr>
            <a:spLocks noGrp="1" noChangeArrowheads="1"/>
          </p:cNvSpPr>
          <p:nvPr>
            <p:ph type="sldNum" sz="quarter" idx="12"/>
          </p:nvPr>
        </p:nvSpPr>
        <p:spPr>
          <a:ln/>
        </p:spPr>
        <p:txBody>
          <a:bodyPr/>
          <a:lstStyle>
            <a:lvl1pPr>
              <a:defRPr/>
            </a:lvl1pPr>
          </a:lstStyle>
          <a:p>
            <a:pPr>
              <a:defRPr/>
            </a:pPr>
            <a:fld id="{15C153C4-7AD6-F644-B259-622876C6DAD8}" type="slidenum">
              <a:rPr lang="en-US" altLang="zh-CN"/>
              <a:pPr>
                <a:defRPr/>
              </a:pPr>
              <a:t>‹#›</a:t>
            </a:fld>
            <a:endParaRPr lang="en-US" altLang="zh-CN"/>
          </a:p>
        </p:txBody>
      </p:sp>
    </p:spTree>
    <p:extLst>
      <p:ext uri="{BB962C8B-B14F-4D97-AF65-F5344CB8AC3E}">
        <p14:creationId xmlns:p14="http://schemas.microsoft.com/office/powerpoint/2010/main" val="14676076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zh-CN"/>
          </a:p>
        </p:txBody>
      </p:sp>
      <p:sp>
        <p:nvSpPr>
          <p:cNvPr id="7" name="Rectangle 6"/>
          <p:cNvSpPr>
            <a:spLocks noGrp="1" noChangeArrowheads="1"/>
          </p:cNvSpPr>
          <p:nvPr>
            <p:ph type="sldNum" sz="quarter" idx="12"/>
          </p:nvPr>
        </p:nvSpPr>
        <p:spPr>
          <a:ln/>
        </p:spPr>
        <p:txBody>
          <a:bodyPr/>
          <a:lstStyle>
            <a:lvl1pPr>
              <a:defRPr/>
            </a:lvl1pPr>
          </a:lstStyle>
          <a:p>
            <a:pPr>
              <a:defRPr/>
            </a:pPr>
            <a:fld id="{03EF9329-7CC0-5746-8CA7-B0EBF147F52E}" type="slidenum">
              <a:rPr lang="en-US" altLang="zh-CN"/>
              <a:pPr>
                <a:defRPr/>
              </a:pPr>
              <a:t>‹#›</a:t>
            </a:fld>
            <a:endParaRPr lang="en-US" altLang="zh-CN"/>
          </a:p>
        </p:txBody>
      </p:sp>
    </p:spTree>
    <p:extLst>
      <p:ext uri="{BB962C8B-B14F-4D97-AF65-F5344CB8AC3E}">
        <p14:creationId xmlns:p14="http://schemas.microsoft.com/office/powerpoint/2010/main" val="17918506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zh-CN"/>
          </a:p>
        </p:txBody>
      </p:sp>
      <p:sp>
        <p:nvSpPr>
          <p:cNvPr id="7" name="Rectangle 6"/>
          <p:cNvSpPr>
            <a:spLocks noGrp="1" noChangeArrowheads="1"/>
          </p:cNvSpPr>
          <p:nvPr>
            <p:ph type="sldNum" sz="quarter" idx="12"/>
          </p:nvPr>
        </p:nvSpPr>
        <p:spPr>
          <a:ln/>
        </p:spPr>
        <p:txBody>
          <a:bodyPr/>
          <a:lstStyle>
            <a:lvl1pPr>
              <a:defRPr/>
            </a:lvl1pPr>
          </a:lstStyle>
          <a:p>
            <a:pPr>
              <a:defRPr/>
            </a:pPr>
            <a:fld id="{D53931C0-E120-2140-A92D-768AFF6C0C52}" type="slidenum">
              <a:rPr lang="en-US" altLang="zh-CN"/>
              <a:pPr>
                <a:defRPr/>
              </a:pPr>
              <a:t>‹#›</a:t>
            </a:fld>
            <a:endParaRPr lang="en-US" altLang="zh-CN"/>
          </a:p>
        </p:txBody>
      </p:sp>
    </p:spTree>
    <p:extLst>
      <p:ext uri="{BB962C8B-B14F-4D97-AF65-F5344CB8AC3E}">
        <p14:creationId xmlns:p14="http://schemas.microsoft.com/office/powerpoint/2010/main" val="48928161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zh-CN"/>
          </a:p>
        </p:txBody>
      </p:sp>
      <p:sp>
        <p:nvSpPr>
          <p:cNvPr id="6" name="Rectangle 6"/>
          <p:cNvSpPr>
            <a:spLocks noGrp="1" noChangeArrowheads="1"/>
          </p:cNvSpPr>
          <p:nvPr>
            <p:ph type="sldNum" sz="quarter" idx="12"/>
          </p:nvPr>
        </p:nvSpPr>
        <p:spPr>
          <a:ln/>
        </p:spPr>
        <p:txBody>
          <a:bodyPr/>
          <a:lstStyle>
            <a:lvl1pPr>
              <a:defRPr/>
            </a:lvl1pPr>
          </a:lstStyle>
          <a:p>
            <a:pPr>
              <a:defRPr/>
            </a:pPr>
            <a:fld id="{2D55CB97-CBCE-8243-BDDA-5E2473DC2903}" type="slidenum">
              <a:rPr lang="en-US" altLang="zh-CN"/>
              <a:pPr>
                <a:defRPr/>
              </a:pPr>
              <a:t>‹#›</a:t>
            </a:fld>
            <a:endParaRPr lang="en-US" altLang="zh-CN"/>
          </a:p>
        </p:txBody>
      </p:sp>
    </p:spTree>
    <p:extLst>
      <p:ext uri="{BB962C8B-B14F-4D97-AF65-F5344CB8AC3E}">
        <p14:creationId xmlns:p14="http://schemas.microsoft.com/office/powerpoint/2010/main" val="329398351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zh-CN"/>
          </a:p>
        </p:txBody>
      </p:sp>
      <p:sp>
        <p:nvSpPr>
          <p:cNvPr id="6" name="Rectangle 6"/>
          <p:cNvSpPr>
            <a:spLocks noGrp="1" noChangeArrowheads="1"/>
          </p:cNvSpPr>
          <p:nvPr>
            <p:ph type="sldNum" sz="quarter" idx="12"/>
          </p:nvPr>
        </p:nvSpPr>
        <p:spPr>
          <a:ln/>
        </p:spPr>
        <p:txBody>
          <a:bodyPr/>
          <a:lstStyle>
            <a:lvl1pPr>
              <a:defRPr/>
            </a:lvl1pPr>
          </a:lstStyle>
          <a:p>
            <a:pPr>
              <a:defRPr/>
            </a:pPr>
            <a:fld id="{3FCCB525-77D4-6940-89C2-9EA7F1518CA3}" type="slidenum">
              <a:rPr lang="en-US" altLang="zh-CN"/>
              <a:pPr>
                <a:defRPr/>
              </a:pPr>
              <a:t>‹#›</a:t>
            </a:fld>
            <a:endParaRPr lang="en-US" altLang="zh-CN"/>
          </a:p>
        </p:txBody>
      </p:sp>
    </p:spTree>
    <p:extLst>
      <p:ext uri="{BB962C8B-B14F-4D97-AF65-F5344CB8AC3E}">
        <p14:creationId xmlns:p14="http://schemas.microsoft.com/office/powerpoint/2010/main" val="268104880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4000" cy="6856413"/>
            <a:chOff x="0" y="0"/>
            <a:chExt cx="5760" cy="4319"/>
          </a:xfrm>
        </p:grpSpPr>
        <p:sp>
          <p:nvSpPr>
            <p:cNvPr id="5"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6"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7"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8" name="Freeform 1030"/>
            <p:cNvSpPr>
              <a:spLocks/>
            </p:cNvSpPr>
            <p:nvPr/>
          </p:nvSpPr>
          <p:spPr bwMode="hidden">
            <a:xfrm>
              <a:off x="4038" y="3577"/>
              <a:ext cx="1720" cy="65"/>
            </a:xfrm>
            <a:custGeom>
              <a:avLst/>
              <a:gdLst>
                <a:gd name="T0" fmla="*/ 1684 w 1722"/>
                <a:gd name="T1" fmla="*/ 47 h 66"/>
                <a:gd name="T2" fmla="*/ 1684 w 1722"/>
                <a:gd name="T3" fmla="*/ 41 h 66"/>
                <a:gd name="T4" fmla="*/ 0 w 1722"/>
                <a:gd name="T5" fmla="*/ 0 h 66"/>
                <a:gd name="T6" fmla="*/ 0 w 1722"/>
                <a:gd name="T7" fmla="*/ 33 h 66"/>
                <a:gd name="T8" fmla="*/ 1684 w 1722"/>
                <a:gd name="T9" fmla="*/ 47 h 66"/>
                <a:gd name="T10" fmla="*/ 1684 w 1722"/>
                <a:gd name="T11" fmla="*/ 4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9"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Times New Roman" pitchFamily="-112" charset="0"/>
                <a:cs typeface="+mn-cs"/>
              </a:endParaRPr>
            </a:p>
          </p:txBody>
        </p:sp>
        <p:sp>
          <p:nvSpPr>
            <p:cNvPr id="10" name="Freeform 1032"/>
            <p:cNvSpPr>
              <a:spLocks/>
            </p:cNvSpPr>
            <p:nvPr/>
          </p:nvSpPr>
          <p:spPr bwMode="hidden">
            <a:xfrm>
              <a:off x="4784" y="3702"/>
              <a:ext cx="974" cy="101"/>
            </a:xfrm>
            <a:custGeom>
              <a:avLst/>
              <a:gdLst>
                <a:gd name="T0" fmla="*/ 956 w 975"/>
                <a:gd name="T1" fmla="*/ 48 h 101"/>
                <a:gd name="T2" fmla="*/ 956 w 975"/>
                <a:gd name="T3" fmla="*/ 0 h 101"/>
                <a:gd name="T4" fmla="*/ 0 w 975"/>
                <a:gd name="T5" fmla="*/ 24 h 101"/>
                <a:gd name="T6" fmla="*/ 0 w 975"/>
                <a:gd name="T7" fmla="*/ 101 h 101"/>
                <a:gd name="T8" fmla="*/ 956 w 975"/>
                <a:gd name="T9" fmla="*/ 48 h 101"/>
                <a:gd name="T10" fmla="*/ 95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1" name="Freeform 1033"/>
            <p:cNvSpPr>
              <a:spLocks/>
            </p:cNvSpPr>
            <p:nvPr/>
          </p:nvSpPr>
          <p:spPr bwMode="hidden">
            <a:xfrm>
              <a:off x="3619" y="3815"/>
              <a:ext cx="2139" cy="198"/>
            </a:xfrm>
            <a:custGeom>
              <a:avLst/>
              <a:gdLst>
                <a:gd name="T0" fmla="*/ 2103 w 2141"/>
                <a:gd name="T1" fmla="*/ 0 h 198"/>
                <a:gd name="T2" fmla="*/ 0 w 2141"/>
                <a:gd name="T3" fmla="*/ 156 h 198"/>
                <a:gd name="T4" fmla="*/ 0 w 2141"/>
                <a:gd name="T5" fmla="*/ 198 h 198"/>
                <a:gd name="T6" fmla="*/ 2103 w 2141"/>
                <a:gd name="T7" fmla="*/ 0 h 198"/>
                <a:gd name="T8" fmla="*/ 210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2"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13" name="Freeform 1035"/>
            <p:cNvSpPr>
              <a:spLocks/>
            </p:cNvSpPr>
            <p:nvPr/>
          </p:nvSpPr>
          <p:spPr bwMode="hidden">
            <a:xfrm>
              <a:off x="2097" y="4043"/>
              <a:ext cx="2514" cy="276"/>
            </a:xfrm>
            <a:custGeom>
              <a:avLst/>
              <a:gdLst>
                <a:gd name="T0" fmla="*/ 2125 w 2517"/>
                <a:gd name="T1" fmla="*/ 276 h 276"/>
                <a:gd name="T2" fmla="*/ 2460 w 2517"/>
                <a:gd name="T3" fmla="*/ 204 h 276"/>
                <a:gd name="T4" fmla="*/ 2203 w 2517"/>
                <a:gd name="T5" fmla="*/ 0 h 276"/>
                <a:gd name="T6" fmla="*/ 0 w 2517"/>
                <a:gd name="T7" fmla="*/ 276 h 276"/>
                <a:gd name="T8" fmla="*/ 2125 w 2517"/>
                <a:gd name="T9" fmla="*/ 276 h 276"/>
                <a:gd name="T10" fmla="*/ 212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4"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15" name="Freeform 1037"/>
            <p:cNvSpPr>
              <a:spLocks/>
            </p:cNvSpPr>
            <p:nvPr/>
          </p:nvSpPr>
          <p:spPr bwMode="hidden">
            <a:xfrm>
              <a:off x="5030" y="3151"/>
              <a:ext cx="728" cy="240"/>
            </a:xfrm>
            <a:custGeom>
              <a:avLst/>
              <a:gdLst>
                <a:gd name="T0" fmla="*/ 710 w 729"/>
                <a:gd name="T1" fmla="*/ 240 h 240"/>
                <a:gd name="T2" fmla="*/ 0 w 729"/>
                <a:gd name="T3" fmla="*/ 0 h 240"/>
                <a:gd name="T4" fmla="*/ 0 w 729"/>
                <a:gd name="T5" fmla="*/ 6 h 240"/>
                <a:gd name="T6" fmla="*/ 710 w 729"/>
                <a:gd name="T7" fmla="*/ 240 h 240"/>
                <a:gd name="T8" fmla="*/ 71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6"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17" name="Freeform 1039"/>
            <p:cNvSpPr>
              <a:spLocks/>
            </p:cNvSpPr>
            <p:nvPr/>
          </p:nvSpPr>
          <p:spPr bwMode="hidden">
            <a:xfrm>
              <a:off x="5030" y="3049"/>
              <a:ext cx="728" cy="318"/>
            </a:xfrm>
            <a:custGeom>
              <a:avLst/>
              <a:gdLst>
                <a:gd name="T0" fmla="*/ 710 w 729"/>
                <a:gd name="T1" fmla="*/ 318 h 318"/>
                <a:gd name="T2" fmla="*/ 710 w 729"/>
                <a:gd name="T3" fmla="*/ 312 h 318"/>
                <a:gd name="T4" fmla="*/ 0 w 729"/>
                <a:gd name="T5" fmla="*/ 0 h 318"/>
                <a:gd name="T6" fmla="*/ 0 w 729"/>
                <a:gd name="T7" fmla="*/ 54 h 318"/>
                <a:gd name="T8" fmla="*/ 710 w 729"/>
                <a:gd name="T9" fmla="*/ 318 h 318"/>
                <a:gd name="T10" fmla="*/ 71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8"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19"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20"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21"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2"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23"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25"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Times New Roman" pitchFamily="-112" charset="0"/>
                <a:cs typeface="+mn-cs"/>
              </a:endParaRPr>
            </a:p>
          </p:txBody>
        </p:sp>
        <p:sp>
          <p:nvSpPr>
            <p:cNvPr id="26"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27"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8"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29"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30" name="Freeform 1052"/>
            <p:cNvSpPr>
              <a:spLocks/>
            </p:cNvSpPr>
            <p:nvPr/>
          </p:nvSpPr>
          <p:spPr bwMode="hidden">
            <a:xfrm>
              <a:off x="5698" y="653"/>
              <a:ext cx="60" cy="311"/>
            </a:xfrm>
            <a:custGeom>
              <a:avLst/>
              <a:gdLst>
                <a:gd name="T0" fmla="*/ 0 w 60"/>
                <a:gd name="T1" fmla="*/ 144 h 312"/>
                <a:gd name="T2" fmla="*/ 60 w 60"/>
                <a:gd name="T3" fmla="*/ 29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31"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32"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33"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34"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35"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36"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37"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38"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39"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40"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grpSp>
          <p:nvGrpSpPr>
            <p:cNvPr id="41" name="Group 1063"/>
            <p:cNvGrpSpPr>
              <a:grpSpLocks/>
            </p:cNvGrpSpPr>
            <p:nvPr userDrawn="1"/>
          </p:nvGrpSpPr>
          <p:grpSpPr bwMode="auto">
            <a:xfrm>
              <a:off x="0" y="1632"/>
              <a:ext cx="5758" cy="1858"/>
              <a:chOff x="0" y="1632"/>
              <a:chExt cx="5758" cy="1858"/>
            </a:xfrm>
          </p:grpSpPr>
          <p:sp>
            <p:nvSpPr>
              <p:cNvPr id="42"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43"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grpSp>
      </p:grpSp>
      <p:sp>
        <p:nvSpPr>
          <p:cNvPr id="103466" name="Rectangle 1066"/>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103467" name="Rectangle 1067"/>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a:lvl1pPr>
          </a:lstStyle>
          <a:p>
            <a:r>
              <a:rPr lang="en-US"/>
              <a:t>Click to edit Master subtitle style</a:t>
            </a:r>
          </a:p>
        </p:txBody>
      </p:sp>
      <p:sp>
        <p:nvSpPr>
          <p:cNvPr id="44" name="Rectangle 1068"/>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45" name="Rectangle 1069"/>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6" name="Rectangle 1070"/>
          <p:cNvSpPr>
            <a:spLocks noGrp="1" noChangeArrowheads="1"/>
          </p:cNvSpPr>
          <p:nvPr>
            <p:ph type="sldNum" sz="quarter" idx="12"/>
          </p:nvPr>
        </p:nvSpPr>
        <p:spPr/>
        <p:txBody>
          <a:bodyPr/>
          <a:lstStyle>
            <a:lvl1pPr>
              <a:defRPr/>
            </a:lvl1pPr>
          </a:lstStyle>
          <a:p>
            <a:pPr>
              <a:defRPr/>
            </a:pPr>
            <a:fld id="{65942D50-732B-0749-A3D3-9A7AB51B3B4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5837482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F6C7ED6C-6A9B-7B4F-A78E-37508CC4BB5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7735929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88AA525D-1ECF-4B48-8944-3D6324548D0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9711882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BE1FD1F1-8A2E-EC4C-B618-830E4E83996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2920259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6"/>
          <p:cNvSpPr>
            <a:spLocks noGrp="1" noChangeArrowheads="1"/>
          </p:cNvSpPr>
          <p:nvPr>
            <p:ph type="sldNum" sz="quarter" idx="12"/>
          </p:nvPr>
        </p:nvSpPr>
        <p:spPr>
          <a:ln/>
        </p:spPr>
        <p:txBody>
          <a:bodyPr/>
          <a:lstStyle>
            <a:lvl1pPr>
              <a:defRPr/>
            </a:lvl1pPr>
          </a:lstStyle>
          <a:p>
            <a:pPr>
              <a:defRPr/>
            </a:pPr>
            <a:fld id="{A651EDD4-A4B4-9341-9274-278CD25C331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844132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4B557A31-A867-4740-8E87-08920FA8183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195284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6"/>
          <p:cNvSpPr>
            <a:spLocks noGrp="1" noChangeArrowheads="1"/>
          </p:cNvSpPr>
          <p:nvPr>
            <p:ph type="sldNum" sz="quarter" idx="12"/>
          </p:nvPr>
        </p:nvSpPr>
        <p:spPr>
          <a:ln/>
        </p:spPr>
        <p:txBody>
          <a:bodyPr/>
          <a:lstStyle>
            <a:lvl1pPr>
              <a:defRPr/>
            </a:lvl1pPr>
          </a:lstStyle>
          <a:p>
            <a:pPr>
              <a:defRPr/>
            </a:pPr>
            <a:fld id="{A0221CEB-5F3F-D94E-983F-0A50EA681DD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1506768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0C91BE97-DF07-5E43-AB55-395428E64E7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9913695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2ED5AA2B-5FEB-7A4C-B760-4F21AC369A2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5606912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D5AB9C94-24F2-5843-A4F5-F3240D6EBC7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6326482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4356B941-9D4D-6649-BCB2-E06D79FC4B5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8154339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32388" y="19462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32388" y="40798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46"/>
          <p:cNvSpPr>
            <a:spLocks noGrp="1" noChangeArrowheads="1"/>
          </p:cNvSpPr>
          <p:nvPr>
            <p:ph type="sldNum" sz="quarter" idx="12"/>
          </p:nvPr>
        </p:nvSpPr>
        <p:spPr>
          <a:ln/>
        </p:spPr>
        <p:txBody>
          <a:bodyPr/>
          <a:lstStyle>
            <a:lvl1pPr>
              <a:defRPr/>
            </a:lvl1pPr>
          </a:lstStyle>
          <a:p>
            <a:pPr>
              <a:defRPr/>
            </a:pPr>
            <a:fld id="{19A88487-B206-B242-8616-7D7B99DA96F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6626499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p:txBody>
          <a:bodyPr/>
          <a:lstStyle>
            <a:lvl1pPr>
              <a:defRPr/>
            </a:lvl1pPr>
          </a:lstStyle>
          <a:p>
            <a:pPr>
              <a:defRPr/>
            </a:pPr>
            <a:endParaRPr lang="zh-CN"/>
          </a:p>
        </p:txBody>
      </p:sp>
      <p:sp>
        <p:nvSpPr>
          <p:cNvPr id="3" name="Rectangle 3"/>
          <p:cNvSpPr>
            <a:spLocks noGrp="1" noChangeArrowheads="1"/>
          </p:cNvSpPr>
          <p:nvPr>
            <p:ph type="sldNum" sz="quarter" idx="11"/>
          </p:nvPr>
        </p:nvSpPr>
        <p:spPr/>
        <p:txBody>
          <a:bodyPr/>
          <a:lstStyle>
            <a:lvl1pPr>
              <a:defRPr/>
            </a:lvl1pPr>
          </a:lstStyle>
          <a:p>
            <a:pPr>
              <a:defRPr/>
            </a:pPr>
            <a:fld id="{755D8925-45DE-074B-ACCF-DFF360F6D2B4}" type="slidenum">
              <a:rPr lang="en-US" altLang="zh-CN"/>
              <a:pPr>
                <a:defRPr/>
              </a:pPr>
              <a:t>‹#›</a:t>
            </a:fld>
            <a:endParaRPr lang="en-US" altLang="zh-CN"/>
          </a:p>
        </p:txBody>
      </p:sp>
      <p:sp>
        <p:nvSpPr>
          <p:cNvPr id="4" name="Rectangle 14"/>
          <p:cNvSpPr>
            <a:spLocks noGrp="1" noChangeArrowheads="1"/>
          </p:cNvSpPr>
          <p:nvPr>
            <p:ph type="ftr" sz="quarter" idx="12"/>
          </p:nvPr>
        </p:nvSpPr>
        <p:spPr/>
        <p:txBody>
          <a:bodyPr/>
          <a:lstStyle>
            <a:lvl1pPr algn="l">
              <a:defRPr/>
            </a:lvl1pPr>
          </a:lstStyle>
          <a:p>
            <a:pPr>
              <a:defRPr/>
            </a:pPr>
            <a:endParaRPr lang="zh-CN"/>
          </a:p>
        </p:txBody>
      </p:sp>
    </p:spTree>
    <p:extLst>
      <p:ext uri="{BB962C8B-B14F-4D97-AF65-F5344CB8AC3E}">
        <p14:creationId xmlns:p14="http://schemas.microsoft.com/office/powerpoint/2010/main" val="215255011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eaLnBrk="1" hangingPunct="1">
              <a:defRPr/>
            </a:lvl1pPr>
          </a:lstStyle>
          <a:p>
            <a:pPr>
              <a:defRPr/>
            </a:pPr>
            <a:endParaRPr lang="zh-CN"/>
          </a:p>
        </p:txBody>
      </p:sp>
      <p:sp>
        <p:nvSpPr>
          <p:cNvPr id="4" name="Rectangle 9"/>
          <p:cNvSpPr>
            <a:spLocks noGrp="1" noChangeArrowheads="1"/>
          </p:cNvSpPr>
          <p:nvPr>
            <p:ph type="ftr" sz="quarter" idx="11"/>
          </p:nvPr>
        </p:nvSpPr>
        <p:spPr/>
        <p:txBody>
          <a:bodyPr/>
          <a:lstStyle>
            <a:lvl1pPr eaLnBrk="1" hangingPunct="1">
              <a:defRPr/>
            </a:lvl1pPr>
          </a:lstStyle>
          <a:p>
            <a:pPr>
              <a:defRPr/>
            </a:pPr>
            <a:endParaRPr lang="zh-CN"/>
          </a:p>
        </p:txBody>
      </p:sp>
      <p:sp>
        <p:nvSpPr>
          <p:cNvPr id="5" name="Rectangle 10"/>
          <p:cNvSpPr>
            <a:spLocks noGrp="1" noChangeArrowheads="1"/>
          </p:cNvSpPr>
          <p:nvPr>
            <p:ph type="sldNum" sz="quarter" idx="12"/>
          </p:nvPr>
        </p:nvSpPr>
        <p:spPr/>
        <p:txBody>
          <a:bodyPr/>
          <a:lstStyle>
            <a:lvl1pPr eaLnBrk="1" hangingPunct="1">
              <a:defRPr/>
            </a:lvl1pPr>
          </a:lstStyle>
          <a:p>
            <a:pPr>
              <a:defRPr/>
            </a:pPr>
            <a:endParaRPr lang="zh-CN"/>
          </a:p>
        </p:txBody>
      </p:sp>
    </p:spTree>
    <p:extLst>
      <p:ext uri="{BB962C8B-B14F-4D97-AF65-F5344CB8AC3E}">
        <p14:creationId xmlns:p14="http://schemas.microsoft.com/office/powerpoint/2010/main" val="3732194786"/>
      </p:ext>
    </p:extLst>
  </p:cSld>
  <p:clrMapOvr>
    <a:masterClrMapping/>
  </p:clrMapOvr>
  <p:transition spd="med">
    <p:zoom dir="in"/>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zh-CN"/>
          </a:p>
        </p:txBody>
      </p:sp>
      <p:sp>
        <p:nvSpPr>
          <p:cNvPr id="3" name="Rectangle 5"/>
          <p:cNvSpPr>
            <a:spLocks noGrp="1" noChangeArrowheads="1"/>
          </p:cNvSpPr>
          <p:nvPr>
            <p:ph type="ftr" sz="quarter" idx="11"/>
          </p:nvPr>
        </p:nvSpPr>
        <p:spPr>
          <a:ln/>
        </p:spPr>
        <p:txBody>
          <a:bodyPr/>
          <a:lstStyle>
            <a:lvl1pPr>
              <a:defRPr/>
            </a:lvl1pPr>
          </a:lstStyle>
          <a:p>
            <a:pPr>
              <a:defRPr/>
            </a:pPr>
            <a:endParaRPr lang="zh-CN"/>
          </a:p>
        </p:txBody>
      </p:sp>
      <p:sp>
        <p:nvSpPr>
          <p:cNvPr id="4" name="Rectangle 6"/>
          <p:cNvSpPr>
            <a:spLocks noGrp="1" noChangeArrowheads="1"/>
          </p:cNvSpPr>
          <p:nvPr>
            <p:ph type="sldNum" sz="quarter" idx="12"/>
          </p:nvPr>
        </p:nvSpPr>
        <p:spPr>
          <a:ln/>
        </p:spPr>
        <p:txBody>
          <a:bodyPr/>
          <a:lstStyle>
            <a:lvl1pPr>
              <a:defRPr/>
            </a:lvl1pPr>
          </a:lstStyle>
          <a:p>
            <a:pPr>
              <a:defRPr/>
            </a:pPr>
            <a:fld id="{E2FF8443-505D-B441-A6B6-A0B48B71DBE9}" type="slidenum">
              <a:rPr lang="en-US" altLang="zh-CN"/>
              <a:pPr>
                <a:defRPr/>
              </a:pPr>
              <a:t>‹#›</a:t>
            </a:fld>
            <a:endParaRPr lang="en-US" altLang="zh-CN"/>
          </a:p>
        </p:txBody>
      </p:sp>
    </p:spTree>
    <p:extLst>
      <p:ext uri="{BB962C8B-B14F-4D97-AF65-F5344CB8AC3E}">
        <p14:creationId xmlns:p14="http://schemas.microsoft.com/office/powerpoint/2010/main" val="183005677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04F2A3-044C-1640-BD94-AF62B846A7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7762345"/>
      </p:ext>
    </p:extLst>
  </p:cSld>
  <p:clrMapOvr>
    <a:masterClrMapping/>
  </p:clrMapOvr>
  <p:transition spd="med">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kumimoji="1">
                <a:latin typeface="Times New Roman" pitchFamily="-112" charset="0"/>
              </a:defRPr>
            </a:lvl1pPr>
          </a:lstStyle>
          <a:p>
            <a:pPr>
              <a:defRPr/>
            </a:pPr>
            <a:endParaRPr lang="en-US"/>
          </a:p>
        </p:txBody>
      </p:sp>
      <p:sp>
        <p:nvSpPr>
          <p:cNvPr id="6" name="Footer Placeholder 5"/>
          <p:cNvSpPr>
            <a:spLocks noGrp="1"/>
          </p:cNvSpPr>
          <p:nvPr>
            <p:ph type="ftr" sz="quarter" idx="11"/>
          </p:nvPr>
        </p:nvSpPr>
        <p:spPr/>
        <p:txBody>
          <a:bodyPr/>
          <a:lstStyle>
            <a:lvl1pPr>
              <a:defRPr kumimoji="1">
                <a:latin typeface="Times New Roman" pitchFamily="-112"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kumimoji="1">
                <a:latin typeface="Times New Roman" charset="0"/>
              </a:defRPr>
            </a:lvl1pPr>
          </a:lstStyle>
          <a:p>
            <a:pPr>
              <a:defRPr/>
            </a:pPr>
            <a:fld id="{CDA85EEC-6E1E-A74F-90C0-2A7F15A71245}" type="slidenum">
              <a:rPr lang="en-US"/>
              <a:pPr>
                <a:defRPr/>
              </a:pPr>
              <a:t>‹#›</a:t>
            </a:fld>
            <a:endParaRPr lang="en-US"/>
          </a:p>
        </p:txBody>
      </p:sp>
    </p:spTree>
    <p:extLst>
      <p:ext uri="{BB962C8B-B14F-4D97-AF65-F5344CB8AC3E}">
        <p14:creationId xmlns:p14="http://schemas.microsoft.com/office/powerpoint/2010/main" val="216889293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AB41FD8-285A-9F4D-AA0A-F8CE85AE32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8749151"/>
      </p:ext>
    </p:extLst>
  </p:cSld>
  <p:clrMapOvr>
    <a:masterClrMapping/>
  </p:clrMapOvr>
  <p:transition spd="med">
    <p:randomBar dir="vert"/>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967FB6-214B-5C40-B526-4C6E5B34AC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8867879"/>
      </p:ext>
    </p:extLst>
  </p:cSld>
  <p:clrMapOvr>
    <a:masterClrMapping/>
  </p:clrMapOvr>
  <p:transition spd="med">
    <p:randomBar dir="vert"/>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F6A1770-B5CC-6E4A-B03E-99C74CF5EA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6761931"/>
      </p:ext>
    </p:extLst>
  </p:cSld>
  <p:clrMapOvr>
    <a:masterClrMapping/>
  </p:clrMapOvr>
  <p:transition spd="med">
    <p:randomBar dir="vert"/>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6850B4B-8CB7-F249-84EE-50B4660696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18509187"/>
      </p:ext>
    </p:extLst>
  </p:cSld>
  <p:clrMapOvr>
    <a:masterClrMapping/>
  </p:clrMapOvr>
  <p:transition spd="med">
    <p:randomBar dir="vert"/>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0813E3C-276C-8F4B-9357-1B0AF86D19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735672"/>
      </p:ext>
    </p:extLst>
  </p:cSld>
  <p:clrMapOvr>
    <a:masterClrMapping/>
  </p:clrMapOvr>
  <p:transition spd="med">
    <p:randomBar dir="vert"/>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4EDAE8-D57D-0D4F-B18C-B48687D76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5119998"/>
      </p:ext>
    </p:extLst>
  </p:cSld>
  <p:clrMapOvr>
    <a:masterClrMapping/>
  </p:clrMapOvr>
  <p:transition spd="med">
    <p:randomBar dir="vert"/>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C000962-0FF4-F24E-97B1-00F8679F0C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35600885"/>
      </p:ext>
    </p:extLst>
  </p:cSld>
  <p:clrMapOvr>
    <a:masterClrMapping/>
  </p:clrMapOvr>
  <p:transition spd="med">
    <p:randomBar dir="vert"/>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E9A4AD4-1A9C-9943-ACD1-0ABECAB3CC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7922379"/>
      </p:ext>
    </p:extLst>
  </p:cSld>
  <p:clrMapOvr>
    <a:masterClrMapping/>
  </p:clrMapOvr>
  <p:transition spd="med">
    <p:randomBar dir="vert"/>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BBFEF4-BA12-AF49-9B31-1F93F5AA6F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8132117"/>
      </p:ext>
    </p:extLst>
  </p:cSld>
  <p:clrMapOvr>
    <a:masterClrMapping/>
  </p:clrMapOvr>
  <p:transition spd="med">
    <p:randomBar dir="vert"/>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EB20DC-49BD-6C46-90BF-A0EF2ED431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2273719"/>
      </p:ext>
    </p:extLst>
  </p:cSld>
  <p:clrMapOvr>
    <a:masterClrMapping/>
  </p:clrMapOvr>
  <p:transition spd="med">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kumimoji="1">
                <a:latin typeface="Times New Roman" pitchFamily="-112" charset="0"/>
              </a:defRPr>
            </a:lvl1pPr>
          </a:lstStyle>
          <a:p>
            <a:pPr>
              <a:defRPr/>
            </a:pPr>
            <a:endParaRPr lang="en-US"/>
          </a:p>
        </p:txBody>
      </p:sp>
      <p:sp>
        <p:nvSpPr>
          <p:cNvPr id="5" name="Footer Placeholder 4"/>
          <p:cNvSpPr>
            <a:spLocks noGrp="1"/>
          </p:cNvSpPr>
          <p:nvPr>
            <p:ph type="ftr" sz="quarter" idx="11"/>
          </p:nvPr>
        </p:nvSpPr>
        <p:spPr/>
        <p:txBody>
          <a:bodyPr/>
          <a:lstStyle>
            <a:lvl1pPr>
              <a:defRPr kumimoji="1">
                <a:latin typeface="Times New Roman" pitchFamily="-112"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kumimoji="1">
                <a:latin typeface="Times New Roman" charset="0"/>
              </a:defRPr>
            </a:lvl1pPr>
          </a:lstStyle>
          <a:p>
            <a:pPr>
              <a:defRPr/>
            </a:pPr>
            <a:fld id="{F30F7A5F-5DE0-B44D-902E-8399D73CCB02}" type="slidenum">
              <a:rPr lang="en-US"/>
              <a:pPr>
                <a:defRPr/>
              </a:pPr>
              <a:t>‹#›</a:t>
            </a:fld>
            <a:endParaRPr lang="en-US"/>
          </a:p>
        </p:txBody>
      </p:sp>
    </p:spTree>
    <p:extLst>
      <p:ext uri="{BB962C8B-B14F-4D97-AF65-F5344CB8AC3E}">
        <p14:creationId xmlns:p14="http://schemas.microsoft.com/office/powerpoint/2010/main" val="131675413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0D5E3E2-43DB-9A44-8806-95CF7BFC6E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702121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CE5387F3-DB14-8B49-BF5B-88E94D9203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136130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AA5C017F-8BA1-B049-9DC6-DD8DEB9913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461027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8217036-27B5-E042-9138-643A21625E1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53213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5E736CCA-EEAB-9A41-8DD6-E6816E72A0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559102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A0872A84-CC7F-2E40-A6E0-F2A93B4C72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143438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1EB4FBEE-1ED3-B24A-9DD6-EC48539730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3956069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5615DF6-2CFE-6340-9333-CA4D941BF28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26716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B0FB9BBE-8358-C947-BE16-0C29F80B2E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968345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813D71D9-1F94-2242-9722-8D10FA2E6D1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51093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p:txBody>
          <a:bodyPr/>
          <a:lstStyle>
            <a:lvl1pPr>
              <a:defRPr kumimoji="1">
                <a:latin typeface="Times New Roman" pitchFamily="-112" charset="0"/>
              </a:defRPr>
            </a:lvl1pPr>
          </a:lstStyle>
          <a:p>
            <a:pPr>
              <a:defRPr/>
            </a:pPr>
            <a:endParaRPr lang="en-US"/>
          </a:p>
        </p:txBody>
      </p:sp>
      <p:sp>
        <p:nvSpPr>
          <p:cNvPr id="4" name="Footer Placeholder 3"/>
          <p:cNvSpPr>
            <a:spLocks noGrp="1"/>
          </p:cNvSpPr>
          <p:nvPr>
            <p:ph type="ftr" sz="quarter" idx="11"/>
          </p:nvPr>
        </p:nvSpPr>
        <p:spPr/>
        <p:txBody>
          <a:bodyPr/>
          <a:lstStyle>
            <a:lvl1pPr>
              <a:defRPr kumimoji="1">
                <a:latin typeface="Times New Roman" pitchFamily="-112"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kumimoji="1">
                <a:latin typeface="Times New Roman" charset="0"/>
              </a:defRPr>
            </a:lvl1pPr>
          </a:lstStyle>
          <a:p>
            <a:pPr>
              <a:defRPr/>
            </a:pPr>
            <a:fld id="{557D94FA-C378-0C48-9B58-5B3F10FC5CCE}" type="slidenum">
              <a:rPr lang="en-US"/>
              <a:pPr>
                <a:defRPr/>
              </a:pPr>
              <a:t>‹#›</a:t>
            </a:fld>
            <a:endParaRPr lang="en-US"/>
          </a:p>
        </p:txBody>
      </p:sp>
    </p:spTree>
    <p:extLst>
      <p:ext uri="{BB962C8B-B14F-4D97-AF65-F5344CB8AC3E}">
        <p14:creationId xmlns:p14="http://schemas.microsoft.com/office/powerpoint/2010/main" val="377475052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81EE5B70-3BE4-744D-886E-385268A3C8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040378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1A96817-6F82-45E8-BA85-D316B515180F}"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10055454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32BBDD5-8BBC-4681-8C7B-9C431746BB7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10436719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460AEE2-7A4D-4C99-990A-2A5AC86FA67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00424929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866A0CD-4580-478D-96A8-2D0B73C1A2BC}"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20141027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401DE0D6-E87F-410F-9EB8-DCAC5337057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23105956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E23038A-CD5F-42BC-91C9-E2ABA77B789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6407768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515A7E61-7C89-461E-A2B3-910B0D4D78CD}"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12018185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C3509A6-3E80-4F0C-82CB-0E9EA5865E79}"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01452651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A3C1371-F84A-42A0-B4F6-7F5C60779C64}"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47633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p:txBody>
          <a:bodyPr/>
          <a:lstStyle>
            <a:lvl1pPr>
              <a:defRPr kumimoji="1">
                <a:latin typeface="Times New Roman" pitchFamily="-112" charset="0"/>
              </a:defRPr>
            </a:lvl1pPr>
          </a:lstStyle>
          <a:p>
            <a:pPr>
              <a:defRPr/>
            </a:pPr>
            <a:endParaRPr lang="en-US"/>
          </a:p>
        </p:txBody>
      </p:sp>
      <p:sp>
        <p:nvSpPr>
          <p:cNvPr id="7" name="Footer Placeholder 6"/>
          <p:cNvSpPr>
            <a:spLocks noGrp="1"/>
          </p:cNvSpPr>
          <p:nvPr>
            <p:ph type="ftr" sz="quarter" idx="11"/>
          </p:nvPr>
        </p:nvSpPr>
        <p:spPr/>
        <p:txBody>
          <a:bodyPr/>
          <a:lstStyle>
            <a:lvl1pPr>
              <a:defRPr kumimoji="1">
                <a:latin typeface="Times New Roman" pitchFamily="-112" charset="0"/>
              </a:defRPr>
            </a:lvl1pPr>
          </a:lstStyle>
          <a:p>
            <a:pPr>
              <a:defRPr/>
            </a:pPr>
            <a:endParaRPr lang="en-US"/>
          </a:p>
        </p:txBody>
      </p:sp>
      <p:sp>
        <p:nvSpPr>
          <p:cNvPr id="8" name="Slide Number Placeholder 7"/>
          <p:cNvSpPr>
            <a:spLocks noGrp="1"/>
          </p:cNvSpPr>
          <p:nvPr>
            <p:ph type="sldNum" sz="quarter" idx="12"/>
          </p:nvPr>
        </p:nvSpPr>
        <p:spPr/>
        <p:txBody>
          <a:bodyPr/>
          <a:lstStyle>
            <a:lvl1pPr>
              <a:defRPr kumimoji="1">
                <a:latin typeface="Times New Roman" charset="0"/>
              </a:defRPr>
            </a:lvl1pPr>
          </a:lstStyle>
          <a:p>
            <a:pPr>
              <a:defRPr/>
            </a:pPr>
            <a:fld id="{75A96A7C-4D78-1B43-A10F-E5AF9C6B036F}" type="slidenum">
              <a:rPr lang="en-US"/>
              <a:pPr>
                <a:defRPr/>
              </a:pPr>
              <a:t>‹#›</a:t>
            </a:fld>
            <a:endParaRPr lang="en-US"/>
          </a:p>
        </p:txBody>
      </p:sp>
    </p:spTree>
    <p:extLst>
      <p:ext uri="{BB962C8B-B14F-4D97-AF65-F5344CB8AC3E}">
        <p14:creationId xmlns:p14="http://schemas.microsoft.com/office/powerpoint/2010/main" val="395437280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56C77EE-1380-436E-B066-F7FC574881C6}"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26227006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FA4F4AE-E3A2-47EA-8159-A56209BF01E0}"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74179910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B3BDB697-0A05-4E0B-94FE-7994146F151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7515703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1409F247-8EFF-4DB3-A4A2-935C3D3D432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75826092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44"/>
          <p:cNvSpPr>
            <a:spLocks noGrp="1" noChangeArrowheads="1"/>
          </p:cNvSpPr>
          <p:nvPr>
            <p:ph type="dt" sz="half" idx="10"/>
          </p:nvPr>
        </p:nvSpPr>
        <p:spPr/>
        <p:txBody>
          <a:bodyPr/>
          <a:lstStyle>
            <a:lvl1pPr>
              <a:defRPr>
                <a:latin typeface="Comic Sans MS" pitchFamily="66" charset="0"/>
              </a:defRPr>
            </a:lvl1pPr>
          </a:lstStyle>
          <a:p>
            <a:endParaRPr lang="en-US">
              <a:solidFill>
                <a:srgbClr val="000000"/>
              </a:solidFill>
            </a:endParaRPr>
          </a:p>
        </p:txBody>
      </p:sp>
      <p:sp>
        <p:nvSpPr>
          <p:cNvPr id="5" name="Rectangle 45"/>
          <p:cNvSpPr>
            <a:spLocks noGrp="1" noChangeArrowheads="1"/>
          </p:cNvSpPr>
          <p:nvPr>
            <p:ph type="ftr" sz="quarter" idx="11"/>
          </p:nvPr>
        </p:nvSpPr>
        <p:spPr/>
        <p:txBody>
          <a:bodyPr/>
          <a:lstStyle>
            <a:lvl1pPr>
              <a:defRPr>
                <a:latin typeface="Comic Sans MS" pitchFamily="66" charset="0"/>
              </a:defRPr>
            </a:lvl1pPr>
          </a:lstStyle>
          <a:p>
            <a:endParaRPr lang="en-US">
              <a:solidFill>
                <a:srgbClr val="000000"/>
              </a:solidFill>
            </a:endParaRPr>
          </a:p>
        </p:txBody>
      </p:sp>
      <p:sp>
        <p:nvSpPr>
          <p:cNvPr id="6" name="Rectangle 46"/>
          <p:cNvSpPr>
            <a:spLocks noGrp="1" noChangeArrowheads="1"/>
          </p:cNvSpPr>
          <p:nvPr>
            <p:ph type="sldNum" sz="quarter" idx="12"/>
          </p:nvPr>
        </p:nvSpPr>
        <p:spPr/>
        <p:txBody>
          <a:bodyPr/>
          <a:lstStyle>
            <a:lvl1pPr>
              <a:defRPr>
                <a:latin typeface="Comic Sans MS" pitchFamily="66" charset="0"/>
              </a:defRPr>
            </a:lvl1pPr>
          </a:lstStyle>
          <a:p>
            <a:fld id="{795722A0-DF06-44B3-935A-5D9154E2D9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7432835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p:txBody>
          <a:bodyPr/>
          <a:lstStyle>
            <a:lvl1pPr>
              <a:defRPr>
                <a:latin typeface="Comic Sans MS" pitchFamily="66" charset="0"/>
              </a:defRPr>
            </a:lvl1pPr>
          </a:lstStyle>
          <a:p>
            <a:endParaRPr lang="en-US">
              <a:solidFill>
                <a:srgbClr val="000000"/>
              </a:solidFill>
            </a:endParaRPr>
          </a:p>
        </p:txBody>
      </p:sp>
      <p:sp>
        <p:nvSpPr>
          <p:cNvPr id="7" name="Rectangle 3"/>
          <p:cNvSpPr>
            <a:spLocks noGrp="1" noChangeArrowheads="1"/>
          </p:cNvSpPr>
          <p:nvPr>
            <p:ph type="sldNum" sz="quarter" idx="11"/>
          </p:nvPr>
        </p:nvSpPr>
        <p:spPr/>
        <p:txBody>
          <a:bodyPr/>
          <a:lstStyle>
            <a:lvl1pPr>
              <a:defRPr>
                <a:latin typeface="Comic Sans MS" pitchFamily="66" charset="0"/>
              </a:defRPr>
            </a:lvl1pPr>
          </a:lstStyle>
          <a:p>
            <a:fld id="{A5097389-2D1E-4BE7-AE2B-087F910ACEDE}" type="slidenum">
              <a:rPr lang="en-US">
                <a:solidFill>
                  <a:srgbClr val="000000"/>
                </a:solidFill>
              </a:rPr>
              <a:pPr/>
              <a:t>‹#›</a:t>
            </a:fld>
            <a:endParaRPr lang="en-US">
              <a:solidFill>
                <a:srgbClr val="000000"/>
              </a:solidFill>
            </a:endParaRPr>
          </a:p>
        </p:txBody>
      </p:sp>
      <p:sp>
        <p:nvSpPr>
          <p:cNvPr id="8" name="Rectangle 14"/>
          <p:cNvSpPr>
            <a:spLocks noGrp="1" noChangeArrowheads="1"/>
          </p:cNvSpPr>
          <p:nvPr>
            <p:ph type="ftr" sz="quarter" idx="12"/>
          </p:nvPr>
        </p:nvSpPr>
        <p:spPr/>
        <p:txBody>
          <a:bodyPr/>
          <a:lstStyle>
            <a:lvl1pPr>
              <a:defRPr>
                <a:latin typeface="Comic Sans MS" pitchFamily="66" charset="0"/>
              </a:defRPr>
            </a:lvl1pPr>
          </a:lstStyle>
          <a:p>
            <a:endParaRPr lang="en-US">
              <a:solidFill>
                <a:srgbClr val="000000"/>
              </a:solidFill>
            </a:endParaRPr>
          </a:p>
        </p:txBody>
      </p:sp>
    </p:spTree>
    <p:extLst>
      <p:ext uri="{BB962C8B-B14F-4D97-AF65-F5344CB8AC3E}">
        <p14:creationId xmlns:p14="http://schemas.microsoft.com/office/powerpoint/2010/main" val="343168459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b="1" i="0">
                <a:latin typeface="Arial" panose="020B0604020202020204" pitchFamily="34" charset="0"/>
              </a:defRPr>
            </a:lvl1pPr>
          </a:lstStyle>
          <a:p>
            <a:pPr>
              <a:defRPr/>
            </a:pPr>
            <a:fld id="{9C4D7961-4E51-D54B-83E8-51B2858E9383}" type="slidenum">
              <a:rPr lang="en-US" smtClean="0"/>
              <a:pPr>
                <a:defRPr/>
              </a:pPr>
              <a:t>‹#›</a:t>
            </a:fld>
            <a:endParaRPr lang="en-US" dirty="0"/>
          </a:p>
        </p:txBody>
      </p:sp>
    </p:spTree>
    <p:extLst>
      <p:ext uri="{BB962C8B-B14F-4D97-AF65-F5344CB8AC3E}">
        <p14:creationId xmlns:p14="http://schemas.microsoft.com/office/powerpoint/2010/main" val="2490521238"/>
      </p:ext>
    </p:extLst>
  </p:cSld>
  <p:clrMapOvr>
    <a:masterClrMapping/>
  </p:clrMapOvr>
  <p:transition spd="med">
    <p:randomBar dir="vert"/>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b="1" i="0">
                <a:latin typeface="Arial" panose="020B0604020202020204" pitchFamily="34" charset="0"/>
              </a:defRPr>
            </a:lvl1pPr>
          </a:lstStyle>
          <a:p>
            <a:pPr>
              <a:defRPr/>
            </a:pPr>
            <a:fld id="{E0858CC9-B432-8846-9C29-57F0DF0A07BA}" type="slidenum">
              <a:rPr lang="en-US" smtClean="0"/>
              <a:pPr>
                <a:defRPr/>
              </a:pPr>
              <a:t>‹#›</a:t>
            </a:fld>
            <a:endParaRPr lang="en-US" dirty="0"/>
          </a:p>
        </p:txBody>
      </p:sp>
    </p:spTree>
    <p:extLst>
      <p:ext uri="{BB962C8B-B14F-4D97-AF65-F5344CB8AC3E}">
        <p14:creationId xmlns:p14="http://schemas.microsoft.com/office/powerpoint/2010/main" val="1050068780"/>
      </p:ext>
    </p:extLst>
  </p:cSld>
  <p:clrMapOvr>
    <a:masterClrMapping/>
  </p:clrMapOvr>
  <p:transition spd="med">
    <p:randomBar dir="vert"/>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b="1" i="0">
                <a:latin typeface="Arial" panose="020B0604020202020204" pitchFamily="34" charset="0"/>
              </a:defRPr>
            </a:lvl1pPr>
          </a:lstStyle>
          <a:p>
            <a:pPr>
              <a:defRPr/>
            </a:pPr>
            <a:fld id="{750AB095-F9C7-F44E-9730-2442B2D001E7}" type="slidenum">
              <a:rPr lang="en-US" smtClean="0"/>
              <a:pPr>
                <a:defRPr/>
              </a:pPr>
              <a:t>‹#›</a:t>
            </a:fld>
            <a:endParaRPr lang="en-US" dirty="0"/>
          </a:p>
        </p:txBody>
      </p:sp>
    </p:spTree>
    <p:extLst>
      <p:ext uri="{BB962C8B-B14F-4D97-AF65-F5344CB8AC3E}">
        <p14:creationId xmlns:p14="http://schemas.microsoft.com/office/powerpoint/2010/main" val="4122679842"/>
      </p:ext>
    </p:extLst>
  </p:cSld>
  <p:clrMapOvr>
    <a:masterClrMapping/>
  </p:clrMapOvr>
  <p:transition spd="med">
    <p:randomBar dir="vert"/>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b="1" i="0">
                <a:latin typeface="Arial" panose="020B0604020202020204" pitchFamily="34" charset="0"/>
              </a:defRPr>
            </a:lvl1pPr>
          </a:lstStyle>
          <a:p>
            <a:pPr>
              <a:defRPr/>
            </a:pPr>
            <a:fld id="{47CFAA3D-2CED-8348-8252-373349445310}" type="slidenum">
              <a:rPr lang="en-US" smtClean="0"/>
              <a:pPr>
                <a:defRPr/>
              </a:pPr>
              <a:t>‹#›</a:t>
            </a:fld>
            <a:endParaRPr lang="en-US" dirty="0"/>
          </a:p>
        </p:txBody>
      </p:sp>
    </p:spTree>
    <p:extLst>
      <p:ext uri="{BB962C8B-B14F-4D97-AF65-F5344CB8AC3E}">
        <p14:creationId xmlns:p14="http://schemas.microsoft.com/office/powerpoint/2010/main" val="2094231866"/>
      </p:ext>
    </p:extLst>
  </p:cSld>
  <p:clrMapOvr>
    <a:masterClrMapping/>
  </p:clrMapOvr>
  <p:transition spd="med">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kumimoji="1">
                <a:latin typeface="Times New Roman" pitchFamily="-112" charset="0"/>
              </a:defRPr>
            </a:lvl1pPr>
          </a:lstStyle>
          <a:p>
            <a:pPr>
              <a:defRPr/>
            </a:pPr>
            <a:endParaRPr lang="en-US"/>
          </a:p>
        </p:txBody>
      </p:sp>
      <p:sp>
        <p:nvSpPr>
          <p:cNvPr id="3" name="Footer Placeholder 2"/>
          <p:cNvSpPr>
            <a:spLocks noGrp="1"/>
          </p:cNvSpPr>
          <p:nvPr>
            <p:ph type="ftr" sz="quarter" idx="11"/>
          </p:nvPr>
        </p:nvSpPr>
        <p:spPr/>
        <p:txBody>
          <a:bodyPr/>
          <a:lstStyle>
            <a:lvl1pPr>
              <a:defRPr kumimoji="1">
                <a:latin typeface="Times New Roman" pitchFamily="-112"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kumimoji="1">
                <a:latin typeface="Times New Roman" charset="0"/>
              </a:defRPr>
            </a:lvl1pPr>
          </a:lstStyle>
          <a:p>
            <a:pPr>
              <a:defRPr/>
            </a:pPr>
            <a:fld id="{9987A7D0-5C49-294A-8091-2FB7AAEF18A8}" type="slidenum">
              <a:rPr lang="en-US"/>
              <a:pPr>
                <a:defRPr/>
              </a:pPr>
              <a:t>‹#›</a:t>
            </a:fld>
            <a:endParaRPr lang="en-US"/>
          </a:p>
        </p:txBody>
      </p:sp>
    </p:spTree>
    <p:extLst>
      <p:ext uri="{BB962C8B-B14F-4D97-AF65-F5344CB8AC3E}">
        <p14:creationId xmlns:p14="http://schemas.microsoft.com/office/powerpoint/2010/main" val="77774326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200">
              <a:defRPr b="1" i="0">
                <a:latin typeface="Arial" panose="020B0604020202020204" pitchFamily="34" charset="0"/>
              </a:defRPr>
            </a:lvl1pPr>
          </a:lstStyle>
          <a:p>
            <a:pPr>
              <a:defRPr/>
            </a:pPr>
            <a:fld id="{9EB9FD5D-83BA-4842-A0CB-7CCFE7A8FFDD}" type="slidenum">
              <a:rPr lang="en-US" smtClean="0"/>
              <a:pPr>
                <a:defRPr/>
              </a:pPr>
              <a:t>‹#›</a:t>
            </a:fld>
            <a:endParaRPr lang="en-US" dirty="0"/>
          </a:p>
        </p:txBody>
      </p:sp>
    </p:spTree>
    <p:extLst>
      <p:ext uri="{BB962C8B-B14F-4D97-AF65-F5344CB8AC3E}">
        <p14:creationId xmlns:p14="http://schemas.microsoft.com/office/powerpoint/2010/main" val="3629759723"/>
      </p:ext>
    </p:extLst>
  </p:cSld>
  <p:clrMapOvr>
    <a:masterClrMapping/>
  </p:clrMapOvr>
  <p:transition spd="med">
    <p:randomBar dir="vert"/>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200">
              <a:defRPr b="1" i="0">
                <a:latin typeface="Arial" panose="020B0604020202020204" pitchFamily="34" charset="0"/>
              </a:defRPr>
            </a:lvl1pPr>
          </a:lstStyle>
          <a:p>
            <a:pPr>
              <a:defRPr/>
            </a:pPr>
            <a:fld id="{417BE576-14A4-B84F-935E-B705898160CC}" type="slidenum">
              <a:rPr lang="en-US" smtClean="0"/>
              <a:pPr>
                <a:defRPr/>
              </a:pPr>
              <a:t>‹#›</a:t>
            </a:fld>
            <a:endParaRPr lang="en-US" dirty="0"/>
          </a:p>
        </p:txBody>
      </p:sp>
    </p:spTree>
    <p:extLst>
      <p:ext uri="{BB962C8B-B14F-4D97-AF65-F5344CB8AC3E}">
        <p14:creationId xmlns:p14="http://schemas.microsoft.com/office/powerpoint/2010/main" val="749245796"/>
      </p:ext>
    </p:extLst>
  </p:cSld>
  <p:clrMapOvr>
    <a:masterClrMapping/>
  </p:clrMapOvr>
  <p:transition spd="med">
    <p:randomBar dir="vert"/>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200">
              <a:defRPr b="1" i="0">
                <a:latin typeface="Arial" panose="020B0604020202020204" pitchFamily="34" charset="0"/>
              </a:defRPr>
            </a:lvl1pPr>
          </a:lstStyle>
          <a:p>
            <a:pPr>
              <a:defRPr/>
            </a:pPr>
            <a:fld id="{6274A463-215C-5E46-89CC-5D13E24BE004}" type="slidenum">
              <a:rPr lang="en-US" smtClean="0"/>
              <a:pPr>
                <a:defRPr/>
              </a:pPr>
              <a:t>‹#›</a:t>
            </a:fld>
            <a:endParaRPr lang="en-US" dirty="0"/>
          </a:p>
        </p:txBody>
      </p:sp>
    </p:spTree>
    <p:extLst>
      <p:ext uri="{BB962C8B-B14F-4D97-AF65-F5344CB8AC3E}">
        <p14:creationId xmlns:p14="http://schemas.microsoft.com/office/powerpoint/2010/main" val="3640828969"/>
      </p:ext>
    </p:extLst>
  </p:cSld>
  <p:clrMapOvr>
    <a:masterClrMapping/>
  </p:clrMapOvr>
  <p:transition spd="med">
    <p:randomBar dir="vert"/>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b="1" i="0">
                <a:latin typeface="Arial" panose="020B0604020202020204" pitchFamily="34" charset="0"/>
              </a:defRPr>
            </a:lvl1pPr>
          </a:lstStyle>
          <a:p>
            <a:pPr>
              <a:defRPr/>
            </a:pPr>
            <a:fld id="{8E894B69-7EAC-5241-B278-F0769FF08DC6}" type="slidenum">
              <a:rPr lang="en-US" smtClean="0"/>
              <a:pPr>
                <a:defRPr/>
              </a:pPr>
              <a:t>‹#›</a:t>
            </a:fld>
            <a:endParaRPr lang="en-US" dirty="0"/>
          </a:p>
        </p:txBody>
      </p:sp>
    </p:spTree>
    <p:extLst>
      <p:ext uri="{BB962C8B-B14F-4D97-AF65-F5344CB8AC3E}">
        <p14:creationId xmlns:p14="http://schemas.microsoft.com/office/powerpoint/2010/main" val="2622672605"/>
      </p:ext>
    </p:extLst>
  </p:cSld>
  <p:clrMapOvr>
    <a:masterClrMapping/>
  </p:clrMapOvr>
  <p:transition spd="med">
    <p:randomBar dir="vert"/>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b="1" i="0">
                <a:latin typeface="Arial" panose="020B0604020202020204" pitchFamily="34" charset="0"/>
              </a:defRPr>
            </a:lvl1pPr>
          </a:lstStyle>
          <a:p>
            <a:pPr>
              <a:defRPr/>
            </a:pPr>
            <a:fld id="{4737AC57-5920-C84D-B8E1-99E6BAFD70EA}" type="slidenum">
              <a:rPr lang="en-US" smtClean="0"/>
              <a:pPr>
                <a:defRPr/>
              </a:pPr>
              <a:t>‹#›</a:t>
            </a:fld>
            <a:endParaRPr lang="en-US" dirty="0"/>
          </a:p>
        </p:txBody>
      </p:sp>
    </p:spTree>
    <p:extLst>
      <p:ext uri="{BB962C8B-B14F-4D97-AF65-F5344CB8AC3E}">
        <p14:creationId xmlns:p14="http://schemas.microsoft.com/office/powerpoint/2010/main" val="3695034262"/>
      </p:ext>
    </p:extLst>
  </p:cSld>
  <p:clrMapOvr>
    <a:masterClrMapping/>
  </p:clrMapOvr>
  <p:transition spd="med">
    <p:randomBar dir="vert"/>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b="1" i="0">
                <a:latin typeface="Arial" panose="020B0604020202020204" pitchFamily="34" charset="0"/>
              </a:defRPr>
            </a:lvl1pPr>
          </a:lstStyle>
          <a:p>
            <a:pPr>
              <a:defRPr/>
            </a:pPr>
            <a:fld id="{BC5A1153-4C3B-ED42-8C6E-F81BA58E3D46}" type="slidenum">
              <a:rPr lang="en-US" smtClean="0"/>
              <a:pPr>
                <a:defRPr/>
              </a:pPr>
              <a:t>‹#›</a:t>
            </a:fld>
            <a:endParaRPr lang="en-US" dirty="0"/>
          </a:p>
        </p:txBody>
      </p:sp>
    </p:spTree>
    <p:extLst>
      <p:ext uri="{BB962C8B-B14F-4D97-AF65-F5344CB8AC3E}">
        <p14:creationId xmlns:p14="http://schemas.microsoft.com/office/powerpoint/2010/main" val="1263193279"/>
      </p:ext>
    </p:extLst>
  </p:cSld>
  <p:clrMapOvr>
    <a:masterClrMapping/>
  </p:clrMapOvr>
  <p:transition spd="med">
    <p:randomBar dir="vert"/>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b="1" i="0">
                <a:latin typeface="Arial" panose="020B0604020202020204" pitchFamily="34" charset="0"/>
              </a:defRPr>
            </a:lvl1pPr>
          </a:lstStyle>
          <a:p>
            <a:pPr>
              <a:defRPr/>
            </a:pPr>
            <a:fld id="{0975A320-080F-714F-8062-3F8F95669F4A}" type="slidenum">
              <a:rPr lang="en-US" smtClean="0"/>
              <a:pPr>
                <a:defRPr/>
              </a:pPr>
              <a:t>‹#›</a:t>
            </a:fld>
            <a:endParaRPr lang="en-US" dirty="0"/>
          </a:p>
        </p:txBody>
      </p:sp>
    </p:spTree>
    <p:extLst>
      <p:ext uri="{BB962C8B-B14F-4D97-AF65-F5344CB8AC3E}">
        <p14:creationId xmlns:p14="http://schemas.microsoft.com/office/powerpoint/2010/main" val="955474389"/>
      </p:ext>
    </p:extLst>
  </p:cSld>
  <p:clrMapOvr>
    <a:masterClrMapping/>
  </p:clrMapOvr>
  <p:transition spd="med">
    <p:randomBar dir="vert"/>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457200" y="1600200"/>
            <a:ext cx="8229600" cy="4525963"/>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EF13C09-EF49-8B48-946C-A758B0392AAC}"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07256089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066800" y="2995613"/>
            <a:ext cx="8077200" cy="38623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5" name="Rectangle 3"/>
          <p:cNvSpPr>
            <a:spLocks noChangeArrowheads="1"/>
          </p:cNvSpPr>
          <p:nvPr/>
        </p:nvSpPr>
        <p:spPr bwMode="auto">
          <a:xfrm>
            <a:off x="0" y="2995613"/>
            <a:ext cx="1066800" cy="3862387"/>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grpSp>
        <p:nvGrpSpPr>
          <p:cNvPr id="6" name="Group 7"/>
          <p:cNvGrpSpPr>
            <a:grpSpLocks/>
          </p:cNvGrpSpPr>
          <p:nvPr/>
        </p:nvGrpSpPr>
        <p:grpSpPr bwMode="auto">
          <a:xfrm>
            <a:off x="0" y="1905000"/>
            <a:ext cx="6172200" cy="2438400"/>
            <a:chOff x="0" y="1200"/>
            <a:chExt cx="3888" cy="1536"/>
          </a:xfrm>
        </p:grpSpPr>
        <p:sp>
          <p:nvSpPr>
            <p:cNvPr id="7"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8"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9"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10"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11"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grpSp>
      <p:sp>
        <p:nvSpPr>
          <p:cNvPr id="244749" name="Rectangle 13"/>
          <p:cNvSpPr>
            <a:spLocks noGrp="1" noChangeArrowheads="1"/>
          </p:cNvSpPr>
          <p:nvPr>
            <p:ph type="subTitle" idx="1"/>
          </p:nvPr>
        </p:nvSpPr>
        <p:spPr>
          <a:xfrm>
            <a:off x="1371600" y="3886200"/>
            <a:ext cx="6400800" cy="1752600"/>
          </a:xfrm>
        </p:spPr>
        <p:txBody>
          <a:bodyPr/>
          <a:lstStyle>
            <a:lvl1pPr marL="0" indent="0" algn="ctr">
              <a:buFont typeface="Times" pitchFamily="-108" charset="0"/>
              <a:buNone/>
              <a:defRPr/>
            </a:lvl1pPr>
          </a:lstStyle>
          <a:p>
            <a:r>
              <a:rPr lang="en-US"/>
              <a:t>Click to edit Master subtitle style</a:t>
            </a:r>
          </a:p>
        </p:txBody>
      </p:sp>
      <p:sp>
        <p:nvSpPr>
          <p:cNvPr id="244750" name="Rectangle 14"/>
          <p:cNvSpPr>
            <a:spLocks noGrp="1" noChangeArrowheads="1"/>
          </p:cNvSpPr>
          <p:nvPr>
            <p:ph type="ctrTitle"/>
          </p:nvPr>
        </p:nvSpPr>
        <p:spPr>
          <a:xfrm>
            <a:off x="609600" y="990600"/>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12" name="Rectangle 4"/>
          <p:cNvSpPr>
            <a:spLocks noGrp="1" noChangeArrowheads="1"/>
          </p:cNvSpPr>
          <p:nvPr>
            <p:ph type="dt" sz="half" idx="10"/>
          </p:nvPr>
        </p:nvSpPr>
        <p:spPr>
          <a:xfrm>
            <a:off x="685800" y="6248400"/>
            <a:ext cx="1905000" cy="457200"/>
          </a:xfrm>
        </p:spPr>
        <p:txBody>
          <a:bodyPr/>
          <a:lstStyle>
            <a:lvl1pPr eaLnBrk="1" hangingPunct="1">
              <a:defRPr/>
            </a:lvl1pPr>
          </a:lstStyle>
          <a:p>
            <a:pPr>
              <a:defRPr/>
            </a:pPr>
            <a:endParaRPr lang="en-US"/>
          </a:p>
        </p:txBody>
      </p:sp>
      <p:sp>
        <p:nvSpPr>
          <p:cNvPr id="13" name="Rectangle 5"/>
          <p:cNvSpPr>
            <a:spLocks noGrp="1" noChangeArrowheads="1"/>
          </p:cNvSpPr>
          <p:nvPr>
            <p:ph type="ftr" sz="quarter" idx="11"/>
          </p:nvPr>
        </p:nvSpPr>
        <p:spPr>
          <a:xfrm>
            <a:off x="3124200" y="6248400"/>
            <a:ext cx="2895600" cy="457200"/>
          </a:xfrm>
        </p:spPr>
        <p:txBody>
          <a:bodyPr/>
          <a:lstStyle>
            <a:lvl1pPr eaLnBrk="1" hangingPunct="1">
              <a:defRPr/>
            </a:lvl1pPr>
          </a:lstStyle>
          <a:p>
            <a:pPr>
              <a:defRPr/>
            </a:pPr>
            <a:endParaRPr lang="en-US"/>
          </a:p>
        </p:txBody>
      </p:sp>
      <p:sp>
        <p:nvSpPr>
          <p:cNvPr id="14" name="Rectangle 6"/>
          <p:cNvSpPr>
            <a:spLocks noGrp="1" noChangeArrowheads="1"/>
          </p:cNvSpPr>
          <p:nvPr>
            <p:ph type="sldNum" sz="quarter" idx="12"/>
          </p:nvPr>
        </p:nvSpPr>
        <p:spPr>
          <a:xfrm>
            <a:off x="6553200" y="6248400"/>
            <a:ext cx="1905000" cy="457200"/>
          </a:xfrm>
        </p:spPr>
        <p:txBody>
          <a:bodyPr/>
          <a:lstStyle>
            <a:lvl1pPr eaLnBrk="1" hangingPunct="1">
              <a:defRPr b="1" i="0">
                <a:latin typeface="Arial" panose="020B0604020202020204" pitchFamily="34" charset="0"/>
              </a:defRPr>
            </a:lvl1pPr>
          </a:lstStyle>
          <a:p>
            <a:pPr>
              <a:defRPr/>
            </a:pPr>
            <a:fld id="{5DDF89A1-A6A8-114D-9B9D-57C487EA108F}" type="slidenum">
              <a:rPr lang="en-US" smtClean="0"/>
              <a:pPr>
                <a:defRPr/>
              </a:pPr>
              <a:t>‹#›</a:t>
            </a:fld>
            <a:endParaRPr lang="en-US" dirty="0"/>
          </a:p>
        </p:txBody>
      </p:sp>
    </p:spTree>
    <p:extLst>
      <p:ext uri="{BB962C8B-B14F-4D97-AF65-F5344CB8AC3E}">
        <p14:creationId xmlns:p14="http://schemas.microsoft.com/office/powerpoint/2010/main" val="261425801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C78F7F02-B1F5-634F-AD2E-AB8A202B557D}" type="slidenum">
              <a:rPr lang="en-US" smtClean="0"/>
              <a:pPr>
                <a:defRPr/>
              </a:pPr>
              <a:t>‹#›</a:t>
            </a:fld>
            <a:endParaRPr lang="en-US" dirty="0"/>
          </a:p>
        </p:txBody>
      </p:sp>
    </p:spTree>
    <p:extLst>
      <p:ext uri="{BB962C8B-B14F-4D97-AF65-F5344CB8AC3E}">
        <p14:creationId xmlns:p14="http://schemas.microsoft.com/office/powerpoint/2010/main" val="27301050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kumimoji="1">
                <a:latin typeface="Times New Roman" pitchFamily="-112" charset="0"/>
              </a:defRPr>
            </a:lvl1pPr>
          </a:lstStyle>
          <a:p>
            <a:pPr>
              <a:defRPr/>
            </a:pPr>
            <a:endParaRPr lang="en-US"/>
          </a:p>
        </p:txBody>
      </p:sp>
      <p:sp>
        <p:nvSpPr>
          <p:cNvPr id="4" name="Footer Placeholder 3"/>
          <p:cNvSpPr>
            <a:spLocks noGrp="1"/>
          </p:cNvSpPr>
          <p:nvPr>
            <p:ph type="ftr" sz="quarter" idx="11"/>
          </p:nvPr>
        </p:nvSpPr>
        <p:spPr/>
        <p:txBody>
          <a:bodyPr/>
          <a:lstStyle>
            <a:lvl1pPr>
              <a:defRPr kumimoji="1">
                <a:latin typeface="Times New Roman" pitchFamily="-112"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kumimoji="1">
                <a:latin typeface="Times New Roman" charset="0"/>
              </a:defRPr>
            </a:lvl1pPr>
          </a:lstStyle>
          <a:p>
            <a:pPr>
              <a:defRPr/>
            </a:pPr>
            <a:fld id="{828B2600-1DB3-C24C-B0BA-8DC4C2C3EFEA}" type="slidenum">
              <a:rPr lang="en-US"/>
              <a:pPr>
                <a:defRPr/>
              </a:pPr>
              <a:t>‹#›</a:t>
            </a:fld>
            <a:endParaRPr lang="en-US"/>
          </a:p>
        </p:txBody>
      </p:sp>
    </p:spTree>
    <p:extLst>
      <p:ext uri="{BB962C8B-B14F-4D97-AF65-F5344CB8AC3E}">
        <p14:creationId xmlns:p14="http://schemas.microsoft.com/office/powerpoint/2010/main" val="334732170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4D8E54E9-5CB9-2F40-8BB5-02D822B1F313}" type="slidenum">
              <a:rPr lang="en-US" smtClean="0"/>
              <a:pPr>
                <a:defRPr/>
              </a:pPr>
              <a:t>‹#›</a:t>
            </a:fld>
            <a:endParaRPr lang="en-US" dirty="0"/>
          </a:p>
        </p:txBody>
      </p:sp>
    </p:spTree>
    <p:extLst>
      <p:ext uri="{BB962C8B-B14F-4D97-AF65-F5344CB8AC3E}">
        <p14:creationId xmlns:p14="http://schemas.microsoft.com/office/powerpoint/2010/main" val="27383629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2192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0B977C1B-061C-084F-A8AD-B5180391C182}" type="slidenum">
              <a:rPr lang="en-US" smtClean="0"/>
              <a:pPr>
                <a:defRPr/>
              </a:pPr>
              <a:t>‹#›</a:t>
            </a:fld>
            <a:endParaRPr lang="en-US" dirty="0"/>
          </a:p>
        </p:txBody>
      </p:sp>
    </p:spTree>
    <p:extLst>
      <p:ext uri="{BB962C8B-B14F-4D97-AF65-F5344CB8AC3E}">
        <p14:creationId xmlns:p14="http://schemas.microsoft.com/office/powerpoint/2010/main" val="298602266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961F14AF-EAE7-7849-BAE9-93D0561A88B2}" type="slidenum">
              <a:rPr lang="en-US" smtClean="0"/>
              <a:pPr>
                <a:defRPr/>
              </a:pPr>
              <a:t>‹#›</a:t>
            </a:fld>
            <a:endParaRPr lang="en-US" dirty="0"/>
          </a:p>
        </p:txBody>
      </p:sp>
    </p:spTree>
    <p:extLst>
      <p:ext uri="{BB962C8B-B14F-4D97-AF65-F5344CB8AC3E}">
        <p14:creationId xmlns:p14="http://schemas.microsoft.com/office/powerpoint/2010/main" val="417950799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34703070-BF25-134B-A0F8-01444B98B520}" type="slidenum">
              <a:rPr lang="en-US" smtClean="0"/>
              <a:pPr>
                <a:defRPr/>
              </a:pPr>
              <a:t>‹#›</a:t>
            </a:fld>
            <a:endParaRPr lang="en-US" dirty="0"/>
          </a:p>
        </p:txBody>
      </p:sp>
    </p:spTree>
    <p:extLst>
      <p:ext uri="{BB962C8B-B14F-4D97-AF65-F5344CB8AC3E}">
        <p14:creationId xmlns:p14="http://schemas.microsoft.com/office/powerpoint/2010/main" val="5943878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31411970-C150-3A44-A20F-8250105E9202}" type="slidenum">
              <a:rPr lang="en-US" smtClean="0"/>
              <a:pPr>
                <a:defRPr/>
              </a:pPr>
              <a:t>‹#›</a:t>
            </a:fld>
            <a:endParaRPr lang="en-US" dirty="0"/>
          </a:p>
        </p:txBody>
      </p:sp>
    </p:spTree>
    <p:extLst>
      <p:ext uri="{BB962C8B-B14F-4D97-AF65-F5344CB8AC3E}">
        <p14:creationId xmlns:p14="http://schemas.microsoft.com/office/powerpoint/2010/main" val="252760322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AD7DECA0-2CD7-9B41-9418-37F876596E55}" type="slidenum">
              <a:rPr lang="en-US" smtClean="0"/>
              <a:pPr>
                <a:defRPr/>
              </a:pPr>
              <a:t>‹#›</a:t>
            </a:fld>
            <a:endParaRPr lang="en-US" dirty="0"/>
          </a:p>
        </p:txBody>
      </p:sp>
    </p:spTree>
    <p:extLst>
      <p:ext uri="{BB962C8B-B14F-4D97-AF65-F5344CB8AC3E}">
        <p14:creationId xmlns:p14="http://schemas.microsoft.com/office/powerpoint/2010/main" val="187086931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FE68D101-C0FD-C94D-99EA-81FC67D59F80}" type="slidenum">
              <a:rPr lang="en-US" smtClean="0"/>
              <a:pPr>
                <a:defRPr/>
              </a:pPr>
              <a:t>‹#›</a:t>
            </a:fld>
            <a:endParaRPr lang="en-US" dirty="0"/>
          </a:p>
        </p:txBody>
      </p:sp>
    </p:spTree>
    <p:extLst>
      <p:ext uri="{BB962C8B-B14F-4D97-AF65-F5344CB8AC3E}">
        <p14:creationId xmlns:p14="http://schemas.microsoft.com/office/powerpoint/2010/main" val="287581588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F9456F63-F88C-3340-915A-BC8DF0528517}" type="slidenum">
              <a:rPr lang="en-US" smtClean="0"/>
              <a:pPr>
                <a:defRPr/>
              </a:pPr>
              <a:t>‹#›</a:t>
            </a:fld>
            <a:endParaRPr lang="en-US" dirty="0"/>
          </a:p>
        </p:txBody>
      </p:sp>
    </p:spTree>
    <p:extLst>
      <p:ext uri="{BB962C8B-B14F-4D97-AF65-F5344CB8AC3E}">
        <p14:creationId xmlns:p14="http://schemas.microsoft.com/office/powerpoint/2010/main" val="62656358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8950" y="152400"/>
            <a:ext cx="2228850" cy="60960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52400" y="152400"/>
            <a:ext cx="65341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70F7579A-B12A-A542-A2DB-B5008E5D0B37}" type="slidenum">
              <a:rPr lang="en-US" smtClean="0"/>
              <a:pPr>
                <a:defRPr/>
              </a:pPr>
              <a:t>‹#›</a:t>
            </a:fld>
            <a:endParaRPr lang="en-US" dirty="0"/>
          </a:p>
        </p:txBody>
      </p:sp>
    </p:spTree>
    <p:extLst>
      <p:ext uri="{BB962C8B-B14F-4D97-AF65-F5344CB8AC3E}">
        <p14:creationId xmlns:p14="http://schemas.microsoft.com/office/powerpoint/2010/main" val="405485641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22900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kumimoji="1">
                <a:latin typeface="Times New Roman" pitchFamily="-112" charset="0"/>
              </a:defRPr>
            </a:lvl1pPr>
          </a:lstStyle>
          <a:p>
            <a:pPr>
              <a:defRPr/>
            </a:pPr>
            <a:endParaRPr lang="en-US"/>
          </a:p>
        </p:txBody>
      </p:sp>
      <p:sp>
        <p:nvSpPr>
          <p:cNvPr id="5" name="Footer Placeholder 4"/>
          <p:cNvSpPr>
            <a:spLocks noGrp="1"/>
          </p:cNvSpPr>
          <p:nvPr>
            <p:ph type="ftr" sz="quarter" idx="11"/>
          </p:nvPr>
        </p:nvSpPr>
        <p:spPr/>
        <p:txBody>
          <a:bodyPr/>
          <a:lstStyle>
            <a:lvl1pPr>
              <a:defRPr kumimoji="1">
                <a:latin typeface="Times New Roman" pitchFamily="-112"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kumimoji="1">
                <a:latin typeface="Times New Roman" charset="0"/>
              </a:defRPr>
            </a:lvl1pPr>
          </a:lstStyle>
          <a:p>
            <a:pPr>
              <a:defRPr/>
            </a:pPr>
            <a:fld id="{D954F83C-6470-3343-8A0E-7EC1C60B958B}" type="slidenum">
              <a:rPr lang="en-US"/>
              <a:pPr>
                <a:defRPr/>
              </a:pPr>
              <a:t>‹#›</a:t>
            </a:fld>
            <a:endParaRPr lang="en-US"/>
          </a:p>
        </p:txBody>
      </p:sp>
    </p:spTree>
    <p:extLst>
      <p:ext uri="{BB962C8B-B14F-4D97-AF65-F5344CB8AC3E}">
        <p14:creationId xmlns:p14="http://schemas.microsoft.com/office/powerpoint/2010/main" val="53333257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4219719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8648855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5323554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1532759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0332025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7535809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3034942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6301654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613265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271605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C54C04F-37D4-F341-AB57-CDC6AEF40095}" type="slidenum">
              <a:rPr lang="en-US"/>
              <a:pPr>
                <a:defRPr/>
              </a:pPr>
              <a:t>‹#›</a:t>
            </a:fld>
            <a:endParaRPr lang="en-US"/>
          </a:p>
        </p:txBody>
      </p:sp>
    </p:spTree>
    <p:extLst>
      <p:ext uri="{BB962C8B-B14F-4D97-AF65-F5344CB8AC3E}">
        <p14:creationId xmlns:p14="http://schemas.microsoft.com/office/powerpoint/2010/main" val="8931304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894E21-F7DC-3445-A444-4FE4569407E8}" type="slidenum">
              <a:rPr lang="en-US"/>
              <a:pPr>
                <a:defRPr/>
              </a:pPr>
              <a:t>‹#›</a:t>
            </a:fld>
            <a:endParaRPr lang="en-US"/>
          </a:p>
        </p:txBody>
      </p:sp>
    </p:spTree>
    <p:extLst>
      <p:ext uri="{BB962C8B-B14F-4D97-AF65-F5344CB8AC3E}">
        <p14:creationId xmlns:p14="http://schemas.microsoft.com/office/powerpoint/2010/main" val="23984678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42DA02-6C22-6E40-AC1F-F109B3A72668}" type="slidenum">
              <a:rPr lang="en-US"/>
              <a:pPr>
                <a:defRPr/>
              </a:pPr>
              <a:t>‹#›</a:t>
            </a:fld>
            <a:endParaRPr lang="en-US"/>
          </a:p>
        </p:txBody>
      </p:sp>
    </p:spTree>
    <p:extLst>
      <p:ext uri="{BB962C8B-B14F-4D97-AF65-F5344CB8AC3E}">
        <p14:creationId xmlns:p14="http://schemas.microsoft.com/office/powerpoint/2010/main" val="9665377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9B6DAD0-2D05-4F4A-A232-C737876741FC}" type="slidenum">
              <a:rPr lang="en-US"/>
              <a:pPr>
                <a:defRPr/>
              </a:pPr>
              <a:t>‹#›</a:t>
            </a:fld>
            <a:endParaRPr lang="en-US"/>
          </a:p>
        </p:txBody>
      </p:sp>
    </p:spTree>
    <p:extLst>
      <p:ext uri="{BB962C8B-B14F-4D97-AF65-F5344CB8AC3E}">
        <p14:creationId xmlns:p14="http://schemas.microsoft.com/office/powerpoint/2010/main" val="26247998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5503717-A357-124E-9CB6-9B69A27C94FE}" type="slidenum">
              <a:rPr lang="en-US"/>
              <a:pPr>
                <a:defRPr/>
              </a:pPr>
              <a:t>‹#›</a:t>
            </a:fld>
            <a:endParaRPr lang="en-US"/>
          </a:p>
        </p:txBody>
      </p:sp>
    </p:spTree>
    <p:extLst>
      <p:ext uri="{BB962C8B-B14F-4D97-AF65-F5344CB8AC3E}">
        <p14:creationId xmlns:p14="http://schemas.microsoft.com/office/powerpoint/2010/main" val="18362665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21984AB-E1BC-9841-9920-40F304C18B36}" type="slidenum">
              <a:rPr lang="en-US"/>
              <a:pPr>
                <a:defRPr/>
              </a:pPr>
              <a:t>‹#›</a:t>
            </a:fld>
            <a:endParaRPr lang="en-US"/>
          </a:p>
        </p:txBody>
      </p:sp>
    </p:spTree>
    <p:extLst>
      <p:ext uri="{BB962C8B-B14F-4D97-AF65-F5344CB8AC3E}">
        <p14:creationId xmlns:p14="http://schemas.microsoft.com/office/powerpoint/2010/main" val="6707974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0E3D035-C011-7A4C-960F-66E83D8EC7C4}" type="slidenum">
              <a:rPr lang="en-US"/>
              <a:pPr>
                <a:defRPr/>
              </a:pPr>
              <a:t>‹#›</a:t>
            </a:fld>
            <a:endParaRPr lang="en-US"/>
          </a:p>
        </p:txBody>
      </p:sp>
    </p:spTree>
    <p:extLst>
      <p:ext uri="{BB962C8B-B14F-4D97-AF65-F5344CB8AC3E}">
        <p14:creationId xmlns:p14="http://schemas.microsoft.com/office/powerpoint/2010/main" val="37007580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BE6AFB-ACC2-DB42-AC62-77C8498872A1}" type="slidenum">
              <a:rPr lang="en-US"/>
              <a:pPr>
                <a:defRPr/>
              </a:pPr>
              <a:t>‹#›</a:t>
            </a:fld>
            <a:endParaRPr lang="en-US"/>
          </a:p>
        </p:txBody>
      </p:sp>
    </p:spTree>
    <p:extLst>
      <p:ext uri="{BB962C8B-B14F-4D97-AF65-F5344CB8AC3E}">
        <p14:creationId xmlns:p14="http://schemas.microsoft.com/office/powerpoint/2010/main" val="13767647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915CCF5-DAEC-2946-842A-FD1028B6C1CF}" type="slidenum">
              <a:rPr lang="en-US"/>
              <a:pPr>
                <a:defRPr/>
              </a:pPr>
              <a:t>‹#›</a:t>
            </a:fld>
            <a:endParaRPr lang="en-US"/>
          </a:p>
        </p:txBody>
      </p:sp>
    </p:spTree>
    <p:extLst>
      <p:ext uri="{BB962C8B-B14F-4D97-AF65-F5344CB8AC3E}">
        <p14:creationId xmlns:p14="http://schemas.microsoft.com/office/powerpoint/2010/main" val="27953434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5A284A-B531-3C49-93BA-E14875E254B6}" type="slidenum">
              <a:rPr lang="en-US"/>
              <a:pPr>
                <a:defRPr/>
              </a:pPr>
              <a:t>‹#›</a:t>
            </a:fld>
            <a:endParaRPr lang="en-US"/>
          </a:p>
        </p:txBody>
      </p:sp>
    </p:spTree>
    <p:extLst>
      <p:ext uri="{BB962C8B-B14F-4D97-AF65-F5344CB8AC3E}">
        <p14:creationId xmlns:p14="http://schemas.microsoft.com/office/powerpoint/2010/main" val="24679214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CBEF67E-EA36-1247-B3B2-5866F5A0EF67}" type="slidenum">
              <a:rPr lang="en-US"/>
              <a:pPr>
                <a:defRPr/>
              </a:pPr>
              <a:t>‹#›</a:t>
            </a:fld>
            <a:endParaRPr lang="en-US"/>
          </a:p>
        </p:txBody>
      </p:sp>
    </p:spTree>
    <p:extLst>
      <p:ext uri="{BB962C8B-B14F-4D97-AF65-F5344CB8AC3E}">
        <p14:creationId xmlns:p14="http://schemas.microsoft.com/office/powerpoint/2010/main" val="9720936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69745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04F2A3-044C-1640-BD94-AF62B846A7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75435832"/>
      </p:ext>
    </p:extLst>
  </p:cSld>
  <p:clrMapOvr>
    <a:masterClrMapping/>
  </p:clrMapOvr>
  <p:transition spd="med">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AB41FD8-285A-9F4D-AA0A-F8CE85AE32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461718"/>
      </p:ext>
    </p:extLst>
  </p:cSld>
  <p:clrMapOvr>
    <a:masterClrMapping/>
  </p:clrMapOvr>
  <p:transition spd="med">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967FB6-214B-5C40-B526-4C6E5B34AC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8424443"/>
      </p:ext>
    </p:extLst>
  </p:cSld>
  <p:clrMapOvr>
    <a:masterClrMapping/>
  </p:clrMapOvr>
  <p:transition spd="med">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F6A1770-B5CC-6E4A-B03E-99C74CF5EA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7580548"/>
      </p:ext>
    </p:extLst>
  </p:cSld>
  <p:clrMapOvr>
    <a:masterClrMapping/>
  </p:clrMapOvr>
  <p:transition spd="med">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6850B4B-8CB7-F249-84EE-50B4660696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1021063"/>
      </p:ext>
    </p:extLst>
  </p:cSld>
  <p:clrMapOvr>
    <a:masterClrMapping/>
  </p:clrMapOvr>
  <p:transition spd="med">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0813E3C-276C-8F4B-9357-1B0AF86D19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3821703"/>
      </p:ext>
    </p:extLst>
  </p:cSld>
  <p:clrMapOvr>
    <a:masterClrMapping/>
  </p:clrMapOvr>
  <p:transition spd="med">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4EDAE8-D57D-0D4F-B18C-B48687D76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18744690"/>
      </p:ext>
    </p:extLst>
  </p:cSld>
  <p:clrMapOvr>
    <a:masterClrMapping/>
  </p:clrMapOvr>
  <p:transition spd="med">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C000962-0FF4-F24E-97B1-00F8679F0C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5359028"/>
      </p:ext>
    </p:extLst>
  </p:cSld>
  <p:clrMapOvr>
    <a:masterClrMapping/>
  </p:clrMapOvr>
  <p:transition spd="med">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E9A4AD4-1A9C-9943-ACD1-0ABECAB3CC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4981945"/>
      </p:ext>
    </p:extLst>
  </p:cSld>
  <p:clrMapOvr>
    <a:masterClrMapping/>
  </p:clrMapOvr>
  <p:transition spd="med">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BBFEF4-BA12-AF49-9B31-1F93F5AA6F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9270879"/>
      </p:ext>
    </p:extLst>
  </p:cSld>
  <p:clrMapOvr>
    <a:masterClrMapping/>
  </p:clrMapOvr>
  <p:transition spd="med">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EB20DC-49BD-6C46-90BF-A0EF2ED431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4342583"/>
      </p:ext>
    </p:extLst>
  </p:cSld>
  <p:clrMapOvr>
    <a:masterClrMapping/>
  </p:clrMapOvr>
  <p:transition spd="med">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ltLang="x-none"/>
          </a:p>
        </p:txBody>
      </p:sp>
      <p:sp>
        <p:nvSpPr>
          <p:cNvPr id="5" name="Footer Placeholder 4"/>
          <p:cNvSpPr>
            <a:spLocks noGrp="1"/>
          </p:cNvSpPr>
          <p:nvPr>
            <p:ph type="ftr" sz="quarter" idx="11"/>
          </p:nvPr>
        </p:nvSpPr>
        <p:spPr/>
        <p:txBody>
          <a:bodyPr/>
          <a:lstStyle/>
          <a:p>
            <a:pPr>
              <a:defRPr/>
            </a:pPr>
            <a:endParaRPr lang="en-US" altLang="x-none"/>
          </a:p>
        </p:txBody>
      </p:sp>
      <p:sp>
        <p:nvSpPr>
          <p:cNvPr id="6" name="Slide Number Placeholder 5"/>
          <p:cNvSpPr>
            <a:spLocks noGrp="1"/>
          </p:cNvSpPr>
          <p:nvPr>
            <p:ph type="sldNum" sz="quarter" idx="12"/>
          </p:nvPr>
        </p:nvSpPr>
        <p:spPr/>
        <p:txBody>
          <a:bodyPr/>
          <a:lstStyle/>
          <a:p>
            <a:pPr>
              <a:defRPr/>
            </a:pPr>
            <a:fld id="{B8642722-B66D-2F4E-B674-67835DE2D656}" type="slidenum">
              <a:rPr lang="en-US" altLang="x-none" smtClean="0"/>
              <a:pPr>
                <a:defRPr/>
              </a:pPr>
              <a:t>‹#›</a:t>
            </a:fld>
            <a:endParaRPr lang="en-US" altLang="x-none"/>
          </a:p>
        </p:txBody>
      </p:sp>
    </p:spTree>
    <p:extLst>
      <p:ext uri="{BB962C8B-B14F-4D97-AF65-F5344CB8AC3E}">
        <p14:creationId xmlns:p14="http://schemas.microsoft.com/office/powerpoint/2010/main" val="16923999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x-none"/>
          </a:p>
        </p:txBody>
      </p:sp>
      <p:sp>
        <p:nvSpPr>
          <p:cNvPr id="5" name="Footer Placeholder 4"/>
          <p:cNvSpPr>
            <a:spLocks noGrp="1"/>
          </p:cNvSpPr>
          <p:nvPr>
            <p:ph type="ftr" sz="quarter" idx="11"/>
          </p:nvPr>
        </p:nvSpPr>
        <p:spPr/>
        <p:txBody>
          <a:bodyPr/>
          <a:lstStyle/>
          <a:p>
            <a:pPr>
              <a:defRPr/>
            </a:pPr>
            <a:endParaRPr lang="en-US" altLang="x-none"/>
          </a:p>
        </p:txBody>
      </p:sp>
      <p:sp>
        <p:nvSpPr>
          <p:cNvPr id="6" name="Slide Number Placeholder 5"/>
          <p:cNvSpPr>
            <a:spLocks noGrp="1"/>
          </p:cNvSpPr>
          <p:nvPr>
            <p:ph type="sldNum" sz="quarter" idx="12"/>
          </p:nvPr>
        </p:nvSpPr>
        <p:spPr/>
        <p:txBody>
          <a:bodyPr/>
          <a:lstStyle/>
          <a:p>
            <a:pPr>
              <a:defRPr/>
            </a:pPr>
            <a:fld id="{9B70FAFA-D33E-A44F-B905-2619A206CBE8}" type="slidenum">
              <a:rPr lang="en-US" altLang="x-none" smtClean="0"/>
              <a:pPr>
                <a:defRPr/>
              </a:pPr>
              <a:t>‹#›</a:t>
            </a:fld>
            <a:endParaRPr lang="en-US" altLang="x-none"/>
          </a:p>
        </p:txBody>
      </p:sp>
    </p:spTree>
    <p:extLst>
      <p:ext uri="{BB962C8B-B14F-4D97-AF65-F5344CB8AC3E}">
        <p14:creationId xmlns:p14="http://schemas.microsoft.com/office/powerpoint/2010/main" val="16210579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ltLang="x-none"/>
          </a:p>
        </p:txBody>
      </p:sp>
      <p:sp>
        <p:nvSpPr>
          <p:cNvPr id="5" name="Footer Placeholder 4"/>
          <p:cNvSpPr>
            <a:spLocks noGrp="1"/>
          </p:cNvSpPr>
          <p:nvPr>
            <p:ph type="ftr" sz="quarter" idx="11"/>
          </p:nvPr>
        </p:nvSpPr>
        <p:spPr/>
        <p:txBody>
          <a:bodyPr/>
          <a:lstStyle/>
          <a:p>
            <a:pPr>
              <a:defRPr/>
            </a:pPr>
            <a:endParaRPr lang="en-US" altLang="x-none"/>
          </a:p>
        </p:txBody>
      </p:sp>
      <p:sp>
        <p:nvSpPr>
          <p:cNvPr id="6" name="Slide Number Placeholder 5"/>
          <p:cNvSpPr>
            <a:spLocks noGrp="1"/>
          </p:cNvSpPr>
          <p:nvPr>
            <p:ph type="sldNum" sz="quarter" idx="12"/>
          </p:nvPr>
        </p:nvSpPr>
        <p:spPr/>
        <p:txBody>
          <a:bodyPr/>
          <a:lstStyle/>
          <a:p>
            <a:pPr>
              <a:defRPr/>
            </a:pPr>
            <a:fld id="{3D231D52-5927-6043-BDAD-F42ADA6A2ECD}" type="slidenum">
              <a:rPr lang="en-US" altLang="x-none" smtClean="0"/>
              <a:pPr>
                <a:defRPr/>
              </a:pPr>
              <a:t>‹#›</a:t>
            </a:fld>
            <a:endParaRPr lang="en-US" altLang="x-none"/>
          </a:p>
        </p:txBody>
      </p:sp>
    </p:spTree>
    <p:extLst>
      <p:ext uri="{BB962C8B-B14F-4D97-AF65-F5344CB8AC3E}">
        <p14:creationId xmlns:p14="http://schemas.microsoft.com/office/powerpoint/2010/main" val="31659620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ltLang="x-none"/>
          </a:p>
        </p:txBody>
      </p:sp>
      <p:sp>
        <p:nvSpPr>
          <p:cNvPr id="6" name="Footer Placeholder 5"/>
          <p:cNvSpPr>
            <a:spLocks noGrp="1"/>
          </p:cNvSpPr>
          <p:nvPr>
            <p:ph type="ftr" sz="quarter" idx="11"/>
          </p:nvPr>
        </p:nvSpPr>
        <p:spPr/>
        <p:txBody>
          <a:bodyPr/>
          <a:lstStyle/>
          <a:p>
            <a:pPr>
              <a:defRPr/>
            </a:pPr>
            <a:endParaRPr lang="en-US" altLang="x-none"/>
          </a:p>
        </p:txBody>
      </p:sp>
      <p:sp>
        <p:nvSpPr>
          <p:cNvPr id="7" name="Slide Number Placeholder 6"/>
          <p:cNvSpPr>
            <a:spLocks noGrp="1"/>
          </p:cNvSpPr>
          <p:nvPr>
            <p:ph type="sldNum" sz="quarter" idx="12"/>
          </p:nvPr>
        </p:nvSpPr>
        <p:spPr/>
        <p:txBody>
          <a:bodyPr/>
          <a:lstStyle/>
          <a:p>
            <a:pPr>
              <a:defRPr/>
            </a:pPr>
            <a:fld id="{888261E6-2FF4-B741-8512-A6A2375C8187}" type="slidenum">
              <a:rPr lang="en-US" altLang="x-none" smtClean="0"/>
              <a:pPr>
                <a:defRPr/>
              </a:pPr>
              <a:t>‹#›</a:t>
            </a:fld>
            <a:endParaRPr lang="en-US" altLang="x-none"/>
          </a:p>
        </p:txBody>
      </p:sp>
    </p:spTree>
    <p:extLst>
      <p:ext uri="{BB962C8B-B14F-4D97-AF65-F5344CB8AC3E}">
        <p14:creationId xmlns:p14="http://schemas.microsoft.com/office/powerpoint/2010/main" val="35917640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ltLang="x-none"/>
          </a:p>
        </p:txBody>
      </p:sp>
      <p:sp>
        <p:nvSpPr>
          <p:cNvPr id="8" name="Footer Placeholder 7"/>
          <p:cNvSpPr>
            <a:spLocks noGrp="1"/>
          </p:cNvSpPr>
          <p:nvPr>
            <p:ph type="ftr" sz="quarter" idx="11"/>
          </p:nvPr>
        </p:nvSpPr>
        <p:spPr/>
        <p:txBody>
          <a:bodyPr/>
          <a:lstStyle/>
          <a:p>
            <a:pPr>
              <a:defRPr/>
            </a:pPr>
            <a:endParaRPr lang="en-US" altLang="x-none"/>
          </a:p>
        </p:txBody>
      </p:sp>
      <p:sp>
        <p:nvSpPr>
          <p:cNvPr id="9" name="Slide Number Placeholder 8"/>
          <p:cNvSpPr>
            <a:spLocks noGrp="1"/>
          </p:cNvSpPr>
          <p:nvPr>
            <p:ph type="sldNum" sz="quarter" idx="12"/>
          </p:nvPr>
        </p:nvSpPr>
        <p:spPr/>
        <p:txBody>
          <a:bodyPr/>
          <a:lstStyle/>
          <a:p>
            <a:pPr>
              <a:defRPr/>
            </a:pPr>
            <a:fld id="{79F50355-D575-FC49-BDE0-0A5698574424}" type="slidenum">
              <a:rPr lang="en-US" altLang="x-none" smtClean="0"/>
              <a:pPr>
                <a:defRPr/>
              </a:pPr>
              <a:t>‹#›</a:t>
            </a:fld>
            <a:endParaRPr lang="en-US" altLang="x-none"/>
          </a:p>
        </p:txBody>
      </p:sp>
    </p:spTree>
    <p:extLst>
      <p:ext uri="{BB962C8B-B14F-4D97-AF65-F5344CB8AC3E}">
        <p14:creationId xmlns:p14="http://schemas.microsoft.com/office/powerpoint/2010/main" val="91160535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ltLang="x-none"/>
          </a:p>
        </p:txBody>
      </p:sp>
      <p:sp>
        <p:nvSpPr>
          <p:cNvPr id="4" name="Footer Placeholder 3"/>
          <p:cNvSpPr>
            <a:spLocks noGrp="1"/>
          </p:cNvSpPr>
          <p:nvPr>
            <p:ph type="ftr" sz="quarter" idx="11"/>
          </p:nvPr>
        </p:nvSpPr>
        <p:spPr/>
        <p:txBody>
          <a:bodyPr/>
          <a:lstStyle/>
          <a:p>
            <a:pPr>
              <a:defRPr/>
            </a:pPr>
            <a:endParaRPr lang="en-US" altLang="x-none"/>
          </a:p>
        </p:txBody>
      </p:sp>
      <p:sp>
        <p:nvSpPr>
          <p:cNvPr id="5" name="Slide Number Placeholder 4"/>
          <p:cNvSpPr>
            <a:spLocks noGrp="1"/>
          </p:cNvSpPr>
          <p:nvPr>
            <p:ph type="sldNum" sz="quarter" idx="12"/>
          </p:nvPr>
        </p:nvSpPr>
        <p:spPr/>
        <p:txBody>
          <a:bodyPr/>
          <a:lstStyle/>
          <a:p>
            <a:pPr>
              <a:defRPr/>
            </a:pPr>
            <a:fld id="{E836BCD0-B2FB-AE47-B579-342938F08288}" type="slidenum">
              <a:rPr lang="en-US" altLang="x-none" smtClean="0"/>
              <a:pPr>
                <a:defRPr/>
              </a:pPr>
              <a:t>‹#›</a:t>
            </a:fld>
            <a:endParaRPr lang="en-US" altLang="x-none"/>
          </a:p>
        </p:txBody>
      </p:sp>
    </p:spTree>
    <p:extLst>
      <p:ext uri="{BB962C8B-B14F-4D97-AF65-F5344CB8AC3E}">
        <p14:creationId xmlns:p14="http://schemas.microsoft.com/office/powerpoint/2010/main" val="31643729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x-none"/>
          </a:p>
        </p:txBody>
      </p:sp>
      <p:sp>
        <p:nvSpPr>
          <p:cNvPr id="3" name="Footer Placeholder 2"/>
          <p:cNvSpPr>
            <a:spLocks noGrp="1"/>
          </p:cNvSpPr>
          <p:nvPr>
            <p:ph type="ftr" sz="quarter" idx="11"/>
          </p:nvPr>
        </p:nvSpPr>
        <p:spPr/>
        <p:txBody>
          <a:bodyPr/>
          <a:lstStyle/>
          <a:p>
            <a:pPr>
              <a:defRPr/>
            </a:pPr>
            <a:endParaRPr lang="en-US" altLang="x-none"/>
          </a:p>
        </p:txBody>
      </p:sp>
      <p:sp>
        <p:nvSpPr>
          <p:cNvPr id="4" name="Slide Number Placeholder 3"/>
          <p:cNvSpPr>
            <a:spLocks noGrp="1"/>
          </p:cNvSpPr>
          <p:nvPr>
            <p:ph type="sldNum" sz="quarter" idx="12"/>
          </p:nvPr>
        </p:nvSpPr>
        <p:spPr/>
        <p:txBody>
          <a:bodyPr/>
          <a:lstStyle/>
          <a:p>
            <a:pPr>
              <a:defRPr/>
            </a:pPr>
            <a:fld id="{DEA5A906-1707-964A-A6B8-808A61FE2900}" type="slidenum">
              <a:rPr lang="en-US" altLang="x-none" smtClean="0"/>
              <a:pPr>
                <a:defRPr/>
              </a:pPr>
              <a:t>‹#›</a:t>
            </a:fld>
            <a:endParaRPr lang="en-US" altLang="x-none"/>
          </a:p>
        </p:txBody>
      </p:sp>
    </p:spTree>
    <p:extLst>
      <p:ext uri="{BB962C8B-B14F-4D97-AF65-F5344CB8AC3E}">
        <p14:creationId xmlns:p14="http://schemas.microsoft.com/office/powerpoint/2010/main" val="60910152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x-none"/>
          </a:p>
        </p:txBody>
      </p:sp>
      <p:sp>
        <p:nvSpPr>
          <p:cNvPr id="6" name="Footer Placeholder 5"/>
          <p:cNvSpPr>
            <a:spLocks noGrp="1"/>
          </p:cNvSpPr>
          <p:nvPr>
            <p:ph type="ftr" sz="quarter" idx="11"/>
          </p:nvPr>
        </p:nvSpPr>
        <p:spPr/>
        <p:txBody>
          <a:bodyPr/>
          <a:lstStyle/>
          <a:p>
            <a:pPr>
              <a:defRPr/>
            </a:pPr>
            <a:endParaRPr lang="en-US" altLang="x-none"/>
          </a:p>
        </p:txBody>
      </p:sp>
      <p:sp>
        <p:nvSpPr>
          <p:cNvPr id="7" name="Slide Number Placeholder 6"/>
          <p:cNvSpPr>
            <a:spLocks noGrp="1"/>
          </p:cNvSpPr>
          <p:nvPr>
            <p:ph type="sldNum" sz="quarter" idx="12"/>
          </p:nvPr>
        </p:nvSpPr>
        <p:spPr/>
        <p:txBody>
          <a:bodyPr/>
          <a:lstStyle/>
          <a:p>
            <a:pPr>
              <a:defRPr/>
            </a:pPr>
            <a:fld id="{B200BD94-A324-324B-880F-E55F7D3DA701}" type="slidenum">
              <a:rPr lang="en-US" altLang="x-none" smtClean="0"/>
              <a:pPr>
                <a:defRPr/>
              </a:pPr>
              <a:t>‹#›</a:t>
            </a:fld>
            <a:endParaRPr lang="en-US" altLang="x-none"/>
          </a:p>
        </p:txBody>
      </p:sp>
    </p:spTree>
    <p:extLst>
      <p:ext uri="{BB962C8B-B14F-4D97-AF65-F5344CB8AC3E}">
        <p14:creationId xmlns:p14="http://schemas.microsoft.com/office/powerpoint/2010/main" val="28727809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x-none"/>
          </a:p>
        </p:txBody>
      </p:sp>
      <p:sp>
        <p:nvSpPr>
          <p:cNvPr id="6" name="Footer Placeholder 5"/>
          <p:cNvSpPr>
            <a:spLocks noGrp="1"/>
          </p:cNvSpPr>
          <p:nvPr>
            <p:ph type="ftr" sz="quarter" idx="11"/>
          </p:nvPr>
        </p:nvSpPr>
        <p:spPr/>
        <p:txBody>
          <a:bodyPr/>
          <a:lstStyle/>
          <a:p>
            <a:pPr>
              <a:defRPr/>
            </a:pPr>
            <a:endParaRPr lang="en-US" altLang="x-none"/>
          </a:p>
        </p:txBody>
      </p:sp>
      <p:sp>
        <p:nvSpPr>
          <p:cNvPr id="7" name="Slide Number Placeholder 6"/>
          <p:cNvSpPr>
            <a:spLocks noGrp="1"/>
          </p:cNvSpPr>
          <p:nvPr>
            <p:ph type="sldNum" sz="quarter" idx="12"/>
          </p:nvPr>
        </p:nvSpPr>
        <p:spPr/>
        <p:txBody>
          <a:bodyPr/>
          <a:lstStyle/>
          <a:p>
            <a:pPr>
              <a:defRPr/>
            </a:pPr>
            <a:fld id="{6D3E15AD-A506-8E40-8D4B-427C475C76A2}" type="slidenum">
              <a:rPr lang="en-US" altLang="x-none" smtClean="0"/>
              <a:pPr>
                <a:defRPr/>
              </a:pPr>
              <a:t>‹#›</a:t>
            </a:fld>
            <a:endParaRPr lang="en-US" altLang="x-none"/>
          </a:p>
        </p:txBody>
      </p:sp>
    </p:spTree>
    <p:extLst>
      <p:ext uri="{BB962C8B-B14F-4D97-AF65-F5344CB8AC3E}">
        <p14:creationId xmlns:p14="http://schemas.microsoft.com/office/powerpoint/2010/main" val="16579177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x-none"/>
          </a:p>
        </p:txBody>
      </p:sp>
      <p:sp>
        <p:nvSpPr>
          <p:cNvPr id="5" name="Footer Placeholder 4"/>
          <p:cNvSpPr>
            <a:spLocks noGrp="1"/>
          </p:cNvSpPr>
          <p:nvPr>
            <p:ph type="ftr" sz="quarter" idx="11"/>
          </p:nvPr>
        </p:nvSpPr>
        <p:spPr/>
        <p:txBody>
          <a:bodyPr/>
          <a:lstStyle/>
          <a:p>
            <a:pPr>
              <a:defRPr/>
            </a:pPr>
            <a:endParaRPr lang="en-US" altLang="x-none"/>
          </a:p>
        </p:txBody>
      </p:sp>
      <p:sp>
        <p:nvSpPr>
          <p:cNvPr id="6" name="Slide Number Placeholder 5"/>
          <p:cNvSpPr>
            <a:spLocks noGrp="1"/>
          </p:cNvSpPr>
          <p:nvPr>
            <p:ph type="sldNum" sz="quarter" idx="12"/>
          </p:nvPr>
        </p:nvSpPr>
        <p:spPr/>
        <p:txBody>
          <a:bodyPr/>
          <a:lstStyle/>
          <a:p>
            <a:pPr>
              <a:defRPr/>
            </a:pPr>
            <a:fld id="{EB55C2C2-8259-FF42-B959-73C1222A479A}" type="slidenum">
              <a:rPr lang="en-US" altLang="x-none" smtClean="0"/>
              <a:pPr>
                <a:defRPr/>
              </a:pPr>
              <a:t>‹#›</a:t>
            </a:fld>
            <a:endParaRPr lang="en-US" altLang="x-none"/>
          </a:p>
        </p:txBody>
      </p:sp>
    </p:spTree>
    <p:extLst>
      <p:ext uri="{BB962C8B-B14F-4D97-AF65-F5344CB8AC3E}">
        <p14:creationId xmlns:p14="http://schemas.microsoft.com/office/powerpoint/2010/main" val="29853954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x-none"/>
          </a:p>
        </p:txBody>
      </p:sp>
      <p:sp>
        <p:nvSpPr>
          <p:cNvPr id="5" name="Footer Placeholder 4"/>
          <p:cNvSpPr>
            <a:spLocks noGrp="1"/>
          </p:cNvSpPr>
          <p:nvPr>
            <p:ph type="ftr" sz="quarter" idx="11"/>
          </p:nvPr>
        </p:nvSpPr>
        <p:spPr/>
        <p:txBody>
          <a:bodyPr/>
          <a:lstStyle/>
          <a:p>
            <a:pPr>
              <a:defRPr/>
            </a:pPr>
            <a:endParaRPr lang="en-US" altLang="x-none"/>
          </a:p>
        </p:txBody>
      </p:sp>
      <p:sp>
        <p:nvSpPr>
          <p:cNvPr id="6" name="Slide Number Placeholder 5"/>
          <p:cNvSpPr>
            <a:spLocks noGrp="1"/>
          </p:cNvSpPr>
          <p:nvPr>
            <p:ph type="sldNum" sz="quarter" idx="12"/>
          </p:nvPr>
        </p:nvSpPr>
        <p:spPr/>
        <p:txBody>
          <a:bodyPr/>
          <a:lstStyle/>
          <a:p>
            <a:pPr>
              <a:defRPr/>
            </a:pPr>
            <a:fld id="{CB197284-891B-BE48-BF90-FC7824612776}" type="slidenum">
              <a:rPr lang="en-US" altLang="x-none" smtClean="0"/>
              <a:pPr>
                <a:defRPr/>
              </a:pPr>
              <a:t>‹#›</a:t>
            </a:fld>
            <a:endParaRPr lang="en-US" altLang="x-none"/>
          </a:p>
        </p:txBody>
      </p:sp>
    </p:spTree>
    <p:extLst>
      <p:ext uri="{BB962C8B-B14F-4D97-AF65-F5344CB8AC3E}">
        <p14:creationId xmlns:p14="http://schemas.microsoft.com/office/powerpoint/2010/main" val="155265503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83F7F-2BF2-A249-93D8-5726731868B2}"/>
              </a:ext>
            </a:extLst>
          </p:cNvPr>
          <p:cNvSpPr>
            <a:spLocks noGrp="1"/>
          </p:cNvSpPr>
          <p:nvPr>
            <p:ph type="ctrTitle"/>
          </p:nvPr>
        </p:nvSpPr>
        <p:spPr>
          <a:xfrm>
            <a:off x="1143000" y="1122908"/>
            <a:ext cx="6858000" cy="2387576"/>
          </a:xfrm>
        </p:spPr>
        <p:txBody>
          <a:bodyPr anchor="b"/>
          <a:lstStyle>
            <a:lvl1pPr algn="ctr">
              <a:defRPr sz="4219"/>
            </a:lvl1pPr>
          </a:lstStyle>
          <a:p>
            <a:r>
              <a:rPr lang="en-US"/>
              <a:t>Click to edit Master title style</a:t>
            </a:r>
          </a:p>
        </p:txBody>
      </p:sp>
      <p:sp>
        <p:nvSpPr>
          <p:cNvPr id="3" name="Subtitle 2">
            <a:extLst>
              <a:ext uri="{FF2B5EF4-FFF2-40B4-BE49-F238E27FC236}">
                <a16:creationId xmlns:a16="http://schemas.microsoft.com/office/drawing/2014/main" id="{2476C2A5-9857-6141-B608-70ED470B4C3A}"/>
              </a:ext>
            </a:extLst>
          </p:cNvPr>
          <p:cNvSpPr>
            <a:spLocks noGrp="1"/>
          </p:cNvSpPr>
          <p:nvPr>
            <p:ph type="subTitle" idx="1"/>
          </p:nvPr>
        </p:nvSpPr>
        <p:spPr>
          <a:xfrm>
            <a:off x="1143000" y="3602013"/>
            <a:ext cx="6858000" cy="1655340"/>
          </a:xfrm>
        </p:spPr>
        <p:txBody>
          <a:bodyPr/>
          <a:lstStyle>
            <a:lvl1pPr marL="0" indent="0" algn="ctr">
              <a:buNone/>
              <a:defRPr sz="1687"/>
            </a:lvl1pPr>
            <a:lvl2pPr marL="321457" indent="0" algn="ctr">
              <a:buNone/>
              <a:defRPr sz="1406"/>
            </a:lvl2pPr>
            <a:lvl3pPr marL="642915" indent="0" algn="ctr">
              <a:buNone/>
              <a:defRPr sz="1266"/>
            </a:lvl3pPr>
            <a:lvl4pPr marL="964372" indent="0" algn="ctr">
              <a:buNone/>
              <a:defRPr sz="1125"/>
            </a:lvl4pPr>
            <a:lvl5pPr marL="1285829" indent="0" algn="ctr">
              <a:buNone/>
              <a:defRPr sz="1125"/>
            </a:lvl5pPr>
            <a:lvl6pPr marL="1607287" indent="0" algn="ctr">
              <a:buNone/>
              <a:defRPr sz="1125"/>
            </a:lvl6pPr>
            <a:lvl7pPr marL="1928744" indent="0" algn="ctr">
              <a:buNone/>
              <a:defRPr sz="1125"/>
            </a:lvl7pPr>
            <a:lvl8pPr marL="2250201" indent="0" algn="ctr">
              <a:buNone/>
              <a:defRPr sz="1125"/>
            </a:lvl8pPr>
            <a:lvl9pPr marL="2571659" indent="0" algn="ctr">
              <a:buNone/>
              <a:defRPr sz="1125"/>
            </a:lvl9pPr>
          </a:lstStyle>
          <a:p>
            <a:r>
              <a:rPr lang="en-US"/>
              <a:t>Click to edit Master subtitle style</a:t>
            </a:r>
          </a:p>
        </p:txBody>
      </p:sp>
      <p:sp>
        <p:nvSpPr>
          <p:cNvPr id="4" name="Date Placeholder 3">
            <a:extLst>
              <a:ext uri="{FF2B5EF4-FFF2-40B4-BE49-F238E27FC236}">
                <a16:creationId xmlns:a16="http://schemas.microsoft.com/office/drawing/2014/main" id="{A02AB3B3-A178-BA4C-B181-2021E3DDBCFF}"/>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E360EC3B-F774-8E46-9762-214A85584C7E}"/>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929FC1C-837C-3245-A852-EEEBE59691E4}"/>
              </a:ext>
            </a:extLst>
          </p:cNvPr>
          <p:cNvSpPr>
            <a:spLocks noGrp="1"/>
          </p:cNvSpPr>
          <p:nvPr>
            <p:ph type="sldNum" sz="quarter" idx="12"/>
          </p:nvPr>
        </p:nvSpPr>
        <p:spPr/>
        <p:txBody>
          <a:bodyPr/>
          <a:lstStyle>
            <a:lvl1pPr>
              <a:defRPr/>
            </a:lvl1pPr>
          </a:lstStyle>
          <a:p>
            <a:fld id="{BB731F4D-B24B-514B-A7E3-CC3FE0315595}" type="slidenum">
              <a:rPr lang="en-US" altLang="en-US"/>
              <a:pPr/>
              <a:t>‹#›</a:t>
            </a:fld>
            <a:endParaRPr lang="en-US" altLang="en-US"/>
          </a:p>
        </p:txBody>
      </p:sp>
    </p:spTree>
    <p:extLst>
      <p:ext uri="{BB962C8B-B14F-4D97-AF65-F5344CB8AC3E}">
        <p14:creationId xmlns:p14="http://schemas.microsoft.com/office/powerpoint/2010/main" val="420344563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A023F-A065-0B47-A86C-B95BEC4D4A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927FAA-9CE5-A941-9420-F1E0DE67E3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89F30C-CE27-8E4F-9929-F7D7C08D83CF}"/>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4B3665AE-7A70-0F42-A7D3-A3013AF7F569}"/>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55DC2DB-BC0B-F743-AA49-B784C0AB783D}"/>
              </a:ext>
            </a:extLst>
          </p:cNvPr>
          <p:cNvSpPr>
            <a:spLocks noGrp="1"/>
          </p:cNvSpPr>
          <p:nvPr>
            <p:ph type="sldNum" sz="quarter" idx="12"/>
          </p:nvPr>
        </p:nvSpPr>
        <p:spPr/>
        <p:txBody>
          <a:bodyPr/>
          <a:lstStyle>
            <a:lvl1pPr>
              <a:defRPr/>
            </a:lvl1pPr>
          </a:lstStyle>
          <a:p>
            <a:fld id="{EDC07E6D-F438-5F4E-B711-8EB8700551AF}" type="slidenum">
              <a:rPr lang="en-US" altLang="en-US"/>
              <a:pPr/>
              <a:t>‹#›</a:t>
            </a:fld>
            <a:endParaRPr lang="en-US" altLang="en-US"/>
          </a:p>
        </p:txBody>
      </p:sp>
    </p:spTree>
    <p:extLst>
      <p:ext uri="{BB962C8B-B14F-4D97-AF65-F5344CB8AC3E}">
        <p14:creationId xmlns:p14="http://schemas.microsoft.com/office/powerpoint/2010/main" val="386437007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A0804-E436-B845-9F4C-1C579E142A80}"/>
              </a:ext>
            </a:extLst>
          </p:cNvPr>
          <p:cNvSpPr>
            <a:spLocks noGrp="1"/>
          </p:cNvSpPr>
          <p:nvPr>
            <p:ph type="title"/>
          </p:nvPr>
        </p:nvSpPr>
        <p:spPr>
          <a:xfrm>
            <a:off x="623963" y="1710036"/>
            <a:ext cx="7887146" cy="2851919"/>
          </a:xfrm>
        </p:spPr>
        <p:txBody>
          <a:bodyPr anchor="b"/>
          <a:lstStyle>
            <a:lvl1pPr>
              <a:defRPr sz="4219"/>
            </a:lvl1pPr>
          </a:lstStyle>
          <a:p>
            <a:r>
              <a:rPr lang="en-US"/>
              <a:t>Click to edit Master title style</a:t>
            </a:r>
          </a:p>
        </p:txBody>
      </p:sp>
      <p:sp>
        <p:nvSpPr>
          <p:cNvPr id="3" name="Text Placeholder 2">
            <a:extLst>
              <a:ext uri="{FF2B5EF4-FFF2-40B4-BE49-F238E27FC236}">
                <a16:creationId xmlns:a16="http://schemas.microsoft.com/office/drawing/2014/main" id="{912134AA-4403-3749-96AF-E6EDD11839C1}"/>
              </a:ext>
            </a:extLst>
          </p:cNvPr>
          <p:cNvSpPr>
            <a:spLocks noGrp="1"/>
          </p:cNvSpPr>
          <p:nvPr>
            <p:ph type="body" idx="1"/>
          </p:nvPr>
        </p:nvSpPr>
        <p:spPr>
          <a:xfrm>
            <a:off x="623963" y="4589859"/>
            <a:ext cx="7887146" cy="1500188"/>
          </a:xfrm>
        </p:spPr>
        <p:txBody>
          <a:bodyPr/>
          <a:lstStyle>
            <a:lvl1pPr marL="0" indent="0">
              <a:buNone/>
              <a:defRPr sz="1687"/>
            </a:lvl1pPr>
            <a:lvl2pPr marL="321457" indent="0">
              <a:buNone/>
              <a:defRPr sz="1406"/>
            </a:lvl2pPr>
            <a:lvl3pPr marL="642915" indent="0">
              <a:buNone/>
              <a:defRPr sz="1266"/>
            </a:lvl3pPr>
            <a:lvl4pPr marL="964372" indent="0">
              <a:buNone/>
              <a:defRPr sz="1125"/>
            </a:lvl4pPr>
            <a:lvl5pPr marL="1285829" indent="0">
              <a:buNone/>
              <a:defRPr sz="1125"/>
            </a:lvl5pPr>
            <a:lvl6pPr marL="1607287" indent="0">
              <a:buNone/>
              <a:defRPr sz="1125"/>
            </a:lvl6pPr>
            <a:lvl7pPr marL="1928744" indent="0">
              <a:buNone/>
              <a:defRPr sz="1125"/>
            </a:lvl7pPr>
            <a:lvl8pPr marL="2250201" indent="0">
              <a:buNone/>
              <a:defRPr sz="1125"/>
            </a:lvl8pPr>
            <a:lvl9pPr marL="2571659" indent="0">
              <a:buNone/>
              <a:defRPr sz="1125"/>
            </a:lvl9pPr>
          </a:lstStyle>
          <a:p>
            <a:pPr lvl="0"/>
            <a:r>
              <a:rPr lang="en-US"/>
              <a:t>Click to edit Master text styles</a:t>
            </a:r>
          </a:p>
        </p:txBody>
      </p:sp>
      <p:sp>
        <p:nvSpPr>
          <p:cNvPr id="4" name="Date Placeholder 3">
            <a:extLst>
              <a:ext uri="{FF2B5EF4-FFF2-40B4-BE49-F238E27FC236}">
                <a16:creationId xmlns:a16="http://schemas.microsoft.com/office/drawing/2014/main" id="{A856DCFA-B74A-964D-B3FE-40E3DE8766CD}"/>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CCB7FD9-F9C1-2741-B591-D661D0EBDBA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0DE517EE-02E0-7E43-B5C8-E758415D8BBF}"/>
              </a:ext>
            </a:extLst>
          </p:cNvPr>
          <p:cNvSpPr>
            <a:spLocks noGrp="1"/>
          </p:cNvSpPr>
          <p:nvPr>
            <p:ph type="sldNum" sz="quarter" idx="12"/>
          </p:nvPr>
        </p:nvSpPr>
        <p:spPr/>
        <p:txBody>
          <a:bodyPr/>
          <a:lstStyle>
            <a:lvl1pPr>
              <a:defRPr/>
            </a:lvl1pPr>
          </a:lstStyle>
          <a:p>
            <a:fld id="{53AD9AB1-54A5-0C4F-98BB-986A1577FA47}" type="slidenum">
              <a:rPr lang="en-US" altLang="en-US"/>
              <a:pPr/>
              <a:t>‹#›</a:t>
            </a:fld>
            <a:endParaRPr lang="en-US" altLang="en-US"/>
          </a:p>
        </p:txBody>
      </p:sp>
    </p:spTree>
    <p:extLst>
      <p:ext uri="{BB962C8B-B14F-4D97-AF65-F5344CB8AC3E}">
        <p14:creationId xmlns:p14="http://schemas.microsoft.com/office/powerpoint/2010/main" val="423814742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578D7-2B9E-5741-9DFB-5F6AA8CEC8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B2BF0D-1965-7844-ABB6-9B163F39ED08}"/>
              </a:ext>
            </a:extLst>
          </p:cNvPr>
          <p:cNvSpPr>
            <a:spLocks noGrp="1"/>
          </p:cNvSpPr>
          <p:nvPr>
            <p:ph sz="half" idx="1"/>
          </p:nvPr>
        </p:nvSpPr>
        <p:spPr>
          <a:xfrm>
            <a:off x="321469" y="1125141"/>
            <a:ext cx="2839641" cy="31823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6B1CC4F-A67B-1A4F-9A99-F2261F09FEC2}"/>
              </a:ext>
            </a:extLst>
          </p:cNvPr>
          <p:cNvSpPr>
            <a:spLocks noGrp="1"/>
          </p:cNvSpPr>
          <p:nvPr>
            <p:ph sz="half" idx="2"/>
          </p:nvPr>
        </p:nvSpPr>
        <p:spPr>
          <a:xfrm>
            <a:off x="3268265" y="1125141"/>
            <a:ext cx="2839641" cy="31823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E425860-A1EB-F943-98E5-BFC2CD028B43}"/>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8007672A-B5C6-7342-A5AE-9E9FE28E6DF5}"/>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82BEAE23-2AB7-CB4F-B082-3CBB661D4ADF}"/>
              </a:ext>
            </a:extLst>
          </p:cNvPr>
          <p:cNvSpPr>
            <a:spLocks noGrp="1"/>
          </p:cNvSpPr>
          <p:nvPr>
            <p:ph type="sldNum" sz="quarter" idx="12"/>
          </p:nvPr>
        </p:nvSpPr>
        <p:spPr/>
        <p:txBody>
          <a:bodyPr/>
          <a:lstStyle>
            <a:lvl1pPr>
              <a:defRPr/>
            </a:lvl1pPr>
          </a:lstStyle>
          <a:p>
            <a:fld id="{BD2B984F-A5C8-8245-9334-73E86EDF4ACE}" type="slidenum">
              <a:rPr lang="en-US" altLang="en-US"/>
              <a:pPr/>
              <a:t>‹#›</a:t>
            </a:fld>
            <a:endParaRPr lang="en-US" altLang="en-US"/>
          </a:p>
        </p:txBody>
      </p:sp>
    </p:spTree>
    <p:extLst>
      <p:ext uri="{BB962C8B-B14F-4D97-AF65-F5344CB8AC3E}">
        <p14:creationId xmlns:p14="http://schemas.microsoft.com/office/powerpoint/2010/main" val="110594444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2CDFD-BBA8-1240-8153-823612F11F10}"/>
              </a:ext>
            </a:extLst>
          </p:cNvPr>
          <p:cNvSpPr>
            <a:spLocks noGrp="1"/>
          </p:cNvSpPr>
          <p:nvPr>
            <p:ph type="title"/>
          </p:nvPr>
        </p:nvSpPr>
        <p:spPr>
          <a:xfrm>
            <a:off x="629544" y="365001"/>
            <a:ext cx="7887146" cy="1326059"/>
          </a:xfrm>
        </p:spPr>
        <p:txBody>
          <a:bodyPr/>
          <a:lstStyle/>
          <a:p>
            <a:r>
              <a:rPr lang="en-US"/>
              <a:t>Click to edit Master title style</a:t>
            </a:r>
          </a:p>
        </p:txBody>
      </p:sp>
      <p:sp>
        <p:nvSpPr>
          <p:cNvPr id="3" name="Text Placeholder 2">
            <a:extLst>
              <a:ext uri="{FF2B5EF4-FFF2-40B4-BE49-F238E27FC236}">
                <a16:creationId xmlns:a16="http://schemas.microsoft.com/office/drawing/2014/main" id="{93F2938C-2138-E24D-8C8A-054F810F3139}"/>
              </a:ext>
            </a:extLst>
          </p:cNvPr>
          <p:cNvSpPr>
            <a:spLocks noGrp="1"/>
          </p:cNvSpPr>
          <p:nvPr>
            <p:ph type="body" idx="1"/>
          </p:nvPr>
        </p:nvSpPr>
        <p:spPr>
          <a:xfrm>
            <a:off x="629543" y="1681014"/>
            <a:ext cx="3868787" cy="823764"/>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a:t>Click to edit Master text styles</a:t>
            </a:r>
          </a:p>
        </p:txBody>
      </p:sp>
      <p:sp>
        <p:nvSpPr>
          <p:cNvPr id="4" name="Content Placeholder 3">
            <a:extLst>
              <a:ext uri="{FF2B5EF4-FFF2-40B4-BE49-F238E27FC236}">
                <a16:creationId xmlns:a16="http://schemas.microsoft.com/office/drawing/2014/main" id="{BA4140D5-7882-DC4A-B8DF-F2FF8E7E2B13}"/>
              </a:ext>
            </a:extLst>
          </p:cNvPr>
          <p:cNvSpPr>
            <a:spLocks noGrp="1"/>
          </p:cNvSpPr>
          <p:nvPr>
            <p:ph sz="half" idx="2"/>
          </p:nvPr>
        </p:nvSpPr>
        <p:spPr>
          <a:xfrm>
            <a:off x="629543" y="2504777"/>
            <a:ext cx="3868787" cy="36846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F491DE-ADE1-1946-AD84-8CFB5B65CAC3}"/>
              </a:ext>
            </a:extLst>
          </p:cNvPr>
          <p:cNvSpPr>
            <a:spLocks noGrp="1"/>
          </p:cNvSpPr>
          <p:nvPr>
            <p:ph type="body" sz="quarter" idx="3"/>
          </p:nvPr>
        </p:nvSpPr>
        <p:spPr>
          <a:xfrm>
            <a:off x="4628927" y="1681014"/>
            <a:ext cx="3887762" cy="823764"/>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a:t>Click to edit Master text styles</a:t>
            </a:r>
          </a:p>
        </p:txBody>
      </p:sp>
      <p:sp>
        <p:nvSpPr>
          <p:cNvPr id="6" name="Content Placeholder 5">
            <a:extLst>
              <a:ext uri="{FF2B5EF4-FFF2-40B4-BE49-F238E27FC236}">
                <a16:creationId xmlns:a16="http://schemas.microsoft.com/office/drawing/2014/main" id="{9BA063EB-796A-CA48-B419-791DBDB6EA70}"/>
              </a:ext>
            </a:extLst>
          </p:cNvPr>
          <p:cNvSpPr>
            <a:spLocks noGrp="1"/>
          </p:cNvSpPr>
          <p:nvPr>
            <p:ph sz="quarter" idx="4"/>
          </p:nvPr>
        </p:nvSpPr>
        <p:spPr>
          <a:xfrm>
            <a:off x="4628927" y="2504777"/>
            <a:ext cx="3887762" cy="36846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312DF94-6BFF-E04F-851C-FBE7575640B0}"/>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6A4EAAAC-86B8-AD4C-829F-244D94FAD23F}"/>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52DDEE36-E5AD-4B43-B1A1-EFF19FA40180}"/>
              </a:ext>
            </a:extLst>
          </p:cNvPr>
          <p:cNvSpPr>
            <a:spLocks noGrp="1"/>
          </p:cNvSpPr>
          <p:nvPr>
            <p:ph type="sldNum" sz="quarter" idx="12"/>
          </p:nvPr>
        </p:nvSpPr>
        <p:spPr/>
        <p:txBody>
          <a:bodyPr/>
          <a:lstStyle>
            <a:lvl1pPr>
              <a:defRPr/>
            </a:lvl1pPr>
          </a:lstStyle>
          <a:p>
            <a:fld id="{448B03E6-EAAE-E843-A6F0-314ED5BFC9EE}" type="slidenum">
              <a:rPr lang="en-US" altLang="en-US"/>
              <a:pPr/>
              <a:t>‹#›</a:t>
            </a:fld>
            <a:endParaRPr lang="en-US" altLang="en-US"/>
          </a:p>
        </p:txBody>
      </p:sp>
    </p:spTree>
    <p:extLst>
      <p:ext uri="{BB962C8B-B14F-4D97-AF65-F5344CB8AC3E}">
        <p14:creationId xmlns:p14="http://schemas.microsoft.com/office/powerpoint/2010/main" val="6112849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C962E-8273-9C41-9081-B9FA46BB700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4F20185-675A-EC46-94FC-9D5C2450E109}"/>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68A50187-2AEC-6C4E-BC6B-8B06071343E1}"/>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8FC9E207-9B9D-7A42-880D-278DC880CB8D}"/>
              </a:ext>
            </a:extLst>
          </p:cNvPr>
          <p:cNvSpPr>
            <a:spLocks noGrp="1"/>
          </p:cNvSpPr>
          <p:nvPr>
            <p:ph type="sldNum" sz="quarter" idx="12"/>
          </p:nvPr>
        </p:nvSpPr>
        <p:spPr/>
        <p:txBody>
          <a:bodyPr/>
          <a:lstStyle>
            <a:lvl1pPr>
              <a:defRPr/>
            </a:lvl1pPr>
          </a:lstStyle>
          <a:p>
            <a:fld id="{72335F7F-401F-1443-B40D-E06B671335B8}" type="slidenum">
              <a:rPr lang="en-US" altLang="en-US"/>
              <a:pPr/>
              <a:t>‹#›</a:t>
            </a:fld>
            <a:endParaRPr lang="en-US" altLang="en-US"/>
          </a:p>
        </p:txBody>
      </p:sp>
    </p:spTree>
    <p:extLst>
      <p:ext uri="{BB962C8B-B14F-4D97-AF65-F5344CB8AC3E}">
        <p14:creationId xmlns:p14="http://schemas.microsoft.com/office/powerpoint/2010/main" val="328851617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4B90E2-4A42-D64D-92E6-F318D991181C}"/>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AA30968B-BD43-A645-BB89-D66706E4CF78}"/>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AA03B5AC-FCAD-1642-AEFA-53E8A9400A9D}"/>
              </a:ext>
            </a:extLst>
          </p:cNvPr>
          <p:cNvSpPr>
            <a:spLocks noGrp="1"/>
          </p:cNvSpPr>
          <p:nvPr>
            <p:ph type="sldNum" sz="quarter" idx="12"/>
          </p:nvPr>
        </p:nvSpPr>
        <p:spPr/>
        <p:txBody>
          <a:bodyPr/>
          <a:lstStyle>
            <a:lvl1pPr>
              <a:defRPr/>
            </a:lvl1pPr>
          </a:lstStyle>
          <a:p>
            <a:fld id="{76263FEB-7126-2C46-8580-9A5C9B8071B5}" type="slidenum">
              <a:rPr lang="en-US" altLang="en-US"/>
              <a:pPr/>
              <a:t>‹#›</a:t>
            </a:fld>
            <a:endParaRPr lang="en-US" altLang="en-US"/>
          </a:p>
        </p:txBody>
      </p:sp>
    </p:spTree>
    <p:extLst>
      <p:ext uri="{BB962C8B-B14F-4D97-AF65-F5344CB8AC3E}">
        <p14:creationId xmlns:p14="http://schemas.microsoft.com/office/powerpoint/2010/main" val="203748738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91451-2FBC-FE4F-AC0A-9217F4A69F1B}"/>
              </a:ext>
            </a:extLst>
          </p:cNvPr>
          <p:cNvSpPr>
            <a:spLocks noGrp="1"/>
          </p:cNvSpPr>
          <p:nvPr>
            <p:ph type="title"/>
          </p:nvPr>
        </p:nvSpPr>
        <p:spPr>
          <a:xfrm>
            <a:off x="629543" y="457646"/>
            <a:ext cx="2949029" cy="1599531"/>
          </a:xfrm>
        </p:spPr>
        <p:txBody>
          <a:bodyPr anchor="b"/>
          <a:lstStyle>
            <a:lvl1pPr>
              <a:defRPr sz="2250"/>
            </a:lvl1pPr>
          </a:lstStyle>
          <a:p>
            <a:r>
              <a:rPr lang="en-US"/>
              <a:t>Click to edit Master title style</a:t>
            </a:r>
          </a:p>
        </p:txBody>
      </p:sp>
      <p:sp>
        <p:nvSpPr>
          <p:cNvPr id="3" name="Content Placeholder 2">
            <a:extLst>
              <a:ext uri="{FF2B5EF4-FFF2-40B4-BE49-F238E27FC236}">
                <a16:creationId xmlns:a16="http://schemas.microsoft.com/office/drawing/2014/main" id="{0A0F7016-01AA-9E4D-BA0A-0CF49BA0AA45}"/>
              </a:ext>
            </a:extLst>
          </p:cNvPr>
          <p:cNvSpPr>
            <a:spLocks noGrp="1"/>
          </p:cNvSpPr>
          <p:nvPr>
            <p:ph idx="1"/>
          </p:nvPr>
        </p:nvSpPr>
        <p:spPr>
          <a:xfrm>
            <a:off x="3887763" y="987847"/>
            <a:ext cx="4628926" cy="4873377"/>
          </a:xfrm>
        </p:spPr>
        <p:txBody>
          <a:bodyPr/>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95E97D-67B4-1845-9DF0-27D68D43E3C7}"/>
              </a:ext>
            </a:extLst>
          </p:cNvPr>
          <p:cNvSpPr>
            <a:spLocks noGrp="1"/>
          </p:cNvSpPr>
          <p:nvPr>
            <p:ph type="body" sz="half" idx="2"/>
          </p:nvPr>
        </p:nvSpPr>
        <p:spPr>
          <a:xfrm>
            <a:off x="629543" y="2057177"/>
            <a:ext cx="2949029" cy="3811860"/>
          </a:xfr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US"/>
              <a:t>Click to edit Master text styles</a:t>
            </a:r>
          </a:p>
        </p:txBody>
      </p:sp>
      <p:sp>
        <p:nvSpPr>
          <p:cNvPr id="5" name="Date Placeholder 4">
            <a:extLst>
              <a:ext uri="{FF2B5EF4-FFF2-40B4-BE49-F238E27FC236}">
                <a16:creationId xmlns:a16="http://schemas.microsoft.com/office/drawing/2014/main" id="{2F863322-CA0D-4848-8D85-B068E4832231}"/>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6F387743-049B-194A-AC15-FB9C52305C47}"/>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C22F3849-B9F7-7248-816E-E731EAE90D62}"/>
              </a:ext>
            </a:extLst>
          </p:cNvPr>
          <p:cNvSpPr>
            <a:spLocks noGrp="1"/>
          </p:cNvSpPr>
          <p:nvPr>
            <p:ph type="sldNum" sz="quarter" idx="12"/>
          </p:nvPr>
        </p:nvSpPr>
        <p:spPr/>
        <p:txBody>
          <a:bodyPr/>
          <a:lstStyle>
            <a:lvl1pPr>
              <a:defRPr/>
            </a:lvl1pPr>
          </a:lstStyle>
          <a:p>
            <a:fld id="{6FE1D772-D6D4-C847-92F3-8A87AF7DB1B9}" type="slidenum">
              <a:rPr lang="en-US" altLang="en-US"/>
              <a:pPr/>
              <a:t>‹#›</a:t>
            </a:fld>
            <a:endParaRPr lang="en-US" altLang="en-US"/>
          </a:p>
        </p:txBody>
      </p:sp>
    </p:spTree>
    <p:extLst>
      <p:ext uri="{BB962C8B-B14F-4D97-AF65-F5344CB8AC3E}">
        <p14:creationId xmlns:p14="http://schemas.microsoft.com/office/powerpoint/2010/main" val="204483671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8A144-FE5A-7649-8BEC-C41CBB207E04}"/>
              </a:ext>
            </a:extLst>
          </p:cNvPr>
          <p:cNvSpPr>
            <a:spLocks noGrp="1"/>
          </p:cNvSpPr>
          <p:nvPr>
            <p:ph type="title"/>
          </p:nvPr>
        </p:nvSpPr>
        <p:spPr>
          <a:xfrm>
            <a:off x="629543" y="457646"/>
            <a:ext cx="2949029" cy="1599531"/>
          </a:xfrm>
        </p:spPr>
        <p:txBody>
          <a:bodyPr anchor="b"/>
          <a:lstStyle>
            <a:lvl1pPr>
              <a:defRPr sz="2250"/>
            </a:lvl1pPr>
          </a:lstStyle>
          <a:p>
            <a:r>
              <a:rPr lang="en-US"/>
              <a:t>Click to edit Master title style</a:t>
            </a:r>
          </a:p>
        </p:txBody>
      </p:sp>
      <p:sp>
        <p:nvSpPr>
          <p:cNvPr id="3" name="Picture Placeholder 2">
            <a:extLst>
              <a:ext uri="{FF2B5EF4-FFF2-40B4-BE49-F238E27FC236}">
                <a16:creationId xmlns:a16="http://schemas.microsoft.com/office/drawing/2014/main" id="{EE4C3BC8-2A84-C040-B83F-E1F99E58BC5A}"/>
              </a:ext>
            </a:extLst>
          </p:cNvPr>
          <p:cNvSpPr>
            <a:spLocks noGrp="1"/>
          </p:cNvSpPr>
          <p:nvPr>
            <p:ph type="pic" idx="1"/>
          </p:nvPr>
        </p:nvSpPr>
        <p:spPr>
          <a:xfrm>
            <a:off x="3887763" y="987847"/>
            <a:ext cx="4628926" cy="4873377"/>
          </a:xfrm>
        </p:spPr>
        <p:txBody>
          <a:bodyPr/>
          <a:lstStyle>
            <a:lvl1pPr marL="0" indent="0">
              <a:buNone/>
              <a:defRPr sz="2250"/>
            </a:lvl1pPr>
            <a:lvl2pPr marL="321457" indent="0">
              <a:buNone/>
              <a:defRPr sz="1969"/>
            </a:lvl2pPr>
            <a:lvl3pPr marL="642915" indent="0">
              <a:buNone/>
              <a:defRPr sz="1687"/>
            </a:lvl3pPr>
            <a:lvl4pPr marL="964372" indent="0">
              <a:buNone/>
              <a:defRPr sz="1406"/>
            </a:lvl4pPr>
            <a:lvl5pPr marL="1285829" indent="0">
              <a:buNone/>
              <a:defRPr sz="1406"/>
            </a:lvl5pPr>
            <a:lvl6pPr marL="1607287" indent="0">
              <a:buNone/>
              <a:defRPr sz="1406"/>
            </a:lvl6pPr>
            <a:lvl7pPr marL="1928744" indent="0">
              <a:buNone/>
              <a:defRPr sz="1406"/>
            </a:lvl7pPr>
            <a:lvl8pPr marL="2250201" indent="0">
              <a:buNone/>
              <a:defRPr sz="1406"/>
            </a:lvl8pPr>
            <a:lvl9pPr marL="2571659" indent="0">
              <a:buNone/>
              <a:defRPr sz="1406"/>
            </a:lvl9pPr>
          </a:lstStyle>
          <a:p>
            <a:endParaRPr lang="en-US"/>
          </a:p>
        </p:txBody>
      </p:sp>
      <p:sp>
        <p:nvSpPr>
          <p:cNvPr id="4" name="Text Placeholder 3">
            <a:extLst>
              <a:ext uri="{FF2B5EF4-FFF2-40B4-BE49-F238E27FC236}">
                <a16:creationId xmlns:a16="http://schemas.microsoft.com/office/drawing/2014/main" id="{61CF611E-0248-784E-A917-3CDC339CD6A1}"/>
              </a:ext>
            </a:extLst>
          </p:cNvPr>
          <p:cNvSpPr>
            <a:spLocks noGrp="1"/>
          </p:cNvSpPr>
          <p:nvPr>
            <p:ph type="body" sz="half" idx="2"/>
          </p:nvPr>
        </p:nvSpPr>
        <p:spPr>
          <a:xfrm>
            <a:off x="629543" y="2057177"/>
            <a:ext cx="2949029" cy="3811860"/>
          </a:xfr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US"/>
              <a:t>Click to edit Master text styles</a:t>
            </a:r>
          </a:p>
        </p:txBody>
      </p:sp>
      <p:sp>
        <p:nvSpPr>
          <p:cNvPr id="5" name="Date Placeholder 4">
            <a:extLst>
              <a:ext uri="{FF2B5EF4-FFF2-40B4-BE49-F238E27FC236}">
                <a16:creationId xmlns:a16="http://schemas.microsoft.com/office/drawing/2014/main" id="{80237A9B-BF66-664B-BD0A-7CF891357D32}"/>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509CBC57-9B96-0142-9A95-ED9E41790944}"/>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F239A500-F7FE-9B48-B1FD-AD9713C3199E}"/>
              </a:ext>
            </a:extLst>
          </p:cNvPr>
          <p:cNvSpPr>
            <a:spLocks noGrp="1"/>
          </p:cNvSpPr>
          <p:nvPr>
            <p:ph type="sldNum" sz="quarter" idx="12"/>
          </p:nvPr>
        </p:nvSpPr>
        <p:spPr/>
        <p:txBody>
          <a:bodyPr/>
          <a:lstStyle>
            <a:lvl1pPr>
              <a:defRPr/>
            </a:lvl1pPr>
          </a:lstStyle>
          <a:p>
            <a:fld id="{9DE52965-77F4-B249-A4B4-940DDF0BB4B0}" type="slidenum">
              <a:rPr lang="en-US" altLang="en-US"/>
              <a:pPr/>
              <a:t>‹#›</a:t>
            </a:fld>
            <a:endParaRPr lang="en-US" altLang="en-US"/>
          </a:p>
        </p:txBody>
      </p:sp>
    </p:spTree>
    <p:extLst>
      <p:ext uri="{BB962C8B-B14F-4D97-AF65-F5344CB8AC3E}">
        <p14:creationId xmlns:p14="http://schemas.microsoft.com/office/powerpoint/2010/main" val="40454704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E508C-8AA2-5B41-B65C-C4AFA153F90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074D30A-A8E7-C74D-80C3-FF6DB4A805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B71E55-BFCF-2F46-AEEB-3F62E9619B54}"/>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6426B94C-1B57-7E4E-B5D8-79C61C791FD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9B072F6-93EA-5347-A2D5-FB827BA03B61}"/>
              </a:ext>
            </a:extLst>
          </p:cNvPr>
          <p:cNvSpPr>
            <a:spLocks noGrp="1"/>
          </p:cNvSpPr>
          <p:nvPr>
            <p:ph type="sldNum" sz="quarter" idx="12"/>
          </p:nvPr>
        </p:nvSpPr>
        <p:spPr/>
        <p:txBody>
          <a:bodyPr/>
          <a:lstStyle>
            <a:lvl1pPr>
              <a:defRPr/>
            </a:lvl1pPr>
          </a:lstStyle>
          <a:p>
            <a:fld id="{66D68879-B420-A647-B1D3-2781C369FFB0}" type="slidenum">
              <a:rPr lang="en-US" altLang="en-US"/>
              <a:pPr/>
              <a:t>‹#›</a:t>
            </a:fld>
            <a:endParaRPr lang="en-US" altLang="en-US"/>
          </a:p>
        </p:txBody>
      </p:sp>
    </p:spTree>
    <p:extLst>
      <p:ext uri="{BB962C8B-B14F-4D97-AF65-F5344CB8AC3E}">
        <p14:creationId xmlns:p14="http://schemas.microsoft.com/office/powerpoint/2010/main" val="389911406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38AF35-A1B1-1741-A3B9-DA5C9786A606}"/>
              </a:ext>
            </a:extLst>
          </p:cNvPr>
          <p:cNvSpPr>
            <a:spLocks noGrp="1"/>
          </p:cNvSpPr>
          <p:nvPr>
            <p:ph type="title" orient="vert"/>
          </p:nvPr>
        </p:nvSpPr>
        <p:spPr>
          <a:xfrm>
            <a:off x="4661297" y="193105"/>
            <a:ext cx="1446609" cy="411435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0DE2BEB-E840-EF4B-A442-8C520A8415A0}"/>
              </a:ext>
            </a:extLst>
          </p:cNvPr>
          <p:cNvSpPr>
            <a:spLocks noGrp="1"/>
          </p:cNvSpPr>
          <p:nvPr>
            <p:ph type="body" orient="vert" idx="1"/>
          </p:nvPr>
        </p:nvSpPr>
        <p:spPr>
          <a:xfrm>
            <a:off x="321469" y="193105"/>
            <a:ext cx="4232672" cy="411435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FCAF39-9344-5143-9820-9F0030523932}"/>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77AAB0CD-52DB-1E42-B245-CBD6A6E25517}"/>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2AD1601-8FFC-ED4D-8401-33AFF1487B07}"/>
              </a:ext>
            </a:extLst>
          </p:cNvPr>
          <p:cNvSpPr>
            <a:spLocks noGrp="1"/>
          </p:cNvSpPr>
          <p:nvPr>
            <p:ph type="sldNum" sz="quarter" idx="12"/>
          </p:nvPr>
        </p:nvSpPr>
        <p:spPr/>
        <p:txBody>
          <a:bodyPr/>
          <a:lstStyle>
            <a:lvl1pPr>
              <a:defRPr/>
            </a:lvl1pPr>
          </a:lstStyle>
          <a:p>
            <a:fld id="{5F785AC6-6D5D-6F41-8B10-1595A2D6DB06}" type="slidenum">
              <a:rPr lang="en-US" altLang="en-US"/>
              <a:pPr/>
              <a:t>‹#›</a:t>
            </a:fld>
            <a:endParaRPr lang="en-US" altLang="en-US"/>
          </a:p>
        </p:txBody>
      </p:sp>
    </p:spTree>
    <p:extLst>
      <p:ext uri="{BB962C8B-B14F-4D97-AF65-F5344CB8AC3E}">
        <p14:creationId xmlns:p14="http://schemas.microsoft.com/office/powerpoint/2010/main" val="81434185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53CD5960-DE58-9549-9D1E-9977B1E46550}" type="slidenum">
              <a:rPr lang="en-US"/>
              <a:pPr>
                <a:defRPr/>
              </a:pPr>
              <a:t>‹#›</a:t>
            </a:fld>
            <a:endParaRPr lang="en-US"/>
          </a:p>
        </p:txBody>
      </p:sp>
    </p:spTree>
    <p:extLst>
      <p:ext uri="{BB962C8B-B14F-4D97-AF65-F5344CB8AC3E}">
        <p14:creationId xmlns:p14="http://schemas.microsoft.com/office/powerpoint/2010/main" val="3570379897"/>
      </p:ext>
    </p:extLst>
  </p:cSld>
  <p:clrMapOvr>
    <a:masterClrMapping/>
  </p:clrMapOvr>
  <p:transition spd="med">
    <p:randomBar dir="vert"/>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8E2AC4BD-ACA5-1742-B980-96D34637DAFF}" type="slidenum">
              <a:rPr lang="en-US"/>
              <a:pPr>
                <a:defRPr/>
              </a:pPr>
              <a:t>‹#›</a:t>
            </a:fld>
            <a:endParaRPr lang="en-US"/>
          </a:p>
        </p:txBody>
      </p:sp>
    </p:spTree>
    <p:extLst>
      <p:ext uri="{BB962C8B-B14F-4D97-AF65-F5344CB8AC3E}">
        <p14:creationId xmlns:p14="http://schemas.microsoft.com/office/powerpoint/2010/main" val="2622506380"/>
      </p:ext>
    </p:extLst>
  </p:cSld>
  <p:clrMapOvr>
    <a:masterClrMapping/>
  </p:clrMapOvr>
  <p:transition spd="med">
    <p:randomBar dir="vert"/>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E1435CDD-509D-714C-A80F-7530A5D2713B}" type="slidenum">
              <a:rPr lang="en-US"/>
              <a:pPr>
                <a:defRPr/>
              </a:pPr>
              <a:t>‹#›</a:t>
            </a:fld>
            <a:endParaRPr lang="en-US"/>
          </a:p>
        </p:txBody>
      </p:sp>
    </p:spTree>
    <p:extLst>
      <p:ext uri="{BB962C8B-B14F-4D97-AF65-F5344CB8AC3E}">
        <p14:creationId xmlns:p14="http://schemas.microsoft.com/office/powerpoint/2010/main" val="136701030"/>
      </p:ext>
    </p:extLst>
  </p:cSld>
  <p:clrMapOvr>
    <a:masterClrMapping/>
  </p:clrMapOvr>
  <p:transition spd="med">
    <p:randomBar dir="vert"/>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9AA48C59-6889-A94B-A32E-C1872191FB51}" type="slidenum">
              <a:rPr lang="en-US"/>
              <a:pPr>
                <a:defRPr/>
              </a:pPr>
              <a:t>‹#›</a:t>
            </a:fld>
            <a:endParaRPr lang="en-US"/>
          </a:p>
        </p:txBody>
      </p:sp>
    </p:spTree>
    <p:extLst>
      <p:ext uri="{BB962C8B-B14F-4D97-AF65-F5344CB8AC3E}">
        <p14:creationId xmlns:p14="http://schemas.microsoft.com/office/powerpoint/2010/main" val="1689251532"/>
      </p:ext>
    </p:extLst>
  </p:cSld>
  <p:clrMapOvr>
    <a:masterClrMapping/>
  </p:clrMapOvr>
  <p:transition spd="med">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2F7579BF-60A4-7F4A-8582-C0CFBFEE3485}" type="slidenum">
              <a:rPr lang="en-US"/>
              <a:pPr>
                <a:defRPr/>
              </a:pPr>
              <a:t>‹#›</a:t>
            </a:fld>
            <a:endParaRPr lang="en-US"/>
          </a:p>
        </p:txBody>
      </p:sp>
    </p:spTree>
    <p:extLst>
      <p:ext uri="{BB962C8B-B14F-4D97-AF65-F5344CB8AC3E}">
        <p14:creationId xmlns:p14="http://schemas.microsoft.com/office/powerpoint/2010/main" val="2973375241"/>
      </p:ext>
    </p:extLst>
  </p:cSld>
  <p:clrMapOvr>
    <a:masterClrMapping/>
  </p:clrMapOvr>
  <p:transition spd="med">
    <p:randomBar dir="vert"/>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C4FF0426-95B7-0C4E-BD70-7BCDA2379B19}" type="slidenum">
              <a:rPr lang="en-US"/>
              <a:pPr>
                <a:defRPr/>
              </a:pPr>
              <a:t>‹#›</a:t>
            </a:fld>
            <a:endParaRPr lang="en-US"/>
          </a:p>
        </p:txBody>
      </p:sp>
    </p:spTree>
    <p:extLst>
      <p:ext uri="{BB962C8B-B14F-4D97-AF65-F5344CB8AC3E}">
        <p14:creationId xmlns:p14="http://schemas.microsoft.com/office/powerpoint/2010/main" val="681740157"/>
      </p:ext>
    </p:extLst>
  </p:cSld>
  <p:clrMapOvr>
    <a:masterClrMapping/>
  </p:clrMapOvr>
  <p:transition spd="med">
    <p:randomBar dir="vert"/>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6E38683F-DEE4-5844-8D80-5DD23667B768}" type="slidenum">
              <a:rPr lang="en-US"/>
              <a:pPr>
                <a:defRPr/>
              </a:pPr>
              <a:t>‹#›</a:t>
            </a:fld>
            <a:endParaRPr lang="en-US"/>
          </a:p>
        </p:txBody>
      </p:sp>
    </p:spTree>
    <p:extLst>
      <p:ext uri="{BB962C8B-B14F-4D97-AF65-F5344CB8AC3E}">
        <p14:creationId xmlns:p14="http://schemas.microsoft.com/office/powerpoint/2010/main" val="592056976"/>
      </p:ext>
    </p:extLst>
  </p:cSld>
  <p:clrMapOvr>
    <a:masterClrMapping/>
  </p:clrMapOvr>
  <p:transition spd="med">
    <p:randomBar dir="vert"/>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B0E2CB0F-D506-4849-8809-7B22F00A106F}" type="slidenum">
              <a:rPr lang="en-US"/>
              <a:pPr>
                <a:defRPr/>
              </a:pPr>
              <a:t>‹#›</a:t>
            </a:fld>
            <a:endParaRPr lang="en-US"/>
          </a:p>
        </p:txBody>
      </p:sp>
    </p:spTree>
    <p:extLst>
      <p:ext uri="{BB962C8B-B14F-4D97-AF65-F5344CB8AC3E}">
        <p14:creationId xmlns:p14="http://schemas.microsoft.com/office/powerpoint/2010/main" val="3223431438"/>
      </p:ext>
    </p:extLst>
  </p:cSld>
  <p:clrMapOvr>
    <a:masterClrMapping/>
  </p:clrMapOvr>
  <p:transition spd="med">
    <p:randomBar dir="vert"/>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22AB7C18-1181-5A4C-A52A-C747D58A3FED}" type="slidenum">
              <a:rPr lang="en-US"/>
              <a:pPr>
                <a:defRPr/>
              </a:pPr>
              <a:t>‹#›</a:t>
            </a:fld>
            <a:endParaRPr lang="en-US"/>
          </a:p>
        </p:txBody>
      </p:sp>
    </p:spTree>
    <p:extLst>
      <p:ext uri="{BB962C8B-B14F-4D97-AF65-F5344CB8AC3E}">
        <p14:creationId xmlns:p14="http://schemas.microsoft.com/office/powerpoint/2010/main" val="2644198004"/>
      </p:ext>
    </p:extLst>
  </p:cSld>
  <p:clrMapOvr>
    <a:masterClrMapping/>
  </p:clrMapOvr>
  <p:transition spd="med">
    <p:randomBar dir="vert"/>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F8DE9536-7A89-1245-8034-B4013A423F98}" type="slidenum">
              <a:rPr lang="en-US"/>
              <a:pPr>
                <a:defRPr/>
              </a:pPr>
              <a:t>‹#›</a:t>
            </a:fld>
            <a:endParaRPr lang="en-US"/>
          </a:p>
        </p:txBody>
      </p:sp>
    </p:spTree>
    <p:extLst>
      <p:ext uri="{BB962C8B-B14F-4D97-AF65-F5344CB8AC3E}">
        <p14:creationId xmlns:p14="http://schemas.microsoft.com/office/powerpoint/2010/main" val="1391684683"/>
      </p:ext>
    </p:extLst>
  </p:cSld>
  <p:clrMapOvr>
    <a:masterClrMapping/>
  </p:clrMapOvr>
  <p:transition spd="med">
    <p:randomBar dir="vert"/>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0B79D637-9252-0645-9228-66DAD93D573D}" type="slidenum">
              <a:rPr lang="en-US"/>
              <a:pPr>
                <a:defRPr/>
              </a:pPr>
              <a:t>‹#›</a:t>
            </a:fld>
            <a:endParaRPr lang="en-US"/>
          </a:p>
        </p:txBody>
      </p:sp>
    </p:spTree>
    <p:extLst>
      <p:ext uri="{BB962C8B-B14F-4D97-AF65-F5344CB8AC3E}">
        <p14:creationId xmlns:p14="http://schemas.microsoft.com/office/powerpoint/2010/main" val="4136111641"/>
      </p:ext>
    </p:extLst>
  </p:cSld>
  <p:clrMapOvr>
    <a:masterClrMapping/>
  </p:clrMapOvr>
  <p:transition spd="med">
    <p:randomBar dir="vert"/>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5ACB891B-C895-1549-93E8-4C2F5329292B}" type="slidenum">
              <a:rPr lang="en-US"/>
              <a:pPr>
                <a:defRPr/>
              </a:pPr>
              <a:t>‹#›</a:t>
            </a:fld>
            <a:endParaRPr lang="en-US"/>
          </a:p>
        </p:txBody>
      </p:sp>
    </p:spTree>
    <p:extLst>
      <p:ext uri="{BB962C8B-B14F-4D97-AF65-F5344CB8AC3E}">
        <p14:creationId xmlns:p14="http://schemas.microsoft.com/office/powerpoint/2010/main" val="4212802879"/>
      </p:ext>
    </p:extLst>
  </p:cSld>
  <p:clrMapOvr>
    <a:masterClrMapping/>
  </p:clrMapOvr>
  <p:transition spd="med">
    <p:randomBar dir="vert"/>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TW" sz="1800" b="0" i="0" u="none" strike="noStrike" kern="1200" cap="none" spc="0" normalizeH="0" baseline="0" noProof="0">
              <a:ln>
                <a:noFill/>
              </a:ln>
              <a:solidFill>
                <a:srgbClr val="000000"/>
              </a:solidFill>
              <a:effectLst/>
              <a:uLnTx/>
              <a:uFillTx/>
              <a:latin typeface="Arial" pitchFamily="-112" charset="0"/>
              <a:ea typeface="+mn-ea"/>
              <a:cs typeface="+mn-cs"/>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TW" sz="1800" b="0" i="0" u="none" strike="noStrike" kern="1200" cap="none" spc="0" normalizeH="0" baseline="0" noProof="0">
              <a:ln>
                <a:noFill/>
              </a:ln>
              <a:solidFill>
                <a:srgbClr val="000000"/>
              </a:solidFill>
              <a:effectLst/>
              <a:uLnTx/>
              <a:uFillTx/>
              <a:latin typeface="Arial" pitchFamily="-112" charset="0"/>
              <a:ea typeface="+mn-ea"/>
              <a:cs typeface="+mn-cs"/>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E0387C0F-7843-C647-91B0-A48F65BEEBCC}" type="slidenum">
              <a:rPr kumimoji="0" lang="en-US" altLang="zh-TW" sz="1800" b="0" i="0" u="none" strike="noStrike" kern="1200" cap="none" spc="0" normalizeH="0" baseline="0" noProof="0">
                <a:ln>
                  <a:noFill/>
                </a:ln>
                <a:solidFill>
                  <a:srgbClr val="000000"/>
                </a:solidFill>
                <a:effectLst/>
                <a:uLnTx/>
                <a:uFillTx/>
                <a:latin typeface="Arial" charset="0"/>
                <a:ea typeface="新細明體" charset="0"/>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altLang="zh-TW" sz="1800" b="0" i="0" u="none" strike="noStrike" kern="1200" cap="none" spc="0" normalizeH="0" baseline="0" noProof="0">
              <a:ln>
                <a:noFill/>
              </a:ln>
              <a:solidFill>
                <a:srgbClr val="000000"/>
              </a:solidFill>
              <a:effectLst/>
              <a:uLnTx/>
              <a:uFillTx/>
              <a:latin typeface="Arial" charset="0"/>
              <a:ea typeface="新細明體" charset="0"/>
            </a:endParaRPr>
          </a:p>
        </p:txBody>
      </p:sp>
    </p:spTree>
    <p:extLst>
      <p:ext uri="{BB962C8B-B14F-4D97-AF65-F5344CB8AC3E}">
        <p14:creationId xmlns:p14="http://schemas.microsoft.com/office/powerpoint/2010/main" val="91219806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8" name="Freeform 6"/>
            <p:cNvSpPr>
              <a:spLocks/>
            </p:cNvSpPr>
            <p:nvPr/>
          </p:nvSpPr>
          <p:spPr bwMode="hidden">
            <a:xfrm>
              <a:off x="4038" y="3577"/>
              <a:ext cx="1720" cy="65"/>
            </a:xfrm>
            <a:custGeom>
              <a:avLst/>
              <a:gdLst>
                <a:gd name="T0" fmla="*/ 1722 w 1722"/>
                <a:gd name="T1" fmla="*/ 66 h 66"/>
                <a:gd name="T2" fmla="*/ 1722 w 1722"/>
                <a:gd name="T3" fmla="*/ 60 h 66"/>
                <a:gd name="T4" fmla="*/ 0 w 1722"/>
                <a:gd name="T5" fmla="*/ 0 h 66"/>
                <a:gd name="T6" fmla="*/ 0 w 1722"/>
                <a:gd name="T7" fmla="*/ 48 h 66"/>
                <a:gd name="T8" fmla="*/ 1722 w 1722"/>
                <a:gd name="T9" fmla="*/ 66 h 66"/>
                <a:gd name="T10" fmla="*/ 1722 w 1722"/>
                <a:gd name="T11" fmla="*/ 66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Comic Sans MS" pitchFamily="21" charset="0"/>
              </a:endParaRPr>
            </a:p>
          </p:txBody>
        </p:sp>
        <p:sp>
          <p:nvSpPr>
            <p:cNvPr id="10" name="Freeform 8"/>
            <p:cNvSpPr>
              <a:spLocks/>
            </p:cNvSpPr>
            <p:nvPr/>
          </p:nvSpPr>
          <p:spPr bwMode="hidden">
            <a:xfrm>
              <a:off x="4784" y="3702"/>
              <a:ext cx="974" cy="101"/>
            </a:xfrm>
            <a:custGeom>
              <a:avLst/>
              <a:gdLst>
                <a:gd name="T0" fmla="*/ 975 w 975"/>
                <a:gd name="T1" fmla="*/ 48 h 101"/>
                <a:gd name="T2" fmla="*/ 975 w 975"/>
                <a:gd name="T3" fmla="*/ 0 h 101"/>
                <a:gd name="T4" fmla="*/ 0 w 975"/>
                <a:gd name="T5" fmla="*/ 24 h 101"/>
                <a:gd name="T6" fmla="*/ 0 w 975"/>
                <a:gd name="T7" fmla="*/ 101 h 101"/>
                <a:gd name="T8" fmla="*/ 975 w 975"/>
                <a:gd name="T9" fmla="*/ 48 h 101"/>
                <a:gd name="T10" fmla="*/ 975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11" name="Freeform 9"/>
            <p:cNvSpPr>
              <a:spLocks/>
            </p:cNvSpPr>
            <p:nvPr/>
          </p:nvSpPr>
          <p:spPr bwMode="hidden">
            <a:xfrm>
              <a:off x="3619" y="3815"/>
              <a:ext cx="2139" cy="198"/>
            </a:xfrm>
            <a:custGeom>
              <a:avLst/>
              <a:gdLst>
                <a:gd name="T0" fmla="*/ 2141 w 2141"/>
                <a:gd name="T1" fmla="*/ 0 h 198"/>
                <a:gd name="T2" fmla="*/ 0 w 2141"/>
                <a:gd name="T3" fmla="*/ 156 h 198"/>
                <a:gd name="T4" fmla="*/ 0 w 2141"/>
                <a:gd name="T5" fmla="*/ 198 h 198"/>
                <a:gd name="T6" fmla="*/ 2141 w 2141"/>
                <a:gd name="T7" fmla="*/ 0 h 198"/>
                <a:gd name="T8" fmla="*/ 214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13" name="Freeform 11"/>
            <p:cNvSpPr>
              <a:spLocks/>
            </p:cNvSpPr>
            <p:nvPr/>
          </p:nvSpPr>
          <p:spPr bwMode="hidden">
            <a:xfrm>
              <a:off x="2097" y="4043"/>
              <a:ext cx="2514" cy="276"/>
            </a:xfrm>
            <a:custGeom>
              <a:avLst/>
              <a:gdLst>
                <a:gd name="T0" fmla="*/ 2182 w 2517"/>
                <a:gd name="T1" fmla="*/ 276 h 276"/>
                <a:gd name="T2" fmla="*/ 2517 w 2517"/>
                <a:gd name="T3" fmla="*/ 204 h 276"/>
                <a:gd name="T4" fmla="*/ 2260 w 2517"/>
                <a:gd name="T5" fmla="*/ 0 h 276"/>
                <a:gd name="T6" fmla="*/ 0 w 2517"/>
                <a:gd name="T7" fmla="*/ 276 h 276"/>
                <a:gd name="T8" fmla="*/ 2182 w 2517"/>
                <a:gd name="T9" fmla="*/ 276 h 276"/>
                <a:gd name="T10" fmla="*/ 2182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15" name="Freeform 13"/>
            <p:cNvSpPr>
              <a:spLocks/>
            </p:cNvSpPr>
            <p:nvPr/>
          </p:nvSpPr>
          <p:spPr bwMode="hidden">
            <a:xfrm>
              <a:off x="5030" y="3151"/>
              <a:ext cx="728" cy="240"/>
            </a:xfrm>
            <a:custGeom>
              <a:avLst/>
              <a:gdLst>
                <a:gd name="T0" fmla="*/ 729 w 729"/>
                <a:gd name="T1" fmla="*/ 240 h 240"/>
                <a:gd name="T2" fmla="*/ 0 w 729"/>
                <a:gd name="T3" fmla="*/ 0 h 240"/>
                <a:gd name="T4" fmla="*/ 0 w 729"/>
                <a:gd name="T5" fmla="*/ 6 h 240"/>
                <a:gd name="T6" fmla="*/ 729 w 729"/>
                <a:gd name="T7" fmla="*/ 240 h 240"/>
                <a:gd name="T8" fmla="*/ 729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17" name="Freeform 15"/>
            <p:cNvSpPr>
              <a:spLocks/>
            </p:cNvSpPr>
            <p:nvPr/>
          </p:nvSpPr>
          <p:spPr bwMode="hidden">
            <a:xfrm>
              <a:off x="5030" y="3049"/>
              <a:ext cx="728" cy="318"/>
            </a:xfrm>
            <a:custGeom>
              <a:avLst/>
              <a:gdLst>
                <a:gd name="T0" fmla="*/ 729 w 729"/>
                <a:gd name="T1" fmla="*/ 318 h 318"/>
                <a:gd name="T2" fmla="*/ 729 w 729"/>
                <a:gd name="T3" fmla="*/ 312 h 318"/>
                <a:gd name="T4" fmla="*/ 0 w 729"/>
                <a:gd name="T5" fmla="*/ 0 h 318"/>
                <a:gd name="T6" fmla="*/ 0 w 729"/>
                <a:gd name="T7" fmla="*/ 54 h 318"/>
                <a:gd name="T8" fmla="*/ 729 w 729"/>
                <a:gd name="T9" fmla="*/ 318 h 318"/>
                <a:gd name="T10" fmla="*/ 729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Comic Sans MS" pitchFamily="21"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12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grpSp>
      </p:grpSp>
      <p:sp>
        <p:nvSpPr>
          <p:cNvPr id="970794"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970795"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45" name="Rectangle 4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6" name="Rectangle 46"/>
          <p:cNvSpPr>
            <a:spLocks noGrp="1" noChangeArrowheads="1"/>
          </p:cNvSpPr>
          <p:nvPr>
            <p:ph type="sldNum" sz="quarter" idx="12"/>
          </p:nvPr>
        </p:nvSpPr>
        <p:spPr/>
        <p:txBody>
          <a:bodyPr/>
          <a:lstStyle>
            <a:lvl1pPr>
              <a:defRPr smtClean="0"/>
            </a:lvl1pPr>
          </a:lstStyle>
          <a:p>
            <a:pPr>
              <a:defRPr/>
            </a:pPr>
            <a:fld id="{47854895-4BE2-A64B-8662-C11FDB479C8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19122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FF41FDB0-FB8B-5D4A-BC41-49ED6ED59F9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1600450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6E456A5A-E34C-4348-8FD6-02A307F43AD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398485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D150DE4F-BD61-9B45-9D3B-0B502ED6CBF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3913528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6"/>
          <p:cNvSpPr>
            <a:spLocks noGrp="1" noChangeArrowheads="1"/>
          </p:cNvSpPr>
          <p:nvPr>
            <p:ph type="sldNum" sz="quarter" idx="12"/>
          </p:nvPr>
        </p:nvSpPr>
        <p:spPr>
          <a:ln/>
        </p:spPr>
        <p:txBody>
          <a:bodyPr/>
          <a:lstStyle>
            <a:lvl1pPr>
              <a:defRPr/>
            </a:lvl1pPr>
          </a:lstStyle>
          <a:p>
            <a:pPr>
              <a:defRPr/>
            </a:pPr>
            <a:fld id="{56460A74-2934-E64E-ACD2-A0816AA06AB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4846915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04A346B3-BED8-6E47-80E3-A62F0B12CE5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1821526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6"/>
          <p:cNvSpPr>
            <a:spLocks noGrp="1" noChangeArrowheads="1"/>
          </p:cNvSpPr>
          <p:nvPr>
            <p:ph type="sldNum" sz="quarter" idx="12"/>
          </p:nvPr>
        </p:nvSpPr>
        <p:spPr>
          <a:ln/>
        </p:spPr>
        <p:txBody>
          <a:bodyPr/>
          <a:lstStyle>
            <a:lvl1pPr>
              <a:defRPr/>
            </a:lvl1pPr>
          </a:lstStyle>
          <a:p>
            <a:pPr>
              <a:defRPr/>
            </a:pPr>
            <a:fld id="{E22597F9-A97A-EE41-A2B0-4468941CF08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0023051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A373F3E9-FB27-A147-939B-CDD5B188EB2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5775150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5DB11A4A-BFD7-7B41-BCE2-33CD9270250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5173611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05C8FE41-8E75-CA46-921F-3D70ADC74C3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9790162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2E6A113A-19E1-2B4B-9D01-55FA78E3AF9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378187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40276993-0C83-7B42-812A-ED63A6BFDEF4}" type="slidenum">
              <a:rPr lang="zh-CN" altLang="en-US"/>
              <a:pPr>
                <a:defRPr/>
              </a:pPr>
              <a:t>‹#›</a:t>
            </a:fld>
            <a:endParaRPr lang="en-US" altLang="zh-CN"/>
          </a:p>
        </p:txBody>
      </p:sp>
    </p:spTree>
    <p:extLst>
      <p:ext uri="{BB962C8B-B14F-4D97-AF65-F5344CB8AC3E}">
        <p14:creationId xmlns:p14="http://schemas.microsoft.com/office/powerpoint/2010/main" val="3198996579"/>
      </p:ext>
    </p:extLst>
  </p:cSld>
  <p:clrMapOvr>
    <a:masterClrMapping/>
  </p:clrMapOvr>
  <p:transition spd="med">
    <p:randomBar dir="vert"/>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9D80C5B6-7DE3-7D45-AF98-32FC164D1511}" type="slidenum">
              <a:rPr lang="zh-CN" altLang="en-US"/>
              <a:pPr>
                <a:defRPr/>
              </a:pPr>
              <a:t>‹#›</a:t>
            </a:fld>
            <a:endParaRPr lang="en-US" altLang="zh-CN"/>
          </a:p>
        </p:txBody>
      </p:sp>
    </p:spTree>
    <p:extLst>
      <p:ext uri="{BB962C8B-B14F-4D97-AF65-F5344CB8AC3E}">
        <p14:creationId xmlns:p14="http://schemas.microsoft.com/office/powerpoint/2010/main" val="358919087"/>
      </p:ext>
    </p:extLst>
  </p:cSld>
  <p:clrMapOvr>
    <a:masterClrMapping/>
  </p:clrMapOvr>
  <p:transition spd="med">
    <p:randomBar dir="vert"/>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56256909-6180-C14C-A802-BE71F4CEF9AB}" type="slidenum">
              <a:rPr lang="zh-CN" altLang="en-US"/>
              <a:pPr>
                <a:defRPr/>
              </a:pPr>
              <a:t>‹#›</a:t>
            </a:fld>
            <a:endParaRPr lang="en-US" altLang="zh-CN"/>
          </a:p>
        </p:txBody>
      </p:sp>
    </p:spTree>
    <p:extLst>
      <p:ext uri="{BB962C8B-B14F-4D97-AF65-F5344CB8AC3E}">
        <p14:creationId xmlns:p14="http://schemas.microsoft.com/office/powerpoint/2010/main" val="3599654032"/>
      </p:ext>
    </p:extLst>
  </p:cSld>
  <p:clrMapOvr>
    <a:masterClrMapping/>
  </p:clrMapOvr>
  <p:transition spd="med">
    <p:randomBar dir="vert"/>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99C7DF3B-9C83-B341-9932-AAC3A526901A}" type="slidenum">
              <a:rPr lang="zh-CN" altLang="en-US"/>
              <a:pPr>
                <a:defRPr/>
              </a:pPr>
              <a:t>‹#›</a:t>
            </a:fld>
            <a:endParaRPr lang="en-US" altLang="zh-CN"/>
          </a:p>
        </p:txBody>
      </p:sp>
    </p:spTree>
    <p:extLst>
      <p:ext uri="{BB962C8B-B14F-4D97-AF65-F5344CB8AC3E}">
        <p14:creationId xmlns:p14="http://schemas.microsoft.com/office/powerpoint/2010/main" val="3475838167"/>
      </p:ext>
    </p:extLst>
  </p:cSld>
  <p:clrMapOvr>
    <a:masterClrMapping/>
  </p:clrMapOvr>
  <p:transition spd="med">
    <p:randomBar dir="vert"/>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E71000E3-0003-E24B-8E91-25F2F3E8CA4E}" type="slidenum">
              <a:rPr lang="zh-CN" altLang="en-US"/>
              <a:pPr>
                <a:defRPr/>
              </a:pPr>
              <a:t>‹#›</a:t>
            </a:fld>
            <a:endParaRPr lang="en-US" altLang="zh-CN"/>
          </a:p>
        </p:txBody>
      </p:sp>
    </p:spTree>
    <p:extLst>
      <p:ext uri="{BB962C8B-B14F-4D97-AF65-F5344CB8AC3E}">
        <p14:creationId xmlns:p14="http://schemas.microsoft.com/office/powerpoint/2010/main" val="1432479638"/>
      </p:ext>
    </p:extLst>
  </p:cSld>
  <p:clrMapOvr>
    <a:masterClrMapping/>
  </p:clrMapOvr>
  <p:transition spd="med">
    <p:randomBar dir="vert"/>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451089D5-426E-4A42-ABCD-F6930D217057}" type="slidenum">
              <a:rPr lang="zh-CN" altLang="en-US"/>
              <a:pPr>
                <a:defRPr/>
              </a:pPr>
              <a:t>‹#›</a:t>
            </a:fld>
            <a:endParaRPr lang="en-US" altLang="zh-CN"/>
          </a:p>
        </p:txBody>
      </p:sp>
    </p:spTree>
    <p:extLst>
      <p:ext uri="{BB962C8B-B14F-4D97-AF65-F5344CB8AC3E}">
        <p14:creationId xmlns:p14="http://schemas.microsoft.com/office/powerpoint/2010/main" val="1813596070"/>
      </p:ext>
    </p:extLst>
  </p:cSld>
  <p:clrMapOvr>
    <a:masterClrMapping/>
  </p:clrMapOvr>
  <p:transition spd="med">
    <p:randomBar dir="vert"/>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07C25455-1154-354D-9DE6-94714F644E24}" type="slidenum">
              <a:rPr lang="zh-CN" altLang="en-US"/>
              <a:pPr>
                <a:defRPr/>
              </a:pPr>
              <a:t>‹#›</a:t>
            </a:fld>
            <a:endParaRPr lang="en-US" altLang="zh-CN"/>
          </a:p>
        </p:txBody>
      </p:sp>
    </p:spTree>
    <p:extLst>
      <p:ext uri="{BB962C8B-B14F-4D97-AF65-F5344CB8AC3E}">
        <p14:creationId xmlns:p14="http://schemas.microsoft.com/office/powerpoint/2010/main" val="4255767376"/>
      </p:ext>
    </p:extLst>
  </p:cSld>
  <p:clrMapOvr>
    <a:masterClrMapping/>
  </p:clrMapOvr>
  <p:transition spd="med">
    <p:randomBar dir="vert"/>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B73BB97B-A711-FA46-AA2A-A586669B52DF}" type="slidenum">
              <a:rPr lang="zh-CN" altLang="en-US"/>
              <a:pPr>
                <a:defRPr/>
              </a:pPr>
              <a:t>‹#›</a:t>
            </a:fld>
            <a:endParaRPr lang="en-US" altLang="zh-CN"/>
          </a:p>
        </p:txBody>
      </p:sp>
    </p:spTree>
    <p:extLst>
      <p:ext uri="{BB962C8B-B14F-4D97-AF65-F5344CB8AC3E}">
        <p14:creationId xmlns:p14="http://schemas.microsoft.com/office/powerpoint/2010/main" val="4181796116"/>
      </p:ext>
    </p:extLst>
  </p:cSld>
  <p:clrMapOvr>
    <a:masterClrMapping/>
  </p:clrMapOvr>
  <p:transition spd="med">
    <p:randomBar dir="vert"/>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F3BD2E87-E032-F543-9BED-63AF2F14954E}" type="slidenum">
              <a:rPr lang="zh-CN" altLang="en-US"/>
              <a:pPr>
                <a:defRPr/>
              </a:pPr>
              <a:t>‹#›</a:t>
            </a:fld>
            <a:endParaRPr lang="en-US" altLang="zh-CN"/>
          </a:p>
        </p:txBody>
      </p:sp>
    </p:spTree>
    <p:extLst>
      <p:ext uri="{BB962C8B-B14F-4D97-AF65-F5344CB8AC3E}">
        <p14:creationId xmlns:p14="http://schemas.microsoft.com/office/powerpoint/2010/main" val="1498042440"/>
      </p:ext>
    </p:extLst>
  </p:cSld>
  <p:clrMapOvr>
    <a:masterClrMapping/>
  </p:clrMapOvr>
  <p:transition spd="med">
    <p:randomBar dir="vert"/>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583D18D3-1177-6C4C-9961-E9A1B0F87A3A}" type="slidenum">
              <a:rPr lang="zh-CN" altLang="en-US"/>
              <a:pPr>
                <a:defRPr/>
              </a:pPr>
              <a:t>‹#›</a:t>
            </a:fld>
            <a:endParaRPr lang="en-US" altLang="zh-CN"/>
          </a:p>
        </p:txBody>
      </p:sp>
    </p:spTree>
    <p:extLst>
      <p:ext uri="{BB962C8B-B14F-4D97-AF65-F5344CB8AC3E}">
        <p14:creationId xmlns:p14="http://schemas.microsoft.com/office/powerpoint/2010/main" val="2381704979"/>
      </p:ext>
    </p:extLst>
  </p:cSld>
  <p:clrMapOvr>
    <a:masterClrMapping/>
  </p:clrMapOvr>
  <p:transition spd="med">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0.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1.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theme" Target="../theme/theme12.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2" Type="http://schemas.openxmlformats.org/officeDocument/2006/relationships/slideLayout" Target="../slideLayouts/slideLayout125.xml"/><Relationship Id="rId16" Type="http://schemas.openxmlformats.org/officeDocument/2006/relationships/image" Target="../media/image3.png"/><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5" Type="http://schemas.openxmlformats.org/officeDocument/2006/relationships/image" Target="../media/image2.png"/><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image" Target="../media/image1.png"/></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136.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137.xml"/></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15.xml"/><Relationship Id="rId1" Type="http://schemas.openxmlformats.org/officeDocument/2006/relationships/slideLayout" Target="../slideLayouts/slideLayout13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46.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theme" Target="../theme/theme16.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57.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theme" Target="../theme/theme17.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68.xml"/><Relationship Id="rId13" Type="http://schemas.openxmlformats.org/officeDocument/2006/relationships/slideLayout" Target="../slideLayouts/slideLayout173.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slideLayout" Target="../slideLayouts/slideLayout172.xml"/><Relationship Id="rId2" Type="http://schemas.openxmlformats.org/officeDocument/2006/relationships/slideLayout" Target="../slideLayouts/slideLayout162.xml"/><Relationship Id="rId16" Type="http://schemas.openxmlformats.org/officeDocument/2006/relationships/theme" Target="../theme/theme18.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5" Type="http://schemas.openxmlformats.org/officeDocument/2006/relationships/slideLayout" Target="../slideLayouts/slideLayout17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 Id="rId14" Type="http://schemas.openxmlformats.org/officeDocument/2006/relationships/slideLayout" Target="../slideLayouts/slideLayout174.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83.xml"/><Relationship Id="rId13" Type="http://schemas.openxmlformats.org/officeDocument/2006/relationships/theme" Target="../theme/theme19.xml"/><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slideLayout" Target="../slideLayouts/slideLayout187.xml"/><Relationship Id="rId2" Type="http://schemas.openxmlformats.org/officeDocument/2006/relationships/slideLayout" Target="../slideLayouts/slideLayout177.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20.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21.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image" Target="../media/image1.pn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image" Target="../media/image3.png"/><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image" Target="../media/image2.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theme" Target="../theme/theme9.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3491"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751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ＭＳ Ｐゴシック" charset="-128"/>
                <a:cs typeface="ＭＳ Ｐゴシック" charset="-128"/>
              </a:defRPr>
            </a:lvl1pPr>
          </a:lstStyle>
          <a:p>
            <a:pPr>
              <a:defRPr/>
            </a:pPr>
            <a:endParaRPr lang="zh-CN"/>
          </a:p>
        </p:txBody>
      </p:sp>
      <p:sp>
        <p:nvSpPr>
          <p:cNvPr id="175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ＭＳ Ｐゴシック" charset="-128"/>
                <a:cs typeface="ＭＳ Ｐゴシック" charset="-128"/>
              </a:defRPr>
            </a:lvl1pPr>
          </a:lstStyle>
          <a:p>
            <a:pPr>
              <a:defRPr/>
            </a:pPr>
            <a:endParaRPr lang="zh-CN"/>
          </a:p>
        </p:txBody>
      </p:sp>
      <p:sp>
        <p:nvSpPr>
          <p:cNvPr id="1751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C34C40F9-9227-7043-B670-B68A4931F99E}" type="slidenum">
              <a:rPr lang="en-US" altLang="zh-CN"/>
              <a:pPr>
                <a:defRPr/>
              </a:pPr>
              <a:t>‹#›</a:t>
            </a:fld>
            <a:endParaRPr lang="en-US" altLang="zh-CN"/>
          </a:p>
        </p:txBody>
      </p:sp>
    </p:spTree>
    <p:extLst>
      <p:ext uri="{BB962C8B-B14F-4D97-AF65-F5344CB8AC3E}">
        <p14:creationId xmlns:p14="http://schemas.microsoft.com/office/powerpoint/2010/main" val="4224174691"/>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Lst>
  <p:transition spd="med">
    <p:randomBar dir="vert"/>
  </p:transition>
  <p:txStyles>
    <p:titleStyle>
      <a:lvl1pPr algn="ctr" rtl="0" eaLnBrk="0" fontAlgn="base" hangingPunct="0">
        <a:spcBef>
          <a:spcPct val="0"/>
        </a:spcBef>
        <a:spcAft>
          <a:spcPct val="0"/>
        </a:spcAft>
        <a:defRPr sz="4400">
          <a:solidFill>
            <a:srgbClr val="FFFFFF"/>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Geneva"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ＭＳ Ｐゴシック" charset="-128"/>
                <a:cs typeface="ＭＳ Ｐゴシック" charset="-128"/>
              </a:defRPr>
            </a:lvl1pPr>
          </a:lstStyle>
          <a:p>
            <a:pPr>
              <a:defRPr/>
            </a:pPr>
            <a:endParaRPr lang="zh-CN"/>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ＭＳ Ｐゴシック" charset="-128"/>
                <a:cs typeface="ＭＳ Ｐゴシック" charset="-128"/>
              </a:defRPr>
            </a:lvl1pPr>
          </a:lstStyle>
          <a:p>
            <a:pPr>
              <a:defRPr/>
            </a:pPr>
            <a:endParaRPr lang="zh-CN"/>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514774A9-37C5-064A-93F5-3E0DA5CEA0BD}" type="slidenum">
              <a:rPr lang="en-US" altLang="zh-CN"/>
              <a:pPr>
                <a:defRPr/>
              </a:pPr>
              <a:t>‹#›</a:t>
            </a:fld>
            <a:endParaRPr lang="en-US" altLang="zh-CN"/>
          </a:p>
        </p:txBody>
      </p:sp>
    </p:spTree>
    <p:extLst>
      <p:ext uri="{BB962C8B-B14F-4D97-AF65-F5344CB8AC3E}">
        <p14:creationId xmlns:p14="http://schemas.microsoft.com/office/powerpoint/2010/main" val="268596222"/>
      </p:ext>
    </p:extLst>
  </p:cSld>
  <p:clrMap bg1="lt1" tx1="dk1" bg2="lt2" tx2="dk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Lst>
  <p:txStyles>
    <p:title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b="1">
          <a:solidFill>
            <a:schemeClr val="bg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51202" name="Group 2"/>
          <p:cNvGrpSpPr>
            <a:grpSpLocks/>
          </p:cNvGrpSpPr>
          <p:nvPr/>
        </p:nvGrpSpPr>
        <p:grpSpPr bwMode="auto">
          <a:xfrm>
            <a:off x="0" y="0"/>
            <a:ext cx="9144000" cy="6856413"/>
            <a:chOff x="0" y="0"/>
            <a:chExt cx="5760" cy="4319"/>
          </a:xfrm>
        </p:grpSpPr>
        <p:sp>
          <p:nvSpPr>
            <p:cNvPr id="102403"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102404"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102405"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51211" name="Freeform 6"/>
            <p:cNvSpPr>
              <a:spLocks/>
            </p:cNvSpPr>
            <p:nvPr/>
          </p:nvSpPr>
          <p:spPr bwMode="hidden">
            <a:xfrm>
              <a:off x="4038" y="3577"/>
              <a:ext cx="1720" cy="65"/>
            </a:xfrm>
            <a:custGeom>
              <a:avLst/>
              <a:gdLst>
                <a:gd name="T0" fmla="*/ 1684 w 1722"/>
                <a:gd name="T1" fmla="*/ 47 h 66"/>
                <a:gd name="T2" fmla="*/ 1684 w 1722"/>
                <a:gd name="T3" fmla="*/ 41 h 66"/>
                <a:gd name="T4" fmla="*/ 0 w 1722"/>
                <a:gd name="T5" fmla="*/ 0 h 66"/>
                <a:gd name="T6" fmla="*/ 0 w 1722"/>
                <a:gd name="T7" fmla="*/ 33 h 66"/>
                <a:gd name="T8" fmla="*/ 1684 w 1722"/>
                <a:gd name="T9" fmla="*/ 47 h 66"/>
                <a:gd name="T10" fmla="*/ 1684 w 1722"/>
                <a:gd name="T11" fmla="*/ 4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2407"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Times New Roman" pitchFamily="-112" charset="0"/>
                <a:cs typeface="+mn-cs"/>
              </a:endParaRPr>
            </a:p>
          </p:txBody>
        </p:sp>
        <p:sp>
          <p:nvSpPr>
            <p:cNvPr id="51213" name="Freeform 8"/>
            <p:cNvSpPr>
              <a:spLocks/>
            </p:cNvSpPr>
            <p:nvPr/>
          </p:nvSpPr>
          <p:spPr bwMode="hidden">
            <a:xfrm>
              <a:off x="4784" y="3702"/>
              <a:ext cx="974" cy="101"/>
            </a:xfrm>
            <a:custGeom>
              <a:avLst/>
              <a:gdLst>
                <a:gd name="T0" fmla="*/ 956 w 975"/>
                <a:gd name="T1" fmla="*/ 48 h 101"/>
                <a:gd name="T2" fmla="*/ 956 w 975"/>
                <a:gd name="T3" fmla="*/ 0 h 101"/>
                <a:gd name="T4" fmla="*/ 0 w 975"/>
                <a:gd name="T5" fmla="*/ 24 h 101"/>
                <a:gd name="T6" fmla="*/ 0 w 975"/>
                <a:gd name="T7" fmla="*/ 101 h 101"/>
                <a:gd name="T8" fmla="*/ 956 w 975"/>
                <a:gd name="T9" fmla="*/ 48 h 101"/>
                <a:gd name="T10" fmla="*/ 95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51214" name="Freeform 9"/>
            <p:cNvSpPr>
              <a:spLocks/>
            </p:cNvSpPr>
            <p:nvPr/>
          </p:nvSpPr>
          <p:spPr bwMode="hidden">
            <a:xfrm>
              <a:off x="3619" y="3815"/>
              <a:ext cx="2139" cy="198"/>
            </a:xfrm>
            <a:custGeom>
              <a:avLst/>
              <a:gdLst>
                <a:gd name="T0" fmla="*/ 2103 w 2141"/>
                <a:gd name="T1" fmla="*/ 0 h 198"/>
                <a:gd name="T2" fmla="*/ 0 w 2141"/>
                <a:gd name="T3" fmla="*/ 156 h 198"/>
                <a:gd name="T4" fmla="*/ 0 w 2141"/>
                <a:gd name="T5" fmla="*/ 198 h 198"/>
                <a:gd name="T6" fmla="*/ 2103 w 2141"/>
                <a:gd name="T7" fmla="*/ 0 h 198"/>
                <a:gd name="T8" fmla="*/ 210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2410"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51216" name="Freeform 11"/>
            <p:cNvSpPr>
              <a:spLocks/>
            </p:cNvSpPr>
            <p:nvPr/>
          </p:nvSpPr>
          <p:spPr bwMode="hidden">
            <a:xfrm>
              <a:off x="2097" y="4043"/>
              <a:ext cx="2514" cy="276"/>
            </a:xfrm>
            <a:custGeom>
              <a:avLst/>
              <a:gdLst>
                <a:gd name="T0" fmla="*/ 2125 w 2517"/>
                <a:gd name="T1" fmla="*/ 276 h 276"/>
                <a:gd name="T2" fmla="*/ 2460 w 2517"/>
                <a:gd name="T3" fmla="*/ 204 h 276"/>
                <a:gd name="T4" fmla="*/ 2203 w 2517"/>
                <a:gd name="T5" fmla="*/ 0 h 276"/>
                <a:gd name="T6" fmla="*/ 0 w 2517"/>
                <a:gd name="T7" fmla="*/ 276 h 276"/>
                <a:gd name="T8" fmla="*/ 2125 w 2517"/>
                <a:gd name="T9" fmla="*/ 276 h 276"/>
                <a:gd name="T10" fmla="*/ 212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2412"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51218" name="Freeform 13"/>
            <p:cNvSpPr>
              <a:spLocks/>
            </p:cNvSpPr>
            <p:nvPr/>
          </p:nvSpPr>
          <p:spPr bwMode="hidden">
            <a:xfrm>
              <a:off x="5030" y="3151"/>
              <a:ext cx="728" cy="240"/>
            </a:xfrm>
            <a:custGeom>
              <a:avLst/>
              <a:gdLst>
                <a:gd name="T0" fmla="*/ 710 w 729"/>
                <a:gd name="T1" fmla="*/ 240 h 240"/>
                <a:gd name="T2" fmla="*/ 0 w 729"/>
                <a:gd name="T3" fmla="*/ 0 h 240"/>
                <a:gd name="T4" fmla="*/ 0 w 729"/>
                <a:gd name="T5" fmla="*/ 6 h 240"/>
                <a:gd name="T6" fmla="*/ 710 w 729"/>
                <a:gd name="T7" fmla="*/ 240 h 240"/>
                <a:gd name="T8" fmla="*/ 71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2414"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51220" name="Freeform 15"/>
            <p:cNvSpPr>
              <a:spLocks/>
            </p:cNvSpPr>
            <p:nvPr/>
          </p:nvSpPr>
          <p:spPr bwMode="hidden">
            <a:xfrm>
              <a:off x="5030" y="3049"/>
              <a:ext cx="728" cy="318"/>
            </a:xfrm>
            <a:custGeom>
              <a:avLst/>
              <a:gdLst>
                <a:gd name="T0" fmla="*/ 710 w 729"/>
                <a:gd name="T1" fmla="*/ 318 h 318"/>
                <a:gd name="T2" fmla="*/ 710 w 729"/>
                <a:gd name="T3" fmla="*/ 312 h 318"/>
                <a:gd name="T4" fmla="*/ 0 w 729"/>
                <a:gd name="T5" fmla="*/ 0 h 318"/>
                <a:gd name="T6" fmla="*/ 0 w 729"/>
                <a:gd name="T7" fmla="*/ 54 h 318"/>
                <a:gd name="T8" fmla="*/ 710 w 729"/>
                <a:gd name="T9" fmla="*/ 318 h 318"/>
                <a:gd name="T10" fmla="*/ 71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2416"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102417"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102418"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5122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2420"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5122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2422"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102423"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Times New Roman" pitchFamily="-112" charset="0"/>
                <a:cs typeface="+mn-cs"/>
              </a:endParaRPr>
            </a:p>
          </p:txBody>
        </p:sp>
        <p:sp>
          <p:nvSpPr>
            <p:cNvPr id="102424"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5123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2426"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102427"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51233" name="Freeform 28"/>
            <p:cNvSpPr>
              <a:spLocks/>
            </p:cNvSpPr>
            <p:nvPr/>
          </p:nvSpPr>
          <p:spPr bwMode="hidden">
            <a:xfrm>
              <a:off x="5698" y="653"/>
              <a:ext cx="60" cy="311"/>
            </a:xfrm>
            <a:custGeom>
              <a:avLst/>
              <a:gdLst>
                <a:gd name="T0" fmla="*/ 0 w 60"/>
                <a:gd name="T1" fmla="*/ 144 h 312"/>
                <a:gd name="T2" fmla="*/ 60 w 60"/>
                <a:gd name="T3" fmla="*/ 29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2429"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5123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2431"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102432"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102433"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102434"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102435"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102436"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102437"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102438"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grpSp>
          <p:nvGrpSpPr>
            <p:cNvPr id="51244" name="Group 39"/>
            <p:cNvGrpSpPr>
              <a:grpSpLocks/>
            </p:cNvGrpSpPr>
            <p:nvPr userDrawn="1"/>
          </p:nvGrpSpPr>
          <p:grpSpPr bwMode="auto">
            <a:xfrm>
              <a:off x="0" y="1632"/>
              <a:ext cx="5758" cy="1858"/>
              <a:chOff x="0" y="1632"/>
              <a:chExt cx="5758" cy="1858"/>
            </a:xfrm>
          </p:grpSpPr>
          <p:sp>
            <p:nvSpPr>
              <p:cNvPr id="102440"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sp>
            <p:nvSpPr>
              <p:cNvPr id="102441"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latin typeface="Times New Roman" pitchFamily="-112" charset="0"/>
                  <a:cs typeface="+mn-cs"/>
                </a:endParaRPr>
              </a:p>
            </p:txBody>
          </p:sp>
        </p:grpSp>
      </p:grpSp>
      <p:sp>
        <p:nvSpPr>
          <p:cNvPr id="102442"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443"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444"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mn-lt"/>
                <a:ea typeface="+mn-ea"/>
                <a:cs typeface="+mn-cs"/>
              </a:defRPr>
            </a:lvl1pPr>
          </a:lstStyle>
          <a:p>
            <a:pPr>
              <a:defRPr/>
            </a:pPr>
            <a:endParaRPr lang="en-US">
              <a:solidFill>
                <a:srgbClr val="FFFFFF"/>
              </a:solidFill>
            </a:endParaRPr>
          </a:p>
        </p:txBody>
      </p:sp>
      <p:sp>
        <p:nvSpPr>
          <p:cNvPr id="102445"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mn-lt"/>
                <a:ea typeface="+mn-ea"/>
                <a:cs typeface="+mn-cs"/>
              </a:defRPr>
            </a:lvl1pPr>
          </a:lstStyle>
          <a:p>
            <a:pPr>
              <a:defRPr/>
            </a:pPr>
            <a:endParaRPr lang="en-US">
              <a:solidFill>
                <a:srgbClr val="FFFFFF"/>
              </a:solidFill>
            </a:endParaRPr>
          </a:p>
        </p:txBody>
      </p:sp>
      <p:sp>
        <p:nvSpPr>
          <p:cNvPr id="102446"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Arial" charset="0"/>
              </a:defRPr>
            </a:lvl1pPr>
          </a:lstStyle>
          <a:p>
            <a:pPr>
              <a:defRPr/>
            </a:pPr>
            <a:fld id="{EA069ED4-E982-1E4A-947C-63F350557FE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99904743"/>
      </p:ext>
    </p:extLst>
  </p:cSld>
  <p:clrMap bg1="dk2" tx1="lt1" bg2="dk1" tx2="lt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 id="2147483926"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4"/>
        </a:buBlip>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5"/>
        </a:buBlip>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latin typeface="Arial" charset="0"/>
                <a:ea typeface="ＭＳ Ｐゴシック" charset="-128"/>
                <a:cs typeface="ＭＳ Ｐゴシック" charset="-128"/>
              </a:defRPr>
            </a:lvl1pPr>
          </a:lstStyle>
          <a:p>
            <a:pPr>
              <a:defRPr/>
            </a:pPr>
            <a:endParaRPr lang="zh-CN"/>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latin typeface="Arial" charset="0"/>
              </a:defRPr>
            </a:lvl1pPr>
          </a:lstStyle>
          <a:p>
            <a:pPr>
              <a:defRPr/>
            </a:pPr>
            <a:fld id="{AC5E38D2-EC90-2947-8E1B-D34FC813A8FA}" type="slidenum">
              <a:rPr lang="en-US" altLang="zh-CN"/>
              <a:pPr>
                <a:defRPr/>
              </a:pPr>
              <a:t>‹#›</a:t>
            </a:fld>
            <a:endParaRPr lang="en-US" altLang="zh-CN"/>
          </a:p>
        </p:txBody>
      </p:sp>
      <p:grpSp>
        <p:nvGrpSpPr>
          <p:cNvPr id="100356" name="Group 4"/>
          <p:cNvGrpSpPr>
            <a:grpSpLocks/>
          </p:cNvGrpSpPr>
          <p:nvPr/>
        </p:nvGrpSpPr>
        <p:grpSpPr bwMode="auto">
          <a:xfrm>
            <a:off x="0" y="0"/>
            <a:ext cx="9140825" cy="6850063"/>
            <a:chOff x="0" y="0"/>
            <a:chExt cx="5758" cy="4315"/>
          </a:xfrm>
        </p:grpSpPr>
        <p:grpSp>
          <p:nvGrpSpPr>
            <p:cNvPr id="100360"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ctr">
                  <a:defRPr/>
                </a:pPr>
                <a:endParaRPr lang="zh-CN" altLang="zh-CN" sz="4400" b="1">
                  <a:solidFill>
                    <a:srgbClr val="E5E5FF"/>
                  </a:solidFill>
                  <a:effectLst>
                    <a:outerShdw blurRad="38100" dist="38100" dir="2700000" algn="tl">
                      <a:srgbClr val="000000"/>
                    </a:outerShdw>
                  </a:effectLst>
                  <a:latin typeface="Garamond" pitchFamily="18" charset="0"/>
                  <a:ea typeface="ＭＳ Ｐゴシック" pitchFamily="34" charset="-128"/>
                  <a:cs typeface="+mn-cs"/>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ctr">
                  <a:defRPr/>
                </a:pPr>
                <a:endParaRPr lang="zh-CN" altLang="zh-CN" sz="4400" b="1">
                  <a:solidFill>
                    <a:srgbClr val="E5E5FF"/>
                  </a:solidFill>
                  <a:effectLst>
                    <a:outerShdw blurRad="38100" dist="38100" dir="2700000" algn="tl">
                      <a:srgbClr val="000000"/>
                    </a:outerShdw>
                  </a:effectLst>
                  <a:latin typeface="Garamond" pitchFamily="18" charset="0"/>
                  <a:ea typeface="ＭＳ Ｐゴシック" pitchFamily="34" charset="-128"/>
                  <a:cs typeface="+mn-cs"/>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ctr">
                  <a:defRPr/>
                </a:pPr>
                <a:endParaRPr lang="zh-CN" altLang="zh-CN" sz="4400" b="1">
                  <a:solidFill>
                    <a:srgbClr val="E5E5FF"/>
                  </a:solidFill>
                  <a:effectLst>
                    <a:outerShdw blurRad="38100" dist="38100" dir="2700000" algn="tl">
                      <a:srgbClr val="000000"/>
                    </a:outerShdw>
                  </a:effectLst>
                  <a:latin typeface="Garamond" pitchFamily="18" charset="0"/>
                  <a:ea typeface="ＭＳ Ｐゴシック" pitchFamily="34" charset="-128"/>
                  <a:cs typeface="+mn-cs"/>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gn="ctr">
                  <a:defRPr/>
                </a:pPr>
                <a:endParaRPr lang="zh-CN" altLang="zh-CN" sz="4400" b="1">
                  <a:solidFill>
                    <a:srgbClr val="E5E5FF"/>
                  </a:solidFill>
                  <a:effectLst>
                    <a:outerShdw blurRad="38100" dist="38100" dir="2700000" algn="tl">
                      <a:srgbClr val="000000"/>
                    </a:outerShdw>
                  </a:effectLst>
                  <a:latin typeface="Garamond" pitchFamily="18" charset="0"/>
                  <a:ea typeface="ＭＳ Ｐゴシック" pitchFamily="34" charset="-128"/>
                  <a:cs typeface="+mn-cs"/>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ctr">
                  <a:defRPr/>
                </a:pPr>
                <a:endParaRPr lang="zh-CN" altLang="zh-CN" sz="4400" b="1">
                  <a:solidFill>
                    <a:srgbClr val="E5E5FF"/>
                  </a:solidFill>
                  <a:effectLst>
                    <a:outerShdw blurRad="38100" dist="38100" dir="2700000" algn="tl">
                      <a:srgbClr val="000000"/>
                    </a:outerShdw>
                  </a:effectLst>
                  <a:latin typeface="Garamond" pitchFamily="18" charset="0"/>
                  <a:ea typeface="ＭＳ Ｐゴシック" pitchFamily="34" charset="-128"/>
                  <a:cs typeface="+mn-cs"/>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a:defRPr/>
              </a:pPr>
              <a:endParaRPr lang="zh-CN" altLang="zh-CN" sz="4400" b="1">
                <a:solidFill>
                  <a:srgbClr val="E5E5FF"/>
                </a:solidFill>
                <a:effectLst>
                  <a:outerShdw blurRad="38100" dist="38100" dir="2700000" algn="tl">
                    <a:srgbClr val="000000"/>
                  </a:outerShdw>
                </a:effectLst>
                <a:latin typeface="Garamond" pitchFamily="18" charset="0"/>
                <a:ea typeface="ＭＳ Ｐゴシック" pitchFamily="34" charset="-128"/>
                <a:cs typeface="+mn-cs"/>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ctr">
                <a:defRPr/>
              </a:pPr>
              <a:endParaRPr lang="zh-CN" altLang="zh-CN" sz="4400" b="1">
                <a:solidFill>
                  <a:srgbClr val="E5E5FF"/>
                </a:solidFill>
                <a:effectLst>
                  <a:outerShdw blurRad="38100" dist="38100" dir="2700000" algn="tl">
                    <a:srgbClr val="000000"/>
                  </a:outerShdw>
                </a:effectLst>
                <a:latin typeface="Garamond" pitchFamily="18" charset="0"/>
                <a:ea typeface="ＭＳ Ｐゴシック" pitchFamily="34" charset="-128"/>
                <a:cs typeface="+mn-cs"/>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latin typeface="Arial" charset="0"/>
                <a:ea typeface="ＭＳ Ｐゴシック" charset="-128"/>
                <a:cs typeface="ＭＳ Ｐゴシック" charset="-128"/>
              </a:defRPr>
            </a:lvl1pPr>
          </a:lstStyle>
          <a:p>
            <a:pPr>
              <a:defRPr/>
            </a:pPr>
            <a:endParaRPr lang="zh-CN"/>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09070587"/>
      </p:ext>
    </p:extLst>
  </p:cSld>
  <p:clrMap bg1="dk2" tx1="lt1" bg2="dk1" tx2="lt2" accent1="accent1" accent2="accent2" accent3="accent3" accent4="accent4" accent5="accent5" accent6="accent6" hlink="hlink" folHlink="folHlink"/>
  <p:sldLayoutIdLst>
    <p:sldLayoutId id="2147483928" r:id="rId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Arial"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2" charset="-128"/>
          <a:cs typeface="Arial"/>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381000" y="0"/>
            <a:ext cx="1447800" cy="6856413"/>
          </a:xfrm>
          <a:prstGeom prst="rect">
            <a:avLst/>
          </a:prstGeom>
          <a:gradFill rotWithShape="0">
            <a:gsLst>
              <a:gs pos="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eaLnBrk="0" hangingPunct="0">
              <a:defRPr/>
            </a:pPr>
            <a:endParaRPr lang="zh-CN">
              <a:solidFill>
                <a:srgbClr val="FFFFFF"/>
              </a:solidFill>
              <a:latin typeface="Times" charset="0"/>
              <a:ea typeface="ＭＳ Ｐゴシック" charset="-128"/>
              <a:cs typeface="ＭＳ Ｐゴシック" charset="-128"/>
            </a:endParaRPr>
          </a:p>
        </p:txBody>
      </p:sp>
      <p:sp>
        <p:nvSpPr>
          <p:cNvPr id="117763" name="Rectangle 3"/>
          <p:cNvSpPr>
            <a:spLocks noChangeArrowheads="1"/>
          </p:cNvSpPr>
          <p:nvPr/>
        </p:nvSpPr>
        <p:spPr bwMode="auto">
          <a:xfrm>
            <a:off x="152400" y="1752600"/>
            <a:ext cx="4724400" cy="152400"/>
          </a:xfrm>
          <a:prstGeom prst="rect">
            <a:avLst/>
          </a:prstGeom>
          <a:solidFill>
            <a:schemeClr val="accent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zh-CN">
              <a:solidFill>
                <a:srgbClr val="FFFFFF"/>
              </a:solidFill>
              <a:latin typeface="Times" charset="0"/>
            </a:endParaRPr>
          </a:p>
        </p:txBody>
      </p:sp>
      <p:sp>
        <p:nvSpPr>
          <p:cNvPr id="3076" name="Rectangle 4"/>
          <p:cNvSpPr>
            <a:spLocks noChangeArrowheads="1"/>
          </p:cNvSpPr>
          <p:nvPr/>
        </p:nvSpPr>
        <p:spPr bwMode="auto">
          <a:xfrm>
            <a:off x="685800" y="6629400"/>
            <a:ext cx="3505200" cy="227013"/>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w="9525">
            <a:noFill/>
            <a:miter lim="800000"/>
            <a:headEnd/>
            <a:tailEnd/>
          </a:ln>
          <a:effectLst/>
        </p:spPr>
        <p:txBody>
          <a:bodyPr/>
          <a:lstStyle/>
          <a:p>
            <a:pPr eaLnBrk="0" hangingPunct="0">
              <a:defRPr/>
            </a:pPr>
            <a:endParaRPr lang="zh-CN">
              <a:solidFill>
                <a:srgbClr val="FFFFFF"/>
              </a:solidFill>
              <a:latin typeface="Times" charset="0"/>
              <a:ea typeface="ＭＳ Ｐゴシック" charset="-128"/>
              <a:cs typeface="ＭＳ Ｐゴシック" charset="-128"/>
            </a:endParaRPr>
          </a:p>
        </p:txBody>
      </p:sp>
      <p:sp>
        <p:nvSpPr>
          <p:cNvPr id="3077" name="Rectangle 5"/>
          <p:cNvSpPr>
            <a:spLocks noChangeArrowheads="1"/>
          </p:cNvSpPr>
          <p:nvPr/>
        </p:nvSpPr>
        <p:spPr bwMode="auto">
          <a:xfrm>
            <a:off x="762000" y="762000"/>
            <a:ext cx="83804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eaLnBrk="0" hangingPunct="0">
              <a:defRPr/>
            </a:pPr>
            <a:endParaRPr lang="zh-CN">
              <a:solidFill>
                <a:srgbClr val="FFFFFF"/>
              </a:solidFill>
              <a:latin typeface="Times" charset="0"/>
              <a:ea typeface="ＭＳ Ｐゴシック" charset="-128"/>
              <a:cs typeface="ＭＳ Ｐゴシック" charset="-128"/>
            </a:endParaRPr>
          </a:p>
        </p:txBody>
      </p:sp>
      <p:sp>
        <p:nvSpPr>
          <p:cNvPr id="3078" name="Rectangle 6"/>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17767" name="Rectangle 7"/>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3080" name="Rectangle 8"/>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kumimoji="1" sz="1400">
                <a:solidFill>
                  <a:srgbClr val="FFFFFF"/>
                </a:solidFill>
                <a:ea typeface="ＭＳ Ｐゴシック" charset="-128"/>
                <a:cs typeface="ＭＳ Ｐゴシック" charset="-128"/>
              </a:defRPr>
            </a:lvl1pPr>
          </a:lstStyle>
          <a:p>
            <a:pPr>
              <a:defRPr/>
            </a:pPr>
            <a:endParaRPr lang="zh-CN"/>
          </a:p>
        </p:txBody>
      </p:sp>
      <p:sp>
        <p:nvSpPr>
          <p:cNvPr id="3081" name="Rectangle 9"/>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kumimoji="1" sz="1400">
                <a:solidFill>
                  <a:srgbClr val="FFFFFF"/>
                </a:solidFill>
                <a:ea typeface="ＭＳ Ｐゴシック" charset="-128"/>
                <a:cs typeface="ＭＳ Ｐゴシック" charset="-128"/>
              </a:defRPr>
            </a:lvl1pPr>
          </a:lstStyle>
          <a:p>
            <a:pPr>
              <a:defRPr/>
            </a:pPr>
            <a:endParaRPr lang="zh-CN"/>
          </a:p>
        </p:txBody>
      </p:sp>
      <p:sp>
        <p:nvSpPr>
          <p:cNvPr id="3082" name="Rectangle 10"/>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kumimoji="1" sz="1400">
                <a:solidFill>
                  <a:srgbClr val="FFFFFF"/>
                </a:solidFill>
                <a:ea typeface="ＭＳ Ｐゴシック" charset="-128"/>
                <a:cs typeface="ＭＳ Ｐゴシック" charset="-128"/>
              </a:defRPr>
            </a:lvl1pPr>
          </a:lstStyle>
          <a:p>
            <a:pPr>
              <a:defRPr/>
            </a:pPr>
            <a:endParaRPr lang="zh-CN"/>
          </a:p>
        </p:txBody>
      </p:sp>
    </p:spTree>
    <p:extLst>
      <p:ext uri="{BB962C8B-B14F-4D97-AF65-F5344CB8AC3E}">
        <p14:creationId xmlns:p14="http://schemas.microsoft.com/office/powerpoint/2010/main" val="1497227966"/>
      </p:ext>
    </p:extLst>
  </p:cSld>
  <p:clrMap bg1="dk2" tx1="lt1" bg2="dk1" tx2="lt2" accent1="accent1" accent2="accent2" accent3="accent3" accent4="accent4" accent5="accent5" accent6="accent6" hlink="hlink" folHlink="folHlink"/>
  <p:sldLayoutIdLst>
    <p:sldLayoutId id="2147483930" r:id="rId1"/>
  </p:sldLayoutIdLst>
  <p:transition spd="med">
    <p:zoom dir="in"/>
  </p:transition>
  <p:txStyles>
    <p:title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kumimoji="1" sz="3200" b="1">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kumimoji="1" sz="2800" b="1">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accent2"/>
        </a:buClr>
        <a:buChar char="•"/>
        <a:defRPr kumimoji="1" sz="2400" b="1">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kumimoji="1" sz="2000" b="1">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3427"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ea typeface="ＭＳ Ｐゴシック" charset="-128"/>
                <a:cs typeface="ＭＳ Ｐゴシック" charset="-128"/>
              </a:defRPr>
            </a:lvl1pPr>
          </a:lstStyle>
          <a:p>
            <a:pPr>
              <a:defRPr/>
            </a:pPr>
            <a:endParaRPr lang="zh-CN"/>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ea typeface="ＭＳ Ｐゴシック" charset="-128"/>
                <a:cs typeface="ＭＳ Ｐゴシック" charset="-128"/>
              </a:defRPr>
            </a:lvl1pPr>
          </a:lstStyle>
          <a:p>
            <a:pPr>
              <a:defRPr/>
            </a:pPr>
            <a:endParaRPr lang="zh-CN"/>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EF12094E-08AD-AD48-A78A-343E7D029EB9}" type="slidenum">
              <a:rPr lang="en-US" altLang="zh-CN"/>
              <a:pPr>
                <a:defRPr/>
              </a:pPr>
              <a:t>‹#›</a:t>
            </a:fld>
            <a:endParaRPr lang="en-US" altLang="zh-CN"/>
          </a:p>
        </p:txBody>
      </p:sp>
    </p:spTree>
    <p:extLst>
      <p:ext uri="{BB962C8B-B14F-4D97-AF65-F5344CB8AC3E}">
        <p14:creationId xmlns:p14="http://schemas.microsoft.com/office/powerpoint/2010/main" val="614866304"/>
      </p:ext>
    </p:extLst>
  </p:cSld>
  <p:clrMap bg1="lt1" tx1="dk1" bg2="lt2" tx2="dk2" accent1="accent1" accent2="accent2" accent3="accent3" accent4="accent4" accent5="accent5" accent6="accent6" hlink="hlink" folHlink="folHlink"/>
  <p:sldLayoutIdLst>
    <p:sldLayoutId id="2147483932"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000000"/>
              </a:solidFill>
            </a:endParaRPr>
          </a:p>
        </p:txBody>
      </p:sp>
      <p:sp>
        <p:nvSpPr>
          <p:cNvPr id="175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000000"/>
              </a:solidFill>
            </a:endParaRPr>
          </a:p>
        </p:txBody>
      </p:sp>
      <p:sp>
        <p:nvSpPr>
          <p:cNvPr id="1751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7459FFFE-7C25-C541-A64A-3A8622D6DF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3635176"/>
      </p:ext>
    </p:extLst>
  </p:cSld>
  <p:clrMap bg1="lt1" tx1="dk1" bg2="lt2" tx2="dk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 id="2147483942" r:id="rId9"/>
    <p:sldLayoutId id="2147483943" r:id="rId10"/>
    <p:sldLayoutId id="2147483944" r:id="rId11"/>
  </p:sldLayoutIdLst>
  <p:transition spd="med">
    <p:randomBar dir="vert"/>
  </p:transition>
  <p:txStyles>
    <p:titleStyle>
      <a:lvl1pPr algn="ctr" rtl="0" eaLnBrk="0" fontAlgn="base" hangingPunct="0">
        <a:spcBef>
          <a:spcPct val="0"/>
        </a:spcBef>
        <a:spcAft>
          <a:spcPct val="0"/>
        </a:spcAft>
        <a:defRPr sz="4400">
          <a:solidFill>
            <a:srgbClr val="FFFFFF"/>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Geneva"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090"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9091"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637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1" charset="0"/>
                <a:ea typeface="+mn-ea"/>
                <a:cs typeface="+mn-cs"/>
              </a:defRPr>
            </a:lvl1pPr>
          </a:lstStyle>
          <a:p>
            <a:pPr>
              <a:defRPr/>
            </a:pPr>
            <a:endParaRPr lang="en-US">
              <a:solidFill>
                <a:srgbClr val="000000"/>
              </a:solidFill>
            </a:endParaRPr>
          </a:p>
        </p:txBody>
      </p:sp>
      <p:sp>
        <p:nvSpPr>
          <p:cNvPr id="82637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1" charset="0"/>
                <a:ea typeface="+mn-ea"/>
                <a:cs typeface="+mn-cs"/>
              </a:defRPr>
            </a:lvl1pPr>
          </a:lstStyle>
          <a:p>
            <a:pPr>
              <a:defRPr/>
            </a:pPr>
            <a:endParaRPr lang="en-US">
              <a:solidFill>
                <a:srgbClr val="000000"/>
              </a:solidFill>
            </a:endParaRPr>
          </a:p>
        </p:txBody>
      </p:sp>
      <p:sp>
        <p:nvSpPr>
          <p:cNvPr id="82637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AA91FEDB-35C0-2B4F-9245-408B18AAAC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4863982"/>
      </p:ext>
    </p:extLst>
  </p:cSld>
  <p:clrMap bg1="lt1" tx1="dk1" bg2="lt2" tx2="dk2" accent1="accent1" accent2="accent2" accent3="accent3" accent4="accent4" accent5="accent5" accent6="accent6" hlink="hlink" folHlink="folHlink"/>
  <p:sldLayoutIdLst>
    <p:sldLayoutId id="2147483946" r:id="rId1"/>
    <p:sldLayoutId id="2147483947" r:id="rId2"/>
    <p:sldLayoutId id="2147483948" r:id="rId3"/>
    <p:sldLayoutId id="2147483949" r:id="rId4"/>
    <p:sldLayoutId id="2147483950" r:id="rId5"/>
    <p:sldLayoutId id="2147483951" r:id="rId6"/>
    <p:sldLayoutId id="2147483952" r:id="rId7"/>
    <p:sldLayoutId id="2147483953" r:id="rId8"/>
    <p:sldLayoutId id="2147483954" r:id="rId9"/>
    <p:sldLayoutId id="2147483955" r:id="rId10"/>
    <p:sldLayoutId id="2147483956" r:id="rId11"/>
  </p:sldLayoutIdLst>
  <p:hf sldNum="0" hdr="0" ftr="0" dt="0"/>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ea typeface="SimSun" pitchFamily="2" charset="-122"/>
              </a:defRPr>
            </a:lvl1pPr>
          </a:lstStyle>
          <a:p>
            <a:endParaRPr lang="en-US" altLang="zh-CN">
              <a:solidFill>
                <a:srgbClr val="000000"/>
              </a:solidFill>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ea typeface="SimSun" pitchFamily="2" charset="-122"/>
              </a:defRPr>
            </a:lvl1pPr>
          </a:lstStyle>
          <a:p>
            <a:endParaRPr lang="en-US" altLang="zh-CN">
              <a:solidFill>
                <a:srgbClr val="000000"/>
              </a:solidFill>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ea typeface="SimSun" pitchFamily="2" charset="-122"/>
              </a:defRPr>
            </a:lvl1pPr>
          </a:lstStyle>
          <a:p>
            <a:fld id="{D4F5E788-C1A5-4026-BB5E-DACD1872547B}" type="slidenum">
              <a:rPr lang="en-US" altLang="zh-CN">
                <a:solidFill>
                  <a:srgbClr val="000000"/>
                </a:solidFill>
                <a:cs typeface="+mn-cs"/>
              </a:rPr>
              <a:pPr/>
              <a:t>‹#›</a:t>
            </a:fld>
            <a:endParaRPr lang="en-US" altLang="zh-CN">
              <a:solidFill>
                <a:srgbClr val="000000"/>
              </a:solidFill>
              <a:cs typeface="+mn-cs"/>
            </a:endParaRPr>
          </a:p>
        </p:txBody>
      </p:sp>
    </p:spTree>
    <p:extLst>
      <p:ext uri="{BB962C8B-B14F-4D97-AF65-F5344CB8AC3E}">
        <p14:creationId xmlns:p14="http://schemas.microsoft.com/office/powerpoint/2010/main" val="2194742857"/>
      </p:ext>
    </p:extLst>
  </p:cSld>
  <p:clrMap bg1="lt1" tx1="dk1" bg2="lt2" tx2="dk2" accent1="accent1" accent2="accent2" accent3="accent3" accent4="accent4" accent5="accent5" accent6="accent6" hlink="hlink" folHlink="folHlink"/>
  <p:sldLayoutIdLst>
    <p:sldLayoutId id="2147483958" r:id="rId1"/>
    <p:sldLayoutId id="2147483959" r:id="rId2"/>
    <p:sldLayoutId id="2147483960" r:id="rId3"/>
    <p:sldLayoutId id="2147483961" r:id="rId4"/>
    <p:sldLayoutId id="2147483962" r:id="rId5"/>
    <p:sldLayoutId id="2147483963" r:id="rId6"/>
    <p:sldLayoutId id="2147483964" r:id="rId7"/>
    <p:sldLayoutId id="2147483965" r:id="rId8"/>
    <p:sldLayoutId id="2147483966" r:id="rId9"/>
    <p:sldLayoutId id="2147483967" r:id="rId10"/>
    <p:sldLayoutId id="2147483968" r:id="rId11"/>
    <p:sldLayoutId id="2147483969" r:id="rId12"/>
    <p:sldLayoutId id="2147483970" r:id="rId13"/>
    <p:sldLayoutId id="2147483971" r:id="rId14"/>
    <p:sldLayoutId id="2147483972" r:id="rId15"/>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109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01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a:defRPr/>
            </a:pPr>
            <a:endParaRPr lang="en-US"/>
          </a:p>
        </p:txBody>
      </p:sp>
      <p:sp>
        <p:nvSpPr>
          <p:cNvPr id="901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a:defRPr/>
            </a:pPr>
            <a:endParaRPr lang="en-US"/>
          </a:p>
        </p:txBody>
      </p:sp>
      <p:sp>
        <p:nvSpPr>
          <p:cNvPr id="901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a:defRPr sz="1400">
                <a:solidFill>
                  <a:srgbClr val="000000"/>
                </a:solidFill>
                <a:latin typeface="Times New Roman" charset="0"/>
                <a:cs typeface="Times New Roman" charset="0"/>
              </a:defRPr>
            </a:lvl1pPr>
          </a:lstStyle>
          <a:p>
            <a:pPr>
              <a:defRPr/>
            </a:pPr>
            <a:fld id="{DBBE7B64-30CB-424E-8C29-6751EC407BFC}" type="slidenum">
              <a:rPr lang="en-US"/>
              <a:pPr>
                <a:defRPr/>
              </a:pPr>
              <a:t>‹#›</a:t>
            </a:fld>
            <a:endParaRPr lang="en-US"/>
          </a:p>
        </p:txBody>
      </p:sp>
    </p:spTree>
    <p:extLst>
      <p:ext uri="{BB962C8B-B14F-4D97-AF65-F5344CB8AC3E}">
        <p14:creationId xmlns:p14="http://schemas.microsoft.com/office/powerpoint/2010/main" val="694039392"/>
      </p:ext>
    </p:extLst>
  </p:cSld>
  <p:clrMap bg1="lt1" tx1="dk1" bg2="lt2" tx2="dk2" accent1="accent1" accent2="accent2" accent3="accent3" accent4="accent4" accent5="accent5" accent6="accent6" hlink="hlink" folHlink="folHlink"/>
  <p:sldLayoutIdLst>
    <p:sldLayoutId id="2147483974" r:id="rId1"/>
    <p:sldLayoutId id="2147483975" r:id="rId2"/>
    <p:sldLayoutId id="2147483976" r:id="rId3"/>
    <p:sldLayoutId id="2147483977" r:id="rId4"/>
    <p:sldLayoutId id="2147483978" r:id="rId5"/>
    <p:sldLayoutId id="2147483979" r:id="rId6"/>
    <p:sldLayoutId id="2147483980" r:id="rId7"/>
    <p:sldLayoutId id="2147483981" r:id="rId8"/>
    <p:sldLayoutId id="2147483982" r:id="rId9"/>
    <p:sldLayoutId id="2147483983" r:id="rId10"/>
    <p:sldLayoutId id="2147483984" r:id="rId11"/>
    <p:sldLayoutId id="2147483985" r:id="rId12"/>
  </p:sldLayoutIdLst>
  <p:transition spd="med">
    <p:randomBar dir="vert"/>
  </p:transition>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S PGothic" charset="0"/>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MS PGothic" charset="0"/>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MS PGothic" charset="0"/>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MS PGothic"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475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400">
                <a:solidFill>
                  <a:srgbClr val="000000"/>
                </a:solidFill>
                <a:latin typeface="Arial" pitchFamily="-112" charset="0"/>
                <a:ea typeface="+mn-ea"/>
                <a:cs typeface="+mn-cs"/>
              </a:defRPr>
            </a:lvl1pPr>
          </a:lstStyle>
          <a:p>
            <a:pPr>
              <a:defRPr/>
            </a:pPr>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0" sz="1400">
                <a:solidFill>
                  <a:srgbClr val="000000"/>
                </a:solidFill>
                <a:latin typeface="Arial" pitchFamily="-112" charset="0"/>
                <a:ea typeface="+mn-ea"/>
                <a:cs typeface="+mn-cs"/>
              </a:defRPr>
            </a:lvl1pPr>
          </a:lstStyle>
          <a:p>
            <a:pPr>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400">
                <a:solidFill>
                  <a:srgbClr val="000000"/>
                </a:solidFill>
                <a:latin typeface="Arial" charset="0"/>
                <a:cs typeface="Arial" charset="0"/>
              </a:defRPr>
            </a:lvl1pPr>
          </a:lstStyle>
          <a:p>
            <a:pPr>
              <a:defRPr/>
            </a:pPr>
            <a:fld id="{8A316BBD-68F2-7845-8F4F-DAC469F680BB}" type="slidenum">
              <a:rPr lang="en-US"/>
              <a:pPr>
                <a:defRPr/>
              </a:pPr>
              <a:t>‹#›</a:t>
            </a:fld>
            <a:endParaRPr lang="en-US"/>
          </a:p>
        </p:txBody>
      </p:sp>
    </p:spTree>
    <p:extLst>
      <p:ext uri="{BB962C8B-B14F-4D97-AF65-F5344CB8AC3E}">
        <p14:creationId xmlns:p14="http://schemas.microsoft.com/office/powerpoint/2010/main" val="215477205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2pPr>
      <a:lvl3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3pPr>
      <a:lvl4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4pPr>
      <a:lvl5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5pPr>
      <a:lvl6pPr marL="4572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6pPr>
      <a:lvl7pPr marL="9144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7pPr>
      <a:lvl8pPr marL="13716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8pPr>
      <a:lvl9pPr marL="18288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3714" name="Rectangle 2"/>
          <p:cNvSpPr>
            <a:spLocks noChangeArrowheads="1"/>
          </p:cNvSpPr>
          <p:nvPr/>
        </p:nvSpPr>
        <p:spPr bwMode="auto">
          <a:xfrm>
            <a:off x="1066800" y="1458913"/>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15"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16" name="Rectangle 4"/>
          <p:cNvSpPr>
            <a:spLocks noGrp="1" noChangeArrowheads="1"/>
          </p:cNvSpPr>
          <p:nvPr>
            <p:ph type="dt" sz="half" idx="2"/>
          </p:nvPr>
        </p:nvSpPr>
        <p:spPr bwMode="auto">
          <a:xfrm>
            <a:off x="1295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Times" pitchFamily="-112" charset="0"/>
                <a:ea typeface="+mn-ea"/>
                <a:cs typeface="+mn-cs"/>
              </a:defRPr>
            </a:lvl1pPr>
          </a:lstStyle>
          <a:p>
            <a:pPr>
              <a:defRPr/>
            </a:pPr>
            <a:endParaRPr lang="en-US"/>
          </a:p>
        </p:txBody>
      </p:sp>
      <p:sp>
        <p:nvSpPr>
          <p:cNvPr id="243717"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Times" pitchFamily="-112" charset="0"/>
                <a:ea typeface="+mn-ea"/>
                <a:cs typeface="+mn-cs"/>
              </a:defRPr>
            </a:lvl1pPr>
          </a:lstStyle>
          <a:p>
            <a:pPr>
              <a:defRPr/>
            </a:pPr>
            <a:endParaRPr lang="en-US"/>
          </a:p>
        </p:txBody>
      </p:sp>
      <p:sp>
        <p:nvSpPr>
          <p:cNvPr id="243718"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imes" charset="0"/>
              </a:defRPr>
            </a:lvl1pPr>
          </a:lstStyle>
          <a:p>
            <a:pPr>
              <a:defRPr/>
            </a:pPr>
            <a:fld id="{FE9FFFFC-996F-1C4E-93F1-D3DC291E4BB4}" type="slidenum">
              <a:rPr lang="en-US"/>
              <a:pPr>
                <a:defRPr/>
              </a:pPr>
              <a:t>‹#›</a:t>
            </a:fld>
            <a:endParaRPr lang="en-US"/>
          </a:p>
        </p:txBody>
      </p:sp>
      <p:grpSp>
        <p:nvGrpSpPr>
          <p:cNvPr id="135175" name="Group 7"/>
          <p:cNvGrpSpPr>
            <a:grpSpLocks/>
          </p:cNvGrpSpPr>
          <p:nvPr/>
        </p:nvGrpSpPr>
        <p:grpSpPr bwMode="auto">
          <a:xfrm>
            <a:off x="0" y="355600"/>
            <a:ext cx="6172200" cy="2438400"/>
            <a:chOff x="0" y="1200"/>
            <a:chExt cx="3888" cy="1536"/>
          </a:xfrm>
        </p:grpSpPr>
        <p:sp>
          <p:nvSpPr>
            <p:cNvPr id="243720"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21"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22"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23"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24"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grpSp>
      <p:sp>
        <p:nvSpPr>
          <p:cNvPr id="135176" name="Rectangle 13"/>
          <p:cNvSpPr>
            <a:spLocks noGrp="1" noChangeArrowheads="1"/>
          </p:cNvSpPr>
          <p:nvPr>
            <p:ph type="body" idx="1"/>
          </p:nvPr>
        </p:nvSpPr>
        <p:spPr bwMode="auto">
          <a:xfrm>
            <a:off x="1219200" y="1676400"/>
            <a:ext cx="77724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3726" name="Rectangle 14"/>
          <p:cNvSpPr>
            <a:spLocks noGrp="1" noChangeArrowheads="1"/>
          </p:cNvSpPr>
          <p:nvPr>
            <p:ph type="title"/>
          </p:nvPr>
        </p:nvSpPr>
        <p:spPr bwMode="auto">
          <a:xfrm>
            <a:off x="152400" y="152400"/>
            <a:ext cx="89154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1320408560"/>
      </p:ext>
    </p:extLst>
  </p:cSld>
  <p:clrMap bg1="dk2" tx1="lt1" bg2="dk1" tx2="lt2" accent1="accent1" accent2="accent2" accent3="accent3" accent4="accent4" accent5="accent5" accent6="accent6" hlink="hlink" folHlink="folHlink"/>
  <p:sldLayoutIdLst>
    <p:sldLayoutId id="2147483987" r:id="rId1"/>
    <p:sldLayoutId id="2147483988" r:id="rId2"/>
    <p:sldLayoutId id="2147483989" r:id="rId3"/>
    <p:sldLayoutId id="2147483990" r:id="rId4"/>
    <p:sldLayoutId id="2147483991" r:id="rId5"/>
    <p:sldLayoutId id="2147483992" r:id="rId6"/>
    <p:sldLayoutId id="2147483993" r:id="rId7"/>
    <p:sldLayoutId id="2147483994" r:id="rId8"/>
    <p:sldLayoutId id="2147483995" r:id="rId9"/>
    <p:sldLayoutId id="2147483996" r:id="rId10"/>
    <p:sldLayoutId id="2147483997"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latin typeface="Arial" pitchFamily="-108" charset="0"/>
        </a:defRPr>
      </a:lvl6pPr>
      <a:lvl7pPr marL="914400" algn="ctr" rtl="0" fontAlgn="base">
        <a:spcBef>
          <a:spcPct val="0"/>
        </a:spcBef>
        <a:spcAft>
          <a:spcPct val="0"/>
        </a:spcAft>
        <a:defRPr sz="4400" b="1">
          <a:solidFill>
            <a:schemeClr val="tx2"/>
          </a:solidFill>
          <a:latin typeface="Arial" pitchFamily="-108" charset="0"/>
        </a:defRPr>
      </a:lvl7pPr>
      <a:lvl8pPr marL="1371600" algn="ctr" rtl="0" fontAlgn="base">
        <a:spcBef>
          <a:spcPct val="0"/>
        </a:spcBef>
        <a:spcAft>
          <a:spcPct val="0"/>
        </a:spcAft>
        <a:defRPr sz="4400" b="1">
          <a:solidFill>
            <a:schemeClr val="tx2"/>
          </a:solidFill>
          <a:latin typeface="Arial" pitchFamily="-108" charset="0"/>
        </a:defRPr>
      </a:lvl8pPr>
      <a:lvl9pPr marL="1828800" algn="ctr" rtl="0" fontAlgn="base">
        <a:spcBef>
          <a:spcPct val="0"/>
        </a:spcBef>
        <a:spcAft>
          <a:spcPct val="0"/>
        </a:spcAft>
        <a:defRPr sz="4400" b="1">
          <a:solidFill>
            <a:schemeClr val="tx2"/>
          </a:solidFill>
          <a:latin typeface="Arial" pitchFamily="-108" charset="0"/>
        </a:defRPr>
      </a:lvl9pPr>
    </p:titleStyle>
    <p:bodyStyle>
      <a:lvl1pPr marL="342900" indent="-342900" algn="l" rtl="0" eaLnBrk="0" fontAlgn="base" hangingPunct="0">
        <a:spcBef>
          <a:spcPct val="20000"/>
        </a:spcBef>
        <a:spcAft>
          <a:spcPct val="0"/>
        </a:spcAft>
        <a:buClr>
          <a:schemeClr val="tx2"/>
        </a:buClr>
        <a:buFont typeface="Times" charset="0"/>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Font typeface="Times" charset="0"/>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tx1"/>
        </a:buClr>
        <a:buFont typeface="Times" charset="0"/>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lr>
          <a:schemeClr val="tx2"/>
        </a:buClr>
        <a:buFont typeface="Wingdings" charset="0"/>
        <a:buChar char="Ø"/>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4125641276"/>
      </p:ext>
    </p:extLst>
  </p:cSld>
  <p:clrMap bg1="lt1" tx1="dk1" bg2="lt2" tx2="dk2" accent1="accent1" accent2="accent2" accent3="accent3" accent4="accent4" accent5="accent5" accent6="accent6" hlink="hlink" folHlink="folHlink"/>
  <p:sldLayoutIdLst>
    <p:sldLayoutId id="2147483999" r:id="rId1"/>
    <p:sldLayoutId id="2147484000" r:id="rId2"/>
    <p:sldLayoutId id="2147484001" r:id="rId3"/>
    <p:sldLayoutId id="2147484002" r:id="rId4"/>
    <p:sldLayoutId id="2147484003" r:id="rId5"/>
    <p:sldLayoutId id="2147484004" r:id="rId6"/>
    <p:sldLayoutId id="2147484005" r:id="rId7"/>
    <p:sldLayoutId id="2147484006" r:id="rId8"/>
    <p:sldLayoutId id="2147484007" r:id="rId9"/>
    <p:sldLayoutId id="2147484008" r:id="rId10"/>
    <p:sldLayoutId id="214748400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275403DA-82AB-A446-987D-E2F9DEBD579B}" type="slidenum">
              <a:rPr lang="en-US"/>
              <a:pPr>
                <a:defRPr/>
              </a:pPr>
              <a:t>‹#›</a:t>
            </a:fld>
            <a:endParaRPr lang="en-US"/>
          </a:p>
        </p:txBody>
      </p:sp>
    </p:spTree>
    <p:extLst>
      <p:ext uri="{BB962C8B-B14F-4D97-AF65-F5344CB8AC3E}">
        <p14:creationId xmlns:p14="http://schemas.microsoft.com/office/powerpoint/2010/main" val="2074816776"/>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Lst>
  <p:txStyles>
    <p:title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b="1">
          <a:solidFill>
            <a:schemeClr val="bg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75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751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7459FFFE-7C25-C541-A64A-3A8622D6DF6D}"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330943003"/>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ransition spd="med">
    <p:randomBar dir="vert"/>
  </p:transition>
  <p:txStyles>
    <p:titleStyle>
      <a:lvl1pPr algn="ctr" rtl="0" eaLnBrk="0" fontAlgn="base" hangingPunct="0">
        <a:spcBef>
          <a:spcPct val="0"/>
        </a:spcBef>
        <a:spcAft>
          <a:spcPct val="0"/>
        </a:spcAft>
        <a:defRPr sz="4400">
          <a:solidFill>
            <a:srgbClr val="FFFFFF"/>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Geneva"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ltLang="x-non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ltLang="x-non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4C61D51B-8C1E-D54E-A4BD-EA47B6CB3A82}" type="slidenum">
              <a:rPr lang="en-US" altLang="x-none" smtClean="0"/>
              <a:pPr>
                <a:defRPr/>
              </a:pPr>
              <a:t>‹#›</a:t>
            </a:fld>
            <a:endParaRPr lang="en-US" altLang="x-none"/>
          </a:p>
        </p:txBody>
      </p:sp>
    </p:spTree>
    <p:extLst>
      <p:ext uri="{BB962C8B-B14F-4D97-AF65-F5344CB8AC3E}">
        <p14:creationId xmlns:p14="http://schemas.microsoft.com/office/powerpoint/2010/main" val="3181016663"/>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D63E8C0-5106-0D49-95FC-1E5215DFAE2C}"/>
              </a:ext>
            </a:extLst>
          </p:cNvPr>
          <p:cNvSpPr>
            <a:spLocks noGrp="1" noChangeArrowheads="1"/>
          </p:cNvSpPr>
          <p:nvPr>
            <p:ph type="title"/>
          </p:nvPr>
        </p:nvSpPr>
        <p:spPr bwMode="auto">
          <a:xfrm>
            <a:off x="321469" y="193105"/>
            <a:ext cx="5786438" cy="803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7B8AAD04-3CAE-4B47-B3CB-E838B73CACD4}"/>
              </a:ext>
            </a:extLst>
          </p:cNvPr>
          <p:cNvSpPr>
            <a:spLocks noGrp="1" noChangeArrowheads="1"/>
          </p:cNvSpPr>
          <p:nvPr>
            <p:ph type="body" idx="1"/>
          </p:nvPr>
        </p:nvSpPr>
        <p:spPr bwMode="auto">
          <a:xfrm>
            <a:off x="321469" y="1125141"/>
            <a:ext cx="5786438" cy="3182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8094556A-AB3E-6A49-AA19-565BD217AC86}"/>
              </a:ext>
            </a:extLst>
          </p:cNvPr>
          <p:cNvSpPr>
            <a:spLocks noGrp="1" noChangeArrowheads="1"/>
          </p:cNvSpPr>
          <p:nvPr>
            <p:ph type="dt" sz="half" idx="2"/>
          </p:nvPr>
        </p:nvSpPr>
        <p:spPr bwMode="auto">
          <a:xfrm>
            <a:off x="321469" y="4391174"/>
            <a:ext cx="1500188" cy="33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984"/>
            </a:lvl1pPr>
          </a:lstStyle>
          <a:p>
            <a:endParaRPr lang="en-US" altLang="en-US"/>
          </a:p>
        </p:txBody>
      </p:sp>
      <p:sp>
        <p:nvSpPr>
          <p:cNvPr id="1029" name="Rectangle 5">
            <a:extLst>
              <a:ext uri="{FF2B5EF4-FFF2-40B4-BE49-F238E27FC236}">
                <a16:creationId xmlns:a16="http://schemas.microsoft.com/office/drawing/2014/main" id="{895E0011-05AE-D748-B33A-318071F486AA}"/>
              </a:ext>
            </a:extLst>
          </p:cNvPr>
          <p:cNvSpPr>
            <a:spLocks noGrp="1" noChangeArrowheads="1"/>
          </p:cNvSpPr>
          <p:nvPr>
            <p:ph type="ftr" sz="quarter" idx="3"/>
          </p:nvPr>
        </p:nvSpPr>
        <p:spPr bwMode="auto">
          <a:xfrm>
            <a:off x="2196703" y="4391174"/>
            <a:ext cx="2035969" cy="33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984"/>
            </a:lvl1pPr>
          </a:lstStyle>
          <a:p>
            <a:endParaRPr lang="en-US" altLang="en-US"/>
          </a:p>
        </p:txBody>
      </p:sp>
      <p:sp>
        <p:nvSpPr>
          <p:cNvPr id="1030" name="Rectangle 6">
            <a:extLst>
              <a:ext uri="{FF2B5EF4-FFF2-40B4-BE49-F238E27FC236}">
                <a16:creationId xmlns:a16="http://schemas.microsoft.com/office/drawing/2014/main" id="{2A923D06-D314-6946-8B36-F0C89C09225D}"/>
              </a:ext>
            </a:extLst>
          </p:cNvPr>
          <p:cNvSpPr>
            <a:spLocks noGrp="1" noChangeArrowheads="1"/>
          </p:cNvSpPr>
          <p:nvPr>
            <p:ph type="sldNum" sz="quarter" idx="4"/>
          </p:nvPr>
        </p:nvSpPr>
        <p:spPr bwMode="auto">
          <a:xfrm>
            <a:off x="4607719" y="4391174"/>
            <a:ext cx="1500188" cy="33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984"/>
            </a:lvl1pPr>
          </a:lstStyle>
          <a:p>
            <a:fld id="{D09C99BA-1C4A-2B4C-90C1-2DEE83FFF4B0}" type="slidenum">
              <a:rPr lang="en-US" altLang="en-US"/>
              <a:pPr/>
              <a:t>‹#›</a:t>
            </a:fld>
            <a:endParaRPr lang="en-US" altLang="en-US"/>
          </a:p>
        </p:txBody>
      </p:sp>
    </p:spTree>
    <p:extLst>
      <p:ext uri="{BB962C8B-B14F-4D97-AF65-F5344CB8AC3E}">
        <p14:creationId xmlns:p14="http://schemas.microsoft.com/office/powerpoint/2010/main" val="2213483135"/>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ctr" rtl="0" fontAlgn="base">
        <a:spcBef>
          <a:spcPct val="0"/>
        </a:spcBef>
        <a:spcAft>
          <a:spcPct val="0"/>
        </a:spcAft>
        <a:defRPr sz="3094" kern="1200">
          <a:solidFill>
            <a:schemeClr val="tx2"/>
          </a:solidFill>
          <a:latin typeface="+mj-lt"/>
          <a:ea typeface="+mj-ea"/>
          <a:cs typeface="+mj-cs"/>
        </a:defRPr>
      </a:lvl1pPr>
      <a:lvl2pPr algn="ctr" rtl="0" fontAlgn="base">
        <a:spcBef>
          <a:spcPct val="0"/>
        </a:spcBef>
        <a:spcAft>
          <a:spcPct val="0"/>
        </a:spcAft>
        <a:defRPr sz="3094">
          <a:solidFill>
            <a:schemeClr val="tx2"/>
          </a:solidFill>
          <a:latin typeface="Arial" panose="020B0604020202020204" pitchFamily="34" charset="0"/>
        </a:defRPr>
      </a:lvl2pPr>
      <a:lvl3pPr algn="ctr" rtl="0" fontAlgn="base">
        <a:spcBef>
          <a:spcPct val="0"/>
        </a:spcBef>
        <a:spcAft>
          <a:spcPct val="0"/>
        </a:spcAft>
        <a:defRPr sz="3094">
          <a:solidFill>
            <a:schemeClr val="tx2"/>
          </a:solidFill>
          <a:latin typeface="Arial" panose="020B0604020202020204" pitchFamily="34" charset="0"/>
        </a:defRPr>
      </a:lvl3pPr>
      <a:lvl4pPr algn="ctr" rtl="0" fontAlgn="base">
        <a:spcBef>
          <a:spcPct val="0"/>
        </a:spcBef>
        <a:spcAft>
          <a:spcPct val="0"/>
        </a:spcAft>
        <a:defRPr sz="3094">
          <a:solidFill>
            <a:schemeClr val="tx2"/>
          </a:solidFill>
          <a:latin typeface="Arial" panose="020B0604020202020204" pitchFamily="34" charset="0"/>
        </a:defRPr>
      </a:lvl4pPr>
      <a:lvl5pPr algn="ctr" rtl="0" fontAlgn="base">
        <a:spcBef>
          <a:spcPct val="0"/>
        </a:spcBef>
        <a:spcAft>
          <a:spcPct val="0"/>
        </a:spcAft>
        <a:defRPr sz="3094">
          <a:solidFill>
            <a:schemeClr val="tx2"/>
          </a:solidFill>
          <a:latin typeface="Arial" panose="020B0604020202020204" pitchFamily="34" charset="0"/>
        </a:defRPr>
      </a:lvl5pPr>
      <a:lvl6pPr marL="321457" algn="ctr" rtl="0" fontAlgn="base">
        <a:spcBef>
          <a:spcPct val="0"/>
        </a:spcBef>
        <a:spcAft>
          <a:spcPct val="0"/>
        </a:spcAft>
        <a:defRPr sz="3094">
          <a:solidFill>
            <a:schemeClr val="tx2"/>
          </a:solidFill>
          <a:latin typeface="Arial" panose="020B0604020202020204" pitchFamily="34" charset="0"/>
        </a:defRPr>
      </a:lvl6pPr>
      <a:lvl7pPr marL="642915" algn="ctr" rtl="0" fontAlgn="base">
        <a:spcBef>
          <a:spcPct val="0"/>
        </a:spcBef>
        <a:spcAft>
          <a:spcPct val="0"/>
        </a:spcAft>
        <a:defRPr sz="3094">
          <a:solidFill>
            <a:schemeClr val="tx2"/>
          </a:solidFill>
          <a:latin typeface="Arial" panose="020B0604020202020204" pitchFamily="34" charset="0"/>
        </a:defRPr>
      </a:lvl7pPr>
      <a:lvl8pPr marL="964372" algn="ctr" rtl="0" fontAlgn="base">
        <a:spcBef>
          <a:spcPct val="0"/>
        </a:spcBef>
        <a:spcAft>
          <a:spcPct val="0"/>
        </a:spcAft>
        <a:defRPr sz="3094">
          <a:solidFill>
            <a:schemeClr val="tx2"/>
          </a:solidFill>
          <a:latin typeface="Arial" panose="020B0604020202020204" pitchFamily="34" charset="0"/>
        </a:defRPr>
      </a:lvl8pPr>
      <a:lvl9pPr marL="1285829" algn="ctr" rtl="0" fontAlgn="base">
        <a:spcBef>
          <a:spcPct val="0"/>
        </a:spcBef>
        <a:spcAft>
          <a:spcPct val="0"/>
        </a:spcAft>
        <a:defRPr sz="3094">
          <a:solidFill>
            <a:schemeClr val="tx2"/>
          </a:solidFill>
          <a:latin typeface="Arial" panose="020B0604020202020204" pitchFamily="34" charset="0"/>
        </a:defRPr>
      </a:lvl9pPr>
    </p:titleStyle>
    <p:bodyStyle>
      <a:lvl1pPr marL="241093" indent="-241093" algn="l" rtl="0" fontAlgn="base">
        <a:spcBef>
          <a:spcPct val="20000"/>
        </a:spcBef>
        <a:spcAft>
          <a:spcPct val="0"/>
        </a:spcAft>
        <a:buChar char="•"/>
        <a:defRPr sz="2250" kern="1200">
          <a:solidFill>
            <a:schemeClr val="tx1"/>
          </a:solidFill>
          <a:latin typeface="+mn-lt"/>
          <a:ea typeface="+mn-ea"/>
          <a:cs typeface="+mn-cs"/>
        </a:defRPr>
      </a:lvl1pPr>
      <a:lvl2pPr marL="522368" indent="-200911" algn="l" rtl="0" fontAlgn="base">
        <a:spcBef>
          <a:spcPct val="20000"/>
        </a:spcBef>
        <a:spcAft>
          <a:spcPct val="0"/>
        </a:spcAft>
        <a:buChar char="–"/>
        <a:defRPr sz="1969" kern="1200">
          <a:solidFill>
            <a:schemeClr val="tx1"/>
          </a:solidFill>
          <a:latin typeface="+mn-lt"/>
          <a:ea typeface="+mn-ea"/>
          <a:cs typeface="+mn-cs"/>
        </a:defRPr>
      </a:lvl2pPr>
      <a:lvl3pPr marL="803643" indent="-160729" algn="l" rtl="0" fontAlgn="base">
        <a:spcBef>
          <a:spcPct val="20000"/>
        </a:spcBef>
        <a:spcAft>
          <a:spcPct val="0"/>
        </a:spcAft>
        <a:buChar char="•"/>
        <a:defRPr sz="1687" kern="1200">
          <a:solidFill>
            <a:schemeClr val="tx1"/>
          </a:solidFill>
          <a:latin typeface="+mn-lt"/>
          <a:ea typeface="+mn-ea"/>
          <a:cs typeface="+mn-cs"/>
        </a:defRPr>
      </a:lvl3pPr>
      <a:lvl4pPr marL="1125101" indent="-160729" algn="l" rtl="0" fontAlgn="base">
        <a:spcBef>
          <a:spcPct val="20000"/>
        </a:spcBef>
        <a:spcAft>
          <a:spcPct val="0"/>
        </a:spcAft>
        <a:buChar char="–"/>
        <a:defRPr sz="1406" kern="1200">
          <a:solidFill>
            <a:schemeClr val="tx1"/>
          </a:solidFill>
          <a:latin typeface="+mn-lt"/>
          <a:ea typeface="+mn-ea"/>
          <a:cs typeface="+mn-cs"/>
        </a:defRPr>
      </a:lvl4pPr>
      <a:lvl5pPr marL="1446558" indent="-160729" algn="l" rtl="0" fontAlgn="base">
        <a:spcBef>
          <a:spcPct val="20000"/>
        </a:spcBef>
        <a:spcAft>
          <a:spcPct val="0"/>
        </a:spcAft>
        <a:buChar char="»"/>
        <a:defRPr sz="1406" kern="1200">
          <a:solidFill>
            <a:schemeClr val="tx1"/>
          </a:solidFill>
          <a:latin typeface="+mn-lt"/>
          <a:ea typeface="+mn-ea"/>
          <a:cs typeface="+mn-cs"/>
        </a:defRPr>
      </a:lvl5pPr>
      <a:lvl6pPr marL="1768015"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473"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0930"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387"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n-US"/>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8995055"/>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0"/>
            <a:ext cx="9144000" cy="6856413"/>
            <a:chOff x="0" y="0"/>
            <a:chExt cx="5760" cy="4319"/>
          </a:xfrm>
        </p:grpSpPr>
        <p:sp>
          <p:nvSpPr>
            <p:cNvPr id="969731"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32"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33"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7899" name="Freeform 6"/>
            <p:cNvSpPr>
              <a:spLocks/>
            </p:cNvSpPr>
            <p:nvPr/>
          </p:nvSpPr>
          <p:spPr bwMode="hidden">
            <a:xfrm>
              <a:off x="4038" y="3577"/>
              <a:ext cx="1720" cy="65"/>
            </a:xfrm>
            <a:custGeom>
              <a:avLst/>
              <a:gdLst>
                <a:gd name="T0" fmla="*/ 1722 w 1722"/>
                <a:gd name="T1" fmla="*/ 66 h 66"/>
                <a:gd name="T2" fmla="*/ 1722 w 1722"/>
                <a:gd name="T3" fmla="*/ 60 h 66"/>
                <a:gd name="T4" fmla="*/ 0 w 1722"/>
                <a:gd name="T5" fmla="*/ 0 h 66"/>
                <a:gd name="T6" fmla="*/ 0 w 1722"/>
                <a:gd name="T7" fmla="*/ 48 h 66"/>
                <a:gd name="T8" fmla="*/ 1722 w 1722"/>
                <a:gd name="T9" fmla="*/ 66 h 66"/>
                <a:gd name="T10" fmla="*/ 1722 w 1722"/>
                <a:gd name="T11" fmla="*/ 66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69735"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Comic Sans MS" pitchFamily="21" charset="0"/>
              </a:endParaRPr>
            </a:p>
          </p:txBody>
        </p:sp>
        <p:sp>
          <p:nvSpPr>
            <p:cNvPr id="37901" name="Freeform 8"/>
            <p:cNvSpPr>
              <a:spLocks/>
            </p:cNvSpPr>
            <p:nvPr/>
          </p:nvSpPr>
          <p:spPr bwMode="hidden">
            <a:xfrm>
              <a:off x="4784" y="3702"/>
              <a:ext cx="974" cy="101"/>
            </a:xfrm>
            <a:custGeom>
              <a:avLst/>
              <a:gdLst>
                <a:gd name="T0" fmla="*/ 975 w 975"/>
                <a:gd name="T1" fmla="*/ 48 h 101"/>
                <a:gd name="T2" fmla="*/ 975 w 975"/>
                <a:gd name="T3" fmla="*/ 0 h 101"/>
                <a:gd name="T4" fmla="*/ 0 w 975"/>
                <a:gd name="T5" fmla="*/ 24 h 101"/>
                <a:gd name="T6" fmla="*/ 0 w 975"/>
                <a:gd name="T7" fmla="*/ 101 h 101"/>
                <a:gd name="T8" fmla="*/ 975 w 975"/>
                <a:gd name="T9" fmla="*/ 48 h 101"/>
                <a:gd name="T10" fmla="*/ 975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37902" name="Freeform 9"/>
            <p:cNvSpPr>
              <a:spLocks/>
            </p:cNvSpPr>
            <p:nvPr/>
          </p:nvSpPr>
          <p:spPr bwMode="hidden">
            <a:xfrm>
              <a:off x="3619" y="3815"/>
              <a:ext cx="2139" cy="198"/>
            </a:xfrm>
            <a:custGeom>
              <a:avLst/>
              <a:gdLst>
                <a:gd name="T0" fmla="*/ 2141 w 2141"/>
                <a:gd name="T1" fmla="*/ 0 h 198"/>
                <a:gd name="T2" fmla="*/ 0 w 2141"/>
                <a:gd name="T3" fmla="*/ 156 h 198"/>
                <a:gd name="T4" fmla="*/ 0 w 2141"/>
                <a:gd name="T5" fmla="*/ 198 h 198"/>
                <a:gd name="T6" fmla="*/ 2141 w 2141"/>
                <a:gd name="T7" fmla="*/ 0 h 198"/>
                <a:gd name="T8" fmla="*/ 214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69738"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7904" name="Freeform 11"/>
            <p:cNvSpPr>
              <a:spLocks/>
            </p:cNvSpPr>
            <p:nvPr/>
          </p:nvSpPr>
          <p:spPr bwMode="hidden">
            <a:xfrm>
              <a:off x="2097" y="4043"/>
              <a:ext cx="2514" cy="276"/>
            </a:xfrm>
            <a:custGeom>
              <a:avLst/>
              <a:gdLst>
                <a:gd name="T0" fmla="*/ 2182 w 2517"/>
                <a:gd name="T1" fmla="*/ 276 h 276"/>
                <a:gd name="T2" fmla="*/ 2517 w 2517"/>
                <a:gd name="T3" fmla="*/ 204 h 276"/>
                <a:gd name="T4" fmla="*/ 2260 w 2517"/>
                <a:gd name="T5" fmla="*/ 0 h 276"/>
                <a:gd name="T6" fmla="*/ 0 w 2517"/>
                <a:gd name="T7" fmla="*/ 276 h 276"/>
                <a:gd name="T8" fmla="*/ 2182 w 2517"/>
                <a:gd name="T9" fmla="*/ 276 h 276"/>
                <a:gd name="T10" fmla="*/ 2182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69740"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7906" name="Freeform 13"/>
            <p:cNvSpPr>
              <a:spLocks/>
            </p:cNvSpPr>
            <p:nvPr/>
          </p:nvSpPr>
          <p:spPr bwMode="hidden">
            <a:xfrm>
              <a:off x="5030" y="3151"/>
              <a:ext cx="728" cy="240"/>
            </a:xfrm>
            <a:custGeom>
              <a:avLst/>
              <a:gdLst>
                <a:gd name="T0" fmla="*/ 729 w 729"/>
                <a:gd name="T1" fmla="*/ 240 h 240"/>
                <a:gd name="T2" fmla="*/ 0 w 729"/>
                <a:gd name="T3" fmla="*/ 0 h 240"/>
                <a:gd name="T4" fmla="*/ 0 w 729"/>
                <a:gd name="T5" fmla="*/ 6 h 240"/>
                <a:gd name="T6" fmla="*/ 729 w 729"/>
                <a:gd name="T7" fmla="*/ 240 h 240"/>
                <a:gd name="T8" fmla="*/ 729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69742"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7908" name="Freeform 15"/>
            <p:cNvSpPr>
              <a:spLocks/>
            </p:cNvSpPr>
            <p:nvPr/>
          </p:nvSpPr>
          <p:spPr bwMode="hidden">
            <a:xfrm>
              <a:off x="5030" y="3049"/>
              <a:ext cx="728" cy="318"/>
            </a:xfrm>
            <a:custGeom>
              <a:avLst/>
              <a:gdLst>
                <a:gd name="T0" fmla="*/ 729 w 729"/>
                <a:gd name="T1" fmla="*/ 318 h 318"/>
                <a:gd name="T2" fmla="*/ 729 w 729"/>
                <a:gd name="T3" fmla="*/ 312 h 318"/>
                <a:gd name="T4" fmla="*/ 0 w 729"/>
                <a:gd name="T5" fmla="*/ 0 h 318"/>
                <a:gd name="T6" fmla="*/ 0 w 729"/>
                <a:gd name="T7" fmla="*/ 54 h 318"/>
                <a:gd name="T8" fmla="*/ 729 w 729"/>
                <a:gd name="T9" fmla="*/ 318 h 318"/>
                <a:gd name="T10" fmla="*/ 729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69744"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45"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46"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7912"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69748"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7914"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69750"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51"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Comic Sans MS" pitchFamily="21" charset="0"/>
              </a:endParaRPr>
            </a:p>
          </p:txBody>
        </p:sp>
        <p:sp>
          <p:nvSpPr>
            <p:cNvPr id="969752"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7918"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69754"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55"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7921" name="Freeform 28"/>
            <p:cNvSpPr>
              <a:spLocks/>
            </p:cNvSpPr>
            <p:nvPr/>
          </p:nvSpPr>
          <p:spPr bwMode="hidden">
            <a:xfrm>
              <a:off x="5698" y="653"/>
              <a:ext cx="60" cy="311"/>
            </a:xfrm>
            <a:custGeom>
              <a:avLst/>
              <a:gdLst>
                <a:gd name="T0" fmla="*/ 0 w 60"/>
                <a:gd name="T1" fmla="*/ 144 h 312"/>
                <a:gd name="T2" fmla="*/ 60 w 60"/>
                <a:gd name="T3" fmla="*/ 312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69757"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7923"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69759"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60"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61"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62"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63"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64"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65"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66"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grpSp>
          <p:nvGrpSpPr>
            <p:cNvPr id="37932" name="Group 39"/>
            <p:cNvGrpSpPr>
              <a:grpSpLocks/>
            </p:cNvGrpSpPr>
            <p:nvPr userDrawn="1"/>
          </p:nvGrpSpPr>
          <p:grpSpPr bwMode="auto">
            <a:xfrm>
              <a:off x="0" y="1632"/>
              <a:ext cx="5758" cy="1858"/>
              <a:chOff x="0" y="1632"/>
              <a:chExt cx="5758" cy="1858"/>
            </a:xfrm>
          </p:grpSpPr>
          <p:sp>
            <p:nvSpPr>
              <p:cNvPr id="969768"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69"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grpSp>
      </p:grpSp>
      <p:sp>
        <p:nvSpPr>
          <p:cNvPr id="969770"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69771"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9772"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pitchFamily="21" charset="0"/>
                <a:ea typeface="+mn-ea"/>
                <a:cs typeface="+mn-cs"/>
              </a:defRPr>
            </a:lvl1pPr>
          </a:lstStyle>
          <a:p>
            <a:pPr>
              <a:defRPr/>
            </a:pPr>
            <a:endParaRPr lang="en-US">
              <a:solidFill>
                <a:srgbClr val="FFFFFF"/>
              </a:solidFill>
            </a:endParaRPr>
          </a:p>
        </p:txBody>
      </p:sp>
      <p:sp>
        <p:nvSpPr>
          <p:cNvPr id="969773"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pitchFamily="21" charset="0"/>
                <a:ea typeface="+mn-ea"/>
                <a:cs typeface="+mn-cs"/>
              </a:defRPr>
            </a:lvl1pPr>
          </a:lstStyle>
          <a:p>
            <a:pPr>
              <a:defRPr/>
            </a:pPr>
            <a:endParaRPr lang="en-US">
              <a:solidFill>
                <a:srgbClr val="FFFFFF"/>
              </a:solidFill>
            </a:endParaRPr>
          </a:p>
        </p:txBody>
      </p:sp>
      <p:sp>
        <p:nvSpPr>
          <p:cNvPr id="969774"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effectLst>
                  <a:outerShdw blurRad="38100" dist="38100" dir="2700000" algn="tl">
                    <a:srgbClr val="000000"/>
                  </a:outerShdw>
                </a:effectLst>
                <a:latin typeface="Arial" charset="0"/>
              </a:defRPr>
            </a:lvl1pPr>
          </a:lstStyle>
          <a:p>
            <a:pPr>
              <a:defRPr/>
            </a:pPr>
            <a:fld id="{D521B623-290C-6F40-AFBB-3F6F064D2DC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51448502"/>
      </p:ext>
    </p:extLst>
  </p:cSld>
  <p:clrMap bg1="dk2" tx1="lt1" bg2="dk1" tx2="lt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21" charset="-128"/>
          <a:cs typeface="ＭＳ Ｐゴシック" pitchFamily="2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ＭＳ Ｐゴシック" pitchFamily="21" charset="-128"/>
          <a:cs typeface="ＭＳ Ｐゴシック" pitchFamily="21"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defTabSz="914400" fontAlgn="base">
              <a:spcBef>
                <a:spcPct val="0"/>
              </a:spcBef>
              <a:spcAft>
                <a:spcPct val="0"/>
              </a:spcAft>
              <a:defRPr/>
            </a:pPr>
            <a:fld id="{EB06BE58-CCAC-8A48-A3AE-60B22C5533E4}" type="slidenum">
              <a:rPr lang="zh-CN" altLang="en-US">
                <a:ea typeface="ＭＳ Ｐゴシック" charset="0"/>
              </a:rPr>
              <a:pPr defTabSz="914400" fontAlgn="base">
                <a:spcBef>
                  <a:spcPct val="0"/>
                </a:spcBef>
                <a:spcAft>
                  <a:spcPct val="0"/>
                </a:spcAft>
                <a:defRPr/>
              </a:pPr>
              <a:t>‹#›</a:t>
            </a:fld>
            <a:endParaRPr lang="en-US" altLang="zh-CN">
              <a:ea typeface="ＭＳ Ｐゴシック" charset="0"/>
            </a:endParaRPr>
          </a:p>
        </p:txBody>
      </p:sp>
    </p:spTree>
    <p:extLst>
      <p:ext uri="{BB962C8B-B14F-4D97-AF65-F5344CB8AC3E}">
        <p14:creationId xmlns:p14="http://schemas.microsoft.com/office/powerpoint/2010/main" val="3701892433"/>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 id="2147483865"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0.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125.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108.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19.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77.xml"/><Relationship Id="rId1" Type="http://schemas.openxmlformats.org/officeDocument/2006/relationships/themeOverride" Target="../theme/themeOverride2.xml"/><Relationship Id="rId4" Type="http://schemas.openxmlformats.org/officeDocument/2006/relationships/image" Target="../media/image20.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77.xml"/><Relationship Id="rId1" Type="http://schemas.openxmlformats.org/officeDocument/2006/relationships/themeOverride" Target="../theme/themeOverride3.xml"/><Relationship Id="rId4" Type="http://schemas.openxmlformats.org/officeDocument/2006/relationships/image" Target="../media/image21.jpeg"/></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8.xml"/><Relationship Id="rId1" Type="http://schemas.openxmlformats.org/officeDocument/2006/relationships/slideLayout" Target="../slideLayouts/slideLayout177.xml"/><Relationship Id="rId4" Type="http://schemas.openxmlformats.org/officeDocument/2006/relationships/image" Target="../media/image21.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88.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0.xml"/><Relationship Id="rId1" Type="http://schemas.openxmlformats.org/officeDocument/2006/relationships/slideLayout" Target="../slideLayouts/slideLayout119.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1.xml"/><Relationship Id="rId1" Type="http://schemas.openxmlformats.org/officeDocument/2006/relationships/slideLayout" Target="../slideLayouts/slideLayout137.xml"/></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2.xml"/><Relationship Id="rId1" Type="http://schemas.openxmlformats.org/officeDocument/2006/relationships/slideLayout" Target="../slideLayouts/slideLayout137.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3.xml"/><Relationship Id="rId1" Type="http://schemas.openxmlformats.org/officeDocument/2006/relationships/slideLayout" Target="../slideLayouts/slideLayout39.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4.xml"/><Relationship Id="rId1" Type="http://schemas.openxmlformats.org/officeDocument/2006/relationships/slideLayout" Target="../slideLayouts/slideLayout108.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08.xml"/><Relationship Id="rId1" Type="http://schemas.openxmlformats.org/officeDocument/2006/relationships/themeOverride" Target="../theme/themeOverride4.xml"/><Relationship Id="rId5" Type="http://schemas.openxmlformats.org/officeDocument/2006/relationships/image" Target="../media/image14.jpeg"/><Relationship Id="rId4" Type="http://schemas.openxmlformats.org/officeDocument/2006/relationships/hyperlink" Target="http://www.google.com.sg/imgres?imgurl=www.shortys.com/pictures/pig.gif&amp;imgrefurl=http://www.shortys.com/&amp;h=36&amp;w=57&amp;prev=/images?q=pig&amp;start=20&amp;imgc=color&amp;imgsz=icon&amp;svnum=10&amp;hl=en&amp;lr=&amp;ie=UTF-8&amp;oe=UTF-8&amp;sa=N"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8.xml"/><Relationship Id="rId1" Type="http://schemas.openxmlformats.org/officeDocument/2006/relationships/slideLayout" Target="../slideLayouts/slideLayout90.xml"/></Relationships>
</file>

<file path=ppt/slides/_rels/slide3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9.xml"/><Relationship Id="rId1" Type="http://schemas.openxmlformats.org/officeDocument/2006/relationships/slideLayout" Target="../slideLayouts/slideLayout90.xml"/><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40.xml.rels><?xml version="1.0" encoding="UTF-8" standalone="yes"?>
<Relationships xmlns="http://schemas.openxmlformats.org/package/2006/relationships"><Relationship Id="rId3" Type="http://schemas.openxmlformats.org/officeDocument/2006/relationships/hyperlink" Target="http://www.artunframed.com/images/artists54/rembra249.jpg" TargetMode="External"/><Relationship Id="rId2" Type="http://schemas.openxmlformats.org/officeDocument/2006/relationships/notesSlide" Target="../notesSlides/notesSlide40.xml"/><Relationship Id="rId1" Type="http://schemas.openxmlformats.org/officeDocument/2006/relationships/slideLayout" Target="../slideLayouts/slideLayout103.xml"/><Relationship Id="rId4" Type="http://schemas.openxmlformats.org/officeDocument/2006/relationships/image" Target="../media/image30.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7" Type="http://schemas.openxmlformats.org/officeDocument/2006/relationships/image" Target="../media/image33.png"/><Relationship Id="rId2" Type="http://schemas.openxmlformats.org/officeDocument/2006/relationships/slideLayout" Target="../slideLayouts/slideLayout119.xml"/><Relationship Id="rId1" Type="http://schemas.openxmlformats.org/officeDocument/2006/relationships/themeOverride" Target="../theme/themeOverride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slide" Target="slide4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19.xml"/></Relationships>
</file>

<file path=ppt/slides/_rels/slide4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4.xml"/><Relationship Id="rId1" Type="http://schemas.openxmlformats.org/officeDocument/2006/relationships/slideLayout" Target="../slideLayouts/slideLayout50.xml"/></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5.xml"/><Relationship Id="rId1" Type="http://schemas.openxmlformats.org/officeDocument/2006/relationships/slideLayout" Target="../slideLayouts/slideLayout140.xml"/></Relationships>
</file>

<file path=ppt/slides/_rels/slide4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6.xml"/><Relationship Id="rId1" Type="http://schemas.openxmlformats.org/officeDocument/2006/relationships/slideLayout" Target="../slideLayouts/slideLayout61.xml"/></Relationships>
</file>

<file path=ppt/slides/_rels/slide4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7.xml"/><Relationship Id="rId1" Type="http://schemas.openxmlformats.org/officeDocument/2006/relationships/slideLayout" Target="../slideLayouts/slideLayout161.xml"/></Relationships>
</file>

<file path=ppt/slides/_rels/slide4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8.xml"/><Relationship Id="rId1" Type="http://schemas.openxmlformats.org/officeDocument/2006/relationships/slideLayout" Target="../slideLayouts/slideLayout108.xml"/><Relationship Id="rId4" Type="http://schemas.openxmlformats.org/officeDocument/2006/relationships/image" Target="../media/image39.jpeg"/></Relationships>
</file>

<file path=ppt/slides/_rels/slide4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08.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file:///C:\Documents%20and%20Settings\Augustin\My%20Documents\SBC\OT%20Survey%20-%20Exile%20Presentation\music\enemy%20attack%20-%20conquer.mp3" TargetMode="External"/><Relationship Id="rId1" Type="http://schemas.microsoft.com/office/2007/relationships/media" Target="file:///C:\Documents%20and%20Settings\Augustin\My%20Documents\SBC\OT%20Survey%20-%20Exile%20Presentation\music\enemy%20attack%20-%20conquer.mp3" TargetMode="Externa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9.xml"/><Relationship Id="rId1" Type="http://schemas.openxmlformats.org/officeDocument/2006/relationships/slideLayout" Target="../slideLayouts/slideLayout61.xml"/></Relationships>
</file>

<file path=ppt/slides/_rels/slide5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1.xml"/><Relationship Id="rId1" Type="http://schemas.openxmlformats.org/officeDocument/2006/relationships/themeOverride" Target="../theme/themeOverride6.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67.xml"/><Relationship Id="rId1" Type="http://schemas.openxmlformats.org/officeDocument/2006/relationships/themeOverride" Target="../theme/themeOverride7.xml"/><Relationship Id="rId4" Type="http://schemas.openxmlformats.org/officeDocument/2006/relationships/image" Target="../media/image43.png"/></Relationships>
</file>

<file path=ppt/slides/_rels/slide5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5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3.xml"/><Relationship Id="rId1" Type="http://schemas.openxmlformats.org/officeDocument/2006/relationships/slideLayout" Target="../slideLayouts/slideLayout136.xml"/><Relationship Id="rId5" Type="http://schemas.openxmlformats.org/officeDocument/2006/relationships/image" Target="../media/image47.jpeg"/><Relationship Id="rId4" Type="http://schemas.openxmlformats.org/officeDocument/2006/relationships/image" Target="../media/image46.jpe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2.xml"/><Relationship Id="rId1" Type="http://schemas.openxmlformats.org/officeDocument/2006/relationships/themeOverride" Target="../theme/themeOverride8.xml"/><Relationship Id="rId4" Type="http://schemas.openxmlformats.org/officeDocument/2006/relationships/image" Target="../media/image48.jpeg"/></Relationships>
</file>

<file path=ppt/slides/_rels/slide5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05.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61.xml"/></Relationships>
</file>

<file path=ppt/slides/_rels/slide6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22.xml"/></Relationships>
</file>

<file path=ppt/slides/_rels/slide6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54.jpe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61.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61.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08.xml"/><Relationship Id="rId1" Type="http://schemas.openxmlformats.org/officeDocument/2006/relationships/themeOverride" Target="../theme/themeOverride1.xml"/><Relationship Id="rId5" Type="http://schemas.openxmlformats.org/officeDocument/2006/relationships/image" Target="../media/image14.jpeg"/><Relationship Id="rId4" Type="http://schemas.openxmlformats.org/officeDocument/2006/relationships/hyperlink" Target="http://www.google.com.sg/imgres?imgurl=www.shortys.com/pictures/pig.gif&amp;imgrefurl=http://www.shortys.com/&amp;h=36&amp;w=57&amp;prev=/images?q=pig&amp;start=20&amp;imgc=color&amp;imgsz=icon&amp;svnum=10&amp;hl=en&amp;lr=&amp;ie=UTF-8&amp;oe=UTF-8&amp;sa=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Can We Trust the Book of Daniel? - Watch Jerusalem">
            <a:extLst>
              <a:ext uri="{FF2B5EF4-FFF2-40B4-BE49-F238E27FC236}">
                <a16:creationId xmlns:a16="http://schemas.microsoft.com/office/drawing/2014/main" id="{2B9D9181-6C42-D947-BEE0-2C55CFD4A2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455295"/>
            <a:ext cx="9144000" cy="558006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zh-CN" altLang="en-US" sz="4000" b="1" i="1" dirty="0">
                <a:solidFill>
                  <a:srgbClr val="FFFFFF"/>
                </a:solidFill>
                <a:effectLst>
                  <a:glow rad="127000">
                    <a:srgbClr val="000000"/>
                  </a:glow>
                </a:effectLst>
                <a:latin typeface="Arial" charset="0"/>
                <a:ea typeface="ＭＳ Ｐゴシック" charset="0"/>
                <a:cs typeface="ＭＳ Ｐゴシック" charset="0"/>
              </a:rPr>
              <a:t>公元前六世纪还是二世纪？</a:t>
            </a:r>
            <a:endParaRPr lang="en-US" sz="40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en-US" altLang="zh-CN" sz="6600" b="1" dirty="0">
                <a:effectLst>
                  <a:glow rad="127000">
                    <a:schemeClr val="tx1"/>
                  </a:glow>
                </a:effectLst>
                <a:latin typeface="Arial" charset="0"/>
                <a:ea typeface="ＭＳ Ｐゴシック" charset="0"/>
                <a:cs typeface="ＭＳ Ｐゴシック" charset="0"/>
              </a:rPr>
              <a:t>《</a:t>
            </a:r>
            <a:r>
              <a:rPr lang="zh-CN" altLang="en-US" sz="6600" b="1" dirty="0">
                <a:effectLst>
                  <a:glow rad="127000">
                    <a:schemeClr val="tx1"/>
                  </a:glow>
                </a:effectLst>
                <a:latin typeface="Arial" charset="0"/>
                <a:ea typeface="ＭＳ Ｐゴシック" charset="0"/>
                <a:cs typeface="ＭＳ Ｐゴシック" charset="0"/>
              </a:rPr>
              <a:t>但以理书</a:t>
            </a:r>
            <a:r>
              <a:rPr lang="en-US" altLang="zh-CN" sz="6600" b="1" dirty="0">
                <a:effectLst>
                  <a:glow rad="127000">
                    <a:schemeClr val="tx1"/>
                  </a:glow>
                </a:effectLst>
                <a:latin typeface="Arial" charset="0"/>
                <a:ea typeface="ＭＳ Ｐゴシック" charset="0"/>
                <a:cs typeface="ＭＳ Ｐゴシック" charset="0"/>
              </a:rPr>
              <a:t>》</a:t>
            </a:r>
            <a:r>
              <a:rPr lang="zh-CN" altLang="en-US" sz="6600" b="1" dirty="0">
                <a:effectLst>
                  <a:glow rad="127000">
                    <a:schemeClr val="tx1"/>
                  </a:glow>
                </a:effectLst>
                <a:latin typeface="Arial" charset="0"/>
                <a:ea typeface="ＭＳ Ｐゴシック" charset="0"/>
                <a:cs typeface="ＭＳ Ｐゴシック" charset="0"/>
              </a:rPr>
              <a:t>的作者归属</a:t>
            </a:r>
            <a:endParaRPr lang="en-US" sz="6600" b="1" dirty="0">
              <a:effectLst>
                <a:glow rad="127000">
                  <a:schemeClr val="tx1"/>
                </a:glow>
              </a:effectLst>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Dr. Rick Griffith • Jordan Evangelical Theological Seminary</a:t>
            </a:r>
          </a:p>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BibleStudyDownloads.org</a:t>
            </a:r>
          </a:p>
        </p:txBody>
      </p:sp>
    </p:spTree>
    <p:extLst>
      <p:ext uri="{BB962C8B-B14F-4D97-AF65-F5344CB8AC3E}">
        <p14:creationId xmlns:p14="http://schemas.microsoft.com/office/powerpoint/2010/main" val="180840589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96322" name="Rectangle 66"/>
          <p:cNvSpPr>
            <a:spLocks noChangeArrowheads="1"/>
          </p:cNvSpPr>
          <p:nvPr/>
        </p:nvSpPr>
        <p:spPr bwMode="auto">
          <a:xfrm>
            <a:off x="0" y="1600200"/>
            <a:ext cx="2773363" cy="4673600"/>
          </a:xfrm>
          <a:prstGeom prst="rect">
            <a:avLst/>
          </a:prstGeom>
          <a:solidFill>
            <a:srgbClr val="808080">
              <a:alpha val="30196"/>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39" name="Line 2"/>
          <p:cNvSpPr>
            <a:spLocks noChangeShapeType="1"/>
          </p:cNvSpPr>
          <p:nvPr/>
        </p:nvSpPr>
        <p:spPr bwMode="auto">
          <a:xfrm flipV="1">
            <a:off x="0" y="381000"/>
            <a:ext cx="9144000" cy="76200"/>
          </a:xfrm>
          <a:prstGeom prst="line">
            <a:avLst/>
          </a:prstGeom>
          <a:noFill/>
          <a:ln w="762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nvGrpSpPr>
          <p:cNvPr id="167940" name="Group 3"/>
          <p:cNvGrpSpPr>
            <a:grpSpLocks/>
          </p:cNvGrpSpPr>
          <p:nvPr/>
        </p:nvGrpSpPr>
        <p:grpSpPr bwMode="auto">
          <a:xfrm>
            <a:off x="1628775" y="238125"/>
            <a:ext cx="371475" cy="381000"/>
            <a:chOff x="1056" y="672"/>
            <a:chExt cx="264" cy="240"/>
          </a:xfrm>
        </p:grpSpPr>
        <p:sp>
          <p:nvSpPr>
            <p:cNvPr id="168008" name="Oval 4"/>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8009" name="Oval 5"/>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7941" name="Group 6"/>
          <p:cNvGrpSpPr>
            <a:grpSpLocks/>
          </p:cNvGrpSpPr>
          <p:nvPr/>
        </p:nvGrpSpPr>
        <p:grpSpPr bwMode="auto">
          <a:xfrm>
            <a:off x="430213" y="238125"/>
            <a:ext cx="373062" cy="381000"/>
            <a:chOff x="1056" y="672"/>
            <a:chExt cx="264" cy="240"/>
          </a:xfrm>
        </p:grpSpPr>
        <p:sp>
          <p:nvSpPr>
            <p:cNvPr id="168006" name="Oval 7"/>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8007" name="Oval 8"/>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7942" name="Group 9"/>
          <p:cNvGrpSpPr>
            <a:grpSpLocks/>
          </p:cNvGrpSpPr>
          <p:nvPr/>
        </p:nvGrpSpPr>
        <p:grpSpPr bwMode="auto">
          <a:xfrm>
            <a:off x="2674938" y="231775"/>
            <a:ext cx="373062" cy="381000"/>
            <a:chOff x="1056" y="672"/>
            <a:chExt cx="264" cy="240"/>
          </a:xfrm>
        </p:grpSpPr>
        <p:sp>
          <p:nvSpPr>
            <p:cNvPr id="168004" name="Oval 10"/>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8005" name="Oval 11"/>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7943" name="Group 12"/>
          <p:cNvGrpSpPr>
            <a:grpSpLocks/>
          </p:cNvGrpSpPr>
          <p:nvPr/>
        </p:nvGrpSpPr>
        <p:grpSpPr bwMode="auto">
          <a:xfrm>
            <a:off x="3795713" y="239713"/>
            <a:ext cx="373062" cy="381000"/>
            <a:chOff x="1056" y="672"/>
            <a:chExt cx="264" cy="240"/>
          </a:xfrm>
        </p:grpSpPr>
        <p:sp>
          <p:nvSpPr>
            <p:cNvPr id="168002" name="Oval 13"/>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8003" name="Oval 14"/>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7944" name="Group 15"/>
          <p:cNvGrpSpPr>
            <a:grpSpLocks/>
          </p:cNvGrpSpPr>
          <p:nvPr/>
        </p:nvGrpSpPr>
        <p:grpSpPr bwMode="auto">
          <a:xfrm>
            <a:off x="4986338" y="223838"/>
            <a:ext cx="373062" cy="381000"/>
            <a:chOff x="1056" y="672"/>
            <a:chExt cx="264" cy="240"/>
          </a:xfrm>
        </p:grpSpPr>
        <p:sp>
          <p:nvSpPr>
            <p:cNvPr id="168000" name="Oval 16"/>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8001" name="Oval 17"/>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7945" name="Group 18"/>
          <p:cNvGrpSpPr>
            <a:grpSpLocks/>
          </p:cNvGrpSpPr>
          <p:nvPr/>
        </p:nvGrpSpPr>
        <p:grpSpPr bwMode="auto">
          <a:xfrm>
            <a:off x="8161338" y="223838"/>
            <a:ext cx="373062" cy="381000"/>
            <a:chOff x="1056" y="672"/>
            <a:chExt cx="264" cy="240"/>
          </a:xfrm>
        </p:grpSpPr>
        <p:sp>
          <p:nvSpPr>
            <p:cNvPr id="167998" name="Oval 19"/>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99" name="Oval 20"/>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7946" name="Group 21"/>
          <p:cNvGrpSpPr>
            <a:grpSpLocks/>
          </p:cNvGrpSpPr>
          <p:nvPr/>
        </p:nvGrpSpPr>
        <p:grpSpPr bwMode="auto">
          <a:xfrm>
            <a:off x="7145338" y="214313"/>
            <a:ext cx="373062" cy="381000"/>
            <a:chOff x="1056" y="672"/>
            <a:chExt cx="264" cy="240"/>
          </a:xfrm>
        </p:grpSpPr>
        <p:sp>
          <p:nvSpPr>
            <p:cNvPr id="167996" name="Oval 22"/>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97" name="Oval 23"/>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7947" name="Group 24"/>
          <p:cNvGrpSpPr>
            <a:grpSpLocks/>
          </p:cNvGrpSpPr>
          <p:nvPr/>
        </p:nvGrpSpPr>
        <p:grpSpPr bwMode="auto">
          <a:xfrm>
            <a:off x="6078538" y="228600"/>
            <a:ext cx="373062" cy="381000"/>
            <a:chOff x="1056" y="672"/>
            <a:chExt cx="264" cy="240"/>
          </a:xfrm>
        </p:grpSpPr>
        <p:sp>
          <p:nvSpPr>
            <p:cNvPr id="167994" name="Oval 25"/>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95" name="Oval 26"/>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sp>
        <p:nvSpPr>
          <p:cNvPr id="96283" name="Oval 27"/>
          <p:cNvSpPr>
            <a:spLocks noChangeArrowheads="1"/>
          </p:cNvSpPr>
          <p:nvPr/>
        </p:nvSpPr>
        <p:spPr bwMode="auto">
          <a:xfrm>
            <a:off x="1403350" y="0"/>
            <a:ext cx="798513" cy="865188"/>
          </a:xfrm>
          <a:prstGeom prst="ellipse">
            <a:avLst/>
          </a:prstGeom>
          <a:gradFill rotWithShape="1">
            <a:gsLst>
              <a:gs pos="0">
                <a:srgbClr val="FFCCCC"/>
              </a:gs>
              <a:gs pos="100000">
                <a:srgbClr val="DDDDDD">
                  <a:alpha val="20000"/>
                </a:srgbClr>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6286" name="Line 30"/>
          <p:cNvSpPr>
            <a:spLocks noChangeShapeType="1"/>
          </p:cNvSpPr>
          <p:nvPr/>
        </p:nvSpPr>
        <p:spPr bwMode="auto">
          <a:xfrm>
            <a:off x="0" y="6267450"/>
            <a:ext cx="9144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6287" name="Text Box 31"/>
          <p:cNvSpPr txBox="1">
            <a:spLocks noChangeArrowheads="1"/>
          </p:cNvSpPr>
          <p:nvPr/>
        </p:nvSpPr>
        <p:spPr bwMode="auto">
          <a:xfrm>
            <a:off x="873125" y="6429375"/>
            <a:ext cx="771525"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cademy Engraved LET" charset="0"/>
                <a:ea typeface="ＭＳ Ｐゴシック" charset="0"/>
              </a:rPr>
              <a:t>650</a:t>
            </a:r>
          </a:p>
        </p:txBody>
      </p:sp>
      <p:sp>
        <p:nvSpPr>
          <p:cNvPr id="96288" name="Text Box 32"/>
          <p:cNvSpPr txBox="1">
            <a:spLocks noChangeArrowheads="1"/>
          </p:cNvSpPr>
          <p:nvPr/>
        </p:nvSpPr>
        <p:spPr bwMode="auto">
          <a:xfrm>
            <a:off x="2841625" y="6429375"/>
            <a:ext cx="823913"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cademy Engraved LET" charset="0"/>
                <a:ea typeface="ＭＳ Ｐゴシック" charset="0"/>
              </a:rPr>
              <a:t>600</a:t>
            </a:r>
          </a:p>
        </p:txBody>
      </p:sp>
      <p:sp>
        <p:nvSpPr>
          <p:cNvPr id="96289" name="Text Box 33"/>
          <p:cNvSpPr txBox="1">
            <a:spLocks noChangeArrowheads="1"/>
          </p:cNvSpPr>
          <p:nvPr/>
        </p:nvSpPr>
        <p:spPr bwMode="auto">
          <a:xfrm>
            <a:off x="4827588" y="6429375"/>
            <a:ext cx="750887"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cademy Engraved LET" charset="0"/>
                <a:ea typeface="ＭＳ Ｐゴシック" charset="0"/>
              </a:rPr>
              <a:t>550</a:t>
            </a:r>
          </a:p>
        </p:txBody>
      </p:sp>
      <p:sp>
        <p:nvSpPr>
          <p:cNvPr id="96290" name="Text Box 34"/>
          <p:cNvSpPr txBox="1">
            <a:spLocks noChangeArrowheads="1"/>
          </p:cNvSpPr>
          <p:nvPr/>
        </p:nvSpPr>
        <p:spPr bwMode="auto">
          <a:xfrm>
            <a:off x="6959600" y="6411913"/>
            <a:ext cx="1646605"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cademy Engraved LET" charset="0"/>
                <a:ea typeface="ＭＳ Ｐゴシック" charset="0"/>
              </a:rPr>
              <a:t>500 </a:t>
            </a:r>
            <a:r>
              <a:rPr kumimoji="0" lang="en-US" sz="2800" b="0" i="0" u="none" strike="noStrike" kern="1200" cap="none" spc="0" normalizeH="0" baseline="0" noProof="0" dirty="0" err="1">
                <a:ln>
                  <a:noFill/>
                </a:ln>
                <a:solidFill>
                  <a:srgbClr val="000000"/>
                </a:solidFill>
                <a:effectLst/>
                <a:uLnTx/>
                <a:uFillTx/>
                <a:latin typeface="Academy Engraved LET" charset="0"/>
                <a:ea typeface="ＭＳ Ｐゴシック" charset="0"/>
              </a:rPr>
              <a:t>主前</a:t>
            </a:r>
            <a:endParaRPr kumimoji="0" lang="en-US" sz="2800" b="0" i="0" u="none" strike="noStrike" kern="1200" cap="none" spc="0" normalizeH="0" baseline="0" noProof="0" dirty="0">
              <a:ln>
                <a:noFill/>
              </a:ln>
              <a:solidFill>
                <a:srgbClr val="000000"/>
              </a:solidFill>
              <a:effectLst/>
              <a:uLnTx/>
              <a:uFillTx/>
              <a:latin typeface="Academy Engraved LET" charset="0"/>
              <a:ea typeface="ＭＳ Ｐゴシック" charset="0"/>
            </a:endParaRPr>
          </a:p>
        </p:txBody>
      </p:sp>
      <p:sp>
        <p:nvSpPr>
          <p:cNvPr id="96291" name="AutoShape 35"/>
          <p:cNvSpPr>
            <a:spLocks noChangeArrowheads="1"/>
          </p:cNvSpPr>
          <p:nvPr/>
        </p:nvSpPr>
        <p:spPr bwMode="auto">
          <a:xfrm rot="10800000">
            <a:off x="1111250" y="6275388"/>
            <a:ext cx="177800" cy="158750"/>
          </a:xfrm>
          <a:prstGeom prst="triangle">
            <a:avLst>
              <a:gd name="adj" fmla="val 54912"/>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6292" name="AutoShape 36"/>
          <p:cNvSpPr>
            <a:spLocks noChangeArrowheads="1"/>
          </p:cNvSpPr>
          <p:nvPr/>
        </p:nvSpPr>
        <p:spPr bwMode="auto">
          <a:xfrm rot="10800000">
            <a:off x="3105150" y="6267450"/>
            <a:ext cx="179388" cy="158750"/>
          </a:xfrm>
          <a:prstGeom prst="triangle">
            <a:avLst>
              <a:gd name="adj" fmla="val 54912"/>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6293" name="AutoShape 37"/>
          <p:cNvSpPr>
            <a:spLocks noChangeArrowheads="1"/>
          </p:cNvSpPr>
          <p:nvPr/>
        </p:nvSpPr>
        <p:spPr bwMode="auto">
          <a:xfrm rot="10800000">
            <a:off x="5078413" y="6269038"/>
            <a:ext cx="179387" cy="158750"/>
          </a:xfrm>
          <a:prstGeom prst="triangle">
            <a:avLst>
              <a:gd name="adj" fmla="val 54912"/>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6294" name="AutoShape 38"/>
          <p:cNvSpPr>
            <a:spLocks noChangeArrowheads="1"/>
          </p:cNvSpPr>
          <p:nvPr/>
        </p:nvSpPr>
        <p:spPr bwMode="auto">
          <a:xfrm rot="10800000">
            <a:off x="7219950" y="6267450"/>
            <a:ext cx="179388" cy="158750"/>
          </a:xfrm>
          <a:prstGeom prst="triangle">
            <a:avLst>
              <a:gd name="adj" fmla="val 54912"/>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nvGrpSpPr>
          <p:cNvPr id="10" name="Group 39"/>
          <p:cNvGrpSpPr>
            <a:grpSpLocks/>
          </p:cNvGrpSpPr>
          <p:nvPr/>
        </p:nvGrpSpPr>
        <p:grpSpPr bwMode="auto">
          <a:xfrm>
            <a:off x="2117725" y="2590800"/>
            <a:ext cx="6110804" cy="1008063"/>
            <a:chOff x="1501" y="1632"/>
            <a:chExt cx="4331" cy="635"/>
          </a:xfrm>
        </p:grpSpPr>
        <p:sp>
          <p:nvSpPr>
            <p:cNvPr id="167988" name="Rectangle 40"/>
            <p:cNvSpPr>
              <a:spLocks noChangeArrowheads="1"/>
            </p:cNvSpPr>
            <p:nvPr/>
          </p:nvSpPr>
          <p:spPr bwMode="auto">
            <a:xfrm>
              <a:off x="1501" y="2077"/>
              <a:ext cx="1215" cy="135"/>
            </a:xfrm>
            <a:prstGeom prst="rect">
              <a:avLst/>
            </a:prstGeom>
            <a:gradFill rotWithShape="1">
              <a:gsLst>
                <a:gs pos="0">
                  <a:srgbClr val="009900"/>
                </a:gs>
                <a:gs pos="50000">
                  <a:srgbClr val="66FF33"/>
                </a:gs>
                <a:gs pos="100000">
                  <a:srgbClr val="009900"/>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89" name="Rectangle 41"/>
            <p:cNvSpPr>
              <a:spLocks noChangeArrowheads="1"/>
            </p:cNvSpPr>
            <p:nvPr/>
          </p:nvSpPr>
          <p:spPr bwMode="auto">
            <a:xfrm>
              <a:off x="2013" y="1881"/>
              <a:ext cx="2185" cy="135"/>
            </a:xfrm>
            <a:prstGeom prst="rect">
              <a:avLst/>
            </a:prstGeom>
            <a:gradFill rotWithShape="1">
              <a:gsLst>
                <a:gs pos="0">
                  <a:srgbClr val="009900"/>
                </a:gs>
                <a:gs pos="50000">
                  <a:srgbClr val="66FF33"/>
                </a:gs>
                <a:gs pos="100000">
                  <a:srgbClr val="009900"/>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90" name="Rectangle 42"/>
            <p:cNvSpPr>
              <a:spLocks noChangeArrowheads="1"/>
            </p:cNvSpPr>
            <p:nvPr/>
          </p:nvSpPr>
          <p:spPr bwMode="auto">
            <a:xfrm>
              <a:off x="2453" y="1679"/>
              <a:ext cx="812" cy="136"/>
            </a:xfrm>
            <a:prstGeom prst="rect">
              <a:avLst/>
            </a:prstGeom>
            <a:gradFill rotWithShape="1">
              <a:gsLst>
                <a:gs pos="0">
                  <a:srgbClr val="009900"/>
                </a:gs>
                <a:gs pos="50000">
                  <a:srgbClr val="66FF33"/>
                </a:gs>
                <a:gs pos="100000">
                  <a:srgbClr val="009900"/>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91" name="Text Box 43"/>
            <p:cNvSpPr txBox="1">
              <a:spLocks noChangeArrowheads="1"/>
            </p:cNvSpPr>
            <p:nvPr/>
          </p:nvSpPr>
          <p:spPr bwMode="auto">
            <a:xfrm>
              <a:off x="3252" y="1632"/>
              <a:ext cx="1631"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000000"/>
                  </a:solidFill>
                  <a:effectLst/>
                  <a:uLnTx/>
                  <a:uFillTx/>
                  <a:latin typeface="Arial" charset="0"/>
                  <a:ea typeface="ＭＳ Ｐゴシック" charset="0"/>
                </a:rPr>
                <a:t>以西结 </a:t>
              </a: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rPr>
                <a:t>592-572 (20)</a:t>
              </a:r>
            </a:p>
          </p:txBody>
        </p:sp>
        <p:sp>
          <p:nvSpPr>
            <p:cNvPr id="167992" name="Text Box 44"/>
            <p:cNvSpPr txBox="1">
              <a:spLocks noChangeArrowheads="1"/>
            </p:cNvSpPr>
            <p:nvPr/>
          </p:nvSpPr>
          <p:spPr bwMode="auto">
            <a:xfrm>
              <a:off x="4173" y="1837"/>
              <a:ext cx="1659"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srgbClr val="000000"/>
                  </a:solidFill>
                  <a:effectLst/>
                  <a:uLnTx/>
                  <a:uFillTx/>
                  <a:latin typeface="Arial" charset="0"/>
                  <a:ea typeface="ＭＳ Ｐゴシック" charset="0"/>
                </a:rPr>
                <a:t>但以理</a:t>
              </a: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rPr>
                <a:t> 605-537 (68)</a:t>
              </a:r>
            </a:p>
          </p:txBody>
        </p:sp>
        <p:sp>
          <p:nvSpPr>
            <p:cNvPr id="167993" name="Text Box 45"/>
            <p:cNvSpPr txBox="1">
              <a:spLocks noChangeArrowheads="1"/>
            </p:cNvSpPr>
            <p:nvPr/>
          </p:nvSpPr>
          <p:spPr bwMode="auto">
            <a:xfrm>
              <a:off x="2681" y="2034"/>
              <a:ext cx="1614"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srgbClr val="000000"/>
                  </a:solidFill>
                  <a:effectLst/>
                  <a:uLnTx/>
                  <a:uFillTx/>
                  <a:latin typeface="Arial" charset="0"/>
                  <a:ea typeface="ＭＳ Ｐゴシック" charset="0"/>
                </a:rPr>
                <a:t>耶利米</a:t>
              </a: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rPr>
                <a:t> 626-586 (40)</a:t>
              </a:r>
            </a:p>
          </p:txBody>
        </p:sp>
      </p:grpSp>
      <p:grpSp>
        <p:nvGrpSpPr>
          <p:cNvPr id="11" name="Group 46"/>
          <p:cNvGrpSpPr>
            <a:grpSpLocks/>
          </p:cNvGrpSpPr>
          <p:nvPr/>
        </p:nvGrpSpPr>
        <p:grpSpPr bwMode="auto">
          <a:xfrm>
            <a:off x="1835150" y="4084638"/>
            <a:ext cx="6557091" cy="2016125"/>
            <a:chOff x="1300" y="2573"/>
            <a:chExt cx="4647" cy="1270"/>
          </a:xfrm>
        </p:grpSpPr>
        <p:sp>
          <p:nvSpPr>
            <p:cNvPr id="167976" name="Rectangle 47"/>
            <p:cNvSpPr>
              <a:spLocks noChangeArrowheads="1"/>
            </p:cNvSpPr>
            <p:nvPr/>
          </p:nvSpPr>
          <p:spPr bwMode="auto">
            <a:xfrm>
              <a:off x="1300" y="3658"/>
              <a:ext cx="803" cy="135"/>
            </a:xfrm>
            <a:prstGeom prst="rect">
              <a:avLst/>
            </a:prstGeom>
            <a:gradFill rotWithShape="1">
              <a:gsLst>
                <a:gs pos="0">
                  <a:srgbClr val="0066FF"/>
                </a:gs>
                <a:gs pos="50000">
                  <a:srgbClr val="33CCFF"/>
                </a:gs>
                <a:gs pos="100000">
                  <a:srgbClr val="0066FF"/>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77" name="Rectangle 48"/>
            <p:cNvSpPr>
              <a:spLocks noChangeArrowheads="1"/>
            </p:cNvSpPr>
            <p:nvPr/>
          </p:nvSpPr>
          <p:spPr bwMode="auto">
            <a:xfrm>
              <a:off x="2108" y="3425"/>
              <a:ext cx="1434" cy="135"/>
            </a:xfrm>
            <a:prstGeom prst="rect">
              <a:avLst/>
            </a:prstGeom>
            <a:gradFill rotWithShape="1">
              <a:gsLst>
                <a:gs pos="0">
                  <a:srgbClr val="0066FF"/>
                </a:gs>
                <a:gs pos="50000">
                  <a:srgbClr val="33CCFF"/>
                </a:gs>
                <a:gs pos="100000">
                  <a:srgbClr val="0066FF"/>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78" name="Rectangle 49"/>
            <p:cNvSpPr>
              <a:spLocks noChangeArrowheads="1"/>
            </p:cNvSpPr>
            <p:nvPr/>
          </p:nvSpPr>
          <p:spPr bwMode="auto">
            <a:xfrm>
              <a:off x="3583" y="3018"/>
              <a:ext cx="54" cy="134"/>
            </a:xfrm>
            <a:prstGeom prst="rect">
              <a:avLst/>
            </a:prstGeom>
            <a:gradFill rotWithShape="1">
              <a:gsLst>
                <a:gs pos="0">
                  <a:srgbClr val="0066FF"/>
                </a:gs>
                <a:gs pos="50000">
                  <a:srgbClr val="33CCFF"/>
                </a:gs>
                <a:gs pos="100000">
                  <a:srgbClr val="0066FF"/>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79" name="Rectangle 50"/>
            <p:cNvSpPr>
              <a:spLocks noChangeArrowheads="1"/>
            </p:cNvSpPr>
            <p:nvPr/>
          </p:nvSpPr>
          <p:spPr bwMode="auto">
            <a:xfrm>
              <a:off x="3645" y="2817"/>
              <a:ext cx="501" cy="154"/>
            </a:xfrm>
            <a:prstGeom prst="rect">
              <a:avLst/>
            </a:prstGeom>
            <a:gradFill rotWithShape="1">
              <a:gsLst>
                <a:gs pos="0">
                  <a:srgbClr val="0066FF"/>
                </a:gs>
                <a:gs pos="50000">
                  <a:srgbClr val="33CCFF"/>
                </a:gs>
                <a:gs pos="100000">
                  <a:srgbClr val="0066FF"/>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80" name="Rectangle 51"/>
            <p:cNvSpPr>
              <a:spLocks noChangeArrowheads="1"/>
            </p:cNvSpPr>
            <p:nvPr/>
          </p:nvSpPr>
          <p:spPr bwMode="auto">
            <a:xfrm>
              <a:off x="3818" y="2633"/>
              <a:ext cx="327" cy="135"/>
            </a:xfrm>
            <a:prstGeom prst="rect">
              <a:avLst/>
            </a:prstGeom>
            <a:gradFill rotWithShape="1">
              <a:gsLst>
                <a:gs pos="0">
                  <a:srgbClr val="0066FF"/>
                </a:gs>
                <a:gs pos="50000">
                  <a:srgbClr val="33CCFF"/>
                </a:gs>
                <a:gs pos="100000">
                  <a:srgbClr val="0066FF"/>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81" name="Text Box 52"/>
            <p:cNvSpPr txBox="1">
              <a:spLocks noChangeArrowheads="1"/>
            </p:cNvSpPr>
            <p:nvPr/>
          </p:nvSpPr>
          <p:spPr bwMode="auto">
            <a:xfrm>
              <a:off x="4127" y="2573"/>
              <a:ext cx="1604"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000000"/>
                  </a:solidFill>
                  <a:effectLst/>
                  <a:uLnTx/>
                  <a:uFillTx/>
                  <a:latin typeface="Arial" charset="0"/>
                  <a:ea typeface="ＭＳ Ｐゴシック" charset="0"/>
                </a:rPr>
                <a:t>伯沙撒 </a:t>
              </a: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rPr>
                <a:t>550-539 (11)</a:t>
              </a:r>
            </a:p>
          </p:txBody>
        </p:sp>
        <p:sp>
          <p:nvSpPr>
            <p:cNvPr id="167982" name="Text Box 53"/>
            <p:cNvSpPr txBox="1">
              <a:spLocks noChangeArrowheads="1"/>
            </p:cNvSpPr>
            <p:nvPr/>
          </p:nvSpPr>
          <p:spPr bwMode="auto">
            <a:xfrm>
              <a:off x="4121" y="2778"/>
              <a:ext cx="1826"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000000"/>
                  </a:solidFill>
                  <a:effectLst/>
                  <a:uLnTx/>
                  <a:uFillTx/>
                  <a:latin typeface="Arial" charset="0"/>
                  <a:ea typeface="ＭＳ Ｐゴシック" charset="0"/>
                </a:rPr>
                <a:t>拿波尼德 </a:t>
              </a: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rPr>
                <a:t>555-539 (16)</a:t>
              </a:r>
            </a:p>
          </p:txBody>
        </p:sp>
        <p:sp>
          <p:nvSpPr>
            <p:cNvPr id="167983" name="Text Box 54"/>
            <p:cNvSpPr txBox="1">
              <a:spLocks noChangeArrowheads="1"/>
            </p:cNvSpPr>
            <p:nvPr/>
          </p:nvSpPr>
          <p:spPr bwMode="auto">
            <a:xfrm>
              <a:off x="3606" y="2972"/>
              <a:ext cx="1920"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000000"/>
                  </a:solidFill>
                  <a:effectLst/>
                  <a:uLnTx/>
                  <a:uFillTx/>
                  <a:latin typeface="Arial" charset="0"/>
                  <a:ea typeface="ＭＳ Ｐゴシック" charset="0"/>
                </a:rPr>
                <a:t>尼里格力沙</a:t>
              </a: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rPr>
                <a:t> 559-555 (4)</a:t>
              </a:r>
            </a:p>
          </p:txBody>
        </p:sp>
        <p:sp>
          <p:nvSpPr>
            <p:cNvPr id="167984" name="Text Box 55"/>
            <p:cNvSpPr txBox="1">
              <a:spLocks noChangeArrowheads="1"/>
            </p:cNvSpPr>
            <p:nvPr/>
          </p:nvSpPr>
          <p:spPr bwMode="auto">
            <a:xfrm>
              <a:off x="3540" y="3180"/>
              <a:ext cx="1853"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000000"/>
                  </a:solidFill>
                  <a:effectLst/>
                  <a:uLnTx/>
                  <a:uFillTx/>
                  <a:latin typeface="Arial" charset="0"/>
                  <a:ea typeface="ＭＳ Ｐゴシック" charset="0"/>
                </a:rPr>
                <a:t>以未米罗达</a:t>
              </a: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rPr>
                <a:t> 561-560 (1)</a:t>
              </a:r>
            </a:p>
          </p:txBody>
        </p:sp>
        <p:sp>
          <p:nvSpPr>
            <p:cNvPr id="167985" name="Text Box 56"/>
            <p:cNvSpPr txBox="1">
              <a:spLocks noChangeArrowheads="1"/>
            </p:cNvSpPr>
            <p:nvPr/>
          </p:nvSpPr>
          <p:spPr bwMode="auto">
            <a:xfrm>
              <a:off x="3507" y="3382"/>
              <a:ext cx="2011"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000000"/>
                  </a:solidFill>
                  <a:effectLst/>
                  <a:uLnTx/>
                  <a:uFillTx/>
                  <a:latin typeface="Arial" charset="0"/>
                  <a:ea typeface="ＭＳ Ｐゴシック" charset="0"/>
                </a:rPr>
                <a:t>尼布甲尼撒</a:t>
              </a: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rPr>
                <a:t> 605-561 (44)</a:t>
              </a:r>
            </a:p>
          </p:txBody>
        </p:sp>
        <p:sp>
          <p:nvSpPr>
            <p:cNvPr id="167986" name="Text Box 57"/>
            <p:cNvSpPr txBox="1">
              <a:spLocks noChangeArrowheads="1"/>
            </p:cNvSpPr>
            <p:nvPr/>
          </p:nvSpPr>
          <p:spPr bwMode="auto">
            <a:xfrm>
              <a:off x="2076" y="3610"/>
              <a:ext cx="1947"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000000"/>
                  </a:solidFill>
                  <a:effectLst/>
                  <a:uLnTx/>
                  <a:uFillTx/>
                  <a:latin typeface="Arial" charset="0"/>
                  <a:ea typeface="ＭＳ Ｐゴシック" charset="0"/>
                </a:rPr>
                <a:t>尼布甲尼撒 </a:t>
              </a: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rPr>
                <a:t>630-605 (25)</a:t>
              </a:r>
            </a:p>
          </p:txBody>
        </p:sp>
        <p:sp>
          <p:nvSpPr>
            <p:cNvPr id="167987" name="Rectangle 58"/>
            <p:cNvSpPr>
              <a:spLocks noChangeArrowheads="1"/>
            </p:cNvSpPr>
            <p:nvPr/>
          </p:nvSpPr>
          <p:spPr bwMode="auto">
            <a:xfrm>
              <a:off x="3547" y="3229"/>
              <a:ext cx="27" cy="126"/>
            </a:xfrm>
            <a:prstGeom prst="rect">
              <a:avLst/>
            </a:prstGeom>
            <a:gradFill rotWithShape="1">
              <a:gsLst>
                <a:gs pos="0">
                  <a:srgbClr val="0066FF"/>
                </a:gs>
                <a:gs pos="50000">
                  <a:srgbClr val="33CCFF"/>
                </a:gs>
                <a:gs pos="100000">
                  <a:srgbClr val="0066FF"/>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2" name="Group 59"/>
          <p:cNvGrpSpPr>
            <a:grpSpLocks/>
          </p:cNvGrpSpPr>
          <p:nvPr/>
        </p:nvGrpSpPr>
        <p:grpSpPr bwMode="auto">
          <a:xfrm>
            <a:off x="180975" y="4283075"/>
            <a:ext cx="2556315" cy="1001713"/>
            <a:chOff x="0" y="1143"/>
            <a:chExt cx="1719" cy="631"/>
          </a:xfrm>
        </p:grpSpPr>
        <p:sp>
          <p:nvSpPr>
            <p:cNvPr id="167970" name="Rectangle 60"/>
            <p:cNvSpPr>
              <a:spLocks noChangeArrowheads="1"/>
            </p:cNvSpPr>
            <p:nvPr/>
          </p:nvSpPr>
          <p:spPr bwMode="auto">
            <a:xfrm>
              <a:off x="0" y="1143"/>
              <a:ext cx="1719" cy="631"/>
            </a:xfrm>
            <a:prstGeom prst="rect">
              <a:avLst/>
            </a:prstGeom>
            <a:solidFill>
              <a:srgbClr val="BBE0E3">
                <a:alpha val="50195"/>
              </a:srgbClr>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nvGrpSpPr>
            <p:cNvPr id="167971" name="Group 61"/>
            <p:cNvGrpSpPr>
              <a:grpSpLocks/>
            </p:cNvGrpSpPr>
            <p:nvPr/>
          </p:nvGrpSpPr>
          <p:grpSpPr bwMode="auto">
            <a:xfrm>
              <a:off x="161" y="1243"/>
              <a:ext cx="1108" cy="425"/>
              <a:chOff x="161" y="1243"/>
              <a:chExt cx="1108" cy="425"/>
            </a:xfrm>
          </p:grpSpPr>
          <p:sp>
            <p:nvSpPr>
              <p:cNvPr id="167972" name="Rectangle 62"/>
              <p:cNvSpPr>
                <a:spLocks noChangeArrowheads="1"/>
              </p:cNvSpPr>
              <p:nvPr/>
            </p:nvSpPr>
            <p:spPr bwMode="auto">
              <a:xfrm>
                <a:off x="161" y="1276"/>
                <a:ext cx="209" cy="135"/>
              </a:xfrm>
              <a:prstGeom prst="rect">
                <a:avLst/>
              </a:prstGeom>
              <a:gradFill rotWithShape="1">
                <a:gsLst>
                  <a:gs pos="0">
                    <a:srgbClr val="0066FF"/>
                  </a:gs>
                  <a:gs pos="50000">
                    <a:srgbClr val="33CCFF"/>
                  </a:gs>
                  <a:gs pos="100000">
                    <a:srgbClr val="0066FF"/>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73" name="Rectangle 63"/>
              <p:cNvSpPr>
                <a:spLocks noChangeArrowheads="1"/>
              </p:cNvSpPr>
              <p:nvPr/>
            </p:nvSpPr>
            <p:spPr bwMode="auto">
              <a:xfrm>
                <a:off x="161" y="1478"/>
                <a:ext cx="218" cy="126"/>
              </a:xfrm>
              <a:prstGeom prst="rect">
                <a:avLst/>
              </a:prstGeom>
              <a:gradFill rotWithShape="1">
                <a:gsLst>
                  <a:gs pos="0">
                    <a:srgbClr val="009900"/>
                  </a:gs>
                  <a:gs pos="50000">
                    <a:srgbClr val="66FF33"/>
                  </a:gs>
                  <a:gs pos="100000">
                    <a:srgbClr val="009900"/>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74" name="Text Box 64"/>
              <p:cNvSpPr txBox="1">
                <a:spLocks noChangeArrowheads="1"/>
              </p:cNvSpPr>
              <p:nvPr/>
            </p:nvSpPr>
            <p:spPr bwMode="auto">
              <a:xfrm>
                <a:off x="359" y="1243"/>
                <a:ext cx="910"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srgbClr val="000000"/>
                    </a:solidFill>
                    <a:effectLst/>
                    <a:uLnTx/>
                    <a:uFillTx/>
                    <a:latin typeface="Arial" charset="0"/>
                    <a:ea typeface="ＭＳ Ｐゴシック" charset="0"/>
                  </a:rPr>
                  <a:t>巴比伦诸王</a:t>
                </a:r>
                <a:endParaRPr kumimoji="0" lang="en-US" sz="18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167975" name="Text Box 65"/>
              <p:cNvSpPr txBox="1">
                <a:spLocks noChangeArrowheads="1"/>
              </p:cNvSpPr>
              <p:nvPr/>
            </p:nvSpPr>
            <p:spPr bwMode="auto">
              <a:xfrm>
                <a:off x="367" y="1435"/>
                <a:ext cx="441"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srgbClr val="000000"/>
                    </a:solidFill>
                    <a:effectLst/>
                    <a:uLnTx/>
                    <a:uFillTx/>
                    <a:latin typeface="Arial" charset="0"/>
                    <a:ea typeface="ＭＳ Ｐゴシック" charset="0"/>
                  </a:rPr>
                  <a:t>先知</a:t>
                </a:r>
                <a:endParaRPr kumimoji="0" lang="en-US" sz="1800" b="1" i="0" u="none" strike="noStrike" kern="1200" cap="none" spc="0" normalizeH="0" baseline="0" noProof="0" dirty="0">
                  <a:ln>
                    <a:noFill/>
                  </a:ln>
                  <a:solidFill>
                    <a:srgbClr val="000000"/>
                  </a:solidFill>
                  <a:effectLst/>
                  <a:uLnTx/>
                  <a:uFillTx/>
                  <a:latin typeface="Arial" charset="0"/>
                  <a:ea typeface="ＭＳ Ｐゴシック" charset="0"/>
                </a:endParaRPr>
              </a:p>
            </p:txBody>
          </p:sp>
        </p:grpSp>
      </p:grpSp>
      <p:sp>
        <p:nvSpPr>
          <p:cNvPr id="96323" name="Rectangle 67"/>
          <p:cNvSpPr>
            <a:spLocks noChangeArrowheads="1"/>
          </p:cNvSpPr>
          <p:nvPr/>
        </p:nvSpPr>
        <p:spPr bwMode="auto">
          <a:xfrm>
            <a:off x="5796709" y="1635720"/>
            <a:ext cx="3332162" cy="4673600"/>
          </a:xfrm>
          <a:prstGeom prst="rect">
            <a:avLst/>
          </a:prstGeom>
          <a:solidFill>
            <a:srgbClr val="808080">
              <a:alpha val="30196"/>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96324" name="Line 68"/>
          <p:cNvSpPr>
            <a:spLocks noChangeShapeType="1"/>
          </p:cNvSpPr>
          <p:nvPr/>
        </p:nvSpPr>
        <p:spPr bwMode="auto">
          <a:xfrm flipV="1">
            <a:off x="0" y="1571625"/>
            <a:ext cx="9144000" cy="14288"/>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nvGrpSpPr>
          <p:cNvPr id="167963" name="Group 77"/>
          <p:cNvGrpSpPr>
            <a:grpSpLocks/>
          </p:cNvGrpSpPr>
          <p:nvPr/>
        </p:nvGrpSpPr>
        <p:grpSpPr bwMode="auto">
          <a:xfrm>
            <a:off x="2081213" y="1852613"/>
            <a:ext cx="4475162" cy="554037"/>
            <a:chOff x="1311" y="1167"/>
            <a:chExt cx="2819" cy="349"/>
          </a:xfrm>
        </p:grpSpPr>
        <p:sp>
          <p:nvSpPr>
            <p:cNvPr id="167965" name="Text Box 71"/>
            <p:cNvSpPr txBox="1">
              <a:spLocks noChangeArrowheads="1"/>
            </p:cNvSpPr>
            <p:nvPr/>
          </p:nvSpPr>
          <p:spPr bwMode="auto">
            <a:xfrm>
              <a:off x="2311" y="1167"/>
              <a:ext cx="719" cy="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Black" charset="0"/>
                  <a:ea typeface="ＭＳ Ｐゴシック" charset="0"/>
                </a:rPr>
                <a:t>70 </a:t>
              </a:r>
              <a:r>
                <a:rPr kumimoji="0" lang="en-US" sz="2800" b="0" i="0" u="none" strike="noStrike" kern="1200" cap="none" spc="0" normalizeH="0" baseline="0" noProof="0" dirty="0" err="1">
                  <a:ln>
                    <a:noFill/>
                  </a:ln>
                  <a:solidFill>
                    <a:srgbClr val="000000"/>
                  </a:solidFill>
                  <a:effectLst/>
                  <a:uLnTx/>
                  <a:uFillTx/>
                  <a:latin typeface="Arial Black" charset="0"/>
                  <a:ea typeface="ＭＳ Ｐゴシック" charset="0"/>
                </a:rPr>
                <a:t>年</a:t>
              </a:r>
              <a:endParaRPr kumimoji="0" lang="en-US" sz="2800" b="0" i="0" u="none" strike="noStrike" kern="1200" cap="none" spc="0" normalizeH="0" baseline="0" noProof="0" dirty="0">
                <a:ln>
                  <a:noFill/>
                </a:ln>
                <a:solidFill>
                  <a:srgbClr val="000000"/>
                </a:solidFill>
                <a:effectLst/>
                <a:uLnTx/>
                <a:uFillTx/>
                <a:latin typeface="Arial Black" charset="0"/>
                <a:ea typeface="ＭＳ Ｐゴシック" charset="0"/>
              </a:endParaRPr>
            </a:p>
          </p:txBody>
        </p:sp>
        <p:sp>
          <p:nvSpPr>
            <p:cNvPr id="167966" name="Line 72"/>
            <p:cNvSpPr>
              <a:spLocks noChangeShapeType="1"/>
            </p:cNvSpPr>
            <p:nvPr/>
          </p:nvSpPr>
          <p:spPr bwMode="auto">
            <a:xfrm flipH="1">
              <a:off x="1737" y="1344"/>
              <a:ext cx="375" cy="7"/>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7967" name="Line 73"/>
            <p:cNvSpPr>
              <a:spLocks noChangeShapeType="1"/>
            </p:cNvSpPr>
            <p:nvPr/>
          </p:nvSpPr>
          <p:spPr bwMode="auto">
            <a:xfrm flipV="1">
              <a:off x="3264" y="1342"/>
              <a:ext cx="399" cy="2"/>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7968" name="Text Box 74"/>
            <p:cNvSpPr txBox="1">
              <a:spLocks noChangeArrowheads="1"/>
            </p:cNvSpPr>
            <p:nvPr/>
          </p:nvSpPr>
          <p:spPr bwMode="auto">
            <a:xfrm>
              <a:off x="1311" y="1189"/>
              <a:ext cx="490" cy="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rial" charset="0"/>
                  <a:ea typeface="ＭＳ Ｐゴシック" charset="0"/>
                </a:rPr>
                <a:t>605</a:t>
              </a:r>
            </a:p>
          </p:txBody>
        </p:sp>
        <p:sp>
          <p:nvSpPr>
            <p:cNvPr id="167969" name="Text Box 75"/>
            <p:cNvSpPr txBox="1">
              <a:spLocks noChangeArrowheads="1"/>
            </p:cNvSpPr>
            <p:nvPr/>
          </p:nvSpPr>
          <p:spPr bwMode="auto">
            <a:xfrm>
              <a:off x="3640" y="1175"/>
              <a:ext cx="490" cy="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rial" charset="0"/>
                  <a:ea typeface="ＭＳ Ｐゴシック" charset="0"/>
                </a:rPr>
                <a:t>536</a:t>
              </a:r>
            </a:p>
          </p:txBody>
        </p:sp>
      </p:grpSp>
      <p:sp>
        <p:nvSpPr>
          <p:cNvPr id="167964" name="Rectangle 76"/>
          <p:cNvSpPr>
            <a:spLocks noGrp="1" noChangeArrowheads="1"/>
          </p:cNvSpPr>
          <p:nvPr>
            <p:ph type="title" idx="4294967295"/>
          </p:nvPr>
        </p:nvSpPr>
        <p:spPr>
          <a:xfrm>
            <a:off x="457200" y="457200"/>
            <a:ext cx="8229600" cy="1143000"/>
          </a:xfrm>
        </p:spPr>
        <p:txBody>
          <a:bodyPr/>
          <a:lstStyle/>
          <a:p>
            <a:pPr eaLnBrk="1" hangingPunct="1"/>
            <a:r>
              <a:rPr lang="zh-CN" altLang="en-US" dirty="0">
                <a:latin typeface="Arial" charset="0"/>
              </a:rPr>
              <a:t>流放时间表</a:t>
            </a:r>
            <a:endParaRPr lang="en-US" dirty="0">
              <a:latin typeface="Arial" charset="0"/>
            </a:endParaRPr>
          </a:p>
        </p:txBody>
      </p:sp>
    </p:spTree>
    <p:extLst>
      <p:ext uri="{BB962C8B-B14F-4D97-AF65-F5344CB8AC3E}">
        <p14:creationId xmlns:p14="http://schemas.microsoft.com/office/powerpoint/2010/main" val="13601761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6283"/>
                                        </p:tgtEl>
                                        <p:attrNameLst>
                                          <p:attrName>style.visibility</p:attrName>
                                        </p:attrNameLst>
                                      </p:cBhvr>
                                      <p:to>
                                        <p:strVal val="visible"/>
                                      </p:to>
                                    </p:set>
                                    <p:animEffect transition="in" filter="fade">
                                      <p:cBhvr>
                                        <p:cTn id="7" dur="2000"/>
                                        <p:tgtEl>
                                          <p:spTgt spid="96283"/>
                                        </p:tgtEl>
                                      </p:cBhvr>
                                    </p:animEffect>
                                  </p:childTnLst>
                                </p:cTn>
                              </p:par>
                            </p:childTnLst>
                          </p:cTn>
                        </p:par>
                        <p:par>
                          <p:cTn id="8" fill="hold" nodeType="afterGroup">
                            <p:stCondLst>
                              <p:cond delay="2000"/>
                            </p:stCondLst>
                            <p:childTnLst>
                              <p:par>
                                <p:cTn id="9" presetID="26" presetClass="emph" presetSubtype="0" repeatCount="5000" fill="hold" grpId="1" nodeType="afterEffect">
                                  <p:stCondLst>
                                    <p:cond delay="0"/>
                                  </p:stCondLst>
                                  <p:childTnLst>
                                    <p:animEffect transition="out" filter="fade">
                                      <p:cBhvr>
                                        <p:cTn id="10" dur="2000" tmFilter="0, 0; .2, .5; .8, .5; 1, 0"/>
                                        <p:tgtEl>
                                          <p:spTgt spid="96283"/>
                                        </p:tgtEl>
                                      </p:cBhvr>
                                    </p:animEffect>
                                    <p:animScale>
                                      <p:cBhvr>
                                        <p:cTn id="11" dur="1000" autoRev="1" fill="hold"/>
                                        <p:tgtEl>
                                          <p:spTgt spid="96283"/>
                                        </p:tgtEl>
                                      </p:cBhvr>
                                      <p:by x="105000" y="105000"/>
                                    </p:animScale>
                                  </p:childTnLst>
                                </p:cTn>
                              </p:par>
                            </p:childTnLst>
                          </p:cTn>
                        </p:par>
                        <p:par>
                          <p:cTn id="12" fill="hold" nodeType="afterGroup">
                            <p:stCondLst>
                              <p:cond delay="12000"/>
                            </p:stCondLst>
                            <p:childTnLst>
                              <p:par>
                                <p:cTn id="13" presetID="2" presetClass="entr" presetSubtype="8" fill="hold" grpId="0" nodeType="afterEffect">
                                  <p:stCondLst>
                                    <p:cond delay="0"/>
                                  </p:stCondLst>
                                  <p:childTnLst>
                                    <p:set>
                                      <p:cBhvr>
                                        <p:cTn id="14" dur="1" fill="hold">
                                          <p:stCondLst>
                                            <p:cond delay="0"/>
                                          </p:stCondLst>
                                        </p:cTn>
                                        <p:tgtEl>
                                          <p:spTgt spid="96286"/>
                                        </p:tgtEl>
                                        <p:attrNameLst>
                                          <p:attrName>style.visibility</p:attrName>
                                        </p:attrNameLst>
                                      </p:cBhvr>
                                      <p:to>
                                        <p:strVal val="visible"/>
                                      </p:to>
                                    </p:set>
                                    <p:anim calcmode="lin" valueType="num">
                                      <p:cBhvr additive="base">
                                        <p:cTn id="15" dur="500" fill="hold"/>
                                        <p:tgtEl>
                                          <p:spTgt spid="96286"/>
                                        </p:tgtEl>
                                        <p:attrNameLst>
                                          <p:attrName>ppt_x</p:attrName>
                                        </p:attrNameLst>
                                      </p:cBhvr>
                                      <p:tavLst>
                                        <p:tav tm="0">
                                          <p:val>
                                            <p:strVal val="0-#ppt_w/2"/>
                                          </p:val>
                                        </p:tav>
                                        <p:tav tm="100000">
                                          <p:val>
                                            <p:strVal val="#ppt_x"/>
                                          </p:val>
                                        </p:tav>
                                      </p:tavLst>
                                    </p:anim>
                                    <p:anim calcmode="lin" valueType="num">
                                      <p:cBhvr additive="base">
                                        <p:cTn id="16" dur="500" fill="hold"/>
                                        <p:tgtEl>
                                          <p:spTgt spid="96286"/>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96324"/>
                                        </p:tgtEl>
                                        <p:attrNameLst>
                                          <p:attrName>style.visibility</p:attrName>
                                        </p:attrNameLst>
                                      </p:cBhvr>
                                      <p:to>
                                        <p:strVal val="visible"/>
                                      </p:to>
                                    </p:set>
                                    <p:anim calcmode="lin" valueType="num">
                                      <p:cBhvr additive="base">
                                        <p:cTn id="19" dur="500" fill="hold"/>
                                        <p:tgtEl>
                                          <p:spTgt spid="96324"/>
                                        </p:tgtEl>
                                        <p:attrNameLst>
                                          <p:attrName>ppt_x</p:attrName>
                                        </p:attrNameLst>
                                      </p:cBhvr>
                                      <p:tavLst>
                                        <p:tav tm="0">
                                          <p:val>
                                            <p:strVal val="0-#ppt_w/2"/>
                                          </p:val>
                                        </p:tav>
                                        <p:tav tm="100000">
                                          <p:val>
                                            <p:strVal val="#ppt_x"/>
                                          </p:val>
                                        </p:tav>
                                      </p:tavLst>
                                    </p:anim>
                                    <p:anim calcmode="lin" valueType="num">
                                      <p:cBhvr additive="base">
                                        <p:cTn id="20" dur="500" fill="hold"/>
                                        <p:tgtEl>
                                          <p:spTgt spid="96324"/>
                                        </p:tgtEl>
                                        <p:attrNameLst>
                                          <p:attrName>ppt_y</p:attrName>
                                        </p:attrNameLst>
                                      </p:cBhvr>
                                      <p:tavLst>
                                        <p:tav tm="0">
                                          <p:val>
                                            <p:strVal val="#ppt_y"/>
                                          </p:val>
                                        </p:tav>
                                        <p:tav tm="100000">
                                          <p:val>
                                            <p:strVal val="#ppt_y"/>
                                          </p:val>
                                        </p:tav>
                                      </p:tavLst>
                                    </p:anim>
                                  </p:childTnLst>
                                </p:cTn>
                              </p:par>
                            </p:childTnLst>
                          </p:cTn>
                        </p:par>
                        <p:par>
                          <p:cTn id="21" fill="hold" nodeType="afterGroup">
                            <p:stCondLst>
                              <p:cond delay="12500"/>
                            </p:stCondLst>
                            <p:childTnLst>
                              <p:par>
                                <p:cTn id="22" presetID="9" presetClass="entr" presetSubtype="0" fill="hold" grpId="0" nodeType="afterEffect">
                                  <p:stCondLst>
                                    <p:cond delay="0"/>
                                  </p:stCondLst>
                                  <p:childTnLst>
                                    <p:set>
                                      <p:cBhvr>
                                        <p:cTn id="23" dur="1" fill="hold">
                                          <p:stCondLst>
                                            <p:cond delay="0"/>
                                          </p:stCondLst>
                                        </p:cTn>
                                        <p:tgtEl>
                                          <p:spTgt spid="96291"/>
                                        </p:tgtEl>
                                        <p:attrNameLst>
                                          <p:attrName>style.visibility</p:attrName>
                                        </p:attrNameLst>
                                      </p:cBhvr>
                                      <p:to>
                                        <p:strVal val="visible"/>
                                      </p:to>
                                    </p:set>
                                    <p:animEffect transition="in" filter="dissolve">
                                      <p:cBhvr>
                                        <p:cTn id="24" dur="500"/>
                                        <p:tgtEl>
                                          <p:spTgt spid="96291"/>
                                        </p:tgtEl>
                                      </p:cBhvr>
                                    </p:animEffect>
                                  </p:childTnLst>
                                </p:cTn>
                              </p:par>
                              <p:par>
                                <p:cTn id="25" presetID="42" presetClass="entr" presetSubtype="0" fill="hold" grpId="0" nodeType="withEffect">
                                  <p:stCondLst>
                                    <p:cond delay="0"/>
                                  </p:stCondLst>
                                  <p:childTnLst>
                                    <p:set>
                                      <p:cBhvr>
                                        <p:cTn id="26" dur="1" fill="hold">
                                          <p:stCondLst>
                                            <p:cond delay="0"/>
                                          </p:stCondLst>
                                        </p:cTn>
                                        <p:tgtEl>
                                          <p:spTgt spid="96287"/>
                                        </p:tgtEl>
                                        <p:attrNameLst>
                                          <p:attrName>style.visibility</p:attrName>
                                        </p:attrNameLst>
                                      </p:cBhvr>
                                      <p:to>
                                        <p:strVal val="visible"/>
                                      </p:to>
                                    </p:set>
                                    <p:animEffect transition="in" filter="fade">
                                      <p:cBhvr>
                                        <p:cTn id="27" dur="500"/>
                                        <p:tgtEl>
                                          <p:spTgt spid="96287"/>
                                        </p:tgtEl>
                                      </p:cBhvr>
                                    </p:animEffect>
                                    <p:anim calcmode="lin" valueType="num">
                                      <p:cBhvr>
                                        <p:cTn id="28" dur="500" fill="hold"/>
                                        <p:tgtEl>
                                          <p:spTgt spid="96287"/>
                                        </p:tgtEl>
                                        <p:attrNameLst>
                                          <p:attrName>ppt_x</p:attrName>
                                        </p:attrNameLst>
                                      </p:cBhvr>
                                      <p:tavLst>
                                        <p:tav tm="0">
                                          <p:val>
                                            <p:strVal val="#ppt_x"/>
                                          </p:val>
                                        </p:tav>
                                        <p:tav tm="100000">
                                          <p:val>
                                            <p:strVal val="#ppt_x"/>
                                          </p:val>
                                        </p:tav>
                                      </p:tavLst>
                                    </p:anim>
                                    <p:anim calcmode="lin" valueType="num">
                                      <p:cBhvr>
                                        <p:cTn id="29" dur="500" fill="hold"/>
                                        <p:tgtEl>
                                          <p:spTgt spid="96287"/>
                                        </p:tgtEl>
                                        <p:attrNameLst>
                                          <p:attrName>ppt_y</p:attrName>
                                        </p:attrNameLst>
                                      </p:cBhvr>
                                      <p:tavLst>
                                        <p:tav tm="0">
                                          <p:val>
                                            <p:strVal val="#ppt_y+.1"/>
                                          </p:val>
                                        </p:tav>
                                        <p:tav tm="100000">
                                          <p:val>
                                            <p:strVal val="#ppt_y"/>
                                          </p:val>
                                        </p:tav>
                                      </p:tavLst>
                                    </p:anim>
                                  </p:childTnLst>
                                </p:cTn>
                              </p:par>
                              <p:par>
                                <p:cTn id="30" presetID="9" presetClass="entr" presetSubtype="0" fill="hold" grpId="0" nodeType="withEffect">
                                  <p:stCondLst>
                                    <p:cond delay="0"/>
                                  </p:stCondLst>
                                  <p:childTnLst>
                                    <p:set>
                                      <p:cBhvr>
                                        <p:cTn id="31" dur="1" fill="hold">
                                          <p:stCondLst>
                                            <p:cond delay="0"/>
                                          </p:stCondLst>
                                        </p:cTn>
                                        <p:tgtEl>
                                          <p:spTgt spid="96292"/>
                                        </p:tgtEl>
                                        <p:attrNameLst>
                                          <p:attrName>style.visibility</p:attrName>
                                        </p:attrNameLst>
                                      </p:cBhvr>
                                      <p:to>
                                        <p:strVal val="visible"/>
                                      </p:to>
                                    </p:set>
                                    <p:animEffect transition="in" filter="dissolve">
                                      <p:cBhvr>
                                        <p:cTn id="32" dur="500"/>
                                        <p:tgtEl>
                                          <p:spTgt spid="96292"/>
                                        </p:tgtEl>
                                      </p:cBhvr>
                                    </p:animEffect>
                                  </p:childTnLst>
                                </p:cTn>
                              </p:par>
                              <p:par>
                                <p:cTn id="33" presetID="42" presetClass="entr" presetSubtype="0" fill="hold" grpId="0" nodeType="withEffect">
                                  <p:stCondLst>
                                    <p:cond delay="0"/>
                                  </p:stCondLst>
                                  <p:childTnLst>
                                    <p:set>
                                      <p:cBhvr>
                                        <p:cTn id="34" dur="1" fill="hold">
                                          <p:stCondLst>
                                            <p:cond delay="0"/>
                                          </p:stCondLst>
                                        </p:cTn>
                                        <p:tgtEl>
                                          <p:spTgt spid="96288"/>
                                        </p:tgtEl>
                                        <p:attrNameLst>
                                          <p:attrName>style.visibility</p:attrName>
                                        </p:attrNameLst>
                                      </p:cBhvr>
                                      <p:to>
                                        <p:strVal val="visible"/>
                                      </p:to>
                                    </p:set>
                                    <p:animEffect transition="in" filter="fade">
                                      <p:cBhvr>
                                        <p:cTn id="35" dur="500"/>
                                        <p:tgtEl>
                                          <p:spTgt spid="96288"/>
                                        </p:tgtEl>
                                      </p:cBhvr>
                                    </p:animEffect>
                                    <p:anim calcmode="lin" valueType="num">
                                      <p:cBhvr>
                                        <p:cTn id="36" dur="500" fill="hold"/>
                                        <p:tgtEl>
                                          <p:spTgt spid="96288"/>
                                        </p:tgtEl>
                                        <p:attrNameLst>
                                          <p:attrName>ppt_x</p:attrName>
                                        </p:attrNameLst>
                                      </p:cBhvr>
                                      <p:tavLst>
                                        <p:tav tm="0">
                                          <p:val>
                                            <p:strVal val="#ppt_x"/>
                                          </p:val>
                                        </p:tav>
                                        <p:tav tm="100000">
                                          <p:val>
                                            <p:strVal val="#ppt_x"/>
                                          </p:val>
                                        </p:tav>
                                      </p:tavLst>
                                    </p:anim>
                                    <p:anim calcmode="lin" valueType="num">
                                      <p:cBhvr>
                                        <p:cTn id="37" dur="500" fill="hold"/>
                                        <p:tgtEl>
                                          <p:spTgt spid="96288"/>
                                        </p:tgtEl>
                                        <p:attrNameLst>
                                          <p:attrName>ppt_y</p:attrName>
                                        </p:attrNameLst>
                                      </p:cBhvr>
                                      <p:tavLst>
                                        <p:tav tm="0">
                                          <p:val>
                                            <p:strVal val="#ppt_y+.1"/>
                                          </p:val>
                                        </p:tav>
                                        <p:tav tm="100000">
                                          <p:val>
                                            <p:strVal val="#ppt_y"/>
                                          </p:val>
                                        </p:tav>
                                      </p:tavLst>
                                    </p:anim>
                                  </p:childTnLst>
                                </p:cTn>
                              </p:par>
                              <p:par>
                                <p:cTn id="38" presetID="9" presetClass="entr" presetSubtype="0" fill="hold" grpId="0" nodeType="withEffect">
                                  <p:stCondLst>
                                    <p:cond delay="0"/>
                                  </p:stCondLst>
                                  <p:childTnLst>
                                    <p:set>
                                      <p:cBhvr>
                                        <p:cTn id="39" dur="1" fill="hold">
                                          <p:stCondLst>
                                            <p:cond delay="0"/>
                                          </p:stCondLst>
                                        </p:cTn>
                                        <p:tgtEl>
                                          <p:spTgt spid="96293"/>
                                        </p:tgtEl>
                                        <p:attrNameLst>
                                          <p:attrName>style.visibility</p:attrName>
                                        </p:attrNameLst>
                                      </p:cBhvr>
                                      <p:to>
                                        <p:strVal val="visible"/>
                                      </p:to>
                                    </p:set>
                                    <p:animEffect transition="in" filter="dissolve">
                                      <p:cBhvr>
                                        <p:cTn id="40" dur="500"/>
                                        <p:tgtEl>
                                          <p:spTgt spid="96293"/>
                                        </p:tgtEl>
                                      </p:cBhvr>
                                    </p:animEffect>
                                  </p:childTnLst>
                                </p:cTn>
                              </p:par>
                              <p:par>
                                <p:cTn id="41" presetID="42" presetClass="entr" presetSubtype="0" fill="hold" grpId="0" nodeType="withEffect">
                                  <p:stCondLst>
                                    <p:cond delay="0"/>
                                  </p:stCondLst>
                                  <p:childTnLst>
                                    <p:set>
                                      <p:cBhvr>
                                        <p:cTn id="42" dur="1" fill="hold">
                                          <p:stCondLst>
                                            <p:cond delay="0"/>
                                          </p:stCondLst>
                                        </p:cTn>
                                        <p:tgtEl>
                                          <p:spTgt spid="96289"/>
                                        </p:tgtEl>
                                        <p:attrNameLst>
                                          <p:attrName>style.visibility</p:attrName>
                                        </p:attrNameLst>
                                      </p:cBhvr>
                                      <p:to>
                                        <p:strVal val="visible"/>
                                      </p:to>
                                    </p:set>
                                    <p:animEffect transition="in" filter="fade">
                                      <p:cBhvr>
                                        <p:cTn id="43" dur="500"/>
                                        <p:tgtEl>
                                          <p:spTgt spid="96289"/>
                                        </p:tgtEl>
                                      </p:cBhvr>
                                    </p:animEffect>
                                    <p:anim calcmode="lin" valueType="num">
                                      <p:cBhvr>
                                        <p:cTn id="44" dur="500" fill="hold"/>
                                        <p:tgtEl>
                                          <p:spTgt spid="96289"/>
                                        </p:tgtEl>
                                        <p:attrNameLst>
                                          <p:attrName>ppt_x</p:attrName>
                                        </p:attrNameLst>
                                      </p:cBhvr>
                                      <p:tavLst>
                                        <p:tav tm="0">
                                          <p:val>
                                            <p:strVal val="#ppt_x"/>
                                          </p:val>
                                        </p:tav>
                                        <p:tav tm="100000">
                                          <p:val>
                                            <p:strVal val="#ppt_x"/>
                                          </p:val>
                                        </p:tav>
                                      </p:tavLst>
                                    </p:anim>
                                    <p:anim calcmode="lin" valueType="num">
                                      <p:cBhvr>
                                        <p:cTn id="45" dur="500" fill="hold"/>
                                        <p:tgtEl>
                                          <p:spTgt spid="96289"/>
                                        </p:tgtEl>
                                        <p:attrNameLst>
                                          <p:attrName>ppt_y</p:attrName>
                                        </p:attrNameLst>
                                      </p:cBhvr>
                                      <p:tavLst>
                                        <p:tav tm="0">
                                          <p:val>
                                            <p:strVal val="#ppt_y+.1"/>
                                          </p:val>
                                        </p:tav>
                                        <p:tav tm="100000">
                                          <p:val>
                                            <p:strVal val="#ppt_y"/>
                                          </p:val>
                                        </p:tav>
                                      </p:tavLst>
                                    </p:anim>
                                  </p:childTnLst>
                                </p:cTn>
                              </p:par>
                              <p:par>
                                <p:cTn id="46" presetID="9" presetClass="entr" presetSubtype="0" fill="hold" grpId="0" nodeType="withEffect">
                                  <p:stCondLst>
                                    <p:cond delay="0"/>
                                  </p:stCondLst>
                                  <p:childTnLst>
                                    <p:set>
                                      <p:cBhvr>
                                        <p:cTn id="47" dur="1" fill="hold">
                                          <p:stCondLst>
                                            <p:cond delay="0"/>
                                          </p:stCondLst>
                                        </p:cTn>
                                        <p:tgtEl>
                                          <p:spTgt spid="96294"/>
                                        </p:tgtEl>
                                        <p:attrNameLst>
                                          <p:attrName>style.visibility</p:attrName>
                                        </p:attrNameLst>
                                      </p:cBhvr>
                                      <p:to>
                                        <p:strVal val="visible"/>
                                      </p:to>
                                    </p:set>
                                    <p:animEffect transition="in" filter="dissolve">
                                      <p:cBhvr>
                                        <p:cTn id="48" dur="500"/>
                                        <p:tgtEl>
                                          <p:spTgt spid="96294"/>
                                        </p:tgtEl>
                                      </p:cBhvr>
                                    </p:animEffect>
                                  </p:childTnLst>
                                </p:cTn>
                              </p:par>
                              <p:par>
                                <p:cTn id="49" presetID="42" presetClass="entr" presetSubtype="0" fill="hold" grpId="0" nodeType="withEffect">
                                  <p:stCondLst>
                                    <p:cond delay="0"/>
                                  </p:stCondLst>
                                  <p:childTnLst>
                                    <p:set>
                                      <p:cBhvr>
                                        <p:cTn id="50" dur="1" fill="hold">
                                          <p:stCondLst>
                                            <p:cond delay="0"/>
                                          </p:stCondLst>
                                        </p:cTn>
                                        <p:tgtEl>
                                          <p:spTgt spid="96290"/>
                                        </p:tgtEl>
                                        <p:attrNameLst>
                                          <p:attrName>style.visibility</p:attrName>
                                        </p:attrNameLst>
                                      </p:cBhvr>
                                      <p:to>
                                        <p:strVal val="visible"/>
                                      </p:to>
                                    </p:set>
                                    <p:animEffect transition="in" filter="fade">
                                      <p:cBhvr>
                                        <p:cTn id="51" dur="500"/>
                                        <p:tgtEl>
                                          <p:spTgt spid="96290"/>
                                        </p:tgtEl>
                                      </p:cBhvr>
                                    </p:animEffect>
                                    <p:anim calcmode="lin" valueType="num">
                                      <p:cBhvr>
                                        <p:cTn id="52" dur="500" fill="hold"/>
                                        <p:tgtEl>
                                          <p:spTgt spid="96290"/>
                                        </p:tgtEl>
                                        <p:attrNameLst>
                                          <p:attrName>ppt_x</p:attrName>
                                        </p:attrNameLst>
                                      </p:cBhvr>
                                      <p:tavLst>
                                        <p:tav tm="0">
                                          <p:val>
                                            <p:strVal val="#ppt_x"/>
                                          </p:val>
                                        </p:tav>
                                        <p:tav tm="100000">
                                          <p:val>
                                            <p:strVal val="#ppt_x"/>
                                          </p:val>
                                        </p:tav>
                                      </p:tavLst>
                                    </p:anim>
                                    <p:anim calcmode="lin" valueType="num">
                                      <p:cBhvr>
                                        <p:cTn id="53" dur="500" fill="hold"/>
                                        <p:tgtEl>
                                          <p:spTgt spid="96290"/>
                                        </p:tgtEl>
                                        <p:attrNameLst>
                                          <p:attrName>ppt_y</p:attrName>
                                        </p:attrNameLst>
                                      </p:cBhvr>
                                      <p:tavLst>
                                        <p:tav tm="0">
                                          <p:val>
                                            <p:strVal val="#ppt_y+.1"/>
                                          </p:val>
                                        </p:tav>
                                        <p:tav tm="100000">
                                          <p:val>
                                            <p:strVal val="#ppt_y"/>
                                          </p:val>
                                        </p:tav>
                                      </p:tavLst>
                                    </p:anim>
                                  </p:childTnLst>
                                </p:cTn>
                              </p:par>
                            </p:childTnLst>
                          </p:cTn>
                        </p:par>
                        <p:par>
                          <p:cTn id="54" fill="hold" nodeType="afterGroup">
                            <p:stCondLst>
                              <p:cond delay="13000"/>
                            </p:stCondLst>
                            <p:childTnLst>
                              <p:par>
                                <p:cTn id="55" presetID="15" presetClass="entr" presetSubtype="0" fill="hold" nodeType="after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p:cTn id="57" dur="1000" fill="hold"/>
                                        <p:tgtEl>
                                          <p:spTgt spid="12"/>
                                        </p:tgtEl>
                                        <p:attrNameLst>
                                          <p:attrName>ppt_w</p:attrName>
                                        </p:attrNameLst>
                                      </p:cBhvr>
                                      <p:tavLst>
                                        <p:tav tm="0">
                                          <p:val>
                                            <p:fltVal val="0"/>
                                          </p:val>
                                        </p:tav>
                                        <p:tav tm="100000">
                                          <p:val>
                                            <p:strVal val="#ppt_w"/>
                                          </p:val>
                                        </p:tav>
                                      </p:tavLst>
                                    </p:anim>
                                    <p:anim calcmode="lin" valueType="num">
                                      <p:cBhvr>
                                        <p:cTn id="58" dur="1000" fill="hold"/>
                                        <p:tgtEl>
                                          <p:spTgt spid="12"/>
                                        </p:tgtEl>
                                        <p:attrNameLst>
                                          <p:attrName>ppt_h</p:attrName>
                                        </p:attrNameLst>
                                      </p:cBhvr>
                                      <p:tavLst>
                                        <p:tav tm="0">
                                          <p:val>
                                            <p:fltVal val="0"/>
                                          </p:val>
                                        </p:tav>
                                        <p:tav tm="100000">
                                          <p:val>
                                            <p:strVal val="#ppt_h"/>
                                          </p:val>
                                        </p:tav>
                                      </p:tavLst>
                                    </p:anim>
                                    <p:anim calcmode="lin" valueType="num">
                                      <p:cBhvr>
                                        <p:cTn id="59"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60" dur="1000" fill="hold"/>
                                        <p:tgtEl>
                                          <p:spTgt spid="12"/>
                                        </p:tgtEl>
                                        <p:attrNameLst>
                                          <p:attrName>ppt_y</p:attrName>
                                        </p:attrNameLst>
                                      </p:cBhvr>
                                      <p:tavLst>
                                        <p:tav tm="0" fmla="#ppt_y+(sin(-2*pi*(1-$))*-#ppt_x+cos(-2*pi*(1-$))*(1-#ppt_y))*(1-$)">
                                          <p:val>
                                            <p:fltVal val="0"/>
                                          </p:val>
                                        </p:tav>
                                        <p:tav tm="100000">
                                          <p:val>
                                            <p:fltVal val="1"/>
                                          </p:val>
                                        </p:tav>
                                      </p:tavLst>
                                    </p:anim>
                                  </p:childTnLst>
                                </p:cTn>
                              </p:par>
                              <p:par>
                                <p:cTn id="61" presetID="10" presetClass="entr" presetSubtype="0" fill="hold" nodeType="with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2000"/>
                                        <p:tgtEl>
                                          <p:spTgt spid="11"/>
                                        </p:tgtEl>
                                      </p:cBhvr>
                                    </p:animEffect>
                                  </p:childTnLst>
                                </p:cTn>
                              </p:par>
                            </p:childTnLst>
                          </p:cTn>
                        </p:par>
                        <p:par>
                          <p:cTn id="64" fill="hold" nodeType="afterGroup">
                            <p:stCondLst>
                              <p:cond delay="15000"/>
                            </p:stCondLst>
                            <p:childTnLst>
                              <p:par>
                                <p:cTn id="65" presetID="10" presetClass="entr" presetSubtype="0" fill="hold" nodeType="after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fade">
                                      <p:cBhvr>
                                        <p:cTn id="67" dur="2000"/>
                                        <p:tgtEl>
                                          <p:spTgt spid="10"/>
                                        </p:tgtEl>
                                      </p:cBhvr>
                                    </p:animEffect>
                                  </p:childTnLst>
                                </p:cTn>
                              </p:par>
                            </p:childTnLst>
                          </p:cTn>
                        </p:par>
                        <p:par>
                          <p:cTn id="68" fill="hold" nodeType="afterGroup">
                            <p:stCondLst>
                              <p:cond delay="17000"/>
                            </p:stCondLst>
                            <p:childTnLst>
                              <p:par>
                                <p:cTn id="69" presetID="7" presetClass="entr" presetSubtype="8" fill="hold" grpId="0" nodeType="afterEffect">
                                  <p:stCondLst>
                                    <p:cond delay="0"/>
                                  </p:stCondLst>
                                  <p:childTnLst>
                                    <p:set>
                                      <p:cBhvr>
                                        <p:cTn id="70" dur="1" fill="hold">
                                          <p:stCondLst>
                                            <p:cond delay="0"/>
                                          </p:stCondLst>
                                        </p:cTn>
                                        <p:tgtEl>
                                          <p:spTgt spid="96322"/>
                                        </p:tgtEl>
                                        <p:attrNameLst>
                                          <p:attrName>style.visibility</p:attrName>
                                        </p:attrNameLst>
                                      </p:cBhvr>
                                      <p:to>
                                        <p:strVal val="visible"/>
                                      </p:to>
                                    </p:set>
                                    <p:anim calcmode="lin" valueType="num">
                                      <p:cBhvr additive="base">
                                        <p:cTn id="71" dur="3000" fill="hold"/>
                                        <p:tgtEl>
                                          <p:spTgt spid="96322"/>
                                        </p:tgtEl>
                                        <p:attrNameLst>
                                          <p:attrName>ppt_x</p:attrName>
                                        </p:attrNameLst>
                                      </p:cBhvr>
                                      <p:tavLst>
                                        <p:tav tm="0">
                                          <p:val>
                                            <p:strVal val="0-#ppt_w/2"/>
                                          </p:val>
                                        </p:tav>
                                        <p:tav tm="100000">
                                          <p:val>
                                            <p:strVal val="#ppt_x"/>
                                          </p:val>
                                        </p:tav>
                                      </p:tavLst>
                                    </p:anim>
                                    <p:anim calcmode="lin" valueType="num">
                                      <p:cBhvr additive="base">
                                        <p:cTn id="72" dur="3000" fill="hold"/>
                                        <p:tgtEl>
                                          <p:spTgt spid="96322"/>
                                        </p:tgtEl>
                                        <p:attrNameLst>
                                          <p:attrName>ppt_y</p:attrName>
                                        </p:attrNameLst>
                                      </p:cBhvr>
                                      <p:tavLst>
                                        <p:tav tm="0">
                                          <p:val>
                                            <p:strVal val="#ppt_y"/>
                                          </p:val>
                                        </p:tav>
                                        <p:tav tm="100000">
                                          <p:val>
                                            <p:strVal val="#ppt_y"/>
                                          </p:val>
                                        </p:tav>
                                      </p:tavLst>
                                    </p:anim>
                                  </p:childTnLst>
                                </p:cTn>
                              </p:par>
                              <p:par>
                                <p:cTn id="73" presetID="7" presetClass="entr" presetSubtype="2" fill="hold" grpId="0" nodeType="withEffect">
                                  <p:stCondLst>
                                    <p:cond delay="0"/>
                                  </p:stCondLst>
                                  <p:childTnLst>
                                    <p:set>
                                      <p:cBhvr>
                                        <p:cTn id="74" dur="1" fill="hold">
                                          <p:stCondLst>
                                            <p:cond delay="0"/>
                                          </p:stCondLst>
                                        </p:cTn>
                                        <p:tgtEl>
                                          <p:spTgt spid="96323"/>
                                        </p:tgtEl>
                                        <p:attrNameLst>
                                          <p:attrName>style.visibility</p:attrName>
                                        </p:attrNameLst>
                                      </p:cBhvr>
                                      <p:to>
                                        <p:strVal val="visible"/>
                                      </p:to>
                                    </p:set>
                                    <p:anim calcmode="lin" valueType="num">
                                      <p:cBhvr additive="base">
                                        <p:cTn id="75" dur="3000" fill="hold"/>
                                        <p:tgtEl>
                                          <p:spTgt spid="96323"/>
                                        </p:tgtEl>
                                        <p:attrNameLst>
                                          <p:attrName>ppt_x</p:attrName>
                                        </p:attrNameLst>
                                      </p:cBhvr>
                                      <p:tavLst>
                                        <p:tav tm="0">
                                          <p:val>
                                            <p:strVal val="1+#ppt_w/2"/>
                                          </p:val>
                                        </p:tav>
                                        <p:tav tm="100000">
                                          <p:val>
                                            <p:strVal val="#ppt_x"/>
                                          </p:val>
                                        </p:tav>
                                      </p:tavLst>
                                    </p:anim>
                                    <p:anim calcmode="lin" valueType="num">
                                      <p:cBhvr additive="base">
                                        <p:cTn id="76" dur="3000" fill="hold"/>
                                        <p:tgtEl>
                                          <p:spTgt spid="963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322" grpId="0" animBg="1"/>
      <p:bldP spid="96283" grpId="0" animBg="1"/>
      <p:bldP spid="96283" grpId="1" animBg="1"/>
      <p:bldP spid="96286" grpId="0" animBg="1"/>
      <p:bldP spid="96287" grpId="0"/>
      <p:bldP spid="96288" grpId="0"/>
      <p:bldP spid="96289" grpId="0"/>
      <p:bldP spid="96290" grpId="0"/>
      <p:bldP spid="96291" grpId="0" animBg="1"/>
      <p:bldP spid="96292" grpId="0" animBg="1"/>
      <p:bldP spid="96293" grpId="0" animBg="1"/>
      <p:bldP spid="96294" grpId="0" animBg="1"/>
      <p:bldP spid="96323" grpId="0" animBg="1"/>
      <p:bldP spid="96324"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806440"/>
            <a:ext cx="9144000" cy="1051560"/>
          </a:xfrm>
          <a:effectLst>
            <a:outerShdw blurRad="63500" dist="35921" dir="2700000" algn="ctr" rotWithShape="0">
              <a:schemeClr val="tx2">
                <a:alpha val="74998"/>
              </a:schemeClr>
            </a:outerShdw>
          </a:effectLst>
        </p:spPr>
        <p:txBody>
          <a:bodyPr anchor="t"/>
          <a:lstStyle/>
          <a:p>
            <a:pPr>
              <a:defRPr/>
            </a:pPr>
            <a:r>
              <a:rPr lang="en-US" sz="2000" b="1" dirty="0"/>
              <a:t>Dwight J. Pentecost, "Daniel,” in </a:t>
            </a:r>
            <a:r>
              <a:rPr lang="en-US" sz="2000" b="1" i="1" dirty="0"/>
              <a:t>The Bible Knowledge Commentary</a:t>
            </a:r>
            <a:r>
              <a:rPr lang="en-US" sz="2000" b="1" dirty="0"/>
              <a:t>; ed. John F. Walvoord and Roy B. Zuck; Accordance electronic ed. 2 vols.; Wheaton: Victor Books, 1985), 1:1324.</a:t>
            </a:r>
            <a:endParaRPr lang="en-US" sz="2800" b="1" dirty="0">
              <a:effectLst>
                <a:glow rad="127000">
                  <a:schemeClr val="tx1"/>
                </a:glow>
              </a:effectLst>
              <a:latin typeface="Arial" charset="0"/>
              <a:ea typeface="ＭＳ Ｐゴシック" charset="0"/>
              <a:cs typeface="ＭＳ Ｐゴシック" charset="0"/>
            </a:endParaRPr>
          </a:p>
        </p:txBody>
      </p:sp>
      <p:sp>
        <p:nvSpPr>
          <p:cNvPr id="3" name="Rectangle 2">
            <a:extLst>
              <a:ext uri="{FF2B5EF4-FFF2-40B4-BE49-F238E27FC236}">
                <a16:creationId xmlns:a16="http://schemas.microsoft.com/office/drawing/2014/main" id="{BEC48D27-7A53-D845-A401-782FA31266F2}"/>
              </a:ext>
            </a:extLst>
          </p:cNvPr>
          <p:cNvSpPr txBox="1">
            <a:spLocks noChangeArrowheads="1"/>
          </p:cNvSpPr>
          <p:nvPr/>
        </p:nvSpPr>
        <p:spPr bwMode="auto">
          <a:xfrm>
            <a:off x="0" y="0"/>
            <a:ext cx="5543550" cy="58064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“Daniel’s familiarity with the individuals spoken of in the book and with the historical events and customs mentioned in the book necessitates a sixth-century date for the book. The minute details included in the book could hardly have been retained accurately by oral tradition for some 400 years, as suggested by those who postulate a late date for the book.”</a:t>
            </a:r>
          </a:p>
        </p:txBody>
      </p:sp>
      <p:pic>
        <p:nvPicPr>
          <p:cNvPr id="16386" name="Picture 2" descr="Seminary professor J. Dwight Pentecost taught until age 98">
            <a:extLst>
              <a:ext uri="{FF2B5EF4-FFF2-40B4-BE49-F238E27FC236}">
                <a16:creationId xmlns:a16="http://schemas.microsoft.com/office/drawing/2014/main" id="{42933A87-9DF5-D74A-9F0E-FEB7F58DAE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9592" y="0"/>
            <a:ext cx="3642978" cy="5406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61233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70"/>
            <a:ext cx="9144000" cy="2685155"/>
          </a:xfrm>
          <a:effectLst>
            <a:outerShdw blurRad="63500" dist="35921" dir="2700000" algn="ctr" rotWithShape="0">
              <a:schemeClr val="tx2">
                <a:alpha val="74998"/>
              </a:schemeClr>
            </a:outerShdw>
          </a:effectLst>
        </p:spPr>
        <p:txBody>
          <a:bodyPr anchor="ctr"/>
          <a:lstStyle/>
          <a:p>
            <a:pPr>
              <a:defRPr/>
            </a:pPr>
            <a:r>
              <a:rPr lang="en-US" sz="2800" b="1" dirty="0">
                <a:effectLst>
                  <a:glow rad="127000">
                    <a:schemeClr val="tx1"/>
                  </a:glow>
                </a:effectLst>
                <a:latin typeface="Arial" charset="0"/>
                <a:ea typeface="ＭＳ Ｐゴシック" charset="0"/>
                <a:cs typeface="ＭＳ Ｐゴシック" charset="0"/>
              </a:rPr>
              <a:t>"Some critics hold that since </a:t>
            </a:r>
            <a:r>
              <a:rPr lang="en-US" sz="2800" b="1" dirty="0">
                <a:solidFill>
                  <a:srgbClr val="FFFF00"/>
                </a:solidFill>
                <a:effectLst>
                  <a:glow rad="127000">
                    <a:schemeClr val="tx1"/>
                  </a:glow>
                </a:effectLst>
                <a:latin typeface="Arial" charset="0"/>
                <a:ea typeface="ＭＳ Ｐゴシック" charset="0"/>
                <a:cs typeface="ＭＳ Ｐゴシック" charset="0"/>
              </a:rPr>
              <a:t>God’s name Yahweh is not used by Daniel</a:t>
            </a:r>
            <a:r>
              <a:rPr lang="en-US" sz="2800" b="1" dirty="0">
                <a:effectLst>
                  <a:glow rad="127000">
                    <a:schemeClr val="tx1"/>
                  </a:glow>
                </a:effectLst>
                <a:latin typeface="Arial" charset="0"/>
                <a:ea typeface="ＭＳ Ｐゴシック" charset="0"/>
                <a:cs typeface="ＭＳ Ｐゴシック" charset="0"/>
              </a:rPr>
              <a:t> and since the name was commonly used in Daniel’s day by others, the book must have been written at a later time.</a:t>
            </a:r>
            <a:r>
              <a:rPr lang="ru-RU" sz="2800" b="1" dirty="0">
                <a:effectLst>
                  <a:glow rad="127000">
                    <a:schemeClr val="tx1"/>
                  </a:glow>
                </a:effectLst>
                <a:latin typeface="Arial" charset="0"/>
                <a:ea typeface="ＭＳ Ｐゴシック" charset="0"/>
                <a:cs typeface="ＭＳ Ｐゴシック" charset="0"/>
              </a:rPr>
              <a:t>"</a:t>
            </a:r>
            <a:endParaRPr lang="en-US" sz="2800" b="1" dirty="0">
              <a:effectLst>
                <a:glow rad="127000">
                  <a:schemeClr val="tx1"/>
                </a:glow>
              </a:effectLst>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70355F6F-ED3B-614C-9BB9-344B4C8CA24D}"/>
              </a:ext>
            </a:extLst>
          </p:cNvPr>
          <p:cNvSpPr txBox="1">
            <a:spLocks noChangeArrowheads="1"/>
          </p:cNvSpPr>
          <p:nvPr/>
        </p:nvSpPr>
        <p:spPr bwMode="auto">
          <a:xfrm>
            <a:off x="0" y="2843217"/>
            <a:ext cx="9144000" cy="3228975"/>
          </a:xfrm>
          <a:prstGeom prst="rect">
            <a:avLst/>
          </a:prstGeom>
          <a:solidFill>
            <a:schemeClr val="accent2"/>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"However, this objection fails to note that in chapter 9 this name is used eight times (Dan. 9:2, 4, 8, 10, 13-14 [thrice], 20). The name for God an author used in a given passage was determined by his content, not by popular custom.</a:t>
            </a:r>
            <a:r>
              <a:rPr kumimoji="0" lang="ru-RU"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endPar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Rectangle 2">
            <a:extLst>
              <a:ext uri="{FF2B5EF4-FFF2-40B4-BE49-F238E27FC236}">
                <a16:creationId xmlns:a16="http://schemas.microsoft.com/office/drawing/2014/main" id="{B45BB455-AF35-F041-BFEE-3CAF2902F418}"/>
              </a:ext>
            </a:extLst>
          </p:cNvPr>
          <p:cNvSpPr txBox="1">
            <a:spLocks noChangeArrowheads="1"/>
          </p:cNvSpPr>
          <p:nvPr/>
        </p:nvSpPr>
        <p:spPr bwMode="auto">
          <a:xfrm>
            <a:off x="4100513" y="6314926"/>
            <a:ext cx="4935538" cy="470921"/>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—Pentecost, </a:t>
            </a:r>
            <a:r>
              <a:rPr kumimoji="0" lang="en-US" sz="20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BKC</a:t>
            </a:r>
            <a:r>
              <a:rPr kumimoji="0" lang="en-US" sz="2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1:1325 </a:t>
            </a:r>
          </a:p>
        </p:txBody>
      </p:sp>
    </p:spTree>
    <p:extLst>
      <p:ext uri="{BB962C8B-B14F-4D97-AF65-F5344CB8AC3E}">
        <p14:creationId xmlns:p14="http://schemas.microsoft.com/office/powerpoint/2010/main" val="37677766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1919289"/>
          </a:xfrm>
          <a:effectLst>
            <a:outerShdw blurRad="63500" dist="35921" dir="2700000" algn="ctr" rotWithShape="0">
              <a:schemeClr val="tx2">
                <a:alpha val="74998"/>
              </a:schemeClr>
            </a:outerShdw>
          </a:effectLst>
        </p:spPr>
        <p:txBody>
          <a:bodyPr anchor="t"/>
          <a:lstStyle/>
          <a:p>
            <a:pPr>
              <a:defRPr/>
            </a:pPr>
            <a:r>
              <a:rPr lang="en-US" sz="2800" b="1" dirty="0">
                <a:effectLst>
                  <a:glow rad="127000">
                    <a:schemeClr val="tx1"/>
                  </a:glow>
                </a:effectLst>
                <a:latin typeface="Arial" charset="0"/>
                <a:ea typeface="ＭＳ Ｐゴシック" charset="0"/>
                <a:cs typeface="ＭＳ Ｐゴシック" charset="0"/>
              </a:rPr>
              <a:t>"Again objection is made to Daniel’s authorship because </a:t>
            </a:r>
            <a:r>
              <a:rPr lang="en-US" sz="2800" b="1" dirty="0">
                <a:solidFill>
                  <a:srgbClr val="FFFF00"/>
                </a:solidFill>
                <a:effectLst>
                  <a:glow rad="127000">
                    <a:schemeClr val="tx1"/>
                  </a:glow>
                </a:effectLst>
                <a:latin typeface="Arial" charset="0"/>
                <a:ea typeface="ＭＳ Ｐゴシック" charset="0"/>
                <a:cs typeface="ＭＳ Ｐゴシック" charset="0"/>
              </a:rPr>
              <a:t>the writer refers in 1:21 to the time of Daniel’s death</a:t>
            </a:r>
            <a:r>
              <a:rPr lang="en-US" sz="2800" b="1" dirty="0">
                <a:effectLst>
                  <a:glow rad="127000">
                    <a:schemeClr val="tx1"/>
                  </a:glow>
                </a:effectLst>
                <a:latin typeface="Arial" charset="0"/>
                <a:ea typeface="ＭＳ Ｐゴシック" charset="0"/>
                <a:cs typeface="ＭＳ Ｐゴシック" charset="0"/>
              </a:rPr>
              <a:t>.</a:t>
            </a:r>
            <a:r>
              <a:rPr lang="ru-RU" sz="2800" b="1" dirty="0">
                <a:effectLst>
                  <a:glow rad="127000">
                    <a:schemeClr val="tx1"/>
                  </a:glow>
                </a:effectLst>
                <a:latin typeface="Arial" charset="0"/>
                <a:ea typeface="ＭＳ Ｐゴシック" charset="0"/>
                <a:cs typeface="ＭＳ Ｐゴシック" charset="0"/>
              </a:rPr>
              <a:t>"</a:t>
            </a:r>
            <a:endParaRPr lang="en-US" sz="2800" b="1" dirty="0">
              <a:effectLst>
                <a:glow rad="127000">
                  <a:schemeClr val="tx1"/>
                </a:glow>
              </a:effectLst>
              <a:latin typeface="Arial" charset="0"/>
              <a:ea typeface="ＭＳ Ｐゴシック" charset="0"/>
              <a:cs typeface="ＭＳ Ｐゴシック" charset="0"/>
            </a:endParaRPr>
          </a:p>
        </p:txBody>
      </p:sp>
      <p:sp>
        <p:nvSpPr>
          <p:cNvPr id="7" name="Rectangle 2">
            <a:extLst>
              <a:ext uri="{FF2B5EF4-FFF2-40B4-BE49-F238E27FC236}">
                <a16:creationId xmlns:a16="http://schemas.microsoft.com/office/drawing/2014/main" id="{12A498EF-08B0-B049-B823-97E618060DB1}"/>
              </a:ext>
            </a:extLst>
          </p:cNvPr>
          <p:cNvSpPr txBox="1">
            <a:spLocks noChangeArrowheads="1"/>
          </p:cNvSpPr>
          <p:nvPr/>
        </p:nvSpPr>
        <p:spPr bwMode="auto">
          <a:xfrm>
            <a:off x="4100513" y="6314926"/>
            <a:ext cx="4935538" cy="470921"/>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—Pentecost, </a:t>
            </a:r>
            <a:r>
              <a:rPr kumimoji="0" lang="en-US" sz="20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BKC</a:t>
            </a:r>
            <a:r>
              <a:rPr kumimoji="0" lang="en-US" sz="2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1:1325 </a:t>
            </a:r>
          </a:p>
        </p:txBody>
      </p:sp>
      <p:sp>
        <p:nvSpPr>
          <p:cNvPr id="8" name="Rectangle 2">
            <a:extLst>
              <a:ext uri="{FF2B5EF4-FFF2-40B4-BE49-F238E27FC236}">
                <a16:creationId xmlns:a16="http://schemas.microsoft.com/office/drawing/2014/main" id="{A94FB9C7-5D59-DC48-A364-39BAB27630A1}"/>
              </a:ext>
            </a:extLst>
          </p:cNvPr>
          <p:cNvSpPr txBox="1">
            <a:spLocks noChangeArrowheads="1"/>
          </p:cNvSpPr>
          <p:nvPr/>
        </p:nvSpPr>
        <p:spPr bwMode="auto">
          <a:xfrm>
            <a:off x="0" y="1614488"/>
            <a:ext cx="9144000" cy="4086226"/>
          </a:xfrm>
          <a:prstGeom prst="rect">
            <a:avLst/>
          </a:prstGeom>
          <a:solidFill>
            <a:schemeClr val="accent2"/>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"However, 1:21 does not state when Daniel died; it states that he 'remained there' (in Babylon) till Cyrus’ first year. Cyrus’ decree liberated the Jews from their exile in Babylon, thus bringing the 70-year Captivity to a near end. Daniel 1:21 is simply pointing out that Daniel lived through the span of the Captivity. The verse does not specify the time of his death. In fact he lived on into at least Cyrus’ third year (10:1).</a:t>
            </a:r>
            <a:r>
              <a:rPr kumimoji="0" lang="ru-RU"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endPar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33741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ctr"/>
          <a:lstStyle/>
          <a:p>
            <a:pPr>
              <a:defRPr/>
            </a:pPr>
            <a:r>
              <a:rPr lang="en-US" sz="4000" b="1" dirty="0">
                <a:effectLst>
                  <a:glow rad="127000">
                    <a:schemeClr val="tx1"/>
                  </a:glow>
                </a:effectLst>
                <a:latin typeface="Arial" charset="0"/>
                <a:ea typeface="ＭＳ Ｐゴシック" charset="0"/>
                <a:cs typeface="ＭＳ Ｐゴシック" charset="0"/>
              </a:rPr>
              <a:t>Support for Daniel's Authorship</a:t>
            </a:r>
          </a:p>
        </p:txBody>
      </p:sp>
      <p:pic>
        <p:nvPicPr>
          <p:cNvPr id="11266" name="Picture 2" descr="What Is the Torah?">
            <a:extLst>
              <a:ext uri="{FF2B5EF4-FFF2-40B4-BE49-F238E27FC236}">
                <a16:creationId xmlns:a16="http://schemas.microsoft.com/office/drawing/2014/main" id="{C18BC3F3-61F9-A147-B8B7-BAA08D95B0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000" y="2319564"/>
            <a:ext cx="5080000" cy="26543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EF6F4BAF-8D5A-824B-8C54-8ED88ACD22E9}"/>
              </a:ext>
            </a:extLst>
          </p:cNvPr>
          <p:cNvSpPr txBox="1">
            <a:spLocks noChangeArrowheads="1"/>
          </p:cNvSpPr>
          <p:nvPr/>
        </p:nvSpPr>
        <p:spPr bwMode="auto">
          <a:xfrm>
            <a:off x="2627088" y="5901887"/>
            <a:ext cx="5080000"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External</a:t>
            </a:r>
          </a:p>
        </p:txBody>
      </p:sp>
      <p:sp>
        <p:nvSpPr>
          <p:cNvPr id="7" name="Rectangle 2">
            <a:extLst>
              <a:ext uri="{FF2B5EF4-FFF2-40B4-BE49-F238E27FC236}">
                <a16:creationId xmlns:a16="http://schemas.microsoft.com/office/drawing/2014/main" id="{B4BB4F60-3639-2E40-9189-E41FDCE138CD}"/>
              </a:ext>
            </a:extLst>
          </p:cNvPr>
          <p:cNvSpPr txBox="1">
            <a:spLocks noChangeArrowheads="1"/>
          </p:cNvSpPr>
          <p:nvPr/>
        </p:nvSpPr>
        <p:spPr bwMode="auto">
          <a:xfrm>
            <a:off x="5355771" y="1335756"/>
            <a:ext cx="3788229"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External</a:t>
            </a:r>
          </a:p>
        </p:txBody>
      </p:sp>
      <p:sp>
        <p:nvSpPr>
          <p:cNvPr id="8" name="Rectangle 2">
            <a:extLst>
              <a:ext uri="{FF2B5EF4-FFF2-40B4-BE49-F238E27FC236}">
                <a16:creationId xmlns:a16="http://schemas.microsoft.com/office/drawing/2014/main" id="{A1ED1EEE-67E1-1A46-805D-AC16BED94045}"/>
              </a:ext>
            </a:extLst>
          </p:cNvPr>
          <p:cNvSpPr txBox="1">
            <a:spLocks noChangeArrowheads="1"/>
          </p:cNvSpPr>
          <p:nvPr/>
        </p:nvSpPr>
        <p:spPr bwMode="auto">
          <a:xfrm>
            <a:off x="188685" y="5109470"/>
            <a:ext cx="3788229"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External</a:t>
            </a:r>
          </a:p>
        </p:txBody>
      </p:sp>
      <p:sp>
        <p:nvSpPr>
          <p:cNvPr id="9" name="Rectangle 2">
            <a:extLst>
              <a:ext uri="{FF2B5EF4-FFF2-40B4-BE49-F238E27FC236}">
                <a16:creationId xmlns:a16="http://schemas.microsoft.com/office/drawing/2014/main" id="{352C424A-233F-A343-B071-2BF4A432BDC7}"/>
              </a:ext>
            </a:extLst>
          </p:cNvPr>
          <p:cNvSpPr txBox="1">
            <a:spLocks noChangeArrowheads="1"/>
          </p:cNvSpPr>
          <p:nvPr/>
        </p:nvSpPr>
        <p:spPr bwMode="auto">
          <a:xfrm>
            <a:off x="290285" y="1538956"/>
            <a:ext cx="3788229"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External</a:t>
            </a:r>
          </a:p>
        </p:txBody>
      </p:sp>
      <p:sp>
        <p:nvSpPr>
          <p:cNvPr id="10" name="Rectangle 2">
            <a:extLst>
              <a:ext uri="{FF2B5EF4-FFF2-40B4-BE49-F238E27FC236}">
                <a16:creationId xmlns:a16="http://schemas.microsoft.com/office/drawing/2014/main" id="{FF836869-7062-B140-BAEF-B075D2CA3C35}"/>
              </a:ext>
            </a:extLst>
          </p:cNvPr>
          <p:cNvSpPr txBox="1">
            <a:spLocks noChangeArrowheads="1"/>
          </p:cNvSpPr>
          <p:nvPr/>
        </p:nvSpPr>
        <p:spPr bwMode="auto">
          <a:xfrm>
            <a:off x="5167088" y="4897831"/>
            <a:ext cx="4005943"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External</a:t>
            </a:r>
          </a:p>
        </p:txBody>
      </p:sp>
    </p:spTree>
    <p:extLst>
      <p:ext uri="{BB962C8B-B14F-4D97-AF65-F5344CB8AC3E}">
        <p14:creationId xmlns:p14="http://schemas.microsoft.com/office/powerpoint/2010/main" val="48464826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96322" name="Rectangle 66"/>
          <p:cNvSpPr>
            <a:spLocks noChangeArrowheads="1"/>
          </p:cNvSpPr>
          <p:nvPr/>
        </p:nvSpPr>
        <p:spPr bwMode="auto">
          <a:xfrm>
            <a:off x="0" y="1600200"/>
            <a:ext cx="2773363" cy="4673600"/>
          </a:xfrm>
          <a:prstGeom prst="rect">
            <a:avLst/>
          </a:prstGeom>
          <a:solidFill>
            <a:srgbClr val="808080">
              <a:alpha val="30196"/>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39" name="Line 2"/>
          <p:cNvSpPr>
            <a:spLocks noChangeShapeType="1"/>
          </p:cNvSpPr>
          <p:nvPr/>
        </p:nvSpPr>
        <p:spPr bwMode="auto">
          <a:xfrm flipV="1">
            <a:off x="0" y="381000"/>
            <a:ext cx="9144000" cy="76200"/>
          </a:xfrm>
          <a:prstGeom prst="line">
            <a:avLst/>
          </a:prstGeom>
          <a:noFill/>
          <a:ln w="762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nvGrpSpPr>
          <p:cNvPr id="167940" name="Group 3"/>
          <p:cNvGrpSpPr>
            <a:grpSpLocks/>
          </p:cNvGrpSpPr>
          <p:nvPr/>
        </p:nvGrpSpPr>
        <p:grpSpPr bwMode="auto">
          <a:xfrm>
            <a:off x="1628775" y="238125"/>
            <a:ext cx="371475" cy="381000"/>
            <a:chOff x="1056" y="672"/>
            <a:chExt cx="264" cy="240"/>
          </a:xfrm>
        </p:grpSpPr>
        <p:sp>
          <p:nvSpPr>
            <p:cNvPr id="168008" name="Oval 4"/>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8009" name="Oval 5"/>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7941" name="Group 6"/>
          <p:cNvGrpSpPr>
            <a:grpSpLocks/>
          </p:cNvGrpSpPr>
          <p:nvPr/>
        </p:nvGrpSpPr>
        <p:grpSpPr bwMode="auto">
          <a:xfrm>
            <a:off x="430213" y="238125"/>
            <a:ext cx="373062" cy="381000"/>
            <a:chOff x="1056" y="672"/>
            <a:chExt cx="264" cy="240"/>
          </a:xfrm>
        </p:grpSpPr>
        <p:sp>
          <p:nvSpPr>
            <p:cNvPr id="168006" name="Oval 7"/>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8007" name="Oval 8"/>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7942" name="Group 9"/>
          <p:cNvGrpSpPr>
            <a:grpSpLocks/>
          </p:cNvGrpSpPr>
          <p:nvPr/>
        </p:nvGrpSpPr>
        <p:grpSpPr bwMode="auto">
          <a:xfrm>
            <a:off x="2674938" y="231775"/>
            <a:ext cx="373062" cy="381000"/>
            <a:chOff x="1056" y="672"/>
            <a:chExt cx="264" cy="240"/>
          </a:xfrm>
        </p:grpSpPr>
        <p:sp>
          <p:nvSpPr>
            <p:cNvPr id="168004" name="Oval 10"/>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8005" name="Oval 11"/>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7943" name="Group 12"/>
          <p:cNvGrpSpPr>
            <a:grpSpLocks/>
          </p:cNvGrpSpPr>
          <p:nvPr/>
        </p:nvGrpSpPr>
        <p:grpSpPr bwMode="auto">
          <a:xfrm>
            <a:off x="3795713" y="239713"/>
            <a:ext cx="373062" cy="381000"/>
            <a:chOff x="1056" y="672"/>
            <a:chExt cx="264" cy="240"/>
          </a:xfrm>
        </p:grpSpPr>
        <p:sp>
          <p:nvSpPr>
            <p:cNvPr id="168002" name="Oval 13"/>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8003" name="Oval 14"/>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7944" name="Group 15"/>
          <p:cNvGrpSpPr>
            <a:grpSpLocks/>
          </p:cNvGrpSpPr>
          <p:nvPr/>
        </p:nvGrpSpPr>
        <p:grpSpPr bwMode="auto">
          <a:xfrm>
            <a:off x="4986338" y="223838"/>
            <a:ext cx="373062" cy="381000"/>
            <a:chOff x="1056" y="672"/>
            <a:chExt cx="264" cy="240"/>
          </a:xfrm>
        </p:grpSpPr>
        <p:sp>
          <p:nvSpPr>
            <p:cNvPr id="168000" name="Oval 16"/>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8001" name="Oval 17"/>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7945" name="Group 18"/>
          <p:cNvGrpSpPr>
            <a:grpSpLocks/>
          </p:cNvGrpSpPr>
          <p:nvPr/>
        </p:nvGrpSpPr>
        <p:grpSpPr bwMode="auto">
          <a:xfrm>
            <a:off x="8161338" y="223838"/>
            <a:ext cx="373062" cy="381000"/>
            <a:chOff x="1056" y="672"/>
            <a:chExt cx="264" cy="240"/>
          </a:xfrm>
        </p:grpSpPr>
        <p:sp>
          <p:nvSpPr>
            <p:cNvPr id="167998" name="Oval 19"/>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99" name="Oval 20"/>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7946" name="Group 21"/>
          <p:cNvGrpSpPr>
            <a:grpSpLocks/>
          </p:cNvGrpSpPr>
          <p:nvPr/>
        </p:nvGrpSpPr>
        <p:grpSpPr bwMode="auto">
          <a:xfrm>
            <a:off x="7145338" y="214313"/>
            <a:ext cx="373062" cy="381000"/>
            <a:chOff x="1056" y="672"/>
            <a:chExt cx="264" cy="240"/>
          </a:xfrm>
        </p:grpSpPr>
        <p:sp>
          <p:nvSpPr>
            <p:cNvPr id="167996" name="Oval 22"/>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97" name="Oval 23"/>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7947" name="Group 24"/>
          <p:cNvGrpSpPr>
            <a:grpSpLocks/>
          </p:cNvGrpSpPr>
          <p:nvPr/>
        </p:nvGrpSpPr>
        <p:grpSpPr bwMode="auto">
          <a:xfrm>
            <a:off x="6078538" y="228600"/>
            <a:ext cx="373062" cy="381000"/>
            <a:chOff x="1056" y="672"/>
            <a:chExt cx="264" cy="240"/>
          </a:xfrm>
        </p:grpSpPr>
        <p:sp>
          <p:nvSpPr>
            <p:cNvPr id="167994" name="Oval 25"/>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95" name="Oval 26"/>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sp>
        <p:nvSpPr>
          <p:cNvPr id="96283" name="Oval 27"/>
          <p:cNvSpPr>
            <a:spLocks noChangeArrowheads="1"/>
          </p:cNvSpPr>
          <p:nvPr/>
        </p:nvSpPr>
        <p:spPr bwMode="auto">
          <a:xfrm>
            <a:off x="1403350" y="0"/>
            <a:ext cx="798513" cy="865188"/>
          </a:xfrm>
          <a:prstGeom prst="ellipse">
            <a:avLst/>
          </a:prstGeom>
          <a:gradFill rotWithShape="1">
            <a:gsLst>
              <a:gs pos="0">
                <a:srgbClr val="FFCCCC"/>
              </a:gs>
              <a:gs pos="100000">
                <a:srgbClr val="DDDDDD">
                  <a:alpha val="20000"/>
                </a:srgbClr>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6286" name="Line 30"/>
          <p:cNvSpPr>
            <a:spLocks noChangeShapeType="1"/>
          </p:cNvSpPr>
          <p:nvPr/>
        </p:nvSpPr>
        <p:spPr bwMode="auto">
          <a:xfrm>
            <a:off x="0" y="6267450"/>
            <a:ext cx="9144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6287" name="Text Box 31"/>
          <p:cNvSpPr txBox="1">
            <a:spLocks noChangeArrowheads="1"/>
          </p:cNvSpPr>
          <p:nvPr/>
        </p:nvSpPr>
        <p:spPr bwMode="auto">
          <a:xfrm>
            <a:off x="873125" y="6429375"/>
            <a:ext cx="771525"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cademy Engraved LET" charset="0"/>
                <a:ea typeface="ＭＳ Ｐゴシック" charset="0"/>
              </a:rPr>
              <a:t>650</a:t>
            </a:r>
          </a:p>
        </p:txBody>
      </p:sp>
      <p:sp>
        <p:nvSpPr>
          <p:cNvPr id="96288" name="Text Box 32"/>
          <p:cNvSpPr txBox="1">
            <a:spLocks noChangeArrowheads="1"/>
          </p:cNvSpPr>
          <p:nvPr/>
        </p:nvSpPr>
        <p:spPr bwMode="auto">
          <a:xfrm>
            <a:off x="2841625" y="6429375"/>
            <a:ext cx="823913"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cademy Engraved LET" charset="0"/>
                <a:ea typeface="ＭＳ Ｐゴシック" charset="0"/>
              </a:rPr>
              <a:t>600</a:t>
            </a:r>
          </a:p>
        </p:txBody>
      </p:sp>
      <p:sp>
        <p:nvSpPr>
          <p:cNvPr id="96289" name="Text Box 33"/>
          <p:cNvSpPr txBox="1">
            <a:spLocks noChangeArrowheads="1"/>
          </p:cNvSpPr>
          <p:nvPr/>
        </p:nvSpPr>
        <p:spPr bwMode="auto">
          <a:xfrm>
            <a:off x="4827588" y="6429375"/>
            <a:ext cx="750887"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cademy Engraved LET" charset="0"/>
                <a:ea typeface="ＭＳ Ｐゴシック" charset="0"/>
              </a:rPr>
              <a:t>550</a:t>
            </a:r>
          </a:p>
        </p:txBody>
      </p:sp>
      <p:sp>
        <p:nvSpPr>
          <p:cNvPr id="96290" name="Text Box 34"/>
          <p:cNvSpPr txBox="1">
            <a:spLocks noChangeArrowheads="1"/>
          </p:cNvSpPr>
          <p:nvPr/>
        </p:nvSpPr>
        <p:spPr bwMode="auto">
          <a:xfrm>
            <a:off x="6959600" y="6411913"/>
            <a:ext cx="1646605"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cademy Engraved LET" charset="0"/>
                <a:ea typeface="ＭＳ Ｐゴシック" charset="0"/>
              </a:rPr>
              <a:t>500 </a:t>
            </a:r>
            <a:r>
              <a:rPr kumimoji="0" lang="en-US" sz="2800" b="0" i="0" u="none" strike="noStrike" kern="1200" cap="none" spc="0" normalizeH="0" baseline="0" noProof="0" dirty="0" err="1">
                <a:ln>
                  <a:noFill/>
                </a:ln>
                <a:solidFill>
                  <a:srgbClr val="000000"/>
                </a:solidFill>
                <a:effectLst/>
                <a:uLnTx/>
                <a:uFillTx/>
                <a:latin typeface="Academy Engraved LET" charset="0"/>
                <a:ea typeface="ＭＳ Ｐゴシック" charset="0"/>
              </a:rPr>
              <a:t>主前</a:t>
            </a:r>
            <a:endParaRPr kumimoji="0" lang="en-US" sz="2800" b="0" i="0" u="none" strike="noStrike" kern="1200" cap="none" spc="0" normalizeH="0" baseline="0" noProof="0" dirty="0">
              <a:ln>
                <a:noFill/>
              </a:ln>
              <a:solidFill>
                <a:srgbClr val="000000"/>
              </a:solidFill>
              <a:effectLst/>
              <a:uLnTx/>
              <a:uFillTx/>
              <a:latin typeface="Academy Engraved LET" charset="0"/>
              <a:ea typeface="ＭＳ Ｐゴシック" charset="0"/>
            </a:endParaRPr>
          </a:p>
        </p:txBody>
      </p:sp>
      <p:sp>
        <p:nvSpPr>
          <p:cNvPr id="96291" name="AutoShape 35"/>
          <p:cNvSpPr>
            <a:spLocks noChangeArrowheads="1"/>
          </p:cNvSpPr>
          <p:nvPr/>
        </p:nvSpPr>
        <p:spPr bwMode="auto">
          <a:xfrm rot="10800000">
            <a:off x="1111250" y="6275388"/>
            <a:ext cx="177800" cy="158750"/>
          </a:xfrm>
          <a:prstGeom prst="triangle">
            <a:avLst>
              <a:gd name="adj" fmla="val 54912"/>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6292" name="AutoShape 36"/>
          <p:cNvSpPr>
            <a:spLocks noChangeArrowheads="1"/>
          </p:cNvSpPr>
          <p:nvPr/>
        </p:nvSpPr>
        <p:spPr bwMode="auto">
          <a:xfrm rot="10800000">
            <a:off x="3105150" y="6267450"/>
            <a:ext cx="179388" cy="158750"/>
          </a:xfrm>
          <a:prstGeom prst="triangle">
            <a:avLst>
              <a:gd name="adj" fmla="val 54912"/>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6293" name="AutoShape 37"/>
          <p:cNvSpPr>
            <a:spLocks noChangeArrowheads="1"/>
          </p:cNvSpPr>
          <p:nvPr/>
        </p:nvSpPr>
        <p:spPr bwMode="auto">
          <a:xfrm rot="10800000">
            <a:off x="5078413" y="6269038"/>
            <a:ext cx="179387" cy="158750"/>
          </a:xfrm>
          <a:prstGeom prst="triangle">
            <a:avLst>
              <a:gd name="adj" fmla="val 54912"/>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6294" name="AutoShape 38"/>
          <p:cNvSpPr>
            <a:spLocks noChangeArrowheads="1"/>
          </p:cNvSpPr>
          <p:nvPr/>
        </p:nvSpPr>
        <p:spPr bwMode="auto">
          <a:xfrm rot="10800000">
            <a:off x="7219950" y="6267450"/>
            <a:ext cx="179388" cy="158750"/>
          </a:xfrm>
          <a:prstGeom prst="triangle">
            <a:avLst>
              <a:gd name="adj" fmla="val 54912"/>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nvGrpSpPr>
          <p:cNvPr id="10" name="Group 39"/>
          <p:cNvGrpSpPr>
            <a:grpSpLocks/>
          </p:cNvGrpSpPr>
          <p:nvPr/>
        </p:nvGrpSpPr>
        <p:grpSpPr bwMode="auto">
          <a:xfrm>
            <a:off x="2117725" y="2590800"/>
            <a:ext cx="6110804" cy="1008063"/>
            <a:chOff x="1501" y="1632"/>
            <a:chExt cx="4331" cy="635"/>
          </a:xfrm>
        </p:grpSpPr>
        <p:sp>
          <p:nvSpPr>
            <p:cNvPr id="167988" name="Rectangle 40"/>
            <p:cNvSpPr>
              <a:spLocks noChangeArrowheads="1"/>
            </p:cNvSpPr>
            <p:nvPr/>
          </p:nvSpPr>
          <p:spPr bwMode="auto">
            <a:xfrm>
              <a:off x="1501" y="2077"/>
              <a:ext cx="1215" cy="135"/>
            </a:xfrm>
            <a:prstGeom prst="rect">
              <a:avLst/>
            </a:prstGeom>
            <a:gradFill rotWithShape="1">
              <a:gsLst>
                <a:gs pos="0">
                  <a:srgbClr val="009900"/>
                </a:gs>
                <a:gs pos="50000">
                  <a:srgbClr val="66FF33"/>
                </a:gs>
                <a:gs pos="100000">
                  <a:srgbClr val="009900"/>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89" name="Rectangle 41"/>
            <p:cNvSpPr>
              <a:spLocks noChangeArrowheads="1"/>
            </p:cNvSpPr>
            <p:nvPr/>
          </p:nvSpPr>
          <p:spPr bwMode="auto">
            <a:xfrm>
              <a:off x="2013" y="1881"/>
              <a:ext cx="2185" cy="135"/>
            </a:xfrm>
            <a:prstGeom prst="rect">
              <a:avLst/>
            </a:prstGeom>
            <a:gradFill rotWithShape="1">
              <a:gsLst>
                <a:gs pos="0">
                  <a:srgbClr val="009900"/>
                </a:gs>
                <a:gs pos="50000">
                  <a:srgbClr val="66FF33"/>
                </a:gs>
                <a:gs pos="100000">
                  <a:srgbClr val="009900"/>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90" name="Rectangle 42"/>
            <p:cNvSpPr>
              <a:spLocks noChangeArrowheads="1"/>
            </p:cNvSpPr>
            <p:nvPr/>
          </p:nvSpPr>
          <p:spPr bwMode="auto">
            <a:xfrm>
              <a:off x="2453" y="1679"/>
              <a:ext cx="812" cy="136"/>
            </a:xfrm>
            <a:prstGeom prst="rect">
              <a:avLst/>
            </a:prstGeom>
            <a:gradFill rotWithShape="1">
              <a:gsLst>
                <a:gs pos="0">
                  <a:srgbClr val="009900"/>
                </a:gs>
                <a:gs pos="50000">
                  <a:srgbClr val="66FF33"/>
                </a:gs>
                <a:gs pos="100000">
                  <a:srgbClr val="009900"/>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91" name="Text Box 43"/>
            <p:cNvSpPr txBox="1">
              <a:spLocks noChangeArrowheads="1"/>
            </p:cNvSpPr>
            <p:nvPr/>
          </p:nvSpPr>
          <p:spPr bwMode="auto">
            <a:xfrm>
              <a:off x="3252" y="1632"/>
              <a:ext cx="1631"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000000"/>
                  </a:solidFill>
                  <a:effectLst/>
                  <a:uLnTx/>
                  <a:uFillTx/>
                  <a:latin typeface="Arial" charset="0"/>
                  <a:ea typeface="ＭＳ Ｐゴシック" charset="0"/>
                </a:rPr>
                <a:t>以西结 </a:t>
              </a: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rPr>
                <a:t>592-572 (20)</a:t>
              </a:r>
            </a:p>
          </p:txBody>
        </p:sp>
        <p:sp>
          <p:nvSpPr>
            <p:cNvPr id="167992" name="Text Box 44"/>
            <p:cNvSpPr txBox="1">
              <a:spLocks noChangeArrowheads="1"/>
            </p:cNvSpPr>
            <p:nvPr/>
          </p:nvSpPr>
          <p:spPr bwMode="auto">
            <a:xfrm>
              <a:off x="4173" y="1837"/>
              <a:ext cx="1659"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srgbClr val="000000"/>
                  </a:solidFill>
                  <a:effectLst/>
                  <a:uLnTx/>
                  <a:uFillTx/>
                  <a:latin typeface="Arial" charset="0"/>
                  <a:ea typeface="ＭＳ Ｐゴシック" charset="0"/>
                </a:rPr>
                <a:t>但以理</a:t>
              </a: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rPr>
                <a:t> 605-537 (68)</a:t>
              </a:r>
            </a:p>
          </p:txBody>
        </p:sp>
        <p:sp>
          <p:nvSpPr>
            <p:cNvPr id="167993" name="Text Box 45"/>
            <p:cNvSpPr txBox="1">
              <a:spLocks noChangeArrowheads="1"/>
            </p:cNvSpPr>
            <p:nvPr/>
          </p:nvSpPr>
          <p:spPr bwMode="auto">
            <a:xfrm>
              <a:off x="2681" y="2034"/>
              <a:ext cx="1614"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srgbClr val="000000"/>
                  </a:solidFill>
                  <a:effectLst/>
                  <a:uLnTx/>
                  <a:uFillTx/>
                  <a:latin typeface="Arial" charset="0"/>
                  <a:ea typeface="ＭＳ Ｐゴシック" charset="0"/>
                </a:rPr>
                <a:t>耶利米</a:t>
              </a: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rPr>
                <a:t> 626-586 (40)</a:t>
              </a:r>
            </a:p>
          </p:txBody>
        </p:sp>
      </p:grpSp>
      <p:grpSp>
        <p:nvGrpSpPr>
          <p:cNvPr id="11" name="Group 46"/>
          <p:cNvGrpSpPr>
            <a:grpSpLocks/>
          </p:cNvGrpSpPr>
          <p:nvPr/>
        </p:nvGrpSpPr>
        <p:grpSpPr bwMode="auto">
          <a:xfrm>
            <a:off x="1835150" y="4084638"/>
            <a:ext cx="6557091" cy="2016125"/>
            <a:chOff x="1300" y="2573"/>
            <a:chExt cx="4647" cy="1270"/>
          </a:xfrm>
        </p:grpSpPr>
        <p:sp>
          <p:nvSpPr>
            <p:cNvPr id="167976" name="Rectangle 47"/>
            <p:cNvSpPr>
              <a:spLocks noChangeArrowheads="1"/>
            </p:cNvSpPr>
            <p:nvPr/>
          </p:nvSpPr>
          <p:spPr bwMode="auto">
            <a:xfrm>
              <a:off x="1300" y="3658"/>
              <a:ext cx="803" cy="135"/>
            </a:xfrm>
            <a:prstGeom prst="rect">
              <a:avLst/>
            </a:prstGeom>
            <a:gradFill rotWithShape="1">
              <a:gsLst>
                <a:gs pos="0">
                  <a:srgbClr val="0066FF"/>
                </a:gs>
                <a:gs pos="50000">
                  <a:srgbClr val="33CCFF"/>
                </a:gs>
                <a:gs pos="100000">
                  <a:srgbClr val="0066FF"/>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77" name="Rectangle 48"/>
            <p:cNvSpPr>
              <a:spLocks noChangeArrowheads="1"/>
            </p:cNvSpPr>
            <p:nvPr/>
          </p:nvSpPr>
          <p:spPr bwMode="auto">
            <a:xfrm>
              <a:off x="2108" y="3425"/>
              <a:ext cx="1434" cy="135"/>
            </a:xfrm>
            <a:prstGeom prst="rect">
              <a:avLst/>
            </a:prstGeom>
            <a:gradFill rotWithShape="1">
              <a:gsLst>
                <a:gs pos="0">
                  <a:srgbClr val="0066FF"/>
                </a:gs>
                <a:gs pos="50000">
                  <a:srgbClr val="33CCFF"/>
                </a:gs>
                <a:gs pos="100000">
                  <a:srgbClr val="0066FF"/>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78" name="Rectangle 49"/>
            <p:cNvSpPr>
              <a:spLocks noChangeArrowheads="1"/>
            </p:cNvSpPr>
            <p:nvPr/>
          </p:nvSpPr>
          <p:spPr bwMode="auto">
            <a:xfrm>
              <a:off x="3583" y="3018"/>
              <a:ext cx="54" cy="134"/>
            </a:xfrm>
            <a:prstGeom prst="rect">
              <a:avLst/>
            </a:prstGeom>
            <a:gradFill rotWithShape="1">
              <a:gsLst>
                <a:gs pos="0">
                  <a:srgbClr val="0066FF"/>
                </a:gs>
                <a:gs pos="50000">
                  <a:srgbClr val="33CCFF"/>
                </a:gs>
                <a:gs pos="100000">
                  <a:srgbClr val="0066FF"/>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79" name="Rectangle 50"/>
            <p:cNvSpPr>
              <a:spLocks noChangeArrowheads="1"/>
            </p:cNvSpPr>
            <p:nvPr/>
          </p:nvSpPr>
          <p:spPr bwMode="auto">
            <a:xfrm>
              <a:off x="3645" y="2817"/>
              <a:ext cx="501" cy="154"/>
            </a:xfrm>
            <a:prstGeom prst="rect">
              <a:avLst/>
            </a:prstGeom>
            <a:gradFill rotWithShape="1">
              <a:gsLst>
                <a:gs pos="0">
                  <a:srgbClr val="0066FF"/>
                </a:gs>
                <a:gs pos="50000">
                  <a:srgbClr val="33CCFF"/>
                </a:gs>
                <a:gs pos="100000">
                  <a:srgbClr val="0066FF"/>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80" name="Rectangle 51"/>
            <p:cNvSpPr>
              <a:spLocks noChangeArrowheads="1"/>
            </p:cNvSpPr>
            <p:nvPr/>
          </p:nvSpPr>
          <p:spPr bwMode="auto">
            <a:xfrm>
              <a:off x="3818" y="2633"/>
              <a:ext cx="327" cy="135"/>
            </a:xfrm>
            <a:prstGeom prst="rect">
              <a:avLst/>
            </a:prstGeom>
            <a:gradFill rotWithShape="1">
              <a:gsLst>
                <a:gs pos="0">
                  <a:srgbClr val="0066FF"/>
                </a:gs>
                <a:gs pos="50000">
                  <a:srgbClr val="33CCFF"/>
                </a:gs>
                <a:gs pos="100000">
                  <a:srgbClr val="0066FF"/>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81" name="Text Box 52"/>
            <p:cNvSpPr txBox="1">
              <a:spLocks noChangeArrowheads="1"/>
            </p:cNvSpPr>
            <p:nvPr/>
          </p:nvSpPr>
          <p:spPr bwMode="auto">
            <a:xfrm>
              <a:off x="4127" y="2573"/>
              <a:ext cx="1604"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000000"/>
                  </a:solidFill>
                  <a:effectLst/>
                  <a:uLnTx/>
                  <a:uFillTx/>
                  <a:latin typeface="Arial" charset="0"/>
                  <a:ea typeface="ＭＳ Ｐゴシック" charset="0"/>
                </a:rPr>
                <a:t>伯沙撒 </a:t>
              </a: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rPr>
                <a:t>550-539 (11)</a:t>
              </a:r>
            </a:p>
          </p:txBody>
        </p:sp>
        <p:sp>
          <p:nvSpPr>
            <p:cNvPr id="167982" name="Text Box 53"/>
            <p:cNvSpPr txBox="1">
              <a:spLocks noChangeArrowheads="1"/>
            </p:cNvSpPr>
            <p:nvPr/>
          </p:nvSpPr>
          <p:spPr bwMode="auto">
            <a:xfrm>
              <a:off x="4121" y="2778"/>
              <a:ext cx="1826"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000000"/>
                  </a:solidFill>
                  <a:effectLst/>
                  <a:uLnTx/>
                  <a:uFillTx/>
                  <a:latin typeface="Arial" charset="0"/>
                  <a:ea typeface="ＭＳ Ｐゴシック" charset="0"/>
                </a:rPr>
                <a:t>拿波尼德 </a:t>
              </a: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rPr>
                <a:t>555-539 (16)</a:t>
              </a:r>
            </a:p>
          </p:txBody>
        </p:sp>
        <p:sp>
          <p:nvSpPr>
            <p:cNvPr id="167983" name="Text Box 54"/>
            <p:cNvSpPr txBox="1">
              <a:spLocks noChangeArrowheads="1"/>
            </p:cNvSpPr>
            <p:nvPr/>
          </p:nvSpPr>
          <p:spPr bwMode="auto">
            <a:xfrm>
              <a:off x="3606" y="2972"/>
              <a:ext cx="1920"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000000"/>
                  </a:solidFill>
                  <a:effectLst/>
                  <a:uLnTx/>
                  <a:uFillTx/>
                  <a:latin typeface="Arial" charset="0"/>
                  <a:ea typeface="ＭＳ Ｐゴシック" charset="0"/>
                </a:rPr>
                <a:t>尼里格力沙</a:t>
              </a: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rPr>
                <a:t> 559-555 (4)</a:t>
              </a:r>
            </a:p>
          </p:txBody>
        </p:sp>
        <p:sp>
          <p:nvSpPr>
            <p:cNvPr id="167984" name="Text Box 55"/>
            <p:cNvSpPr txBox="1">
              <a:spLocks noChangeArrowheads="1"/>
            </p:cNvSpPr>
            <p:nvPr/>
          </p:nvSpPr>
          <p:spPr bwMode="auto">
            <a:xfrm>
              <a:off x="3540" y="3180"/>
              <a:ext cx="1853"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000000"/>
                  </a:solidFill>
                  <a:effectLst/>
                  <a:uLnTx/>
                  <a:uFillTx/>
                  <a:latin typeface="Arial" charset="0"/>
                  <a:ea typeface="ＭＳ Ｐゴシック" charset="0"/>
                </a:rPr>
                <a:t>以未米罗达</a:t>
              </a: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rPr>
                <a:t> 561-560 (1)</a:t>
              </a:r>
            </a:p>
          </p:txBody>
        </p:sp>
        <p:sp>
          <p:nvSpPr>
            <p:cNvPr id="167985" name="Text Box 56"/>
            <p:cNvSpPr txBox="1">
              <a:spLocks noChangeArrowheads="1"/>
            </p:cNvSpPr>
            <p:nvPr/>
          </p:nvSpPr>
          <p:spPr bwMode="auto">
            <a:xfrm>
              <a:off x="3507" y="3382"/>
              <a:ext cx="2011"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000000"/>
                  </a:solidFill>
                  <a:effectLst/>
                  <a:uLnTx/>
                  <a:uFillTx/>
                  <a:latin typeface="Arial" charset="0"/>
                  <a:ea typeface="ＭＳ Ｐゴシック" charset="0"/>
                </a:rPr>
                <a:t>尼布甲尼撒</a:t>
              </a: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rPr>
                <a:t> 605-561 (44)</a:t>
              </a:r>
            </a:p>
          </p:txBody>
        </p:sp>
        <p:sp>
          <p:nvSpPr>
            <p:cNvPr id="167986" name="Text Box 57"/>
            <p:cNvSpPr txBox="1">
              <a:spLocks noChangeArrowheads="1"/>
            </p:cNvSpPr>
            <p:nvPr/>
          </p:nvSpPr>
          <p:spPr bwMode="auto">
            <a:xfrm>
              <a:off x="2076" y="3610"/>
              <a:ext cx="1947"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000000"/>
                  </a:solidFill>
                  <a:effectLst/>
                  <a:uLnTx/>
                  <a:uFillTx/>
                  <a:latin typeface="Arial" charset="0"/>
                  <a:ea typeface="ＭＳ Ｐゴシック" charset="0"/>
                </a:rPr>
                <a:t>尼布甲尼撒 </a:t>
              </a: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rPr>
                <a:t>630-605 (25)</a:t>
              </a:r>
            </a:p>
          </p:txBody>
        </p:sp>
        <p:sp>
          <p:nvSpPr>
            <p:cNvPr id="167987" name="Rectangle 58"/>
            <p:cNvSpPr>
              <a:spLocks noChangeArrowheads="1"/>
            </p:cNvSpPr>
            <p:nvPr/>
          </p:nvSpPr>
          <p:spPr bwMode="auto">
            <a:xfrm>
              <a:off x="3547" y="3229"/>
              <a:ext cx="27" cy="126"/>
            </a:xfrm>
            <a:prstGeom prst="rect">
              <a:avLst/>
            </a:prstGeom>
            <a:gradFill rotWithShape="1">
              <a:gsLst>
                <a:gs pos="0">
                  <a:srgbClr val="0066FF"/>
                </a:gs>
                <a:gs pos="50000">
                  <a:srgbClr val="33CCFF"/>
                </a:gs>
                <a:gs pos="100000">
                  <a:srgbClr val="0066FF"/>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2" name="Group 59"/>
          <p:cNvGrpSpPr>
            <a:grpSpLocks/>
          </p:cNvGrpSpPr>
          <p:nvPr/>
        </p:nvGrpSpPr>
        <p:grpSpPr bwMode="auto">
          <a:xfrm>
            <a:off x="180975" y="4283075"/>
            <a:ext cx="2556315" cy="1001713"/>
            <a:chOff x="0" y="1143"/>
            <a:chExt cx="1719" cy="631"/>
          </a:xfrm>
        </p:grpSpPr>
        <p:sp>
          <p:nvSpPr>
            <p:cNvPr id="167970" name="Rectangle 60"/>
            <p:cNvSpPr>
              <a:spLocks noChangeArrowheads="1"/>
            </p:cNvSpPr>
            <p:nvPr/>
          </p:nvSpPr>
          <p:spPr bwMode="auto">
            <a:xfrm>
              <a:off x="0" y="1143"/>
              <a:ext cx="1719" cy="631"/>
            </a:xfrm>
            <a:prstGeom prst="rect">
              <a:avLst/>
            </a:prstGeom>
            <a:solidFill>
              <a:srgbClr val="BBE0E3">
                <a:alpha val="50195"/>
              </a:srgbClr>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nvGrpSpPr>
            <p:cNvPr id="167971" name="Group 61"/>
            <p:cNvGrpSpPr>
              <a:grpSpLocks/>
            </p:cNvGrpSpPr>
            <p:nvPr/>
          </p:nvGrpSpPr>
          <p:grpSpPr bwMode="auto">
            <a:xfrm>
              <a:off x="161" y="1243"/>
              <a:ext cx="1108" cy="425"/>
              <a:chOff x="161" y="1243"/>
              <a:chExt cx="1108" cy="425"/>
            </a:xfrm>
          </p:grpSpPr>
          <p:sp>
            <p:nvSpPr>
              <p:cNvPr id="167972" name="Rectangle 62"/>
              <p:cNvSpPr>
                <a:spLocks noChangeArrowheads="1"/>
              </p:cNvSpPr>
              <p:nvPr/>
            </p:nvSpPr>
            <p:spPr bwMode="auto">
              <a:xfrm>
                <a:off x="161" y="1276"/>
                <a:ext cx="209" cy="135"/>
              </a:xfrm>
              <a:prstGeom prst="rect">
                <a:avLst/>
              </a:prstGeom>
              <a:gradFill rotWithShape="1">
                <a:gsLst>
                  <a:gs pos="0">
                    <a:srgbClr val="0066FF"/>
                  </a:gs>
                  <a:gs pos="50000">
                    <a:srgbClr val="33CCFF"/>
                  </a:gs>
                  <a:gs pos="100000">
                    <a:srgbClr val="0066FF"/>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73" name="Rectangle 63"/>
              <p:cNvSpPr>
                <a:spLocks noChangeArrowheads="1"/>
              </p:cNvSpPr>
              <p:nvPr/>
            </p:nvSpPr>
            <p:spPr bwMode="auto">
              <a:xfrm>
                <a:off x="161" y="1478"/>
                <a:ext cx="218" cy="126"/>
              </a:xfrm>
              <a:prstGeom prst="rect">
                <a:avLst/>
              </a:prstGeom>
              <a:gradFill rotWithShape="1">
                <a:gsLst>
                  <a:gs pos="0">
                    <a:srgbClr val="009900"/>
                  </a:gs>
                  <a:gs pos="50000">
                    <a:srgbClr val="66FF33"/>
                  </a:gs>
                  <a:gs pos="100000">
                    <a:srgbClr val="009900"/>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74" name="Text Box 64"/>
              <p:cNvSpPr txBox="1">
                <a:spLocks noChangeArrowheads="1"/>
              </p:cNvSpPr>
              <p:nvPr/>
            </p:nvSpPr>
            <p:spPr bwMode="auto">
              <a:xfrm>
                <a:off x="359" y="1243"/>
                <a:ext cx="910"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srgbClr val="000000"/>
                    </a:solidFill>
                    <a:effectLst/>
                    <a:uLnTx/>
                    <a:uFillTx/>
                    <a:latin typeface="Arial" charset="0"/>
                    <a:ea typeface="ＭＳ Ｐゴシック" charset="0"/>
                  </a:rPr>
                  <a:t>巴比伦诸王</a:t>
                </a:r>
                <a:endParaRPr kumimoji="0" lang="en-US" sz="18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167975" name="Text Box 65"/>
              <p:cNvSpPr txBox="1">
                <a:spLocks noChangeArrowheads="1"/>
              </p:cNvSpPr>
              <p:nvPr/>
            </p:nvSpPr>
            <p:spPr bwMode="auto">
              <a:xfrm>
                <a:off x="367" y="1435"/>
                <a:ext cx="441"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srgbClr val="000000"/>
                    </a:solidFill>
                    <a:effectLst/>
                    <a:uLnTx/>
                    <a:uFillTx/>
                    <a:latin typeface="Arial" charset="0"/>
                    <a:ea typeface="ＭＳ Ｐゴシック" charset="0"/>
                  </a:rPr>
                  <a:t>先知</a:t>
                </a:r>
                <a:endParaRPr kumimoji="0" lang="en-US" sz="1800" b="1" i="0" u="none" strike="noStrike" kern="1200" cap="none" spc="0" normalizeH="0" baseline="0" noProof="0" dirty="0">
                  <a:ln>
                    <a:noFill/>
                  </a:ln>
                  <a:solidFill>
                    <a:srgbClr val="000000"/>
                  </a:solidFill>
                  <a:effectLst/>
                  <a:uLnTx/>
                  <a:uFillTx/>
                  <a:latin typeface="Arial" charset="0"/>
                  <a:ea typeface="ＭＳ Ｐゴシック" charset="0"/>
                </a:endParaRPr>
              </a:p>
            </p:txBody>
          </p:sp>
        </p:grpSp>
      </p:grpSp>
      <p:sp>
        <p:nvSpPr>
          <p:cNvPr id="96323" name="Rectangle 67"/>
          <p:cNvSpPr>
            <a:spLocks noChangeArrowheads="1"/>
          </p:cNvSpPr>
          <p:nvPr/>
        </p:nvSpPr>
        <p:spPr bwMode="auto">
          <a:xfrm>
            <a:off x="5796709" y="1635720"/>
            <a:ext cx="3332162" cy="4673600"/>
          </a:xfrm>
          <a:prstGeom prst="rect">
            <a:avLst/>
          </a:prstGeom>
          <a:solidFill>
            <a:srgbClr val="808080">
              <a:alpha val="30196"/>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96324" name="Line 68"/>
          <p:cNvSpPr>
            <a:spLocks noChangeShapeType="1"/>
          </p:cNvSpPr>
          <p:nvPr/>
        </p:nvSpPr>
        <p:spPr bwMode="auto">
          <a:xfrm flipV="1">
            <a:off x="0" y="1571625"/>
            <a:ext cx="9144000" cy="14288"/>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nvGrpSpPr>
          <p:cNvPr id="167963" name="Group 77"/>
          <p:cNvGrpSpPr>
            <a:grpSpLocks/>
          </p:cNvGrpSpPr>
          <p:nvPr/>
        </p:nvGrpSpPr>
        <p:grpSpPr bwMode="auto">
          <a:xfrm>
            <a:off x="2081213" y="1852613"/>
            <a:ext cx="4475162" cy="554037"/>
            <a:chOff x="1311" y="1167"/>
            <a:chExt cx="2819" cy="349"/>
          </a:xfrm>
        </p:grpSpPr>
        <p:sp>
          <p:nvSpPr>
            <p:cNvPr id="167965" name="Text Box 71"/>
            <p:cNvSpPr txBox="1">
              <a:spLocks noChangeArrowheads="1"/>
            </p:cNvSpPr>
            <p:nvPr/>
          </p:nvSpPr>
          <p:spPr bwMode="auto">
            <a:xfrm>
              <a:off x="2311" y="1167"/>
              <a:ext cx="719" cy="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Black" charset="0"/>
                  <a:ea typeface="ＭＳ Ｐゴシック" charset="0"/>
                </a:rPr>
                <a:t>70 </a:t>
              </a:r>
              <a:r>
                <a:rPr kumimoji="0" lang="en-US" sz="2800" b="0" i="0" u="none" strike="noStrike" kern="1200" cap="none" spc="0" normalizeH="0" baseline="0" noProof="0" dirty="0" err="1">
                  <a:ln>
                    <a:noFill/>
                  </a:ln>
                  <a:solidFill>
                    <a:srgbClr val="000000"/>
                  </a:solidFill>
                  <a:effectLst/>
                  <a:uLnTx/>
                  <a:uFillTx/>
                  <a:latin typeface="Arial Black" charset="0"/>
                  <a:ea typeface="ＭＳ Ｐゴシック" charset="0"/>
                </a:rPr>
                <a:t>年</a:t>
              </a:r>
              <a:endParaRPr kumimoji="0" lang="en-US" sz="2800" b="0" i="0" u="none" strike="noStrike" kern="1200" cap="none" spc="0" normalizeH="0" baseline="0" noProof="0" dirty="0">
                <a:ln>
                  <a:noFill/>
                </a:ln>
                <a:solidFill>
                  <a:srgbClr val="000000"/>
                </a:solidFill>
                <a:effectLst/>
                <a:uLnTx/>
                <a:uFillTx/>
                <a:latin typeface="Arial Black" charset="0"/>
                <a:ea typeface="ＭＳ Ｐゴシック" charset="0"/>
              </a:endParaRPr>
            </a:p>
          </p:txBody>
        </p:sp>
        <p:sp>
          <p:nvSpPr>
            <p:cNvPr id="167966" name="Line 72"/>
            <p:cNvSpPr>
              <a:spLocks noChangeShapeType="1"/>
            </p:cNvSpPr>
            <p:nvPr/>
          </p:nvSpPr>
          <p:spPr bwMode="auto">
            <a:xfrm flipH="1">
              <a:off x="1737" y="1344"/>
              <a:ext cx="375" cy="7"/>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7967" name="Line 73"/>
            <p:cNvSpPr>
              <a:spLocks noChangeShapeType="1"/>
            </p:cNvSpPr>
            <p:nvPr/>
          </p:nvSpPr>
          <p:spPr bwMode="auto">
            <a:xfrm flipV="1">
              <a:off x="3264" y="1342"/>
              <a:ext cx="399" cy="2"/>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7968" name="Text Box 74"/>
            <p:cNvSpPr txBox="1">
              <a:spLocks noChangeArrowheads="1"/>
            </p:cNvSpPr>
            <p:nvPr/>
          </p:nvSpPr>
          <p:spPr bwMode="auto">
            <a:xfrm>
              <a:off x="1311" y="1189"/>
              <a:ext cx="490" cy="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rial" charset="0"/>
                  <a:ea typeface="ＭＳ Ｐゴシック" charset="0"/>
                </a:rPr>
                <a:t>605</a:t>
              </a:r>
            </a:p>
          </p:txBody>
        </p:sp>
        <p:sp>
          <p:nvSpPr>
            <p:cNvPr id="167969" name="Text Box 75"/>
            <p:cNvSpPr txBox="1">
              <a:spLocks noChangeArrowheads="1"/>
            </p:cNvSpPr>
            <p:nvPr/>
          </p:nvSpPr>
          <p:spPr bwMode="auto">
            <a:xfrm>
              <a:off x="3640" y="1175"/>
              <a:ext cx="490" cy="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rial" charset="0"/>
                  <a:ea typeface="ＭＳ Ｐゴシック" charset="0"/>
                </a:rPr>
                <a:t>536</a:t>
              </a:r>
            </a:p>
          </p:txBody>
        </p:sp>
      </p:grpSp>
      <p:sp>
        <p:nvSpPr>
          <p:cNvPr id="167964" name="Rectangle 76"/>
          <p:cNvSpPr>
            <a:spLocks noGrp="1" noChangeArrowheads="1"/>
          </p:cNvSpPr>
          <p:nvPr>
            <p:ph type="title" idx="4294967295"/>
          </p:nvPr>
        </p:nvSpPr>
        <p:spPr>
          <a:xfrm>
            <a:off x="457200" y="457200"/>
            <a:ext cx="8229600" cy="1143000"/>
          </a:xfrm>
        </p:spPr>
        <p:txBody>
          <a:bodyPr/>
          <a:lstStyle/>
          <a:p>
            <a:pPr eaLnBrk="1" hangingPunct="1"/>
            <a:r>
              <a:rPr lang="zh-CN" altLang="en-US" dirty="0">
                <a:latin typeface="Arial" charset="0"/>
              </a:rPr>
              <a:t>流放时间表</a:t>
            </a:r>
            <a:endParaRPr lang="en-US" dirty="0">
              <a:latin typeface="Arial" charset="0"/>
            </a:endParaRPr>
          </a:p>
        </p:txBody>
      </p:sp>
      <p:grpSp>
        <p:nvGrpSpPr>
          <p:cNvPr id="2" name="Group 1">
            <a:extLst>
              <a:ext uri="{FF2B5EF4-FFF2-40B4-BE49-F238E27FC236}">
                <a16:creationId xmlns:a16="http://schemas.microsoft.com/office/drawing/2014/main" id="{C4B5CE30-26B6-87BD-A551-9B7C65C372FC}"/>
              </a:ext>
            </a:extLst>
          </p:cNvPr>
          <p:cNvGrpSpPr/>
          <p:nvPr/>
        </p:nvGrpSpPr>
        <p:grpSpPr>
          <a:xfrm>
            <a:off x="0" y="3062288"/>
            <a:ext cx="9144000" cy="3814567"/>
            <a:chOff x="0" y="3062288"/>
            <a:chExt cx="9144000" cy="3814567"/>
          </a:xfrm>
        </p:grpSpPr>
        <p:sp>
          <p:nvSpPr>
            <p:cNvPr id="3" name="Rectangle 2">
              <a:extLst>
                <a:ext uri="{FF2B5EF4-FFF2-40B4-BE49-F238E27FC236}">
                  <a16:creationId xmlns:a16="http://schemas.microsoft.com/office/drawing/2014/main" id="{6E93B077-F5D1-EC97-65D0-237A2DCC1E25}"/>
                </a:ext>
              </a:extLst>
            </p:cNvPr>
            <p:cNvSpPr txBox="1">
              <a:spLocks noChangeArrowheads="1"/>
            </p:cNvSpPr>
            <p:nvPr/>
          </p:nvSpPr>
          <p:spPr bwMode="auto">
            <a:xfrm>
              <a:off x="0" y="4041777"/>
              <a:ext cx="9144000" cy="2835078"/>
            </a:xfrm>
            <a:prstGeom prst="rect">
              <a:avLst/>
            </a:prstGeom>
            <a:solidFill>
              <a:schemeClr val="tx1"/>
            </a:solid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914400">
                <a:defRPr/>
              </a:pPr>
              <a:r>
                <a:rPr lang="en-US" sz="2000" b="1" kern="0" dirty="0">
                  <a:solidFill>
                    <a:srgbClr val="FFFFFF"/>
                  </a:solidFill>
                  <a:effectLst/>
                  <a:latin typeface="Arial" charset="0"/>
                  <a:ea typeface="ＭＳ Ｐゴシック" charset="0"/>
                  <a:cs typeface="ＭＳ Ｐゴシック" charset="0"/>
                </a:rPr>
                <a:t>Ezekiel notes Daniel as his contemporary on par with Job in the 580s BC (four centuries before 164 BC), so Daniel was well-known—not a myth!</a:t>
              </a:r>
            </a:p>
            <a:p>
              <a:pPr lvl="0" algn="l" defTabSz="914400">
                <a:defRPr/>
              </a:pPr>
              <a:endParaRPr lang="en-US" sz="2000" b="1" kern="0" dirty="0">
                <a:solidFill>
                  <a:srgbClr val="FFFFFF"/>
                </a:solidFill>
                <a:effectLst/>
                <a:latin typeface="Arial" charset="0"/>
                <a:ea typeface="ＭＳ Ｐゴシック" charset="0"/>
                <a:cs typeface="ＭＳ Ｐゴシック" charset="0"/>
              </a:endParaRPr>
            </a:p>
            <a:p>
              <a:pPr lvl="0" algn="l" defTabSz="914400">
                <a:defRPr/>
              </a:pPr>
              <a:r>
                <a:rPr lang="en-US" sz="2000" b="1" kern="0" dirty="0">
                  <a:solidFill>
                    <a:srgbClr val="FFFFFF"/>
                  </a:solidFill>
                  <a:effectLst/>
                  <a:latin typeface="Arial" charset="0"/>
                  <a:ea typeface="ＭＳ Ｐゴシック" charset="0"/>
                  <a:cs typeface="ＭＳ Ｐゴシック" charset="0"/>
                </a:rPr>
                <a:t>Ezek. 14:14 Even if Noah, Daniel, and Job were there, their righteousness would save no one but themselves, says the Sovereign LORD.</a:t>
              </a:r>
            </a:p>
            <a:p>
              <a:pPr lvl="0" algn="l" defTabSz="914400">
                <a:defRPr/>
              </a:pPr>
              <a:endParaRPr lang="en-US" sz="2000" b="1" kern="0" dirty="0">
                <a:solidFill>
                  <a:srgbClr val="FFFFFF"/>
                </a:solidFill>
                <a:effectLst/>
                <a:latin typeface="Arial" charset="0"/>
                <a:ea typeface="ＭＳ Ｐゴシック" charset="0"/>
                <a:cs typeface="ＭＳ Ｐゴシック" charset="0"/>
              </a:endParaRPr>
            </a:p>
            <a:p>
              <a:pPr lvl="0" algn="l" defTabSz="914400">
                <a:defRPr/>
              </a:pPr>
              <a:r>
                <a:rPr lang="en-US" sz="2000" b="1" kern="0" dirty="0">
                  <a:solidFill>
                    <a:srgbClr val="FFFFFF"/>
                  </a:solidFill>
                  <a:effectLst/>
                  <a:latin typeface="Arial" charset="0"/>
                  <a:ea typeface="ＭＳ Ｐゴシック" charset="0"/>
                  <a:cs typeface="ＭＳ Ｐゴシック" charset="0"/>
                </a:rPr>
                <a:t>Ezek. 14:20 As surely as I live, says the Sovereign LORD, even if Noah, Daniel, and Job were there, they wouldn’t be able to save their own sons or daughters. They alone would be saved by their righteousness.</a:t>
              </a:r>
            </a:p>
          </p:txBody>
        </p:sp>
        <p:sp>
          <p:nvSpPr>
            <p:cNvPr id="4" name="Up Arrow 3">
              <a:extLst>
                <a:ext uri="{FF2B5EF4-FFF2-40B4-BE49-F238E27FC236}">
                  <a16:creationId xmlns:a16="http://schemas.microsoft.com/office/drawing/2014/main" id="{C7AE83CB-5A13-3EA8-DB5C-7790D3E4F46A}"/>
                </a:ext>
              </a:extLst>
            </p:cNvPr>
            <p:cNvSpPr/>
            <p:nvPr/>
          </p:nvSpPr>
          <p:spPr bwMode="auto">
            <a:xfrm>
              <a:off x="3533775" y="3062288"/>
              <a:ext cx="1219402" cy="979489"/>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Tree>
    <p:extLst>
      <p:ext uri="{BB962C8B-B14F-4D97-AF65-F5344CB8AC3E}">
        <p14:creationId xmlns:p14="http://schemas.microsoft.com/office/powerpoint/2010/main" val="26019901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p:cNvSpPr/>
          <p:nvPr/>
        </p:nvSpPr>
        <p:spPr bwMode="auto">
          <a:xfrm>
            <a:off x="1475656" y="4419600"/>
            <a:ext cx="854968" cy="652463"/>
          </a:xfrm>
          <a:prstGeom prst="ellipse">
            <a:avLst/>
          </a:prstGeom>
          <a:solidFill>
            <a:schemeClr val="bg2">
              <a:lumMod val="50000"/>
            </a:schemeClr>
          </a:solidFill>
          <a:ln w="9525" cap="flat" cmpd="sng" algn="ctr">
            <a:solidFill>
              <a:schemeClr val="tx1"/>
            </a:solidFill>
            <a:prstDash val="solid"/>
            <a:round/>
            <a:headEnd type="none" w="med" len="med"/>
            <a:tailEnd type="stealth" w="lg" len="lg"/>
          </a:ln>
          <a:effectLst/>
        </p:spPr>
        <p:txBody>
          <a:bodyPr wrap="square"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omic Sans MS" pitchFamily="21" charset="0"/>
              <a:ea typeface="ＭＳ Ｐゴシック" charset="0"/>
            </a:endParaRPr>
          </a:p>
        </p:txBody>
      </p:sp>
      <p:sp>
        <p:nvSpPr>
          <p:cNvPr id="12" name="Oval 11"/>
          <p:cNvSpPr/>
          <p:nvPr/>
        </p:nvSpPr>
        <p:spPr bwMode="auto">
          <a:xfrm>
            <a:off x="251520" y="3404109"/>
            <a:ext cx="1440160" cy="652463"/>
          </a:xfrm>
          <a:prstGeom prst="ellipse">
            <a:avLst/>
          </a:prstGeom>
          <a:solidFill>
            <a:schemeClr val="bg2">
              <a:lumMod val="50000"/>
            </a:schemeClr>
          </a:solidFill>
          <a:ln w="9525" cap="flat" cmpd="sng" algn="ctr">
            <a:solidFill>
              <a:schemeClr val="tx1"/>
            </a:solidFill>
            <a:prstDash val="solid"/>
            <a:round/>
            <a:headEnd type="none" w="med" len="med"/>
            <a:tailEnd type="stealth" w="lg" len="lg"/>
          </a:ln>
          <a:effectLst/>
        </p:spPr>
        <p:txBody>
          <a:bodyPr wrap="square"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omic Sans MS" pitchFamily="21" charset="0"/>
              <a:ea typeface="ＭＳ Ｐゴシック" charset="0"/>
            </a:endParaRPr>
          </a:p>
        </p:txBody>
      </p:sp>
      <p:sp>
        <p:nvSpPr>
          <p:cNvPr id="11" name="Oval 10"/>
          <p:cNvSpPr>
            <a:spLocks noChangeArrowheads="1"/>
          </p:cNvSpPr>
          <p:nvPr/>
        </p:nvSpPr>
        <p:spPr bwMode="auto">
          <a:xfrm>
            <a:off x="1259632" y="2924944"/>
            <a:ext cx="1623020" cy="652463"/>
          </a:xfrm>
          <a:prstGeom prst="ellipse">
            <a:avLst/>
          </a:prstGeom>
          <a:solidFill>
            <a:srgbClr val="800000"/>
          </a:solidFill>
          <a:ln w="9525">
            <a:solidFill>
              <a:schemeClr val="tx1"/>
            </a:solidFill>
            <a:round/>
            <a:headEnd/>
            <a:tailEnd type="stealth" w="lg" len="lg"/>
          </a:ln>
        </p:spPr>
        <p:txBody>
          <a:bodyPr wrap="square"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 name="Oval 8"/>
          <p:cNvSpPr>
            <a:spLocks noChangeArrowheads="1"/>
          </p:cNvSpPr>
          <p:nvPr/>
        </p:nvSpPr>
        <p:spPr bwMode="auto">
          <a:xfrm>
            <a:off x="2987824" y="1484784"/>
            <a:ext cx="1322090" cy="652463"/>
          </a:xfrm>
          <a:prstGeom prst="ellipse">
            <a:avLst/>
          </a:prstGeom>
          <a:solidFill>
            <a:srgbClr val="800000"/>
          </a:solidFill>
          <a:ln w="9525">
            <a:solidFill>
              <a:schemeClr val="tx1"/>
            </a:solidFill>
            <a:round/>
            <a:headEnd/>
            <a:tailEnd type="stealth" w="lg" len="lg"/>
          </a:ln>
        </p:spPr>
        <p:txBody>
          <a:bodyPr wrap="square"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44743" name="TextBox 6"/>
          <p:cNvSpPr txBox="1">
            <a:spLocks noChangeArrowheads="1"/>
          </p:cNvSpPr>
          <p:nvPr/>
        </p:nvSpPr>
        <p:spPr bwMode="auto">
          <a:xfrm>
            <a:off x="251520" y="975741"/>
            <a:ext cx="8686800" cy="550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30000" noProof="0" dirty="0">
                <a:ln>
                  <a:noFill/>
                </a:ln>
                <a:solidFill>
                  <a:srgbClr val="FFFFFF"/>
                </a:solidFill>
                <a:effectLst/>
                <a:uLnTx/>
                <a:uFillTx/>
                <a:latin typeface="Comic Sans MS" charset="0"/>
                <a:ea typeface="ＭＳ Ｐゴシック" charset="0"/>
              </a:rPr>
              <a:t>25 </a:t>
            </a:r>
            <a:r>
              <a:rPr kumimoji="0" lang="zh-CN" altLang="en-US" sz="3200" b="0" i="0" u="none" strike="noStrike" kern="1200" cap="none" spc="0" normalizeH="0" baseline="0" noProof="0" dirty="0">
                <a:ln>
                  <a:noFill/>
                </a:ln>
                <a:solidFill>
                  <a:srgbClr val="FFFFFF"/>
                </a:solidFill>
                <a:effectLst/>
                <a:uLnTx/>
                <a:uFillTx/>
                <a:latin typeface="Comic Sans MS" charset="0"/>
                <a:ea typeface="ＭＳ Ｐゴシック" charset="0"/>
              </a:rPr>
              <a:t>你要知道，也要明白，从发出命令恢复和重建耶路撒冷，直到</a:t>
            </a:r>
            <a:r>
              <a:rPr kumimoji="0" lang="zh-CN" altLang="en-US" sz="3200" b="0" i="0" u="none" strike="noStrike" kern="1200" cap="none" spc="0" normalizeH="0" baseline="0" noProof="0" dirty="0">
                <a:ln>
                  <a:noFill/>
                </a:ln>
                <a:solidFill>
                  <a:srgbClr val="FFFF00"/>
                </a:solidFill>
                <a:effectLst/>
                <a:uLnTx/>
                <a:uFillTx/>
                <a:latin typeface="Comic Sans MS" charset="0"/>
                <a:ea typeface="ＭＳ Ｐゴシック" charset="0"/>
              </a:rPr>
              <a:t>受膏君</a:t>
            </a:r>
            <a:r>
              <a:rPr kumimoji="0" lang="zh-CN" altLang="en-US" sz="3200" b="0" i="0" u="none" strike="noStrike" kern="1200" cap="none" spc="0" normalizeH="0" baseline="0" noProof="0" dirty="0">
                <a:ln>
                  <a:noFill/>
                </a:ln>
                <a:solidFill>
                  <a:srgbClr val="FFFFFF"/>
                </a:solidFill>
                <a:effectLst/>
                <a:uLnTx/>
                <a:uFillTx/>
                <a:latin typeface="Comic Sans MS" charset="0"/>
                <a:ea typeface="ＭＳ Ｐゴシック" charset="0"/>
              </a:rPr>
              <a:t>的时候，必有七个七；又有六十二个七，</a:t>
            </a:r>
            <a:r>
              <a:rPr kumimoji="0" lang="zh-CN" altLang="en-US" sz="3200" b="0" i="0" u="none" strike="noStrike" kern="1200" cap="none" spc="0" normalizeH="0" baseline="0" noProof="0" dirty="0">
                <a:ln>
                  <a:noFill/>
                </a:ln>
                <a:solidFill>
                  <a:srgbClr val="FFFF00"/>
                </a:solidFill>
                <a:effectLst/>
                <a:uLnTx/>
                <a:uFillTx/>
                <a:latin typeface="Comic Sans MS" charset="0"/>
                <a:ea typeface="ＭＳ Ｐゴシック" charset="0"/>
              </a:rPr>
              <a:t>耶路撒冷</a:t>
            </a:r>
            <a:r>
              <a:rPr kumimoji="0" lang="zh-CN" altLang="en-US" sz="3200" b="0" i="0" u="none" strike="noStrike" kern="1200" cap="none" spc="0" normalizeH="0" baseline="0" noProof="0" dirty="0">
                <a:ln>
                  <a:noFill/>
                </a:ln>
                <a:solidFill>
                  <a:srgbClr val="FFFFFF"/>
                </a:solidFill>
                <a:effectLst/>
                <a:uLnTx/>
                <a:uFillTx/>
                <a:latin typeface="Comic Sans MS" charset="0"/>
                <a:ea typeface="ＭＳ Ｐゴシック" charset="0"/>
              </a:rPr>
              <a:t>连广场和濠沟，都必</a:t>
            </a:r>
            <a:r>
              <a:rPr kumimoji="0" lang="zh-CN" altLang="en-US" sz="3200" b="0" i="0" u="none" strike="noStrike" kern="1200" cap="none" spc="0" normalizeH="0" baseline="0" noProof="0" dirty="0">
                <a:ln>
                  <a:noFill/>
                </a:ln>
                <a:solidFill>
                  <a:srgbClr val="FFFF00"/>
                </a:solidFill>
                <a:effectLst/>
                <a:uLnTx/>
                <a:uFillTx/>
                <a:latin typeface="Comic Sans MS" charset="0"/>
                <a:ea typeface="ＭＳ Ｐゴシック" charset="0"/>
              </a:rPr>
              <a:t>重新建造起来</a:t>
            </a:r>
            <a:r>
              <a:rPr kumimoji="0" lang="zh-CN" altLang="en-US" sz="3200" b="0" i="0" u="none" strike="noStrike" kern="1200" cap="none" spc="0" normalizeH="0" baseline="0" noProof="0" dirty="0">
                <a:ln>
                  <a:noFill/>
                </a:ln>
                <a:solidFill>
                  <a:srgbClr val="FFFFFF"/>
                </a:solidFill>
                <a:effectLst/>
                <a:uLnTx/>
                <a:uFillTx/>
                <a:latin typeface="Comic Sans MS" charset="0"/>
                <a:ea typeface="ＭＳ Ｐゴシック" charset="0"/>
              </a:rPr>
              <a:t>；那是一段困苦的时期。 </a:t>
            </a:r>
            <a:r>
              <a:rPr kumimoji="0" lang="en-US" altLang="zh-CN" sz="3200" b="0" i="0" u="none" strike="noStrike" kern="1200" cap="none" spc="0" normalizeH="0" baseline="30000" noProof="0" dirty="0">
                <a:ln>
                  <a:noFill/>
                </a:ln>
                <a:solidFill>
                  <a:srgbClr val="FFFFFF"/>
                </a:solidFill>
                <a:effectLst/>
                <a:uLnTx/>
                <a:uFillTx/>
                <a:latin typeface="Comic Sans MS" charset="0"/>
                <a:ea typeface="ＭＳ Ｐゴシック" charset="0"/>
              </a:rPr>
              <a:t>26</a:t>
            </a:r>
            <a:r>
              <a:rPr kumimoji="0" lang="en-US" altLang="zh-CN" sz="3200" b="0" i="0" u="none" strike="noStrike" kern="1200" cap="none" spc="0" normalizeH="0" baseline="0" noProof="0" dirty="0">
                <a:ln>
                  <a:noFill/>
                </a:ln>
                <a:solidFill>
                  <a:srgbClr val="FFFFFF"/>
                </a:solidFill>
                <a:effectLst/>
                <a:uLnTx/>
                <a:uFillTx/>
                <a:latin typeface="Comic Sans MS" charset="0"/>
                <a:ea typeface="ＭＳ Ｐゴシック" charset="0"/>
              </a:rPr>
              <a:t> </a:t>
            </a:r>
            <a:r>
              <a:rPr kumimoji="0" lang="zh-CN" altLang="en-US" sz="3200" b="0" i="0" u="none" strike="noStrike" kern="1200" cap="none" spc="0" normalizeH="0" baseline="0" noProof="0" dirty="0">
                <a:ln>
                  <a:noFill/>
                </a:ln>
                <a:solidFill>
                  <a:srgbClr val="FFFFFF"/>
                </a:solidFill>
                <a:effectLst/>
                <a:uLnTx/>
                <a:uFillTx/>
                <a:latin typeface="Comic Sans MS" charset="0"/>
                <a:ea typeface="ＭＳ Ｐゴシック" charset="0"/>
              </a:rPr>
              <a:t>六十二个七以后，</a:t>
            </a:r>
            <a:r>
              <a:rPr kumimoji="0" lang="zh-CN" altLang="en-US" sz="3200" b="0" i="0" u="none" strike="noStrike" kern="1200" cap="none" spc="0" normalizeH="0" baseline="0" noProof="0" dirty="0">
                <a:ln>
                  <a:noFill/>
                </a:ln>
                <a:solidFill>
                  <a:srgbClr val="FFFF00"/>
                </a:solidFill>
                <a:effectLst/>
                <a:uLnTx/>
                <a:uFillTx/>
                <a:latin typeface="Comic Sans MS" charset="0"/>
                <a:ea typeface="ＭＳ Ｐゴシック" charset="0"/>
              </a:rPr>
              <a:t>受膏者必被剪除</a:t>
            </a:r>
            <a:r>
              <a:rPr kumimoji="0" lang="zh-CN" altLang="en-US" sz="3200" b="0" i="0" u="none" strike="noStrike" kern="1200" cap="none" spc="0" normalizeH="0" baseline="0" noProof="0" dirty="0">
                <a:ln>
                  <a:noFill/>
                </a:ln>
                <a:solidFill>
                  <a:srgbClr val="FFFFFF"/>
                </a:solidFill>
                <a:effectLst/>
                <a:uLnTx/>
                <a:uFillTx/>
                <a:latin typeface="Comic Sans MS" charset="0"/>
                <a:ea typeface="ＭＳ Ｐゴシック" charset="0"/>
              </a:rPr>
              <a:t>，一无所有；那将要来的</a:t>
            </a:r>
            <a:r>
              <a:rPr kumimoji="0" lang="zh-CN" altLang="en-US" sz="3200" b="0" i="0" u="none" strike="noStrike" kern="1200" cap="none" spc="0" normalizeH="0" baseline="0" noProof="0" dirty="0">
                <a:ln>
                  <a:noFill/>
                </a:ln>
                <a:solidFill>
                  <a:srgbClr val="FFFF00"/>
                </a:solidFill>
                <a:effectLst/>
                <a:uLnTx/>
                <a:uFillTx/>
                <a:latin typeface="Comic Sans MS" charset="0"/>
                <a:ea typeface="ＭＳ Ｐゴシック" charset="0"/>
              </a:rPr>
              <a:t>领袖的人民必毁灭这城和圣所</a:t>
            </a:r>
            <a:r>
              <a:rPr kumimoji="0" lang="zh-CN" altLang="en-US" sz="3200" b="0" i="0" u="none" strike="noStrike" kern="1200" cap="none" spc="0" normalizeH="0" baseline="0" noProof="0" dirty="0">
                <a:ln>
                  <a:noFill/>
                </a:ln>
                <a:solidFill>
                  <a:srgbClr val="FFFFFF"/>
                </a:solidFill>
                <a:effectLst/>
                <a:uLnTx/>
                <a:uFillTx/>
                <a:latin typeface="Comic Sans MS" charset="0"/>
                <a:ea typeface="ＭＳ Ｐゴシック" charset="0"/>
              </a:rPr>
              <a:t>。结局必像洪水而来；必有争战直到末了；荒凉的事已经定了。 </a:t>
            </a:r>
            <a:r>
              <a:rPr kumimoji="0" lang="en-US" altLang="zh-CN" sz="3200" b="0" i="0" u="none" strike="noStrike" kern="1200" cap="none" spc="0" normalizeH="0" baseline="30000" noProof="0" dirty="0">
                <a:ln>
                  <a:noFill/>
                </a:ln>
                <a:solidFill>
                  <a:srgbClr val="FFFFFF"/>
                </a:solidFill>
                <a:effectLst/>
                <a:uLnTx/>
                <a:uFillTx/>
                <a:latin typeface="Comic Sans MS" charset="0"/>
                <a:ea typeface="ＭＳ Ｐゴシック" charset="0"/>
              </a:rPr>
              <a:t>27</a:t>
            </a:r>
            <a:r>
              <a:rPr kumimoji="0" lang="en-US" altLang="zh-CN" sz="3200" b="0" i="0" u="none" strike="noStrike" kern="1200" cap="none" spc="0" normalizeH="0" baseline="0" noProof="0" dirty="0">
                <a:ln>
                  <a:noFill/>
                </a:ln>
                <a:solidFill>
                  <a:srgbClr val="FFFFFF"/>
                </a:solidFill>
                <a:effectLst/>
                <a:uLnTx/>
                <a:uFillTx/>
                <a:latin typeface="Comic Sans MS" charset="0"/>
                <a:ea typeface="ＭＳ Ｐゴシック" charset="0"/>
              </a:rPr>
              <a:t> </a:t>
            </a:r>
            <a:r>
              <a:rPr kumimoji="0" lang="zh-CN" altLang="en-US" sz="3200" b="0" i="0" u="none" strike="noStrike" kern="1200" cap="none" spc="0" normalizeH="0" baseline="0" noProof="0" dirty="0">
                <a:ln>
                  <a:noFill/>
                </a:ln>
                <a:solidFill>
                  <a:srgbClr val="FFFFFF"/>
                </a:solidFill>
                <a:effectLst/>
                <a:uLnTx/>
                <a:uFillTx/>
                <a:latin typeface="Comic Sans MS" charset="0"/>
                <a:ea typeface="ＭＳ Ｐゴシック" charset="0"/>
              </a:rPr>
              <a:t>一七之内，</a:t>
            </a:r>
            <a:r>
              <a:rPr kumimoji="0" lang="zh-CN" altLang="en-US" sz="3200" b="0" i="0" u="none" strike="noStrike" kern="1200" cap="none" spc="0" normalizeH="0" baseline="0" noProof="0" dirty="0">
                <a:ln>
                  <a:noFill/>
                </a:ln>
                <a:solidFill>
                  <a:srgbClr val="FFFF00"/>
                </a:solidFill>
                <a:effectLst/>
                <a:uLnTx/>
                <a:uFillTx/>
                <a:latin typeface="Comic Sans MS" charset="0"/>
                <a:ea typeface="ＭＳ Ｐゴシック" charset="0"/>
              </a:rPr>
              <a:t>他必和许多人坚立盟约</a:t>
            </a:r>
            <a:r>
              <a:rPr kumimoji="0" lang="zh-CN" altLang="en-US" sz="3200" b="0" i="0" u="none" strike="noStrike" kern="1200" cap="none" spc="0" normalizeH="0" baseline="0" noProof="0" dirty="0">
                <a:ln>
                  <a:noFill/>
                </a:ln>
                <a:solidFill>
                  <a:srgbClr val="FFFFFF"/>
                </a:solidFill>
                <a:effectLst/>
                <a:uLnTx/>
                <a:uFillTx/>
                <a:latin typeface="Comic Sans MS" charset="0"/>
                <a:ea typeface="ＭＳ Ｐゴシック" charset="0"/>
              </a:rPr>
              <a:t>；一七之半，他必</a:t>
            </a:r>
            <a:r>
              <a:rPr kumimoji="0" lang="zh-CN" altLang="en-US" sz="3200" b="0" i="0" u="none" strike="noStrike" kern="1200" cap="none" spc="0" normalizeH="0" baseline="0" noProof="0" dirty="0">
                <a:ln>
                  <a:noFill/>
                </a:ln>
                <a:solidFill>
                  <a:srgbClr val="FFFF00"/>
                </a:solidFill>
                <a:effectLst/>
                <a:uLnTx/>
                <a:uFillTx/>
                <a:latin typeface="Comic Sans MS" charset="0"/>
                <a:ea typeface="ＭＳ Ｐゴシック" charset="0"/>
              </a:rPr>
              <a:t>使献祭和供物终止</a:t>
            </a:r>
            <a:r>
              <a:rPr kumimoji="0" lang="zh-CN" altLang="en-US" sz="3200" b="0" i="0" u="none" strike="noStrike" kern="1200" cap="none" spc="0" normalizeH="0" baseline="0" noProof="0" dirty="0">
                <a:ln>
                  <a:noFill/>
                </a:ln>
                <a:solidFill>
                  <a:srgbClr val="FFFFFF"/>
                </a:solidFill>
                <a:effectLst/>
                <a:uLnTx/>
                <a:uFillTx/>
                <a:latin typeface="Comic Sans MS" charset="0"/>
                <a:ea typeface="ＭＳ Ｐゴシック" charset="0"/>
              </a:rPr>
              <a:t>；他必在殿里；</a:t>
            </a:r>
            <a:r>
              <a:rPr kumimoji="0" lang="zh-CN" altLang="en-US" sz="3200" b="0" i="0" u="none" strike="noStrike" kern="1200" cap="none" spc="0" normalizeH="0" baseline="0" noProof="0" dirty="0">
                <a:ln>
                  <a:noFill/>
                </a:ln>
                <a:solidFill>
                  <a:srgbClr val="FFFF00"/>
                </a:solidFill>
                <a:effectLst/>
                <a:uLnTx/>
                <a:uFillTx/>
                <a:latin typeface="Comic Sans MS" charset="0"/>
                <a:ea typeface="ＭＳ Ｐゴシック" charset="0"/>
              </a:rPr>
              <a:t>设立那使地荒凉的可憎的像</a:t>
            </a:r>
            <a:r>
              <a:rPr kumimoji="0" lang="zh-CN" altLang="en-US" sz="3200" b="0" i="0" u="none" strike="noStrike" kern="1200" cap="none" spc="0" normalizeH="0" baseline="0" noProof="0" dirty="0">
                <a:ln>
                  <a:noFill/>
                </a:ln>
                <a:solidFill>
                  <a:srgbClr val="FFFFFF"/>
                </a:solidFill>
                <a:effectLst/>
                <a:uLnTx/>
                <a:uFillTx/>
                <a:latin typeface="Comic Sans MS" charset="0"/>
                <a:ea typeface="ＭＳ Ｐゴシック" charset="0"/>
              </a:rPr>
              <a:t>，直到指定的结局倾</a:t>
            </a:r>
            <a:r>
              <a:rPr kumimoji="0" lang="zh-CN" altLang="en-US" sz="3200" b="0" i="0" u="none" strike="noStrike" kern="1200" cap="none" spc="0" normalizeH="0" baseline="0" noProof="0" dirty="0">
                <a:ln>
                  <a:noFill/>
                </a:ln>
                <a:solidFill>
                  <a:srgbClr val="FFFF00"/>
                </a:solidFill>
                <a:effectLst/>
                <a:uLnTx/>
                <a:uFillTx/>
                <a:latin typeface="Comic Sans MS" charset="0"/>
                <a:ea typeface="ＭＳ Ｐゴシック" charset="0"/>
              </a:rPr>
              <a:t>倒在那造成荒凉的人身上</a:t>
            </a:r>
            <a:r>
              <a:rPr kumimoji="0" lang="zh-CN" altLang="en-US" sz="3200" b="0" i="0" u="none" strike="noStrike" kern="1200" cap="none" spc="0" normalizeH="0" baseline="0" noProof="0" dirty="0">
                <a:ln>
                  <a:noFill/>
                </a:ln>
                <a:solidFill>
                  <a:srgbClr val="FFFFFF"/>
                </a:solidFill>
                <a:effectLst/>
                <a:uLnTx/>
                <a:uFillTx/>
                <a:latin typeface="Comic Sans MS" charset="0"/>
                <a:ea typeface="ＭＳ Ｐゴシック" charset="0"/>
              </a:rPr>
              <a:t>。</a:t>
            </a:r>
            <a:r>
              <a:rPr kumimoji="0" lang="en-US" altLang="ja-JP" sz="3200" b="0" i="0" u="none" strike="noStrike" kern="1200" cap="none" spc="0" normalizeH="0" baseline="0" noProof="0" dirty="0">
                <a:ln>
                  <a:noFill/>
                </a:ln>
                <a:solidFill>
                  <a:srgbClr val="FFFFFF"/>
                </a:solidFill>
                <a:effectLst/>
                <a:uLnTx/>
                <a:uFillTx/>
                <a:latin typeface="Comic Sans MS" charset="0"/>
                <a:ea typeface="ＭＳ Ｐゴシック" charset="0"/>
              </a:rPr>
              <a:t>"</a:t>
            </a:r>
            <a:endParaRPr kumimoji="0" lang="en-US" sz="3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1008642" name="Rectangle 2"/>
          <p:cNvSpPr>
            <a:spLocks noGrp="1" noChangeArrowheads="1"/>
          </p:cNvSpPr>
          <p:nvPr>
            <p:ph type="title"/>
          </p:nvPr>
        </p:nvSpPr>
        <p:spPr>
          <a:xfrm>
            <a:off x="381000" y="76200"/>
            <a:ext cx="8229600" cy="685800"/>
          </a:xfrm>
          <a:gradFill flip="none" rotWithShape="1">
            <a:gsLst>
              <a:gs pos="0">
                <a:srgbClr val="660066"/>
              </a:gs>
              <a:gs pos="100000">
                <a:srgbClr val="000000"/>
              </a:gs>
            </a:gsLst>
            <a:path path="rect">
              <a:fillToRect l="50000" t="50000" r="50000" b="50000"/>
            </a:path>
            <a:tileRect/>
          </a:gradFill>
        </p:spPr>
        <p:txBody>
          <a:bodyPr/>
          <a:lstStyle/>
          <a:p>
            <a:pPr eaLnBrk="1" hangingPunct="1">
              <a:defRPr/>
            </a:pPr>
            <a:r>
              <a:rPr lang="zh-CN" altLang="en-US" dirty="0">
                <a:solidFill>
                  <a:srgbClr val="FFFFFF"/>
                </a:solidFill>
                <a:latin typeface="Arial" charset="0"/>
                <a:ea typeface="ＭＳ Ｐゴシック" charset="0"/>
                <a:cs typeface="ＭＳ Ｐゴシック" charset="0"/>
              </a:rPr>
              <a:t>但以理 </a:t>
            </a:r>
            <a:r>
              <a:rPr lang="en-US" dirty="0">
                <a:solidFill>
                  <a:srgbClr val="FFFFFF"/>
                </a:solidFill>
                <a:latin typeface="Arial" charset="0"/>
                <a:ea typeface="ＭＳ Ｐゴシック" charset="0"/>
                <a:cs typeface="ＭＳ Ｐゴシック" charset="0"/>
              </a:rPr>
              <a:t>9:25-27</a:t>
            </a:r>
            <a:r>
              <a:rPr lang="en-US" sz="3200" dirty="0">
                <a:solidFill>
                  <a:srgbClr val="FFFFFF"/>
                </a:solidFill>
                <a:latin typeface="Arial" charset="0"/>
                <a:ea typeface="ＭＳ Ｐゴシック" charset="0"/>
                <a:cs typeface="ＭＳ Ｐゴシック" charset="0"/>
              </a:rPr>
              <a:t> (</a:t>
            </a:r>
            <a:r>
              <a:rPr lang="en-US" altLang="zh-CN" sz="3200" dirty="0">
                <a:solidFill>
                  <a:srgbClr val="FFFFFF"/>
                </a:solidFill>
                <a:latin typeface="Arial" charset="0"/>
                <a:ea typeface="ＭＳ Ｐゴシック" charset="0"/>
                <a:cs typeface="ＭＳ Ｐゴシック" charset="0"/>
              </a:rPr>
              <a:t>CNV</a:t>
            </a:r>
            <a:r>
              <a:rPr lang="en-US" sz="3200" dirty="0">
                <a:solidFill>
                  <a:srgbClr val="FFFFFF"/>
                </a:solidFill>
                <a:latin typeface="Arial" charset="0"/>
                <a:ea typeface="ＭＳ Ｐゴシック" charset="0"/>
                <a:cs typeface="ＭＳ Ｐゴシック" charset="0"/>
              </a:rPr>
              <a:t>)</a:t>
            </a:r>
            <a:endParaRPr lang="en-US" dirty="0">
              <a:solidFill>
                <a:srgbClr val="FFFFFF"/>
              </a:solidFill>
              <a:latin typeface="Arial" charset="0"/>
              <a:ea typeface="ＭＳ Ｐゴシック" charset="0"/>
              <a:cs typeface="ＭＳ Ｐゴシック" charset="0"/>
            </a:endParaRPr>
          </a:p>
        </p:txBody>
      </p:sp>
      <p:sp>
        <p:nvSpPr>
          <p:cNvPr id="244742" name="Text Box 5"/>
          <p:cNvSpPr txBox="1">
            <a:spLocks noChangeArrowheads="1"/>
          </p:cNvSpPr>
          <p:nvPr/>
        </p:nvSpPr>
        <p:spPr bwMode="auto">
          <a:xfrm>
            <a:off x="9189640" y="76200"/>
            <a:ext cx="1143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86b-d</a:t>
            </a:r>
          </a:p>
        </p:txBody>
      </p:sp>
    </p:spTree>
    <p:extLst>
      <p:ext uri="{BB962C8B-B14F-4D97-AF65-F5344CB8AC3E}">
        <p14:creationId xmlns:p14="http://schemas.microsoft.com/office/powerpoint/2010/main" val="13067508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accel="50000" decel="5000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accel="50000" decel="5000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par>
                          <p:cTn id="20" fill="hold" nodeType="afterGroup">
                            <p:stCondLst>
                              <p:cond delay="500"/>
                            </p:stCondLst>
                            <p:childTnLst>
                              <p:par>
                                <p:cTn id="21" presetID="2" presetClass="entr" presetSubtype="4" accel="50000" decel="5000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P spid="11"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 name="Rectangle 2"/>
          <p:cNvSpPr>
            <a:spLocks noChangeArrowheads="1"/>
          </p:cNvSpPr>
          <p:nvPr/>
        </p:nvSpPr>
        <p:spPr bwMode="auto">
          <a:xfrm>
            <a:off x="-36513" y="-26988"/>
            <a:ext cx="9180513" cy="6956426"/>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rgbClr val="000000"/>
            </a:solidFill>
            <a:miter lim="800000"/>
            <a:headEnd/>
            <a:tailEnd/>
          </a:ln>
          <a:effectLst/>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405506" name="Rectangle 2"/>
          <p:cNvSpPr>
            <a:spLocks noGrp="1" noChangeArrowheads="1"/>
          </p:cNvSpPr>
          <p:nvPr>
            <p:ph type="title"/>
          </p:nvPr>
        </p:nvSpPr>
        <p:spPr>
          <a:xfrm>
            <a:off x="457200" y="44450"/>
            <a:ext cx="8229600" cy="703263"/>
          </a:xfrm>
        </p:spPr>
        <p:txBody>
          <a:bodyPr/>
          <a:lstStyle/>
          <a:p>
            <a:pPr eaLnBrk="1" hangingPunct="1">
              <a:defRPr/>
            </a:pPr>
            <a:r>
              <a:rPr lang="en-US" b="1" dirty="0">
                <a:latin typeface="Arial" charset="0"/>
                <a:ea typeface="ＭＳ Ｐゴシック" charset="0"/>
                <a:cs typeface="Arial" charset="0"/>
              </a:rPr>
              <a:t>1. </a:t>
            </a:r>
            <a:r>
              <a:rPr lang="zh-CN" altLang="en-US" b="1" dirty="0">
                <a:latin typeface="Arial" charset="0"/>
                <a:ea typeface="ＭＳ Ｐゴシック" charset="0"/>
                <a:cs typeface="Arial" charset="0"/>
              </a:rPr>
              <a:t>批判性观点</a:t>
            </a:r>
            <a:endParaRPr lang="en-US" b="1" dirty="0">
              <a:latin typeface="Arial" charset="0"/>
              <a:ea typeface="ＭＳ Ｐゴシック" charset="0"/>
              <a:cs typeface="Arial" charset="0"/>
            </a:endParaRPr>
          </a:p>
        </p:txBody>
      </p:sp>
      <p:sp>
        <p:nvSpPr>
          <p:cNvPr id="732163" name="Text Box 4"/>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555</a:t>
            </a:r>
          </a:p>
        </p:txBody>
      </p:sp>
      <p:sp>
        <p:nvSpPr>
          <p:cNvPr id="5" name="Rectangle 3"/>
          <p:cNvSpPr txBox="1">
            <a:spLocks noChangeArrowheads="1"/>
          </p:cNvSpPr>
          <p:nvPr/>
        </p:nvSpPr>
        <p:spPr bwMode="auto">
          <a:xfrm>
            <a:off x="609600" y="4365625"/>
            <a:ext cx="8534400" cy="2492375"/>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l" defTabSz="914400" rtl="0" eaLnBrk="1" fontAlgn="base" latinLnBrk="0" hangingPunct="1">
              <a:lnSpc>
                <a:spcPct val="90000"/>
              </a:lnSpc>
              <a:spcBef>
                <a:spcPct val="20000"/>
              </a:spcBef>
              <a:spcAft>
                <a:spcPct val="0"/>
              </a:spcAft>
              <a:buClr>
                <a:srgbClr val="86D1EC"/>
              </a:buClr>
              <a:buSzPct val="90000"/>
              <a:buFont typeface="Wingdings" charset="0"/>
              <a:buNone/>
              <a:tabLst/>
              <a:defRPr/>
            </a:pPr>
            <a:r>
              <a:rPr kumimoji="0" lang="zh-CN" altLang="en-US" sz="2800" b="0" i="0" u="none" strike="noStrike" kern="1200" cap="none" spc="0" normalizeH="0" baseline="0" noProof="0" dirty="0">
                <a:ln>
                  <a:noFill/>
                </a:ln>
                <a:solidFill>
                  <a:srgbClr val="FFFFFF"/>
                </a:solidFill>
                <a:effectLst>
                  <a:glow rad="88900">
                    <a:srgbClr val="020101">
                      <a:alpha val="75000"/>
                    </a:srgbClr>
                  </a:glow>
                  <a:outerShdw blurRad="38100" dist="38100" dir="2700000" algn="tl">
                    <a:srgbClr val="000000"/>
                  </a:outerShdw>
                </a:effectLst>
                <a:uLnTx/>
                <a:uFillTx/>
                <a:latin typeface="Arial" charset="0"/>
                <a:ea typeface="ＭＳ Ｐゴシック" charset="0"/>
                <a:cs typeface="Arial" charset="0"/>
              </a:rPr>
              <a:t>批判性观点的评论</a:t>
            </a:r>
          </a:p>
          <a:p>
            <a:pPr marL="457200" marR="0" lvl="0" indent="-457200" algn="l" defTabSz="914400" rtl="0" eaLnBrk="1" fontAlgn="base" latinLnBrk="0" hangingPunct="1">
              <a:lnSpc>
                <a:spcPct val="90000"/>
              </a:lnSpc>
              <a:spcBef>
                <a:spcPct val="20000"/>
              </a:spcBef>
              <a:spcAft>
                <a:spcPct val="0"/>
              </a:spcAft>
              <a:buClr>
                <a:srgbClr val="86D1EC"/>
              </a:buClr>
              <a:buSzPct val="90000"/>
              <a:buFont typeface="Arial" panose="020B0604020202020204" pitchFamily="34" charset="0"/>
              <a:buChar char="•"/>
              <a:tabLst/>
              <a:defRPr/>
            </a:pPr>
            <a:r>
              <a:rPr kumimoji="0" lang="zh-CN" altLang="en-US" sz="2800" b="0" i="0" u="none" strike="noStrike" kern="1200" cap="none" spc="0" normalizeH="0" baseline="0" noProof="0" dirty="0">
                <a:ln>
                  <a:noFill/>
                </a:ln>
                <a:solidFill>
                  <a:srgbClr val="FFFFFF"/>
                </a:solidFill>
                <a:effectLst>
                  <a:glow rad="88900">
                    <a:srgbClr val="020101">
                      <a:alpha val="75000"/>
                    </a:srgbClr>
                  </a:glow>
                  <a:outerShdw blurRad="38100" dist="38100" dir="2700000" algn="tl">
                    <a:srgbClr val="000000"/>
                  </a:outerShdw>
                </a:effectLst>
                <a:uLnTx/>
                <a:uFillTx/>
                <a:latin typeface="Arial" charset="0"/>
                <a:ea typeface="ＭＳ Ｐゴシック" charset="0"/>
                <a:cs typeface="Arial" charset="0"/>
              </a:rPr>
              <a:t>接近成就在安提阿古</a:t>
            </a:r>
          </a:p>
          <a:p>
            <a:pPr marL="457200" marR="0" lvl="0" indent="-457200" algn="l" defTabSz="914400" rtl="0" eaLnBrk="1" fontAlgn="base" latinLnBrk="0" hangingPunct="1">
              <a:lnSpc>
                <a:spcPct val="90000"/>
              </a:lnSpc>
              <a:spcBef>
                <a:spcPct val="20000"/>
              </a:spcBef>
              <a:spcAft>
                <a:spcPct val="0"/>
              </a:spcAft>
              <a:buClr>
                <a:srgbClr val="86D1EC"/>
              </a:buClr>
              <a:buSzPct val="90000"/>
              <a:buFont typeface="Arial" panose="020B0604020202020204" pitchFamily="34" charset="0"/>
              <a:buChar char="•"/>
              <a:tabLst/>
              <a:defRPr/>
            </a:pPr>
            <a:r>
              <a:rPr kumimoji="0" lang="zh-CN" altLang="en-US" sz="2800" b="0" i="0" u="none" strike="noStrike" kern="1200" cap="none" spc="0" normalizeH="0" baseline="0" noProof="0" dirty="0">
                <a:ln>
                  <a:noFill/>
                </a:ln>
                <a:solidFill>
                  <a:srgbClr val="FFFFFF"/>
                </a:solidFill>
                <a:effectLst>
                  <a:glow rad="88900">
                    <a:srgbClr val="020101">
                      <a:alpha val="75000"/>
                    </a:srgbClr>
                  </a:glow>
                  <a:outerShdw blurRad="38100" dist="38100" dir="2700000" algn="tl">
                    <a:srgbClr val="000000"/>
                  </a:outerShdw>
                </a:effectLst>
                <a:uLnTx/>
                <a:uFillTx/>
                <a:latin typeface="Arial" charset="0"/>
                <a:ea typeface="ＭＳ Ｐゴシック" charset="0"/>
                <a:cs typeface="Arial" charset="0"/>
              </a:rPr>
              <a:t>拒绝命运注定论</a:t>
            </a:r>
          </a:p>
          <a:p>
            <a:pPr marL="457200" marR="0" lvl="0" indent="-457200" algn="l" defTabSz="914400" rtl="0" eaLnBrk="1" fontAlgn="base" latinLnBrk="0" hangingPunct="1">
              <a:lnSpc>
                <a:spcPct val="90000"/>
              </a:lnSpc>
              <a:spcBef>
                <a:spcPct val="20000"/>
              </a:spcBef>
              <a:spcAft>
                <a:spcPct val="0"/>
              </a:spcAft>
              <a:buClr>
                <a:srgbClr val="86D1EC"/>
              </a:buClr>
              <a:buSzPct val="90000"/>
              <a:buFont typeface="Arial" panose="020B0604020202020204" pitchFamily="34" charset="0"/>
              <a:buChar char="•"/>
              <a:tabLst/>
              <a:defRPr/>
            </a:pPr>
            <a:r>
              <a:rPr kumimoji="0" lang="zh-CN" altLang="en-US" sz="2800" b="0" i="0" u="none" strike="noStrike" kern="1200" cap="none" spc="0" normalizeH="0" baseline="0" noProof="0" dirty="0">
                <a:ln>
                  <a:noFill/>
                </a:ln>
                <a:solidFill>
                  <a:srgbClr val="FFFFFF"/>
                </a:solidFill>
                <a:effectLst>
                  <a:glow rad="88900">
                    <a:srgbClr val="020101">
                      <a:alpha val="75000"/>
                    </a:srgbClr>
                  </a:glow>
                  <a:outerShdw blurRad="38100" dist="38100" dir="2700000" algn="tl">
                    <a:srgbClr val="000000"/>
                  </a:outerShdw>
                </a:effectLst>
                <a:uLnTx/>
                <a:uFillTx/>
                <a:latin typeface="Arial" charset="0"/>
                <a:ea typeface="ＭＳ Ｐゴシック" charset="0"/>
                <a:cs typeface="Arial" charset="0"/>
              </a:rPr>
              <a:t>不是所有都成就在安提阿古四世</a:t>
            </a:r>
          </a:p>
          <a:p>
            <a:pPr marL="457200" marR="0" lvl="0" indent="-457200" algn="l" defTabSz="914400" rtl="0" eaLnBrk="1" fontAlgn="base" latinLnBrk="0" hangingPunct="1">
              <a:lnSpc>
                <a:spcPct val="90000"/>
              </a:lnSpc>
              <a:spcBef>
                <a:spcPct val="20000"/>
              </a:spcBef>
              <a:spcAft>
                <a:spcPct val="0"/>
              </a:spcAft>
              <a:buClr>
                <a:srgbClr val="86D1EC"/>
              </a:buClr>
              <a:buSzPct val="90000"/>
              <a:buFont typeface="Arial" panose="020B0604020202020204" pitchFamily="34" charset="0"/>
              <a:buChar char="•"/>
              <a:tabLst/>
              <a:defRPr/>
            </a:pPr>
            <a:r>
              <a:rPr kumimoji="0" lang="zh-CN" altLang="en-US" sz="2800" b="0" i="0" u="none" strike="noStrike" kern="1200" cap="none" spc="0" normalizeH="0" baseline="0" noProof="0" dirty="0">
                <a:ln>
                  <a:noFill/>
                </a:ln>
                <a:solidFill>
                  <a:srgbClr val="FFFFFF"/>
                </a:solidFill>
                <a:effectLst>
                  <a:glow rad="88900">
                    <a:srgbClr val="020101">
                      <a:alpha val="75000"/>
                    </a:srgbClr>
                  </a:glow>
                  <a:outerShdw blurRad="38100" dist="38100" dir="2700000" algn="tl">
                    <a:srgbClr val="000000"/>
                  </a:outerShdw>
                </a:effectLst>
                <a:uLnTx/>
                <a:uFillTx/>
                <a:latin typeface="Arial" charset="0"/>
                <a:ea typeface="ＭＳ Ｐゴシック" charset="0"/>
                <a:cs typeface="Arial" charset="0"/>
              </a:rPr>
              <a:t>预言如同一个富于想象的预报</a:t>
            </a:r>
          </a:p>
        </p:txBody>
      </p:sp>
      <p:sp>
        <p:nvSpPr>
          <p:cNvPr id="17" name="Text Box 11"/>
          <p:cNvSpPr txBox="1">
            <a:spLocks noChangeArrowheads="1"/>
          </p:cNvSpPr>
          <p:nvPr/>
        </p:nvSpPr>
        <p:spPr bwMode="auto">
          <a:xfrm>
            <a:off x="827088" y="1052513"/>
            <a:ext cx="792162" cy="1600438"/>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zh-CN" altLang="en-US" sz="1400" b="0" i="0" u="none" strike="noStrike" kern="1200" cap="none" spc="0" normalizeH="0" baseline="0" noProof="0" dirty="0">
                <a:ln>
                  <a:noFill/>
                </a:ln>
                <a:solidFill>
                  <a:srgbClr val="FFFFFF"/>
                </a:solidFill>
                <a:effectLst/>
                <a:uLnTx/>
                <a:uFillTx/>
                <a:latin typeface="Times New Roman" charset="0"/>
                <a:ea typeface="ＭＳ Ｐゴシック" charset="0"/>
              </a:rPr>
              <a:t>耶利米书 </a:t>
            </a:r>
            <a:r>
              <a:rPr kumimoji="0" lang="en-US" altLang="zh-CN" sz="1400" b="0" i="0" u="none" strike="noStrike" kern="1200" cap="none" spc="0" normalizeH="0" baseline="0" noProof="0" dirty="0">
                <a:ln>
                  <a:noFill/>
                </a:ln>
                <a:solidFill>
                  <a:srgbClr val="FFFFFF"/>
                </a:solidFill>
                <a:effectLst/>
                <a:uLnTx/>
                <a:uFillTx/>
                <a:latin typeface="Times New Roman" charset="0"/>
                <a:ea typeface="ＭＳ Ｐゴシック" charset="0"/>
              </a:rPr>
              <a:t>25:11-12</a:t>
            </a:r>
            <a:br>
              <a:rPr kumimoji="0" lang="en-US" altLang="zh-CN" sz="1400" b="0" i="0" u="none" strike="noStrike" kern="1200" cap="none" spc="0" normalizeH="0" baseline="0" noProof="0" dirty="0">
                <a:ln>
                  <a:noFill/>
                </a:ln>
                <a:solidFill>
                  <a:srgbClr val="FFFFFF"/>
                </a:solidFill>
                <a:effectLst/>
                <a:uLnTx/>
                <a:uFillTx/>
                <a:latin typeface="Times New Roman" charset="0"/>
                <a:ea typeface="ＭＳ Ｐゴシック" charset="0"/>
              </a:rPr>
            </a:br>
            <a:r>
              <a:rPr kumimoji="0" lang="zh-CN" altLang="en-US" sz="1400" b="0" i="0" u="none" strike="noStrike" kern="1200" cap="none" spc="0" normalizeH="0" baseline="0" noProof="0" dirty="0">
                <a:ln>
                  <a:noFill/>
                </a:ln>
                <a:solidFill>
                  <a:srgbClr val="FFFFFF"/>
                </a:solidFill>
                <a:effectLst/>
                <a:uLnTx/>
                <a:uFillTx/>
                <a:latin typeface="Times New Roman" charset="0"/>
                <a:ea typeface="ＭＳ Ｐゴシック" charset="0"/>
              </a:rPr>
              <a:t>主前</a:t>
            </a:r>
            <a:r>
              <a:rPr kumimoji="0" lang="en-US" altLang="zh-CN" sz="1400" b="0" i="0" u="none" strike="noStrike" kern="1200" cap="none" spc="0" normalizeH="0" baseline="0" noProof="0" dirty="0">
                <a:ln>
                  <a:noFill/>
                </a:ln>
                <a:solidFill>
                  <a:srgbClr val="FFFFFF"/>
                </a:solidFill>
                <a:effectLst/>
                <a:uLnTx/>
                <a:uFillTx/>
                <a:latin typeface="Times New Roman" charset="0"/>
                <a:ea typeface="ＭＳ Ｐゴシック" charset="0"/>
              </a:rPr>
              <a:t>605/586</a:t>
            </a:r>
            <a:r>
              <a:rPr kumimoji="0" lang="zh-CN" altLang="en-US" sz="1400" b="0" i="0" u="none" strike="noStrike" kern="1200" cap="none" spc="0" normalizeH="0" baseline="0" noProof="0" dirty="0">
                <a:ln>
                  <a:noFill/>
                </a:ln>
                <a:solidFill>
                  <a:srgbClr val="FFFFFF"/>
                </a:solidFill>
                <a:effectLst/>
                <a:uLnTx/>
                <a:uFillTx/>
                <a:latin typeface="Times New Roman" charset="0"/>
                <a:ea typeface="ＭＳ Ｐゴシック" charset="0"/>
              </a:rPr>
              <a:t>年</a:t>
            </a:r>
            <a:endParaRPr kumimoji="0" lang="en-US" sz="18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
        <p:nvSpPr>
          <p:cNvPr id="18" name="Rectangle 3" descr="Green marble"/>
          <p:cNvSpPr>
            <a:spLocks noChangeArrowheads="1"/>
          </p:cNvSpPr>
          <p:nvPr/>
        </p:nvSpPr>
        <p:spPr bwMode="auto">
          <a:xfrm>
            <a:off x="1192213" y="3860800"/>
            <a:ext cx="787400" cy="431800"/>
          </a:xfrm>
          <a:prstGeom prst="rect">
            <a:avLst/>
          </a:prstGeom>
          <a:solidFill>
            <a:srgbClr val="020101"/>
          </a:solid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rPr>
              <a:t>7 </a:t>
            </a:r>
            <a:r>
              <a:rPr kumimoji="0" lang="zh-CN" altLang="en-US" sz="2000" b="1" i="0" u="none" strike="noStrike" kern="0" cap="none" spc="0" normalizeH="0" baseline="0" noProof="0" dirty="0">
                <a:ln>
                  <a:noFill/>
                </a:ln>
                <a:solidFill>
                  <a:srgbClr val="FFFFFF"/>
                </a:solidFill>
                <a:effectLst/>
                <a:uLnTx/>
                <a:uFillTx/>
                <a:latin typeface="Arial"/>
                <a:ea typeface="ＭＳ Ｐゴシック" charset="0"/>
                <a:cs typeface="Arial"/>
              </a:rPr>
              <a:t>周</a:t>
            </a:r>
            <a:endPar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
        <p:nvSpPr>
          <p:cNvPr id="19" name="Rectangle 3" descr="Green marble"/>
          <p:cNvSpPr>
            <a:spLocks noChangeArrowheads="1"/>
          </p:cNvSpPr>
          <p:nvPr/>
        </p:nvSpPr>
        <p:spPr bwMode="auto">
          <a:xfrm>
            <a:off x="1979613" y="3860800"/>
            <a:ext cx="2160587" cy="431800"/>
          </a:xfrm>
          <a:prstGeom prst="rect">
            <a:avLst/>
          </a:prstGeom>
          <a:blipFill dpi="0" rotWithShape="0">
            <a:blip r:embed="rId3"/>
            <a:srcRect/>
            <a:tile tx="0" ty="0" sx="100000" sy="100000" flip="none" algn="tl"/>
          </a:blip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rPr>
              <a:t>62 </a:t>
            </a:r>
            <a:r>
              <a:rPr kumimoji="0" lang="zh-CN" altLang="en-US" sz="2000" b="1" i="0" u="none" strike="noStrike" kern="0" cap="none" spc="0" normalizeH="0" baseline="0" noProof="0" dirty="0">
                <a:ln>
                  <a:noFill/>
                </a:ln>
                <a:solidFill>
                  <a:srgbClr val="FFFFFF"/>
                </a:solidFill>
                <a:effectLst/>
                <a:uLnTx/>
                <a:uFillTx/>
                <a:latin typeface="Arial"/>
                <a:ea typeface="ＭＳ Ｐゴシック" charset="0"/>
                <a:cs typeface="Arial"/>
              </a:rPr>
              <a:t>周</a:t>
            </a:r>
            <a:endPar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
        <p:nvSpPr>
          <p:cNvPr id="20" name="Rectangle 5" descr="Green marble"/>
          <p:cNvSpPr>
            <a:spLocks noChangeArrowheads="1"/>
          </p:cNvSpPr>
          <p:nvPr/>
        </p:nvSpPr>
        <p:spPr bwMode="auto">
          <a:xfrm>
            <a:off x="4140200" y="3860800"/>
            <a:ext cx="1368425" cy="431800"/>
          </a:xfrm>
          <a:prstGeom prst="rect">
            <a:avLst/>
          </a:prstGeom>
          <a:solidFill>
            <a:srgbClr val="0000FF"/>
          </a:solid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rPr>
              <a:t>1 </a:t>
            </a:r>
            <a:r>
              <a:rPr kumimoji="0" lang="zh-CN" altLang="en-US" sz="2000" b="1" i="0" u="none" strike="noStrike" kern="0" cap="none" spc="0" normalizeH="0" baseline="0" noProof="0" dirty="0">
                <a:ln>
                  <a:noFill/>
                </a:ln>
                <a:solidFill>
                  <a:srgbClr val="FFFFFF"/>
                </a:solidFill>
                <a:effectLst/>
                <a:uLnTx/>
                <a:uFillTx/>
                <a:latin typeface="Arial"/>
                <a:ea typeface="ＭＳ Ｐゴシック" charset="0"/>
                <a:cs typeface="Arial"/>
              </a:rPr>
              <a:t>周</a:t>
            </a:r>
            <a:endPar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
        <p:nvSpPr>
          <p:cNvPr id="21" name="Text Box 11"/>
          <p:cNvSpPr txBox="1">
            <a:spLocks noChangeArrowheads="1"/>
          </p:cNvSpPr>
          <p:nvPr/>
        </p:nvSpPr>
        <p:spPr bwMode="auto">
          <a:xfrm>
            <a:off x="3175" y="3860800"/>
            <a:ext cx="1152525" cy="4000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zh-CN" altLang="en-US" sz="2000" b="1" i="0" u="none" strike="noStrike" kern="0" cap="none" spc="0" normalizeH="0" baseline="0" noProof="0" dirty="0">
                <a:ln>
                  <a:noFill/>
                </a:ln>
                <a:solidFill>
                  <a:srgbClr val="FFFFFF"/>
                </a:solidFill>
                <a:effectLst/>
                <a:uLnTx/>
                <a:uFillTx/>
                <a:latin typeface="Arial"/>
                <a:ea typeface="ＭＳ Ｐゴシック" charset="0"/>
                <a:cs typeface="Arial"/>
              </a:rPr>
              <a:t>批判性</a:t>
            </a:r>
            <a:endPar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
        <p:nvSpPr>
          <p:cNvPr id="22" name="Text Box 11"/>
          <p:cNvSpPr txBox="1">
            <a:spLocks noChangeArrowheads="1"/>
          </p:cNvSpPr>
          <p:nvPr/>
        </p:nvSpPr>
        <p:spPr bwMode="auto">
          <a:xfrm>
            <a:off x="1616075" y="1052513"/>
            <a:ext cx="720725" cy="954107"/>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zh-CN" altLang="en-US" sz="1400" b="0" i="0" u="none" strike="noStrike" kern="1200" cap="none" spc="0" normalizeH="0" baseline="0" noProof="0" dirty="0">
                <a:ln>
                  <a:noFill/>
                </a:ln>
                <a:solidFill>
                  <a:srgbClr val="FFFFFF"/>
                </a:solidFill>
                <a:effectLst/>
                <a:uLnTx/>
                <a:uFillTx/>
                <a:latin typeface="Times New Roman" charset="0"/>
                <a:ea typeface="ＭＳ Ｐゴシック" charset="0"/>
              </a:rPr>
              <a:t>古列</a:t>
            </a:r>
            <a:br>
              <a:rPr kumimoji="0" lang="zh-CN" altLang="en-US" sz="1400" b="0" i="0" u="none" strike="noStrike" kern="1200" cap="none" spc="0" normalizeH="0" baseline="0" noProof="0" dirty="0">
                <a:ln>
                  <a:noFill/>
                </a:ln>
                <a:solidFill>
                  <a:srgbClr val="FFFFFF"/>
                </a:solidFill>
                <a:effectLst/>
                <a:uLnTx/>
                <a:uFillTx/>
                <a:latin typeface="Times New Roman" charset="0"/>
                <a:ea typeface="ＭＳ Ｐゴシック" charset="0"/>
              </a:rPr>
            </a:br>
            <a:r>
              <a:rPr kumimoji="0" lang="zh-CN" altLang="en-US" sz="1400" b="0" i="0" u="none" strike="noStrike" kern="1200" cap="none" spc="0" normalizeH="0" baseline="0" noProof="0" dirty="0">
                <a:ln>
                  <a:noFill/>
                </a:ln>
                <a:solidFill>
                  <a:srgbClr val="FFFFFF"/>
                </a:solidFill>
                <a:effectLst/>
                <a:uLnTx/>
                <a:uFillTx/>
                <a:latin typeface="Times New Roman" charset="0"/>
                <a:ea typeface="ＭＳ Ｐゴシック" charset="0"/>
              </a:rPr>
              <a:t>诏令</a:t>
            </a:r>
            <a:br>
              <a:rPr kumimoji="0" lang="zh-CN" altLang="en-US" sz="1400" b="0" i="0" u="none" strike="noStrike" kern="1200" cap="none" spc="0" normalizeH="0" baseline="0" noProof="0" dirty="0">
                <a:ln>
                  <a:noFill/>
                </a:ln>
                <a:solidFill>
                  <a:srgbClr val="FFFFFF"/>
                </a:solidFill>
                <a:effectLst/>
                <a:uLnTx/>
                <a:uFillTx/>
                <a:latin typeface="Times New Roman" charset="0"/>
                <a:ea typeface="ＭＳ Ｐゴシック" charset="0"/>
              </a:rPr>
            </a:br>
            <a:r>
              <a:rPr kumimoji="0" lang="zh-CN" altLang="en-US" sz="1400" b="0" i="0" u="none" strike="noStrike" kern="1200" cap="none" spc="0" normalizeH="0" baseline="0" noProof="0" dirty="0">
                <a:ln>
                  <a:noFill/>
                </a:ln>
                <a:solidFill>
                  <a:srgbClr val="FFFFFF"/>
                </a:solidFill>
                <a:effectLst/>
                <a:uLnTx/>
                <a:uFillTx/>
                <a:latin typeface="Times New Roman" charset="0"/>
                <a:ea typeface="ＭＳ Ｐゴシック" charset="0"/>
              </a:rPr>
              <a:t>主前</a:t>
            </a:r>
            <a:r>
              <a:rPr kumimoji="0" lang="en-US" altLang="zh-CN" sz="1400" b="0" i="0" u="none" strike="noStrike" kern="1200" cap="none" spc="0" normalizeH="0" baseline="0" noProof="0" dirty="0">
                <a:ln>
                  <a:noFill/>
                </a:ln>
                <a:solidFill>
                  <a:srgbClr val="FFFFFF"/>
                </a:solidFill>
                <a:effectLst/>
                <a:uLnTx/>
                <a:uFillTx/>
                <a:latin typeface="Times New Roman" charset="0"/>
                <a:ea typeface="ＭＳ Ｐゴシック" charset="0"/>
              </a:rPr>
              <a:t>538</a:t>
            </a:r>
            <a:r>
              <a:rPr kumimoji="0" lang="zh-CN" altLang="en-US" sz="1400" b="0" i="0" u="none" strike="noStrike" kern="1200" cap="none" spc="0" normalizeH="0" baseline="0" noProof="0" dirty="0">
                <a:ln>
                  <a:noFill/>
                </a:ln>
                <a:solidFill>
                  <a:srgbClr val="FFFFFF"/>
                </a:solidFill>
                <a:effectLst/>
                <a:uLnTx/>
                <a:uFillTx/>
                <a:latin typeface="Times New Roman" charset="0"/>
                <a:ea typeface="ＭＳ Ｐゴシック" charset="0"/>
              </a:rPr>
              <a:t>年</a:t>
            </a:r>
            <a:endParaRPr kumimoji="0" lang="en-US" sz="18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
        <p:nvSpPr>
          <p:cNvPr id="23" name="Text Box 11"/>
          <p:cNvSpPr txBox="1">
            <a:spLocks noChangeArrowheads="1"/>
          </p:cNvSpPr>
          <p:nvPr/>
        </p:nvSpPr>
        <p:spPr bwMode="auto">
          <a:xfrm>
            <a:off x="3765550" y="1052513"/>
            <a:ext cx="720725" cy="1323439"/>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zh-CN" altLang="en-US" sz="1600" b="0" i="0" u="none" strike="noStrike" kern="1200" cap="none" spc="0" normalizeH="0" baseline="0" noProof="0" dirty="0">
                <a:ln>
                  <a:noFill/>
                </a:ln>
                <a:solidFill>
                  <a:srgbClr val="FFFFFF"/>
                </a:solidFill>
                <a:effectLst/>
                <a:uLnTx/>
                <a:uFillTx/>
                <a:latin typeface="Times New Roman" charset="0"/>
                <a:ea typeface="ＭＳ Ｐゴシック" charset="0"/>
              </a:rPr>
              <a:t>俄尼亚被谋杀</a:t>
            </a:r>
            <a:br>
              <a:rPr kumimoji="0" lang="zh-CN" altLang="en-US" sz="1600" b="0" i="0" u="none" strike="noStrike" kern="1200" cap="none" spc="0" normalizeH="0" baseline="0" noProof="0" dirty="0">
                <a:ln>
                  <a:noFill/>
                </a:ln>
                <a:solidFill>
                  <a:srgbClr val="FFFFFF"/>
                </a:solidFill>
                <a:effectLst/>
                <a:uLnTx/>
                <a:uFillTx/>
                <a:latin typeface="Times New Roman" charset="0"/>
                <a:ea typeface="ＭＳ Ｐゴシック" charset="0"/>
              </a:rPr>
            </a:br>
            <a:r>
              <a:rPr kumimoji="0" lang="zh-CN" altLang="en-US" sz="1600" b="0" i="0" u="none" strike="noStrike" kern="1200" cap="none" spc="0" normalizeH="0" baseline="0" noProof="0" dirty="0">
                <a:ln>
                  <a:noFill/>
                </a:ln>
                <a:solidFill>
                  <a:srgbClr val="FFFFFF"/>
                </a:solidFill>
                <a:effectLst/>
                <a:uLnTx/>
                <a:uFillTx/>
                <a:latin typeface="Times New Roman" charset="0"/>
                <a:ea typeface="ＭＳ Ｐゴシック" charset="0"/>
              </a:rPr>
              <a:t>主前</a:t>
            </a:r>
            <a:r>
              <a:rPr kumimoji="0" lang="en-US" altLang="zh-CN" sz="1600" b="0" i="0" u="none" strike="noStrike" kern="1200" cap="none" spc="0" normalizeH="0" baseline="0" noProof="0" dirty="0">
                <a:ln>
                  <a:noFill/>
                </a:ln>
                <a:solidFill>
                  <a:srgbClr val="FFFFFF"/>
                </a:solidFill>
                <a:effectLst/>
                <a:uLnTx/>
                <a:uFillTx/>
                <a:latin typeface="Times New Roman" charset="0"/>
                <a:ea typeface="ＭＳ Ｐゴシック" charset="0"/>
              </a:rPr>
              <a:t>171</a:t>
            </a:r>
            <a:r>
              <a:rPr kumimoji="0" lang="zh-CN" altLang="en-US" sz="1600" b="0" i="0" u="none" strike="noStrike" kern="1200" cap="none" spc="0" normalizeH="0" baseline="0" noProof="0" dirty="0">
                <a:ln>
                  <a:noFill/>
                </a:ln>
                <a:solidFill>
                  <a:srgbClr val="FFFFFF"/>
                </a:solidFill>
                <a:effectLst/>
                <a:uLnTx/>
                <a:uFillTx/>
                <a:latin typeface="Times New Roman" charset="0"/>
                <a:ea typeface="ＭＳ Ｐゴシック" charset="0"/>
              </a:rPr>
              <a:t>年</a:t>
            </a:r>
            <a:endPar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
        <p:nvSpPr>
          <p:cNvPr id="24" name="Text Box 11"/>
          <p:cNvSpPr txBox="1">
            <a:spLocks noChangeArrowheads="1"/>
          </p:cNvSpPr>
          <p:nvPr/>
        </p:nvSpPr>
        <p:spPr bwMode="auto">
          <a:xfrm>
            <a:off x="4481513" y="1052513"/>
            <a:ext cx="655637" cy="138499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zh-CN" altLang="en-US" sz="1400" b="0" i="0" u="none" strike="noStrike" kern="1200" cap="none" spc="0" normalizeH="0" baseline="0" noProof="0" dirty="0">
                <a:ln>
                  <a:noFill/>
                </a:ln>
                <a:solidFill>
                  <a:srgbClr val="FFFFFF"/>
                </a:solidFill>
                <a:effectLst/>
                <a:uLnTx/>
                <a:uFillTx/>
                <a:latin typeface="Times New Roman" charset="0"/>
                <a:ea typeface="ＭＳ Ｐゴシック" charset="0"/>
              </a:rPr>
              <a:t>安提阿古褻瀆圣殿</a:t>
            </a:r>
            <a:br>
              <a:rPr kumimoji="0" lang="zh-CN" altLang="en-US" sz="1400" b="0" i="0" u="none" strike="noStrike" kern="1200" cap="none" spc="0" normalizeH="0" baseline="0" noProof="0" dirty="0">
                <a:ln>
                  <a:noFill/>
                </a:ln>
                <a:solidFill>
                  <a:srgbClr val="FFFFFF"/>
                </a:solidFill>
                <a:effectLst/>
                <a:uLnTx/>
                <a:uFillTx/>
                <a:latin typeface="Times New Roman" charset="0"/>
                <a:ea typeface="ＭＳ Ｐゴシック" charset="0"/>
              </a:rPr>
            </a:br>
            <a:r>
              <a:rPr kumimoji="0" lang="zh-CN" altLang="en-US" sz="1400" b="0" i="0" u="none" strike="noStrike" kern="1200" cap="none" spc="0" normalizeH="0" baseline="0" noProof="0" dirty="0">
                <a:ln>
                  <a:noFill/>
                </a:ln>
                <a:solidFill>
                  <a:srgbClr val="FFFFFF"/>
                </a:solidFill>
                <a:effectLst/>
                <a:uLnTx/>
                <a:uFillTx/>
                <a:latin typeface="Times New Roman" charset="0"/>
                <a:ea typeface="ＭＳ Ｐゴシック" charset="0"/>
              </a:rPr>
              <a:t>主前</a:t>
            </a:r>
            <a:r>
              <a:rPr kumimoji="0" lang="en-US" altLang="zh-CN" sz="1400" b="0" i="0" u="none" strike="noStrike" kern="1200" cap="none" spc="0" normalizeH="0" baseline="0" noProof="0" dirty="0">
                <a:ln>
                  <a:noFill/>
                </a:ln>
                <a:solidFill>
                  <a:srgbClr val="FFFFFF"/>
                </a:solidFill>
                <a:effectLst/>
                <a:uLnTx/>
                <a:uFillTx/>
                <a:latin typeface="Times New Roman" charset="0"/>
                <a:ea typeface="ＭＳ Ｐゴシック" charset="0"/>
              </a:rPr>
              <a:t>167</a:t>
            </a:r>
            <a:r>
              <a:rPr kumimoji="0" lang="zh-CN" altLang="en-US" sz="1400" b="0" i="0" u="none" strike="noStrike" kern="1200" cap="none" spc="0" normalizeH="0" baseline="0" noProof="0" dirty="0">
                <a:ln>
                  <a:noFill/>
                </a:ln>
                <a:solidFill>
                  <a:srgbClr val="FFFFFF"/>
                </a:solidFill>
                <a:effectLst/>
                <a:uLnTx/>
                <a:uFillTx/>
                <a:latin typeface="Times New Roman" charset="0"/>
                <a:ea typeface="ＭＳ Ｐゴシック" charset="0"/>
              </a:rPr>
              <a:t>年</a:t>
            </a:r>
            <a:endParaRPr kumimoji="0" lang="en-US" sz="18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
        <p:nvSpPr>
          <p:cNvPr id="25" name="Text Box 11"/>
          <p:cNvSpPr txBox="1">
            <a:spLocks noChangeArrowheads="1"/>
          </p:cNvSpPr>
          <p:nvPr/>
        </p:nvSpPr>
        <p:spPr bwMode="auto">
          <a:xfrm>
            <a:off x="5133975" y="1052513"/>
            <a:ext cx="654050" cy="954107"/>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zh-CN" altLang="en-US" sz="1400" b="0" i="0" u="none" strike="noStrike" kern="1200" cap="none" spc="0" normalizeH="0" baseline="0" noProof="0" dirty="0">
                <a:ln>
                  <a:noFill/>
                </a:ln>
                <a:solidFill>
                  <a:srgbClr val="FFFFFF"/>
                </a:solidFill>
                <a:effectLst/>
                <a:uLnTx/>
                <a:uFillTx/>
                <a:latin typeface="Times New Roman" charset="0"/>
                <a:ea typeface="ＭＳ Ｐゴシック" charset="0"/>
              </a:rPr>
              <a:t>圣殿重献</a:t>
            </a:r>
            <a:br>
              <a:rPr kumimoji="0" lang="zh-CN" altLang="en-US" sz="1400" b="0" i="0" u="none" strike="noStrike" kern="1200" cap="none" spc="0" normalizeH="0" baseline="0" noProof="0" dirty="0">
                <a:ln>
                  <a:noFill/>
                </a:ln>
                <a:solidFill>
                  <a:srgbClr val="FFFFFF"/>
                </a:solidFill>
                <a:effectLst/>
                <a:uLnTx/>
                <a:uFillTx/>
                <a:latin typeface="Times New Roman" charset="0"/>
                <a:ea typeface="ＭＳ Ｐゴシック" charset="0"/>
              </a:rPr>
            </a:br>
            <a:r>
              <a:rPr kumimoji="0" lang="zh-CN" altLang="en-US" sz="1400" b="0" i="0" u="none" strike="noStrike" kern="1200" cap="none" spc="0" normalizeH="0" baseline="0" noProof="0" dirty="0">
                <a:ln>
                  <a:noFill/>
                </a:ln>
                <a:solidFill>
                  <a:srgbClr val="FFFFFF"/>
                </a:solidFill>
                <a:effectLst/>
                <a:uLnTx/>
                <a:uFillTx/>
                <a:latin typeface="Times New Roman" charset="0"/>
                <a:ea typeface="ＭＳ Ｐゴシック" charset="0"/>
              </a:rPr>
              <a:t>主前</a:t>
            </a:r>
            <a:r>
              <a:rPr kumimoji="0" lang="en-US" altLang="zh-CN" sz="1400" b="0" i="0" u="none" strike="noStrike" kern="1200" cap="none" spc="0" normalizeH="0" baseline="0" noProof="0" dirty="0">
                <a:ln>
                  <a:noFill/>
                </a:ln>
                <a:solidFill>
                  <a:srgbClr val="FFFFFF"/>
                </a:solidFill>
                <a:effectLst/>
                <a:uLnTx/>
                <a:uFillTx/>
                <a:latin typeface="Times New Roman" charset="0"/>
                <a:ea typeface="ＭＳ Ｐゴシック" charset="0"/>
              </a:rPr>
              <a:t>164</a:t>
            </a:r>
            <a:r>
              <a:rPr kumimoji="0" lang="zh-CN" altLang="en-US" sz="1400" b="0" i="0" u="none" strike="noStrike" kern="1200" cap="none" spc="0" normalizeH="0" baseline="0" noProof="0" dirty="0">
                <a:ln>
                  <a:noFill/>
                </a:ln>
                <a:solidFill>
                  <a:srgbClr val="FFFFFF"/>
                </a:solidFill>
                <a:effectLst/>
                <a:uLnTx/>
                <a:uFillTx/>
                <a:latin typeface="Times New Roman" charset="0"/>
                <a:ea typeface="ＭＳ Ｐゴシック" charset="0"/>
              </a:rPr>
              <a:t>年</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Tree>
    <p:extLst>
      <p:ext uri="{BB962C8B-B14F-4D97-AF65-F5344CB8AC3E}">
        <p14:creationId xmlns:p14="http://schemas.microsoft.com/office/powerpoint/2010/main" val="4047301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40550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5">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5506" grpId="0" autoUpdateAnimBg="0"/>
      <p:bldP spid="5" grpId="0" build="p"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2"/>
          <p:cNvSpPr>
            <a:spLocks noChangeArrowheads="1"/>
          </p:cNvSpPr>
          <p:nvPr/>
        </p:nvSpPr>
        <p:spPr bwMode="auto">
          <a:xfrm>
            <a:off x="0" y="0"/>
            <a:ext cx="91440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p:spPr>
        <p:txBody>
          <a:bodyPr wrap="none" anchor="ct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Arial" charset="0"/>
              <a:cs typeface="Arial" charset="0"/>
            </a:endParaRPr>
          </a:p>
        </p:txBody>
      </p:sp>
      <p:sp>
        <p:nvSpPr>
          <p:cNvPr id="16" name="Title 15"/>
          <p:cNvSpPr>
            <a:spLocks noGrp="1"/>
          </p:cNvSpPr>
          <p:nvPr>
            <p:ph type="title" idx="4294967295"/>
          </p:nvPr>
        </p:nvSpPr>
        <p:spPr>
          <a:xfrm>
            <a:off x="0" y="0"/>
            <a:ext cx="9144000" cy="1143000"/>
          </a:xfrm>
          <a:solidFill>
            <a:schemeClr val="tx1"/>
          </a:solidFill>
        </p:spPr>
        <p:txBody>
          <a:bodyPr/>
          <a:lstStyle/>
          <a:p>
            <a:r>
              <a:rPr lang="zh-CN" altLang="en-US" sz="4000" dirty="0">
                <a:effectLst>
                  <a:outerShdw blurRad="38100" dist="38100" dir="2700000" algn="tl">
                    <a:srgbClr val="808080"/>
                  </a:outerShdw>
                </a:effectLst>
                <a:latin typeface="SimSun" charset="0"/>
                <a:ea typeface="ＭＳ Ｐゴシック" charset="0"/>
                <a:cs typeface="SimSun" charset="0"/>
              </a:rPr>
              <a:t>但以理书中七十周</a:t>
            </a:r>
            <a:endParaRPr lang="en-US" altLang="zh-CN" sz="4000" dirty="0">
              <a:effectLst>
                <a:outerShdw blurRad="38100" dist="38100" dir="2700000" algn="tl">
                  <a:srgbClr val="808080"/>
                </a:outerShdw>
              </a:effectLst>
              <a:latin typeface="SimSun" charset="0"/>
              <a:ea typeface="ＭＳ Ｐゴシック" charset="0"/>
              <a:cs typeface="SimSun" charset="0"/>
            </a:endParaRPr>
          </a:p>
        </p:txBody>
      </p:sp>
      <p:sp>
        <p:nvSpPr>
          <p:cNvPr id="410627" name="Rectangle 3" descr="Green marble"/>
          <p:cNvSpPr>
            <a:spLocks noChangeArrowheads="1"/>
          </p:cNvSpPr>
          <p:nvPr/>
        </p:nvSpPr>
        <p:spPr bwMode="auto">
          <a:xfrm>
            <a:off x="533400" y="3441700"/>
            <a:ext cx="6299200" cy="990600"/>
          </a:xfrm>
          <a:prstGeom prst="rect">
            <a:avLst/>
          </a:prstGeom>
          <a:blipFill dpi="0" rotWithShape="0">
            <a:blip r:embed="rId3"/>
            <a:srcRect/>
            <a:tile tx="0" ty="0" sx="100000" sy="100000" flip="none" algn="tl"/>
          </a:blipFill>
          <a:ln w="57150">
            <a:solidFill>
              <a:srgbClr val="FFFF00"/>
            </a:solidFill>
            <a:miter lim="800000"/>
            <a:headEnd/>
            <a:tailEnd/>
          </a:ln>
          <a:effectLst>
            <a:outerShdw blurRad="63500" dist="38099" dir="2700000" algn="ctr" rotWithShape="0">
              <a:schemeClr val="tx1">
                <a:alpha val="74997"/>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charset="0"/>
              <a:ea typeface="Arial" charset="0"/>
              <a:cs typeface="Arial" charset="0"/>
            </a:endParaRPr>
          </a:p>
        </p:txBody>
      </p:sp>
      <p:sp>
        <p:nvSpPr>
          <p:cNvPr id="410628" name="Text Box 4"/>
          <p:cNvSpPr txBox="1">
            <a:spLocks noChangeArrowheads="1"/>
          </p:cNvSpPr>
          <p:nvPr/>
        </p:nvSpPr>
        <p:spPr bwMode="auto">
          <a:xfrm>
            <a:off x="533400" y="2679700"/>
            <a:ext cx="5949950" cy="646113"/>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3600" b="1" i="0" u="none" strike="noStrike" kern="1200" cap="none" spc="0" normalizeH="0" baseline="0" noProof="0">
                <a:ln>
                  <a:noFill/>
                </a:ln>
                <a:solidFill>
                  <a:srgbClr val="FFFFFF"/>
                </a:solidFill>
                <a:effectLst/>
                <a:uLnTx/>
                <a:uFillTx/>
                <a:latin typeface="SimSun" charset="0"/>
                <a:ea typeface="SimSun" charset="0"/>
                <a:cs typeface="Arial" charset="0"/>
              </a:rPr>
              <a:t>六十九个七</a:t>
            </a:r>
            <a:r>
              <a:rPr kumimoji="0" lang="zh-CN" altLang="en-US" sz="3600" b="1" i="0" u="none" strike="noStrike" kern="1200" cap="none" spc="0" normalizeH="0" baseline="0" noProof="0">
                <a:ln>
                  <a:noFill/>
                </a:ln>
                <a:solidFill>
                  <a:srgbClr val="FFFFFF"/>
                </a:solidFill>
                <a:effectLst/>
                <a:uLnTx/>
                <a:uFillTx/>
                <a:latin typeface="Arial" charset="0"/>
                <a:ea typeface="SimSun" charset="0"/>
                <a:cs typeface="Arial" charset="0"/>
              </a:rPr>
              <a:t> </a:t>
            </a:r>
            <a:r>
              <a:rPr kumimoji="0" lang="en-US" altLang="zh-CN" sz="3600" b="1" i="0" u="none" strike="noStrike" kern="1200" cap="none" spc="0" normalizeH="0" baseline="0" noProof="0">
                <a:ln>
                  <a:noFill/>
                </a:ln>
                <a:solidFill>
                  <a:srgbClr val="FFFFFF"/>
                </a:solidFill>
                <a:effectLst/>
                <a:uLnTx/>
                <a:uFillTx/>
                <a:latin typeface="Arial" charset="0"/>
                <a:ea typeface="SimSun" charset="0"/>
                <a:cs typeface="Arial" charset="0"/>
              </a:rPr>
              <a:t>= 483</a:t>
            </a:r>
            <a:r>
              <a:rPr kumimoji="0" lang="zh-CN" altLang="en-US" sz="3600" b="1" i="0" u="none" strike="noStrike" kern="1200" cap="none" spc="0" normalizeH="0" baseline="0" noProof="0">
                <a:ln>
                  <a:noFill/>
                </a:ln>
                <a:solidFill>
                  <a:srgbClr val="FFFFFF"/>
                </a:solidFill>
                <a:effectLst/>
                <a:uLnTx/>
                <a:uFillTx/>
                <a:latin typeface="SimSun" charset="0"/>
                <a:ea typeface="SimSun" charset="0"/>
                <a:cs typeface="Arial" charset="0"/>
              </a:rPr>
              <a:t>年</a:t>
            </a:r>
            <a:endParaRPr kumimoji="0" lang="en-US" sz="3600" b="1" i="0" u="none" strike="noStrike" kern="1200" cap="none" spc="0" normalizeH="0" baseline="0" noProof="0">
              <a:ln>
                <a:noFill/>
              </a:ln>
              <a:solidFill>
                <a:srgbClr val="FFFFFF"/>
              </a:solidFill>
              <a:effectLst/>
              <a:uLnTx/>
              <a:uFillTx/>
              <a:latin typeface="SimSun" charset="0"/>
              <a:ea typeface="SimSun" charset="0"/>
              <a:cs typeface="Arial" charset="0"/>
            </a:endParaRPr>
          </a:p>
        </p:txBody>
      </p:sp>
      <p:sp>
        <p:nvSpPr>
          <p:cNvPr id="410629" name="Rectangle 5" descr="Green marble"/>
          <p:cNvSpPr>
            <a:spLocks noChangeArrowheads="1"/>
          </p:cNvSpPr>
          <p:nvPr/>
        </p:nvSpPr>
        <p:spPr bwMode="auto">
          <a:xfrm>
            <a:off x="7315200" y="3441700"/>
            <a:ext cx="525463" cy="990600"/>
          </a:xfrm>
          <a:prstGeom prst="rect">
            <a:avLst/>
          </a:prstGeom>
          <a:blipFill dpi="0" rotWithShape="0">
            <a:blip r:embed="rId3"/>
            <a:srcRect/>
            <a:tile tx="0" ty="0" sx="100000" sy="100000" flip="none" algn="tl"/>
          </a:blipFill>
          <a:ln w="57150">
            <a:solidFill>
              <a:srgbClr val="FFFF00"/>
            </a:solidFill>
            <a:miter lim="800000"/>
            <a:headEnd/>
            <a:tailEnd/>
          </a:ln>
          <a:effectLst>
            <a:outerShdw blurRad="63500" dist="38099" dir="2700000" algn="ctr" rotWithShape="0">
              <a:schemeClr val="tx1">
                <a:alpha val="74997"/>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charset="0"/>
              <a:ea typeface="Arial" charset="0"/>
              <a:cs typeface="Arial" charset="0"/>
            </a:endParaRPr>
          </a:p>
        </p:txBody>
      </p:sp>
      <p:sp>
        <p:nvSpPr>
          <p:cNvPr id="410630" name="Text Box 6"/>
          <p:cNvSpPr txBox="1">
            <a:spLocks noChangeArrowheads="1"/>
          </p:cNvSpPr>
          <p:nvPr/>
        </p:nvSpPr>
        <p:spPr bwMode="auto">
          <a:xfrm>
            <a:off x="228600" y="5346700"/>
            <a:ext cx="2903538" cy="1200150"/>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srgbClr val="FFFFFF"/>
                </a:solidFill>
                <a:effectLst/>
                <a:uLnTx/>
                <a:uFillTx/>
                <a:latin typeface="SimSun" charset="0"/>
                <a:ea typeface="SimSun" charset="0"/>
                <a:cs typeface="Arial" charset="0"/>
              </a:rPr>
              <a:t>公元前</a:t>
            </a:r>
            <a:r>
              <a:rPr kumimoji="0" lang="en-US" altLang="zh-CN" sz="3600" b="1" i="0" u="none" strike="noStrike" kern="1200" cap="none" spc="0" normalizeH="0" baseline="0" noProof="0">
                <a:ln>
                  <a:noFill/>
                </a:ln>
                <a:solidFill>
                  <a:srgbClr val="FFFFFF"/>
                </a:solidFill>
                <a:effectLst/>
                <a:uLnTx/>
                <a:uFillTx/>
                <a:latin typeface="Arial" charset="0"/>
                <a:ea typeface="SimSun" charset="0"/>
                <a:cs typeface="Arial" charset="0"/>
              </a:rPr>
              <a:t>444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a:ln>
                  <a:noFill/>
                </a:ln>
                <a:solidFill>
                  <a:srgbClr val="FFFFFF"/>
                </a:solidFill>
                <a:effectLst/>
                <a:uLnTx/>
                <a:uFillTx/>
                <a:latin typeface="SimSun" charset="0"/>
                <a:ea typeface="SimSun" charset="0"/>
                <a:cs typeface="Arial" charset="0"/>
              </a:rPr>
              <a:t>–</a:t>
            </a:r>
            <a:r>
              <a:rPr kumimoji="0" lang="zh-CN" altLang="en-US" sz="3600" b="1" i="0" u="none" strike="noStrike" kern="1200" cap="none" spc="0" normalizeH="0" baseline="0" noProof="0">
                <a:ln>
                  <a:noFill/>
                </a:ln>
                <a:solidFill>
                  <a:srgbClr val="FFFFFF"/>
                </a:solidFill>
                <a:effectLst/>
                <a:uLnTx/>
                <a:uFillTx/>
                <a:latin typeface="SimSun" charset="0"/>
                <a:ea typeface="SimSun" charset="0"/>
                <a:cs typeface="Arial" charset="0"/>
              </a:rPr>
              <a:t>公元前</a:t>
            </a:r>
            <a:r>
              <a:rPr kumimoji="0" lang="en-US" altLang="zh-CN" sz="3600" b="1" i="0" u="none" strike="noStrike" kern="1200" cap="none" spc="0" normalizeH="0" baseline="0" noProof="0">
                <a:ln>
                  <a:noFill/>
                </a:ln>
                <a:solidFill>
                  <a:srgbClr val="FFFFFF"/>
                </a:solidFill>
                <a:effectLst/>
                <a:uLnTx/>
                <a:uFillTx/>
                <a:latin typeface="Arial" charset="0"/>
                <a:ea typeface="ＭＳ Ｐゴシック" charset="0"/>
                <a:cs typeface="Arial" charset="0"/>
              </a:rPr>
              <a:t>395</a:t>
            </a:r>
          </a:p>
        </p:txBody>
      </p:sp>
      <p:sp>
        <p:nvSpPr>
          <p:cNvPr id="410631" name="Text Box 7"/>
          <p:cNvSpPr txBox="1">
            <a:spLocks noChangeArrowheads="1"/>
          </p:cNvSpPr>
          <p:nvPr/>
        </p:nvSpPr>
        <p:spPr bwMode="auto">
          <a:xfrm>
            <a:off x="6804025" y="4340225"/>
            <a:ext cx="1655763" cy="1200150"/>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srgbClr val="FFFFFF"/>
                </a:solidFill>
                <a:effectLst/>
                <a:uLnTx/>
                <a:uFillTx/>
                <a:latin typeface="SimSun" charset="0"/>
                <a:ea typeface="SimSun" charset="0"/>
                <a:cs typeface="Arial" charset="0"/>
              </a:rPr>
              <a:t>一个七</a:t>
            </a:r>
            <a:r>
              <a:rPr kumimoji="0" lang="en-US" altLang="zh-CN" sz="3600" b="1" i="0" u="none" strike="noStrike" kern="1200" cap="none" spc="0" normalizeH="0" baseline="0" noProof="0">
                <a:ln>
                  <a:noFill/>
                </a:ln>
                <a:solidFill>
                  <a:srgbClr val="FFFFFF"/>
                </a:solidFill>
                <a:effectLst/>
                <a:uLnTx/>
                <a:uFillTx/>
                <a:latin typeface="Arial" charset="0"/>
                <a:ea typeface="SimSun" charset="0"/>
                <a:cs typeface="Arial" charset="0"/>
              </a:rPr>
              <a:t>= </a:t>
            </a:r>
            <a:r>
              <a:rPr kumimoji="0" lang="zh-CN" altLang="en-US" sz="3600" b="1" i="0" u="none" strike="noStrike" kern="1200" cap="none" spc="0" normalizeH="0" baseline="0" noProof="0">
                <a:ln>
                  <a:noFill/>
                </a:ln>
                <a:solidFill>
                  <a:srgbClr val="FFFFFF"/>
                </a:solidFill>
                <a:effectLst/>
                <a:uLnTx/>
                <a:uFillTx/>
                <a:latin typeface="SimSun" charset="0"/>
                <a:ea typeface="SimSun" charset="0"/>
                <a:cs typeface="Arial" charset="0"/>
              </a:rPr>
              <a:t>七年</a:t>
            </a:r>
            <a:endParaRPr kumimoji="0" lang="en-US" sz="3600" b="1" i="0" u="none" strike="noStrike" kern="1200" cap="none" spc="0" normalizeH="0" baseline="0" noProof="0">
              <a:ln>
                <a:noFill/>
              </a:ln>
              <a:solidFill>
                <a:srgbClr val="FFFFFF"/>
              </a:solidFill>
              <a:effectLst/>
              <a:uLnTx/>
              <a:uFillTx/>
              <a:latin typeface="SimSun" charset="0"/>
              <a:ea typeface="SimSun" charset="0"/>
              <a:cs typeface="Arial" charset="0"/>
            </a:endParaRPr>
          </a:p>
        </p:txBody>
      </p:sp>
      <p:sp>
        <p:nvSpPr>
          <p:cNvPr id="410632" name="Text Box 8"/>
          <p:cNvSpPr txBox="1">
            <a:spLocks noChangeArrowheads="1"/>
          </p:cNvSpPr>
          <p:nvPr/>
        </p:nvSpPr>
        <p:spPr bwMode="auto">
          <a:xfrm>
            <a:off x="304800" y="4432300"/>
            <a:ext cx="6473825" cy="646113"/>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3600" b="1" i="0" u="none" strike="noStrike" kern="1200" cap="none" spc="0" normalizeH="0" baseline="0" noProof="0">
                <a:ln>
                  <a:noFill/>
                </a:ln>
                <a:solidFill>
                  <a:srgbClr val="FFFFFF"/>
                </a:solidFill>
                <a:effectLst/>
                <a:uLnTx/>
                <a:uFillTx/>
                <a:latin typeface="SimSun" charset="0"/>
                <a:ea typeface="SimSun" charset="0"/>
                <a:cs typeface="Arial" charset="0"/>
              </a:rPr>
              <a:t>七个七</a:t>
            </a:r>
            <a:r>
              <a:rPr kumimoji="0" lang="zh-CN" altLang="en-US" sz="3600" b="1" i="0" u="none" strike="noStrike" kern="1200" cap="none" spc="0" normalizeH="0" baseline="0" noProof="0">
                <a:ln>
                  <a:noFill/>
                </a:ln>
                <a:solidFill>
                  <a:srgbClr val="FFFFFF"/>
                </a:solidFill>
                <a:effectLst/>
                <a:uLnTx/>
                <a:uFillTx/>
                <a:latin typeface="Arial" charset="0"/>
                <a:ea typeface="SimSun" charset="0"/>
                <a:cs typeface="Arial" charset="0"/>
              </a:rPr>
              <a:t>           </a:t>
            </a:r>
            <a:r>
              <a:rPr kumimoji="0" lang="zh-CN" altLang="en-US" sz="3600" b="1" i="0" u="none" strike="noStrike" kern="1200" cap="none" spc="0" normalizeH="0" baseline="0" noProof="0">
                <a:ln>
                  <a:noFill/>
                </a:ln>
                <a:solidFill>
                  <a:srgbClr val="FFFFFF"/>
                </a:solidFill>
                <a:effectLst/>
                <a:uLnTx/>
                <a:uFillTx/>
                <a:latin typeface="SimSun" charset="0"/>
                <a:ea typeface="SimSun" charset="0"/>
                <a:cs typeface="Arial" charset="0"/>
              </a:rPr>
              <a:t>六十二个七</a:t>
            </a:r>
            <a:endParaRPr kumimoji="0" lang="en-US" sz="3600" b="1" i="0" u="none" strike="noStrike" kern="1200" cap="none" spc="0" normalizeH="0" baseline="0" noProof="0">
              <a:ln>
                <a:noFill/>
              </a:ln>
              <a:solidFill>
                <a:srgbClr val="FFFFFF"/>
              </a:solidFill>
              <a:effectLst/>
              <a:uLnTx/>
              <a:uFillTx/>
              <a:latin typeface="SimSun" charset="0"/>
              <a:ea typeface="SimSun" charset="0"/>
              <a:cs typeface="Arial" charset="0"/>
            </a:endParaRPr>
          </a:p>
        </p:txBody>
      </p:sp>
      <p:sp>
        <p:nvSpPr>
          <p:cNvPr id="410633" name="Text Box 9"/>
          <p:cNvSpPr txBox="1">
            <a:spLocks noChangeArrowheads="1"/>
          </p:cNvSpPr>
          <p:nvPr/>
        </p:nvSpPr>
        <p:spPr bwMode="auto">
          <a:xfrm>
            <a:off x="3492500" y="5373688"/>
            <a:ext cx="2557463" cy="1200150"/>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srgbClr val="FFFFFF"/>
                </a:solidFill>
                <a:effectLst/>
                <a:uLnTx/>
                <a:uFillTx/>
                <a:latin typeface="SimSun" charset="0"/>
                <a:ea typeface="SimSun" charset="0"/>
                <a:cs typeface="Arial" charset="0"/>
              </a:rPr>
              <a:t>公元前</a:t>
            </a:r>
            <a:r>
              <a:rPr kumimoji="0" lang="en-US" altLang="zh-CN" sz="3600" b="1" i="0" u="none" strike="noStrike" kern="1200" cap="none" spc="0" normalizeH="0" baseline="0" noProof="0">
                <a:ln>
                  <a:noFill/>
                </a:ln>
                <a:solidFill>
                  <a:srgbClr val="FFFFFF"/>
                </a:solidFill>
                <a:effectLst/>
                <a:uLnTx/>
                <a:uFillTx/>
                <a:latin typeface="Arial" charset="0"/>
                <a:ea typeface="SimSun" charset="0"/>
                <a:cs typeface="Arial" charset="0"/>
              </a:rPr>
              <a:t>395</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a:ln>
                  <a:noFill/>
                </a:ln>
                <a:solidFill>
                  <a:srgbClr val="FFFFFF"/>
                </a:solidFill>
                <a:effectLst/>
                <a:uLnTx/>
                <a:uFillTx/>
                <a:latin typeface="SimSun" charset="0"/>
                <a:ea typeface="SimSun" charset="0"/>
                <a:cs typeface="Arial" charset="0"/>
              </a:rPr>
              <a:t>–</a:t>
            </a:r>
            <a:r>
              <a:rPr kumimoji="0" lang="zh-CN" altLang="en-US" sz="3600" b="1" i="0" u="none" strike="noStrike" kern="1200" cap="none" spc="0" normalizeH="0" baseline="0" noProof="0">
                <a:ln>
                  <a:noFill/>
                </a:ln>
                <a:solidFill>
                  <a:srgbClr val="FFFFFF"/>
                </a:solidFill>
                <a:effectLst/>
                <a:uLnTx/>
                <a:uFillTx/>
                <a:latin typeface="SimSun" charset="0"/>
                <a:ea typeface="SimSun" charset="0"/>
                <a:cs typeface="Arial" charset="0"/>
              </a:rPr>
              <a:t>公元后</a:t>
            </a:r>
            <a:r>
              <a:rPr kumimoji="0" lang="en-US" altLang="zh-CN" sz="3600" b="1" i="0" u="none" strike="noStrike" kern="1200" cap="none" spc="0" normalizeH="0" baseline="0" noProof="0">
                <a:ln>
                  <a:noFill/>
                </a:ln>
                <a:solidFill>
                  <a:srgbClr val="FFFFFF"/>
                </a:solidFill>
                <a:effectLst/>
                <a:uLnTx/>
                <a:uFillTx/>
                <a:latin typeface="Arial" charset="0"/>
                <a:ea typeface="ＭＳ Ｐゴシック" charset="0"/>
                <a:cs typeface="Arial" charset="0"/>
              </a:rPr>
              <a:t>33</a:t>
            </a:r>
          </a:p>
        </p:txBody>
      </p:sp>
      <p:sp>
        <p:nvSpPr>
          <p:cNvPr id="410634" name="Text Box 10"/>
          <p:cNvSpPr txBox="1">
            <a:spLocks noChangeArrowheads="1"/>
          </p:cNvSpPr>
          <p:nvPr/>
        </p:nvSpPr>
        <p:spPr bwMode="auto">
          <a:xfrm>
            <a:off x="5076825" y="1308100"/>
            <a:ext cx="1871663" cy="1200150"/>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3600" b="1" i="0" u="none" strike="noStrike" kern="1200" cap="none" spc="0" normalizeH="0" baseline="0" noProof="0">
                <a:ln>
                  <a:noFill/>
                </a:ln>
                <a:solidFill>
                  <a:srgbClr val="FFFFFF"/>
                </a:solidFill>
                <a:effectLst/>
                <a:uLnTx/>
                <a:uFillTx/>
                <a:latin typeface="SimSun" charset="0"/>
                <a:ea typeface="SimSun" charset="0"/>
                <a:cs typeface="Arial" charset="0"/>
              </a:rPr>
              <a:t>被膏的那一位</a:t>
            </a:r>
            <a:endParaRPr kumimoji="0" lang="en-US" sz="3600" b="1" i="0" u="none" strike="noStrike" kern="1200" cap="none" spc="0" normalizeH="0" baseline="0" noProof="0">
              <a:ln>
                <a:noFill/>
              </a:ln>
              <a:solidFill>
                <a:srgbClr val="FFFFFF"/>
              </a:solidFill>
              <a:effectLst/>
              <a:uLnTx/>
              <a:uFillTx/>
              <a:latin typeface="SimSun" charset="0"/>
              <a:ea typeface="SimSun" charset="0"/>
              <a:cs typeface="Arial" charset="0"/>
            </a:endParaRPr>
          </a:p>
        </p:txBody>
      </p:sp>
      <p:sp>
        <p:nvSpPr>
          <p:cNvPr id="410635" name="Text Box 11"/>
          <p:cNvSpPr txBox="1">
            <a:spLocks noChangeArrowheads="1"/>
          </p:cNvSpPr>
          <p:nvPr/>
        </p:nvSpPr>
        <p:spPr bwMode="auto">
          <a:xfrm>
            <a:off x="250825" y="1773238"/>
            <a:ext cx="1306513" cy="708025"/>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a:ln>
                  <a:noFill/>
                </a:ln>
                <a:solidFill>
                  <a:srgbClr val="FFFFFF"/>
                </a:solidFill>
                <a:effectLst/>
                <a:uLnTx/>
                <a:uFillTx/>
                <a:latin typeface="SimSun" charset="0"/>
                <a:ea typeface="SimSun" charset="0"/>
                <a:cs typeface="Arial" charset="0"/>
              </a:rPr>
              <a:t>颁令</a:t>
            </a:r>
            <a:endParaRPr kumimoji="0" lang="zh-CN" altLang="en-US" sz="4000" b="1" i="0" u="none" strike="noStrike" kern="1200" cap="none" spc="0" normalizeH="0" baseline="0" noProof="0">
              <a:ln>
                <a:noFill/>
              </a:ln>
              <a:solidFill>
                <a:srgbClr val="FF0000"/>
              </a:solidFill>
              <a:effectLst/>
              <a:uLnTx/>
              <a:uFillTx/>
              <a:latin typeface="SimSun" charset="0"/>
              <a:ea typeface="SimSun" charset="0"/>
              <a:cs typeface="Arial" charset="0"/>
            </a:endParaRPr>
          </a:p>
        </p:txBody>
      </p:sp>
      <p:sp>
        <p:nvSpPr>
          <p:cNvPr id="410636" name="Line 12"/>
          <p:cNvSpPr>
            <a:spLocks noChangeShapeType="1"/>
          </p:cNvSpPr>
          <p:nvPr/>
        </p:nvSpPr>
        <p:spPr bwMode="auto">
          <a:xfrm>
            <a:off x="609600" y="2527300"/>
            <a:ext cx="0" cy="838200"/>
          </a:xfrm>
          <a:prstGeom prst="line">
            <a:avLst/>
          </a:prstGeom>
          <a:noFill/>
          <a:ln w="76200">
            <a:solidFill>
              <a:schemeClr val="bg1"/>
            </a:solidFill>
            <a:round/>
            <a:headEnd/>
            <a:tailEnd type="triangle" w="med" len="med"/>
          </a:ln>
          <a:effectLst>
            <a:outerShdw blurRad="63500" dist="38099" dir="2700000" algn="ctr" rotWithShape="0">
              <a:schemeClr val="tx1">
                <a:alpha val="74997"/>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ＭＳ Ｐゴシック" charset="-128"/>
              <a:cs typeface="ＭＳ Ｐゴシック" charset="-128"/>
            </a:endParaRPr>
          </a:p>
        </p:txBody>
      </p:sp>
      <p:sp>
        <p:nvSpPr>
          <p:cNvPr id="410637" name="Line 13"/>
          <p:cNvSpPr>
            <a:spLocks noChangeShapeType="1"/>
          </p:cNvSpPr>
          <p:nvPr/>
        </p:nvSpPr>
        <p:spPr bwMode="auto">
          <a:xfrm>
            <a:off x="6019800" y="2527300"/>
            <a:ext cx="0" cy="838200"/>
          </a:xfrm>
          <a:prstGeom prst="line">
            <a:avLst/>
          </a:prstGeom>
          <a:noFill/>
          <a:ln w="76200">
            <a:solidFill>
              <a:schemeClr val="bg1"/>
            </a:solidFill>
            <a:round/>
            <a:headEnd/>
            <a:tailEnd type="triangle" w="med" len="med"/>
          </a:ln>
          <a:effectLst>
            <a:outerShdw blurRad="63500" dist="38099" dir="2700000" algn="ctr" rotWithShape="0">
              <a:schemeClr val="tx1">
                <a:alpha val="74997"/>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ＭＳ Ｐゴシック" charset="-128"/>
              <a:cs typeface="ＭＳ Ｐゴシック" charset="-128"/>
            </a:endParaRPr>
          </a:p>
        </p:txBody>
      </p:sp>
      <p:sp>
        <p:nvSpPr>
          <p:cNvPr id="342030" name="Text Box 15"/>
          <p:cNvSpPr txBox="1">
            <a:spLocks noChangeArrowheads="1"/>
          </p:cNvSpPr>
          <p:nvPr/>
        </p:nvSpPr>
        <p:spPr bwMode="auto">
          <a:xfrm>
            <a:off x="8305800" y="76200"/>
            <a:ext cx="96202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551</a:t>
            </a:r>
          </a:p>
        </p:txBody>
      </p:sp>
    </p:spTree>
    <p:extLst>
      <p:ext uri="{BB962C8B-B14F-4D97-AF65-F5344CB8AC3E}">
        <p14:creationId xmlns:p14="http://schemas.microsoft.com/office/powerpoint/2010/main" val="228539737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10628"/>
                                        </p:tgtEl>
                                        <p:attrNameLst>
                                          <p:attrName>style.visibility</p:attrName>
                                        </p:attrNameLst>
                                      </p:cBhvr>
                                      <p:to>
                                        <p:strVal val="visible"/>
                                      </p:to>
                                    </p:set>
                                    <p:animEffect transition="in" filter="dissolve">
                                      <p:cBhvr>
                                        <p:cTn id="7" dur="500"/>
                                        <p:tgtEl>
                                          <p:spTgt spid="4106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10627"/>
                                        </p:tgtEl>
                                        <p:attrNameLst>
                                          <p:attrName>style.visibility</p:attrName>
                                        </p:attrNameLst>
                                      </p:cBhvr>
                                      <p:to>
                                        <p:strVal val="visible"/>
                                      </p:to>
                                    </p:set>
                                    <p:animEffect transition="in" filter="wipe(left)">
                                      <p:cBhvr>
                                        <p:cTn id="12" dur="500"/>
                                        <p:tgtEl>
                                          <p:spTgt spid="41062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10632"/>
                                        </p:tgtEl>
                                        <p:attrNameLst>
                                          <p:attrName>style.visibility</p:attrName>
                                        </p:attrNameLst>
                                      </p:cBhvr>
                                      <p:to>
                                        <p:strVal val="visible"/>
                                      </p:to>
                                    </p:set>
                                    <p:animEffect transition="in" filter="dissolve">
                                      <p:cBhvr>
                                        <p:cTn id="17" dur="500"/>
                                        <p:tgtEl>
                                          <p:spTgt spid="41063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10635"/>
                                        </p:tgtEl>
                                        <p:attrNameLst>
                                          <p:attrName>style.visibility</p:attrName>
                                        </p:attrNameLst>
                                      </p:cBhvr>
                                      <p:to>
                                        <p:strVal val="visible"/>
                                      </p:to>
                                    </p:set>
                                    <p:animEffect transition="in" filter="dissolve">
                                      <p:cBhvr>
                                        <p:cTn id="22" dur="500"/>
                                        <p:tgtEl>
                                          <p:spTgt spid="410635"/>
                                        </p:tgtEl>
                                      </p:cBhvr>
                                    </p:animEffect>
                                  </p:childTnLst>
                                </p:cTn>
                              </p:par>
                            </p:childTnLst>
                          </p:cTn>
                        </p:par>
                        <p:par>
                          <p:cTn id="23" fill="hold" nodeType="afterGroup">
                            <p:stCondLst>
                              <p:cond delay="500"/>
                            </p:stCondLst>
                            <p:childTnLst>
                              <p:par>
                                <p:cTn id="24" presetID="22" presetClass="entr" presetSubtype="1" fill="hold" nodeType="afterEffect">
                                  <p:stCondLst>
                                    <p:cond delay="0"/>
                                  </p:stCondLst>
                                  <p:childTnLst>
                                    <p:set>
                                      <p:cBhvr>
                                        <p:cTn id="25" dur="1" fill="hold">
                                          <p:stCondLst>
                                            <p:cond delay="0"/>
                                          </p:stCondLst>
                                        </p:cTn>
                                        <p:tgtEl>
                                          <p:spTgt spid="410636"/>
                                        </p:tgtEl>
                                        <p:attrNameLst>
                                          <p:attrName>style.visibility</p:attrName>
                                        </p:attrNameLst>
                                      </p:cBhvr>
                                      <p:to>
                                        <p:strVal val="visible"/>
                                      </p:to>
                                    </p:set>
                                    <p:animEffect transition="in" filter="wipe(up)">
                                      <p:cBhvr>
                                        <p:cTn id="26" dur="500"/>
                                        <p:tgtEl>
                                          <p:spTgt spid="41063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410630"/>
                                        </p:tgtEl>
                                        <p:attrNameLst>
                                          <p:attrName>style.visibility</p:attrName>
                                        </p:attrNameLst>
                                      </p:cBhvr>
                                      <p:to>
                                        <p:strVal val="visible"/>
                                      </p:to>
                                    </p:set>
                                    <p:animEffect transition="in" filter="dissolve">
                                      <p:cBhvr>
                                        <p:cTn id="31" dur="500"/>
                                        <p:tgtEl>
                                          <p:spTgt spid="410630"/>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410634"/>
                                        </p:tgtEl>
                                        <p:attrNameLst>
                                          <p:attrName>style.visibility</p:attrName>
                                        </p:attrNameLst>
                                      </p:cBhvr>
                                      <p:to>
                                        <p:strVal val="visible"/>
                                      </p:to>
                                    </p:set>
                                    <p:animEffect transition="in" filter="dissolve">
                                      <p:cBhvr>
                                        <p:cTn id="36" dur="500"/>
                                        <p:tgtEl>
                                          <p:spTgt spid="410634"/>
                                        </p:tgtEl>
                                      </p:cBhvr>
                                    </p:animEffect>
                                  </p:childTnLst>
                                </p:cTn>
                              </p:par>
                            </p:childTnLst>
                          </p:cTn>
                        </p:par>
                        <p:par>
                          <p:cTn id="37" fill="hold" nodeType="afterGroup">
                            <p:stCondLst>
                              <p:cond delay="500"/>
                            </p:stCondLst>
                            <p:childTnLst>
                              <p:par>
                                <p:cTn id="38" presetID="9" presetClass="entr" presetSubtype="0" fill="hold" nodeType="afterEffect">
                                  <p:stCondLst>
                                    <p:cond delay="0"/>
                                  </p:stCondLst>
                                  <p:childTnLst>
                                    <p:set>
                                      <p:cBhvr>
                                        <p:cTn id="39" dur="1" fill="hold">
                                          <p:stCondLst>
                                            <p:cond delay="0"/>
                                          </p:stCondLst>
                                        </p:cTn>
                                        <p:tgtEl>
                                          <p:spTgt spid="410637"/>
                                        </p:tgtEl>
                                        <p:attrNameLst>
                                          <p:attrName>style.visibility</p:attrName>
                                        </p:attrNameLst>
                                      </p:cBhvr>
                                      <p:to>
                                        <p:strVal val="visible"/>
                                      </p:to>
                                    </p:set>
                                    <p:animEffect transition="in" filter="dissolve">
                                      <p:cBhvr>
                                        <p:cTn id="40" dur="500"/>
                                        <p:tgtEl>
                                          <p:spTgt spid="410637"/>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410633"/>
                                        </p:tgtEl>
                                        <p:attrNameLst>
                                          <p:attrName>style.visibility</p:attrName>
                                        </p:attrNameLst>
                                      </p:cBhvr>
                                      <p:to>
                                        <p:strVal val="visible"/>
                                      </p:to>
                                    </p:set>
                                    <p:animEffect transition="in" filter="dissolve">
                                      <p:cBhvr>
                                        <p:cTn id="45" dur="500"/>
                                        <p:tgtEl>
                                          <p:spTgt spid="410633"/>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9" presetClass="entr" presetSubtype="0" fill="hold" grpId="0" nodeType="clickEffect">
                                  <p:stCondLst>
                                    <p:cond delay="0"/>
                                  </p:stCondLst>
                                  <p:childTnLst>
                                    <p:set>
                                      <p:cBhvr>
                                        <p:cTn id="49" dur="1" fill="hold">
                                          <p:stCondLst>
                                            <p:cond delay="0"/>
                                          </p:stCondLst>
                                        </p:cTn>
                                        <p:tgtEl>
                                          <p:spTgt spid="410631"/>
                                        </p:tgtEl>
                                        <p:attrNameLst>
                                          <p:attrName>style.visibility</p:attrName>
                                        </p:attrNameLst>
                                      </p:cBhvr>
                                      <p:to>
                                        <p:strVal val="visible"/>
                                      </p:to>
                                    </p:set>
                                    <p:animEffect transition="in" filter="dissolve">
                                      <p:cBhvr>
                                        <p:cTn id="50" dur="500"/>
                                        <p:tgtEl>
                                          <p:spTgt spid="410631"/>
                                        </p:tgtEl>
                                      </p:cBhvr>
                                    </p:animEffect>
                                  </p:childTnLst>
                                </p:cTn>
                              </p:par>
                            </p:childTnLst>
                          </p:cTn>
                        </p:par>
                        <p:par>
                          <p:cTn id="51" fill="hold" nodeType="afterGroup">
                            <p:stCondLst>
                              <p:cond delay="500"/>
                            </p:stCondLst>
                            <p:childTnLst>
                              <p:par>
                                <p:cTn id="52" presetID="22" presetClass="entr" presetSubtype="8" fill="hold" grpId="0" nodeType="afterEffect">
                                  <p:stCondLst>
                                    <p:cond delay="2000"/>
                                  </p:stCondLst>
                                  <p:childTnLst>
                                    <p:set>
                                      <p:cBhvr>
                                        <p:cTn id="53" dur="1" fill="hold">
                                          <p:stCondLst>
                                            <p:cond delay="0"/>
                                          </p:stCondLst>
                                        </p:cTn>
                                        <p:tgtEl>
                                          <p:spTgt spid="410629"/>
                                        </p:tgtEl>
                                        <p:attrNameLst>
                                          <p:attrName>style.visibility</p:attrName>
                                        </p:attrNameLst>
                                      </p:cBhvr>
                                      <p:to>
                                        <p:strVal val="visible"/>
                                      </p:to>
                                    </p:set>
                                    <p:animEffect transition="in" filter="wipe(left)">
                                      <p:cBhvr>
                                        <p:cTn id="54" dur="500"/>
                                        <p:tgtEl>
                                          <p:spTgt spid="4106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627" grpId="0" animBg="1"/>
      <p:bldP spid="410628" grpId="0" autoUpdateAnimBg="0"/>
      <p:bldP spid="410629" grpId="0" animBg="1"/>
      <p:bldP spid="410630" grpId="0" autoUpdateAnimBg="0"/>
      <p:bldP spid="410631" grpId="0" autoUpdateAnimBg="0"/>
      <p:bldP spid="410632" grpId="0" autoUpdateAnimBg="0"/>
      <p:bldP spid="410633" grpId="0" autoUpdateAnimBg="0"/>
      <p:bldP spid="410634" grpId="0" autoUpdateAnimBg="0"/>
      <p:bldP spid="410635"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362" name="Picture 2" descr="The fall of the Jerusalem temple (Matthew 24:15-28) – Seeking the kingdom">
            <a:extLst>
              <a:ext uri="{FF2B5EF4-FFF2-40B4-BE49-F238E27FC236}">
                <a16:creationId xmlns:a16="http://schemas.microsoft.com/office/drawing/2014/main" id="{B1313793-6717-5C4E-840A-33526643152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508000" y="723900"/>
            <a:ext cx="8128000" cy="5410200"/>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9525" y="1"/>
            <a:ext cx="9144000" cy="723900"/>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Matthew 24:15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
        <p:nvSpPr>
          <p:cNvPr id="4" name="Rectangle 2">
            <a:extLst>
              <a:ext uri="{FF2B5EF4-FFF2-40B4-BE49-F238E27FC236}">
                <a16:creationId xmlns:a16="http://schemas.microsoft.com/office/drawing/2014/main" id="{7CE0CF58-B111-5748-8E27-536C2788F4E2}"/>
              </a:ext>
            </a:extLst>
          </p:cNvPr>
          <p:cNvSpPr txBox="1">
            <a:spLocks noChangeArrowheads="1"/>
          </p:cNvSpPr>
          <p:nvPr/>
        </p:nvSpPr>
        <p:spPr bwMode="auto">
          <a:xfrm>
            <a:off x="498475" y="859196"/>
            <a:ext cx="8128000" cy="32185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kern="0" dirty="0">
                <a:effectLst>
                  <a:glow rad="127000">
                    <a:schemeClr val="tx1"/>
                  </a:glow>
                </a:effectLst>
                <a:latin typeface="Arial" charset="0"/>
                <a:ea typeface="ＭＳ Ｐゴシック" charset="0"/>
                <a:cs typeface="ＭＳ Ｐゴシック" charset="0"/>
              </a:rPr>
              <a:t>"'The day is coming when you will see what Daniel the prophet spoke about—the sacrilegious object that causes desecration standing in the Holy Place.' (Reader, pay attention!)."</a:t>
            </a:r>
          </a:p>
        </p:txBody>
      </p:sp>
      <p:sp>
        <p:nvSpPr>
          <p:cNvPr id="5" name="Rectangle 2">
            <a:extLst>
              <a:ext uri="{FF2B5EF4-FFF2-40B4-BE49-F238E27FC236}">
                <a16:creationId xmlns:a16="http://schemas.microsoft.com/office/drawing/2014/main" id="{E217383E-3393-CB49-90AB-03614198E8C1}"/>
              </a:ext>
            </a:extLst>
          </p:cNvPr>
          <p:cNvSpPr txBox="1">
            <a:spLocks noChangeArrowheads="1"/>
          </p:cNvSpPr>
          <p:nvPr/>
        </p:nvSpPr>
        <p:spPr bwMode="auto">
          <a:xfrm>
            <a:off x="-9525" y="6162675"/>
            <a:ext cx="9144000" cy="67220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800" b="1" kern="0" dirty="0">
                <a:effectLst>
                  <a:glow rad="127000">
                    <a:schemeClr val="tx1"/>
                  </a:glow>
                </a:effectLst>
                <a:latin typeface="Arial" charset="0"/>
                <a:ea typeface="ＭＳ Ｐゴシック" charset="0"/>
                <a:cs typeface="ＭＳ Ｐゴシック" charset="0"/>
              </a:rPr>
              <a:t>Jesus says that Daniel 9:27 was written by Daniel</a:t>
            </a:r>
          </a:p>
        </p:txBody>
      </p:sp>
    </p:spTree>
    <p:extLst>
      <p:ext uri="{BB962C8B-B14F-4D97-AF65-F5344CB8AC3E}">
        <p14:creationId xmlns:p14="http://schemas.microsoft.com/office/powerpoint/2010/main" val="30359642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09" name="Picture 14" descr="scribe correcting a torah scroll"/>
          <p:cNvPicPr>
            <a:picLocks noChangeAspect="1" noChangeArrowheads="1"/>
          </p:cNvPicPr>
          <p:nvPr/>
        </p:nvPicPr>
        <p:blipFill>
          <a:blip r:embed="rId3" cstate="screen">
            <a:lum bright="-18000"/>
            <a:extLst>
              <a:ext uri="{28A0092B-C50C-407E-A947-70E740481C1C}">
                <a14:useLocalDpi xmlns:a14="http://schemas.microsoft.com/office/drawing/2010/main" val="0"/>
              </a:ext>
            </a:extLst>
          </a:blip>
          <a:srcRect/>
          <a:stretch>
            <a:fillRect/>
          </a:stretch>
        </p:blipFill>
        <p:spPr bwMode="auto">
          <a:xfrm>
            <a:off x="0" y="28575"/>
            <a:ext cx="9144000" cy="6829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71" name="Text Box 3"/>
          <p:cNvSpPr txBox="1">
            <a:spLocks noChangeArrowheads="1"/>
          </p:cNvSpPr>
          <p:nvPr/>
        </p:nvSpPr>
        <p:spPr bwMode="auto">
          <a:xfrm>
            <a:off x="179388" y="4868863"/>
            <a:ext cx="3455987" cy="1385887"/>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uLnTx/>
                <a:uFillTx/>
                <a:latin typeface="Times New Roman" charset="0"/>
                <a:ea typeface="ＭＳ Ｐゴシック" charset="0"/>
                <a:cs typeface="SimSun" charset="0"/>
              </a:rPr>
              <a:t>但以理书以外的证据</a:t>
            </a:r>
            <a:r>
              <a:rPr kumimoji="0" lang="en-US" altLang="ja-JP" sz="2800" b="1" i="0" u="none" strike="noStrike" kern="1200" cap="none" spc="0" normalizeH="0" baseline="0" noProof="0">
                <a:ln>
                  <a:noFill/>
                </a:ln>
                <a:solidFill>
                  <a:srgbClr val="FFFFFF"/>
                </a:solidFill>
                <a:effectLst/>
                <a:uLnTx/>
                <a:uFillTx/>
                <a:latin typeface="Times New Roman" charset="0"/>
                <a:ea typeface="ＭＳ Ｐゴシック" charset="0"/>
                <a:cs typeface="SimSun" charset="0"/>
              </a:rPr>
              <a:t>: </a:t>
            </a:r>
            <a:r>
              <a:rPr kumimoji="0" lang="zh-CN" altLang="en-US" sz="2800" b="1" i="0" u="none" strike="noStrike" kern="1200" cap="none" spc="0" normalizeH="0" baseline="0" noProof="0">
                <a:ln>
                  <a:noFill/>
                </a:ln>
                <a:solidFill>
                  <a:srgbClr val="FFFFFF"/>
                </a:solidFill>
                <a:effectLst/>
                <a:uLnTx/>
                <a:uFillTx/>
                <a:latin typeface="Times New Roman" charset="0"/>
                <a:ea typeface="ＭＳ Ｐゴシック" charset="0"/>
                <a:cs typeface="SimSun" charset="0"/>
              </a:rPr>
              <a:t>以西结书</a:t>
            </a:r>
            <a:r>
              <a:rPr kumimoji="0" lang="en-US" altLang="ja-JP" sz="2800" b="1" i="0" u="none" strike="noStrike" kern="1200" cap="none" spc="0" normalizeH="0" baseline="0" noProof="0">
                <a:ln>
                  <a:noFill/>
                </a:ln>
                <a:solidFill>
                  <a:srgbClr val="FFFFFF"/>
                </a:solidFill>
                <a:effectLst/>
                <a:uLnTx/>
                <a:uFillTx/>
                <a:latin typeface="Times New Roman" charset="0"/>
                <a:ea typeface="ＭＳ Ｐゴシック" charset="0"/>
                <a:cs typeface="SimSun" charset="0"/>
              </a:rPr>
              <a:t> 14:14, 20; </a:t>
            </a:r>
            <a:r>
              <a:rPr kumimoji="0" lang="zh-CN" altLang="en-US" sz="2800" b="1" i="0" u="none" strike="noStrike" kern="1200" cap="none" spc="0" normalizeH="0" baseline="0" noProof="0">
                <a:ln>
                  <a:noFill/>
                </a:ln>
                <a:solidFill>
                  <a:srgbClr val="FFFFFF"/>
                </a:solidFill>
                <a:effectLst/>
                <a:uLnTx/>
                <a:uFillTx/>
                <a:latin typeface="Times New Roman" charset="0"/>
                <a:ea typeface="ＭＳ Ｐゴシック" charset="0"/>
                <a:cs typeface="SimSun" charset="0"/>
              </a:rPr>
              <a:t>马太福音</a:t>
            </a:r>
            <a:r>
              <a:rPr kumimoji="0" lang="en-US" altLang="ja-JP" sz="2800" b="1" i="0" u="none" strike="noStrike" kern="1200" cap="none" spc="0" normalizeH="0" baseline="0" noProof="0">
                <a:ln>
                  <a:noFill/>
                </a:ln>
                <a:solidFill>
                  <a:srgbClr val="FFFFFF"/>
                </a:solidFill>
                <a:effectLst/>
                <a:uLnTx/>
                <a:uFillTx/>
                <a:latin typeface="Times New Roman" charset="0"/>
                <a:ea typeface="ＭＳ Ｐゴシック" charset="0"/>
                <a:cs typeface="SimSun" charset="0"/>
              </a:rPr>
              <a:t>24:15</a:t>
            </a:r>
          </a:p>
        </p:txBody>
      </p:sp>
      <p:sp>
        <p:nvSpPr>
          <p:cNvPr id="145411" name="Text Box 12"/>
          <p:cNvSpPr txBox="1">
            <a:spLocks noChangeArrowheads="1"/>
          </p:cNvSpPr>
          <p:nvPr/>
        </p:nvSpPr>
        <p:spPr bwMode="auto">
          <a:xfrm>
            <a:off x="8458200" y="76200"/>
            <a:ext cx="685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Times New Roman" charset="0"/>
                <a:ea typeface="ＭＳ Ｐゴシック" charset="0"/>
              </a:rPr>
              <a:t>533</a:t>
            </a:r>
          </a:p>
        </p:txBody>
      </p:sp>
      <p:sp>
        <p:nvSpPr>
          <p:cNvPr id="32781" name="Rectangle 13"/>
          <p:cNvSpPr>
            <a:spLocks noGrp="1" noChangeArrowheads="1"/>
          </p:cNvSpPr>
          <p:nvPr>
            <p:ph type="title" idx="4294967295"/>
          </p:nvPr>
        </p:nvSpPr>
        <p:spPr>
          <a:xfrm>
            <a:off x="685800" y="381000"/>
            <a:ext cx="7772400" cy="1143000"/>
          </a:xfrm>
          <a:effectLst>
            <a:outerShdw blurRad="63500" dist="35921" dir="2700000" algn="ctr" rotWithShape="0">
              <a:schemeClr val="tx2"/>
            </a:outerShdw>
          </a:effectLst>
        </p:spPr>
        <p:txBody>
          <a:bodyPr/>
          <a:lstStyle/>
          <a:p>
            <a:pPr eaLnBrk="1" hangingPunct="1"/>
            <a:r>
              <a:rPr lang="zh-CN" altLang="en-US">
                <a:effectLst>
                  <a:outerShdw blurRad="38100" dist="38100" dir="2700000" algn="tl">
                    <a:srgbClr val="808080"/>
                  </a:outerShdw>
                </a:effectLst>
                <a:latin typeface="Arial" charset="0"/>
                <a:ea typeface="ＭＳ Ｐゴシック" charset="0"/>
                <a:cs typeface="SimSun" charset="0"/>
              </a:rPr>
              <a:t>但以理书是谁写的</a:t>
            </a:r>
            <a:r>
              <a:rPr lang="en-US" altLang="ja-JP">
                <a:effectLst>
                  <a:outerShdw blurRad="38100" dist="38100" dir="2700000" algn="tl">
                    <a:srgbClr val="808080"/>
                  </a:outerShdw>
                </a:effectLst>
                <a:latin typeface="Arial" charset="0"/>
                <a:ea typeface="ＭＳ Ｐゴシック" charset="0"/>
                <a:cs typeface="Arial" charset="0"/>
              </a:rPr>
              <a:t>?</a:t>
            </a:r>
            <a:endParaRPr lang="en-US" altLang="zh-CN">
              <a:effectLst>
                <a:outerShdw blurRad="38100" dist="38100" dir="2700000" algn="tl">
                  <a:srgbClr val="808080"/>
                </a:outerShdw>
              </a:effectLst>
              <a:latin typeface="Arial" charset="0"/>
              <a:ea typeface="ＭＳ Ｐゴシック" charset="0"/>
              <a:cs typeface="Arial" charset="0"/>
            </a:endParaRPr>
          </a:p>
        </p:txBody>
      </p:sp>
      <p:sp>
        <p:nvSpPr>
          <p:cNvPr id="6" name="Text Box 3"/>
          <p:cNvSpPr txBox="1">
            <a:spLocks noChangeArrowheads="1"/>
          </p:cNvSpPr>
          <p:nvPr/>
        </p:nvSpPr>
        <p:spPr bwMode="auto">
          <a:xfrm>
            <a:off x="4876800" y="1676400"/>
            <a:ext cx="3989388" cy="954088"/>
          </a:xfrm>
          <a:prstGeom prst="rect">
            <a:avLst/>
          </a:prstGeom>
          <a:noFill/>
          <a:ln w="9525">
            <a:noFill/>
            <a:miter lim="800000"/>
            <a:headEnd/>
            <a:tailEnd/>
          </a:ln>
          <a:effectLst>
            <a:outerShdw blurRad="63500" dist="38099" dir="2700000" algn="ctr" rotWithShape="0">
              <a:schemeClr val="tx2">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uLnTx/>
                <a:uFillTx/>
                <a:latin typeface="SimSun" charset="0"/>
                <a:ea typeface="SimSun" charset="0"/>
                <a:cs typeface="Arial" charset="0"/>
              </a:rPr>
              <a:t>内部证据</a:t>
            </a:r>
            <a:r>
              <a:rPr kumimoji="0" lang="en-US" altLang="zh-CN" sz="2800" b="1" i="0" u="none" strike="noStrike" kern="1200" cap="none" spc="0" normalizeH="0" baseline="0" noProof="0">
                <a:ln>
                  <a:noFill/>
                </a:ln>
                <a:solidFill>
                  <a:srgbClr val="FFFFFF"/>
                </a:solidFill>
                <a:effectLst/>
                <a:uLnTx/>
                <a:uFillTx/>
                <a:latin typeface="Arial" charset="0"/>
                <a:ea typeface="SimSun" charset="0"/>
                <a:cs typeface="Arial" charset="0"/>
              </a:rPr>
              <a:t>: 7:2-12:13 (</a:t>
            </a:r>
            <a:r>
              <a:rPr kumimoji="0" lang="zh-CN" altLang="en-US" sz="2800" b="1" i="0" u="none" strike="noStrike" kern="1200" cap="none" spc="0" normalizeH="0" baseline="0" noProof="0">
                <a:ln>
                  <a:noFill/>
                </a:ln>
                <a:solidFill>
                  <a:srgbClr val="FFFFFF"/>
                </a:solidFill>
                <a:effectLst/>
                <a:uLnTx/>
                <a:uFillTx/>
                <a:latin typeface="SimSun" charset="0"/>
                <a:ea typeface="SimSun" charset="0"/>
                <a:cs typeface="Arial" charset="0"/>
              </a:rPr>
              <a:t>第一人称</a:t>
            </a:r>
            <a:r>
              <a:rPr kumimoji="0" lang="en-US" altLang="zh-CN" sz="2800" b="1" i="0" u="none" strike="noStrike" kern="1200" cap="none" spc="0" normalizeH="0" baseline="0" noProof="0">
                <a:ln>
                  <a:noFill/>
                </a:ln>
                <a:solidFill>
                  <a:srgbClr val="FFFFFF"/>
                </a:solidFill>
                <a:effectLst/>
                <a:uLnTx/>
                <a:uFillTx/>
                <a:latin typeface="Arial" charset="0"/>
                <a:ea typeface="SimSun" charset="0"/>
                <a:cs typeface="Arial" charset="0"/>
              </a:rPr>
              <a:t>); 8:1; 9:2; 12:4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2771"/>
                                        </p:tgtEl>
                                        <p:attrNameLst>
                                          <p:attrName>style.visibility</p:attrName>
                                        </p:attrNameLst>
                                      </p:cBhvr>
                                      <p:to>
                                        <p:strVal val="visible"/>
                                      </p:to>
                                    </p:set>
                                    <p:animEffect transition="in" filter="dissolve">
                                      <p:cBhvr>
                                        <p:cTn id="7" dur="500"/>
                                        <p:tgtEl>
                                          <p:spTgt spid="3277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autoUpdateAnimBg="0"/>
      <p:bldP spid="6" grpId="0"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0" y="90344"/>
            <a:ext cx="9144000" cy="541338"/>
          </a:xfrm>
        </p:spPr>
        <p:txBody>
          <a:bodyPr/>
          <a:lstStyle/>
          <a:p>
            <a:pPr eaLnBrk="1" hangingPunct="1"/>
            <a:r>
              <a:rPr kumimoji="1" lang="en-US" altLang="zh-CN" sz="4000" b="1" dirty="0">
                <a:solidFill>
                  <a:schemeClr val="bg1"/>
                </a:solidFill>
                <a:latin typeface="Arial" charset="0"/>
              </a:rPr>
              <a:t>Confirmed ANE Chronologies</a:t>
            </a:r>
            <a:endParaRPr kumimoji="1" lang="en-US" altLang="zh-CN" sz="2800" b="1" dirty="0">
              <a:solidFill>
                <a:schemeClr val="bg1"/>
              </a:solidFill>
              <a:latin typeface="Arial" charset="0"/>
            </a:endParaRP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26885"/>
            <a:ext cx="9144000" cy="6131115"/>
          </a:xfrm>
          <a:prstGeom prst="rect">
            <a:avLst/>
          </a:prstGeom>
        </p:spPr>
      </p:pic>
      <p:sp>
        <p:nvSpPr>
          <p:cNvPr id="7" name="Text Box 9"/>
          <p:cNvSpPr txBox="1">
            <a:spLocks noChangeArrowheads="1"/>
          </p:cNvSpPr>
          <p:nvPr/>
        </p:nvSpPr>
        <p:spPr bwMode="auto">
          <a:xfrm>
            <a:off x="0" y="5201219"/>
            <a:ext cx="3595856" cy="1200329"/>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t">
              <a:spcBef>
                <a:spcPct val="50000"/>
              </a:spcBef>
              <a:defRPr/>
            </a:pPr>
            <a:r>
              <a:rPr lang="en-US" b="1" dirty="0">
                <a:solidFill>
                  <a:srgbClr val="FFFFFF"/>
                </a:solidFill>
                <a:effectLst>
                  <a:glow rad="203200">
                    <a:srgbClr val="000514">
                      <a:alpha val="88000"/>
                    </a:srgbClr>
                  </a:glow>
                </a:effectLst>
                <a:latin typeface="Arial"/>
                <a:cs typeface="Arial"/>
              </a:rPr>
              <a:t>Egypt</a:t>
            </a:r>
            <a:br>
              <a:rPr lang="en-US" b="1" dirty="0">
                <a:solidFill>
                  <a:srgbClr val="FFFFFF"/>
                </a:solidFill>
                <a:effectLst>
                  <a:glow rad="203200">
                    <a:srgbClr val="000514">
                      <a:alpha val="88000"/>
                    </a:srgbClr>
                  </a:glow>
                </a:effectLst>
                <a:latin typeface="Arial"/>
                <a:cs typeface="Arial"/>
              </a:rPr>
            </a:br>
            <a:r>
              <a:rPr lang="en-US" b="1" dirty="0">
                <a:solidFill>
                  <a:srgbClr val="FFFFFF"/>
                </a:solidFill>
                <a:effectLst>
                  <a:glow rad="203200">
                    <a:srgbClr val="000514">
                      <a:alpha val="88000"/>
                    </a:srgbClr>
                  </a:glow>
                </a:effectLst>
                <a:latin typeface="Arial"/>
                <a:cs typeface="Arial"/>
              </a:rPr>
              <a:t>(1550/1540-525)</a:t>
            </a:r>
          </a:p>
        </p:txBody>
      </p:sp>
      <p:sp>
        <p:nvSpPr>
          <p:cNvPr id="15" name="Text Box 9"/>
          <p:cNvSpPr txBox="1">
            <a:spLocks noChangeArrowheads="1"/>
          </p:cNvSpPr>
          <p:nvPr/>
        </p:nvSpPr>
        <p:spPr bwMode="auto">
          <a:xfrm>
            <a:off x="3307169" y="830509"/>
            <a:ext cx="5809796" cy="2308324"/>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b="1" dirty="0">
                <a:solidFill>
                  <a:srgbClr val="FFFFFF"/>
                </a:solidFill>
                <a:effectLst>
                  <a:glow rad="203200">
                    <a:srgbClr val="000514">
                      <a:alpha val="88000"/>
                    </a:srgbClr>
                  </a:glow>
                </a:effectLst>
                <a:latin typeface="Arial"/>
                <a:cs typeface="Arial"/>
              </a:rPr>
              <a:t>Mesopotamia: </a:t>
            </a:r>
            <a:br>
              <a:rPr lang="en-US" b="1" dirty="0">
                <a:solidFill>
                  <a:srgbClr val="FFFFFF"/>
                </a:solidFill>
                <a:effectLst>
                  <a:glow rad="203200">
                    <a:srgbClr val="000514">
                      <a:alpha val="88000"/>
                    </a:srgbClr>
                  </a:glow>
                </a:effectLst>
                <a:latin typeface="Arial"/>
                <a:cs typeface="Arial"/>
              </a:rPr>
            </a:br>
            <a:r>
              <a:rPr lang="en-US" b="1" dirty="0">
                <a:solidFill>
                  <a:srgbClr val="FFFFFF"/>
                </a:solidFill>
                <a:effectLst>
                  <a:glow rad="203200">
                    <a:srgbClr val="000514">
                      <a:alpha val="88000"/>
                    </a:srgbClr>
                  </a:glow>
                </a:effectLst>
                <a:latin typeface="Arial"/>
                <a:cs typeface="Arial"/>
              </a:rPr>
              <a:t>• Old Babylon (1432-1180)</a:t>
            </a:r>
            <a:br>
              <a:rPr lang="en-US" b="1" dirty="0">
                <a:solidFill>
                  <a:srgbClr val="FFFFFF"/>
                </a:solidFill>
                <a:effectLst>
                  <a:glow rad="203200">
                    <a:srgbClr val="000514">
                      <a:alpha val="88000"/>
                    </a:srgbClr>
                  </a:glow>
                </a:effectLst>
                <a:latin typeface="Arial"/>
                <a:cs typeface="Arial"/>
              </a:rPr>
            </a:br>
            <a:r>
              <a:rPr lang="en-US" b="1" dirty="0">
                <a:solidFill>
                  <a:srgbClr val="FFFFFF"/>
                </a:solidFill>
                <a:effectLst>
                  <a:glow rad="203200">
                    <a:srgbClr val="000514">
                      <a:alpha val="88000"/>
                    </a:srgbClr>
                  </a:glow>
                </a:effectLst>
                <a:latin typeface="Arial"/>
                <a:cs typeface="Arial"/>
              </a:rPr>
              <a:t>• Assyria (912-609)</a:t>
            </a:r>
            <a:br>
              <a:rPr lang="en-US" b="1" dirty="0">
                <a:solidFill>
                  <a:srgbClr val="FFFFFF"/>
                </a:solidFill>
                <a:effectLst>
                  <a:glow rad="203200">
                    <a:srgbClr val="000514">
                      <a:alpha val="88000"/>
                    </a:srgbClr>
                  </a:glow>
                </a:effectLst>
                <a:latin typeface="Arial"/>
                <a:cs typeface="Arial"/>
              </a:rPr>
            </a:br>
            <a:r>
              <a:rPr lang="en-US" b="1" dirty="0">
                <a:solidFill>
                  <a:srgbClr val="FFFFFF"/>
                </a:solidFill>
                <a:effectLst>
                  <a:glow rad="203200">
                    <a:srgbClr val="000514">
                      <a:alpha val="88000"/>
                    </a:srgbClr>
                  </a:glow>
                </a:effectLst>
                <a:latin typeface="Arial"/>
                <a:cs typeface="Arial"/>
              </a:rPr>
              <a:t>• Neo-Babylon (626-539)</a:t>
            </a:r>
          </a:p>
        </p:txBody>
      </p:sp>
      <p:sp>
        <p:nvSpPr>
          <p:cNvPr id="16" name="Text Box 9"/>
          <p:cNvSpPr txBox="1">
            <a:spLocks noChangeArrowheads="1"/>
          </p:cNvSpPr>
          <p:nvPr/>
        </p:nvSpPr>
        <p:spPr bwMode="auto">
          <a:xfrm>
            <a:off x="1965042" y="3274799"/>
            <a:ext cx="4057521" cy="1200329"/>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t">
              <a:spcBef>
                <a:spcPct val="50000"/>
              </a:spcBef>
              <a:defRPr/>
            </a:pPr>
            <a:r>
              <a:rPr lang="en-US" b="1" dirty="0">
                <a:solidFill>
                  <a:srgbClr val="FFFFFF"/>
                </a:solidFill>
                <a:effectLst>
                  <a:glow rad="203200">
                    <a:srgbClr val="000514">
                      <a:alpha val="88000"/>
                    </a:srgbClr>
                  </a:glow>
                </a:effectLst>
                <a:latin typeface="Arial"/>
                <a:cs typeface="Arial"/>
              </a:rPr>
              <a:t>Israel</a:t>
            </a:r>
            <a:br>
              <a:rPr lang="en-US" b="1" dirty="0">
                <a:solidFill>
                  <a:srgbClr val="FFFFFF"/>
                </a:solidFill>
                <a:effectLst>
                  <a:glow rad="203200">
                    <a:srgbClr val="000514">
                      <a:alpha val="88000"/>
                    </a:srgbClr>
                  </a:glow>
                </a:effectLst>
                <a:latin typeface="Arial"/>
                <a:cs typeface="Arial"/>
              </a:rPr>
            </a:br>
            <a:r>
              <a:rPr lang="en-US" b="1" dirty="0">
                <a:solidFill>
                  <a:srgbClr val="FFFFFF"/>
                </a:solidFill>
                <a:effectLst>
                  <a:glow rad="203200">
                    <a:srgbClr val="000514">
                      <a:alpha val="88000"/>
                    </a:srgbClr>
                  </a:glow>
                </a:effectLst>
                <a:latin typeface="Arial"/>
                <a:cs typeface="Arial"/>
              </a:rPr>
              <a:t>(dates confirmed)</a:t>
            </a:r>
          </a:p>
        </p:txBody>
      </p:sp>
      <p:sp>
        <p:nvSpPr>
          <p:cNvPr id="8" name="Text Box 9">
            <a:extLst>
              <a:ext uri="{FF2B5EF4-FFF2-40B4-BE49-F238E27FC236}">
                <a16:creationId xmlns:a16="http://schemas.microsoft.com/office/drawing/2014/main" id="{A31EA859-C6CF-2641-B004-6D9B52DD0262}"/>
              </a:ext>
            </a:extLst>
          </p:cNvPr>
          <p:cNvSpPr txBox="1">
            <a:spLocks noChangeArrowheads="1"/>
          </p:cNvSpPr>
          <p:nvPr/>
        </p:nvSpPr>
        <p:spPr bwMode="auto">
          <a:xfrm>
            <a:off x="0" y="702050"/>
            <a:ext cx="3280134" cy="3046988"/>
          </a:xfrm>
          <a:prstGeom prst="rect">
            <a:avLst/>
          </a:prstGeom>
          <a:solidFill>
            <a:schemeClr val="tx1"/>
          </a:solidFill>
          <a:ln w="9525">
            <a:noFill/>
            <a:miter lim="800000"/>
            <a:headEnd/>
            <a:tailEnd/>
          </a:ln>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t">
              <a:spcBef>
                <a:spcPct val="50000"/>
              </a:spcBef>
              <a:defRPr/>
            </a:pPr>
            <a:r>
              <a:rPr lang="en-US" sz="2400" b="1" dirty="0">
                <a:solidFill>
                  <a:srgbClr val="FFFFFF"/>
                </a:solidFill>
                <a:effectLst>
                  <a:glow rad="203200">
                    <a:srgbClr val="000514">
                      <a:alpha val="88000"/>
                    </a:srgbClr>
                  </a:glow>
                </a:effectLst>
                <a:latin typeface="Arial"/>
                <a:cs typeface="Arial"/>
              </a:rPr>
              <a:t>“…The Hebrew writers in Kings, etc., have their Assyrian and Babylonian monarchs impeccably in the right order…” (Kitchen, 23)</a:t>
            </a:r>
          </a:p>
        </p:txBody>
      </p:sp>
      <p:sp>
        <p:nvSpPr>
          <p:cNvPr id="9" name="Text Box 9">
            <a:extLst>
              <a:ext uri="{FF2B5EF4-FFF2-40B4-BE49-F238E27FC236}">
                <a16:creationId xmlns:a16="http://schemas.microsoft.com/office/drawing/2014/main" id="{5237CFF7-272F-9C4E-8169-1887695C27FC}"/>
              </a:ext>
            </a:extLst>
          </p:cNvPr>
          <p:cNvSpPr txBox="1">
            <a:spLocks noChangeArrowheads="1"/>
          </p:cNvSpPr>
          <p:nvPr/>
        </p:nvSpPr>
        <p:spPr bwMode="auto">
          <a:xfrm>
            <a:off x="3811814" y="4943843"/>
            <a:ext cx="5332186" cy="1938992"/>
          </a:xfrm>
          <a:prstGeom prst="rect">
            <a:avLst/>
          </a:prstGeom>
          <a:solidFill>
            <a:schemeClr val="tx1"/>
          </a:solidFill>
          <a:ln w="9525">
            <a:noFill/>
            <a:miter lim="800000"/>
            <a:headEnd/>
            <a:tailEnd/>
          </a:ln>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t">
              <a:spcBef>
                <a:spcPct val="50000"/>
              </a:spcBef>
              <a:defRPr/>
            </a:pPr>
            <a:r>
              <a:rPr lang="en-US" sz="2400" b="1" dirty="0">
                <a:solidFill>
                  <a:srgbClr val="FFFFFF"/>
                </a:solidFill>
                <a:effectLst>
                  <a:glow rad="203200">
                    <a:srgbClr val="000514">
                      <a:alpha val="88000"/>
                    </a:srgbClr>
                  </a:glow>
                </a:effectLst>
                <a:latin typeface="Arial"/>
                <a:cs typeface="Arial"/>
              </a:rPr>
              <a:t>“…﻿</a:t>
            </a:r>
            <a:r>
              <a:rPr lang="en-US" sz="2400" b="1" dirty="0" err="1">
                <a:solidFill>
                  <a:srgbClr val="FFFFFF"/>
                </a:solidFill>
                <a:effectLst>
                  <a:glow rad="203200">
                    <a:srgbClr val="000514">
                      <a:alpha val="88000"/>
                    </a:srgbClr>
                  </a:glow>
                </a:effectLst>
                <a:latin typeface="Arial"/>
                <a:cs typeface="Arial"/>
              </a:rPr>
              <a:t>Taharqa</a:t>
            </a:r>
            <a:r>
              <a:rPr lang="en-US" sz="2400" b="1" dirty="0">
                <a:solidFill>
                  <a:srgbClr val="FFFFFF"/>
                </a:solidFill>
                <a:effectLst>
                  <a:glow rad="203200">
                    <a:srgbClr val="000514">
                      <a:alpha val="88000"/>
                    </a:srgbClr>
                  </a:glow>
                </a:effectLst>
                <a:latin typeface="Arial"/>
                <a:cs typeface="Arial"/>
              </a:rPr>
              <a:t> reigned from 690 to 664, </a:t>
            </a:r>
            <a:r>
              <a:rPr lang="en-US" sz="2400" b="1" dirty="0" err="1">
                <a:solidFill>
                  <a:srgbClr val="FFFFFF"/>
                </a:solidFill>
                <a:effectLst>
                  <a:glow rad="203200">
                    <a:srgbClr val="000514">
                      <a:alpha val="88000"/>
                    </a:srgbClr>
                  </a:glow>
                </a:effectLst>
                <a:latin typeface="Arial"/>
                <a:cs typeface="Arial"/>
              </a:rPr>
              <a:t>Necho</a:t>
            </a:r>
            <a:r>
              <a:rPr lang="en-US" sz="2400" b="1" dirty="0">
                <a:solidFill>
                  <a:srgbClr val="FFFFFF"/>
                </a:solidFill>
                <a:effectLst>
                  <a:glow rad="203200">
                    <a:srgbClr val="000514">
                      <a:alpha val="88000"/>
                    </a:srgbClr>
                  </a:glow>
                </a:effectLst>
                <a:latin typeface="Arial"/>
                <a:cs typeface="Arial"/>
              </a:rPr>
              <a:t> II from 610 to 595, and </a:t>
            </a:r>
            <a:r>
              <a:rPr lang="en-US" sz="2400" b="1" dirty="0" err="1">
                <a:solidFill>
                  <a:srgbClr val="FFFFFF"/>
                </a:solidFill>
                <a:effectLst>
                  <a:glow rad="203200">
                    <a:srgbClr val="000514">
                      <a:alpha val="88000"/>
                    </a:srgbClr>
                  </a:glow>
                </a:effectLst>
                <a:latin typeface="Arial"/>
                <a:cs typeface="Arial"/>
              </a:rPr>
              <a:t>Hophra</a:t>
            </a:r>
            <a:r>
              <a:rPr lang="en-US" sz="2400" b="1" dirty="0">
                <a:solidFill>
                  <a:srgbClr val="FFFFFF"/>
                </a:solidFill>
                <a:effectLst>
                  <a:glow rad="203200">
                    <a:srgbClr val="000514">
                      <a:alpha val="88000"/>
                    </a:srgbClr>
                  </a:glow>
                </a:effectLst>
                <a:latin typeface="Arial"/>
                <a:cs typeface="Arial"/>
              </a:rPr>
              <a:t> from 589 to 570, all in sequence alongside their Hebrew contemporaries…” (Kitchen, 23)</a:t>
            </a:r>
          </a:p>
        </p:txBody>
      </p:sp>
    </p:spTree>
    <p:extLst>
      <p:ext uri="{BB962C8B-B14F-4D97-AF65-F5344CB8AC3E}">
        <p14:creationId xmlns:p14="http://schemas.microsoft.com/office/powerpoint/2010/main" val="645127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P spid="16" grpId="0"/>
      <p:bldP spid="8"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FE7B5-8A65-A24F-BD07-4BD20FB0EEE9}"/>
              </a:ext>
            </a:extLst>
          </p:cNvPr>
          <p:cNvSpPr>
            <a:spLocks noGrp="1"/>
          </p:cNvSpPr>
          <p:nvPr>
            <p:ph type="title"/>
          </p:nvPr>
        </p:nvSpPr>
        <p:spPr>
          <a:xfrm>
            <a:off x="0" y="0"/>
            <a:ext cx="9144000" cy="821803"/>
          </a:xfrm>
          <a:solidFill>
            <a:schemeClr val="tx1"/>
          </a:solidFill>
        </p:spPr>
        <p:txBody>
          <a:bodyPr/>
          <a:lstStyle/>
          <a:p>
            <a:r>
              <a:rPr lang="en-US" sz="3600" b="1" dirty="0"/>
              <a:t>17 Seals Attesting to Jewish Kings</a:t>
            </a:r>
          </a:p>
        </p:txBody>
      </p:sp>
      <p:pic>
        <p:nvPicPr>
          <p:cNvPr id="4" name="Picture 3">
            <a:extLst>
              <a:ext uri="{FF2B5EF4-FFF2-40B4-BE49-F238E27FC236}">
                <a16:creationId xmlns:a16="http://schemas.microsoft.com/office/drawing/2014/main" id="{176058D5-0AE6-C641-8A1B-988142811D21}"/>
              </a:ext>
            </a:extLst>
          </p:cNvPr>
          <p:cNvPicPr>
            <a:picLocks noChangeAspect="1"/>
          </p:cNvPicPr>
          <p:nvPr/>
        </p:nvPicPr>
        <p:blipFill>
          <a:blip r:embed="rId3"/>
          <a:stretch>
            <a:fillRect/>
          </a:stretch>
        </p:blipFill>
        <p:spPr>
          <a:xfrm>
            <a:off x="1149453" y="821802"/>
            <a:ext cx="3882437" cy="6036198"/>
          </a:xfrm>
          <a:prstGeom prst="rect">
            <a:avLst/>
          </a:prstGeom>
        </p:spPr>
      </p:pic>
      <p:sp>
        <p:nvSpPr>
          <p:cNvPr id="3" name="TextBox 2">
            <a:extLst>
              <a:ext uri="{FF2B5EF4-FFF2-40B4-BE49-F238E27FC236}">
                <a16:creationId xmlns:a16="http://schemas.microsoft.com/office/drawing/2014/main" id="{7353ACC8-BF8B-394C-BBBD-944D82966697}"/>
              </a:ext>
            </a:extLst>
          </p:cNvPr>
          <p:cNvSpPr txBox="1"/>
          <p:nvPr/>
        </p:nvSpPr>
        <p:spPr>
          <a:xfrm>
            <a:off x="7734300" y="3848100"/>
            <a:ext cx="184731" cy="369332"/>
          </a:xfrm>
          <a:prstGeom prst="rect">
            <a:avLst/>
          </a:prstGeom>
          <a:noFill/>
        </p:spPr>
        <p:txBody>
          <a:bodyPr wrap="none" rtlCol="0">
            <a:spAutoFit/>
          </a:bodyPr>
          <a:lstStyle/>
          <a:p>
            <a:endParaRPr lang="en-US" dirty="0"/>
          </a:p>
        </p:txBody>
      </p:sp>
      <p:sp>
        <p:nvSpPr>
          <p:cNvPr id="5" name="Text Box 9">
            <a:extLst>
              <a:ext uri="{FF2B5EF4-FFF2-40B4-BE49-F238E27FC236}">
                <a16:creationId xmlns:a16="http://schemas.microsoft.com/office/drawing/2014/main" id="{80E41A71-E83A-CB41-B8B8-A2A1B7AF4ACF}"/>
              </a:ext>
            </a:extLst>
          </p:cNvPr>
          <p:cNvSpPr txBox="1">
            <a:spLocks noChangeArrowheads="1"/>
          </p:cNvSpPr>
          <p:nvPr/>
        </p:nvSpPr>
        <p:spPr bwMode="auto">
          <a:xfrm>
            <a:off x="5146726" y="5529059"/>
            <a:ext cx="3882438" cy="1200329"/>
          </a:xfrm>
          <a:prstGeom prst="rect">
            <a:avLst/>
          </a:prstGeom>
          <a:noFill/>
          <a:ln w="9525">
            <a:noFill/>
            <a:miter lim="800000"/>
            <a:headEnd/>
            <a:tailEnd/>
          </a:ln>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t">
              <a:spcBef>
                <a:spcPct val="50000"/>
              </a:spcBef>
              <a:defRPr/>
            </a:pPr>
            <a:r>
              <a:rPr lang="en-US" sz="1800" b="1" dirty="0">
                <a:solidFill>
                  <a:srgbClr val="FFFFFF"/>
                </a:solidFill>
                <a:effectLst>
                  <a:glow rad="203200">
                    <a:srgbClr val="000514">
                      <a:alpha val="88000"/>
                    </a:srgbClr>
                  </a:glow>
                </a:effectLst>
                <a:latin typeface="Arial"/>
                <a:cs typeface="Arial"/>
              </a:rPr>
              <a:t>Kenneth A. Kitchen, </a:t>
            </a:r>
            <a:br>
              <a:rPr lang="en-US" sz="1800" b="1" dirty="0">
                <a:solidFill>
                  <a:srgbClr val="FFFFFF"/>
                </a:solidFill>
                <a:effectLst>
                  <a:glow rad="203200">
                    <a:srgbClr val="000514">
                      <a:alpha val="88000"/>
                    </a:srgbClr>
                  </a:glow>
                </a:effectLst>
                <a:latin typeface="Arial"/>
                <a:cs typeface="Arial"/>
              </a:rPr>
            </a:br>
            <a:r>
              <a:rPr lang="en-US" sz="1800" b="1" i="1" dirty="0">
                <a:solidFill>
                  <a:srgbClr val="FFFFFF"/>
                </a:solidFill>
                <a:effectLst>
                  <a:glow rad="203200">
                    <a:srgbClr val="000514">
                      <a:alpha val="88000"/>
                    </a:srgbClr>
                  </a:glow>
                </a:effectLst>
                <a:latin typeface="Arial"/>
                <a:cs typeface="Arial"/>
              </a:rPr>
              <a:t>On the Reliability of the Old Testament</a:t>
            </a:r>
            <a:r>
              <a:rPr lang="en-US" sz="1800" b="1" dirty="0">
                <a:solidFill>
                  <a:srgbClr val="FFFFFF"/>
                </a:solidFill>
                <a:effectLst>
                  <a:glow rad="203200">
                    <a:srgbClr val="000514">
                      <a:alpha val="88000"/>
                    </a:srgbClr>
                  </a:glow>
                </a:effectLst>
                <a:latin typeface="Arial"/>
                <a:cs typeface="Arial"/>
              </a:rPr>
              <a:t> (Grand Rapids, MI: Eerdmans, 2003), 16-21, 604</a:t>
            </a:r>
          </a:p>
        </p:txBody>
      </p:sp>
      <p:sp>
        <p:nvSpPr>
          <p:cNvPr id="6" name="Text Box 9">
            <a:extLst>
              <a:ext uri="{FF2B5EF4-FFF2-40B4-BE49-F238E27FC236}">
                <a16:creationId xmlns:a16="http://schemas.microsoft.com/office/drawing/2014/main" id="{18E7FDCB-F014-6E42-9091-B8B82B31EF61}"/>
              </a:ext>
            </a:extLst>
          </p:cNvPr>
          <p:cNvSpPr txBox="1">
            <a:spLocks noChangeArrowheads="1"/>
          </p:cNvSpPr>
          <p:nvPr/>
        </p:nvSpPr>
        <p:spPr bwMode="auto">
          <a:xfrm>
            <a:off x="5137582" y="1112507"/>
            <a:ext cx="3882438" cy="3785652"/>
          </a:xfrm>
          <a:prstGeom prst="rect">
            <a:avLst/>
          </a:prstGeom>
          <a:noFill/>
          <a:ln w="9525">
            <a:noFill/>
            <a:miter lim="800000"/>
            <a:headEnd/>
            <a:tailEnd/>
          </a:ln>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t">
              <a:spcBef>
                <a:spcPct val="50000"/>
              </a:spcBef>
              <a:defRPr/>
            </a:pPr>
            <a:r>
              <a:rPr lang="en-US" sz="2400" b="1" dirty="0">
                <a:solidFill>
                  <a:srgbClr val="FFFFFF"/>
                </a:solidFill>
                <a:effectLst>
                  <a:glow rad="203200">
                    <a:srgbClr val="000514">
                      <a:alpha val="88000"/>
                    </a:srgbClr>
                  </a:glow>
                </a:effectLst>
                <a:latin typeface="Arial"/>
                <a:cs typeface="Arial"/>
              </a:rPr>
              <a:t>These seals with many close-ups in the following slides show ample archaeological support for the monarchies of Israel and Judah. The same is true for the kings of Babylon noted in Daniel’s prophecy.</a:t>
            </a:r>
          </a:p>
        </p:txBody>
      </p:sp>
    </p:spTree>
    <p:extLst>
      <p:ext uri="{BB962C8B-B14F-4D97-AF65-F5344CB8AC3E}">
        <p14:creationId xmlns:p14="http://schemas.microsoft.com/office/powerpoint/2010/main" val="38226941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7B3BACD-8960-A549-9E9A-42589206B875}"/>
              </a:ext>
            </a:extLst>
          </p:cNvPr>
          <p:cNvGrpSpPr/>
          <p:nvPr/>
        </p:nvGrpSpPr>
        <p:grpSpPr>
          <a:xfrm>
            <a:off x="0" y="0"/>
            <a:ext cx="9144000" cy="6984682"/>
            <a:chOff x="0" y="0"/>
            <a:chExt cx="9144000" cy="6984682"/>
          </a:xfrm>
        </p:grpSpPr>
        <p:pic>
          <p:nvPicPr>
            <p:cNvPr id="4" name="Picture 3">
              <a:extLst>
                <a:ext uri="{FF2B5EF4-FFF2-40B4-BE49-F238E27FC236}">
                  <a16:creationId xmlns:a16="http://schemas.microsoft.com/office/drawing/2014/main" id="{176058D5-0AE6-C641-8A1B-988142811D21}"/>
                </a:ext>
              </a:extLst>
            </p:cNvPr>
            <p:cNvPicPr>
              <a:picLocks noChangeAspect="1"/>
            </p:cNvPicPr>
            <p:nvPr/>
          </p:nvPicPr>
          <p:blipFill rotWithShape="1">
            <a:blip r:embed="rId3"/>
            <a:srcRect t="3785" r="47874" b="71069"/>
            <a:stretch/>
          </p:blipFill>
          <p:spPr>
            <a:xfrm>
              <a:off x="0" y="0"/>
              <a:ext cx="9144000" cy="6858000"/>
            </a:xfrm>
            <a:prstGeom prst="rect">
              <a:avLst/>
            </a:prstGeom>
          </p:spPr>
        </p:pic>
        <p:cxnSp>
          <p:nvCxnSpPr>
            <p:cNvPr id="5" name="Straight Connector 4">
              <a:extLst>
                <a:ext uri="{FF2B5EF4-FFF2-40B4-BE49-F238E27FC236}">
                  <a16:creationId xmlns:a16="http://schemas.microsoft.com/office/drawing/2014/main" id="{A05B66C7-5C47-9040-97E4-867F2CA69CAC}"/>
                </a:ext>
              </a:extLst>
            </p:cNvPr>
            <p:cNvCxnSpPr/>
            <p:nvPr/>
          </p:nvCxnSpPr>
          <p:spPr bwMode="auto">
            <a:xfrm>
              <a:off x="2091690" y="3044507"/>
              <a:ext cx="0" cy="3940175"/>
            </a:xfrm>
            <a:prstGeom prst="line">
              <a:avLst/>
            </a:prstGeom>
            <a:ln>
              <a:headEnd type="none" w="med" len="med"/>
              <a:tailEnd type="none" w="lg" len="lg"/>
            </a:ln>
          </p:spPr>
          <p:style>
            <a:lnRef idx="3">
              <a:schemeClr val="accent4"/>
            </a:lnRef>
            <a:fillRef idx="0">
              <a:schemeClr val="accent4"/>
            </a:fillRef>
            <a:effectRef idx="2">
              <a:schemeClr val="accent4"/>
            </a:effectRef>
            <a:fontRef idx="minor">
              <a:schemeClr val="tx1"/>
            </a:fontRef>
          </p:style>
        </p:cxnSp>
        <p:sp>
          <p:nvSpPr>
            <p:cNvPr id="11" name="Rectangle 10">
              <a:extLst>
                <a:ext uri="{FF2B5EF4-FFF2-40B4-BE49-F238E27FC236}">
                  <a16:creationId xmlns:a16="http://schemas.microsoft.com/office/drawing/2014/main" id="{B1D5EC01-DC27-814D-9ED1-1ED0BFC8C395}"/>
                </a:ext>
              </a:extLst>
            </p:cNvPr>
            <p:cNvSpPr/>
            <p:nvPr/>
          </p:nvSpPr>
          <p:spPr bwMode="auto">
            <a:xfrm>
              <a:off x="481774" y="5455125"/>
              <a:ext cx="4611220" cy="73152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sp>
          <p:nvSpPr>
            <p:cNvPr id="26" name="Rectangle 25">
              <a:extLst>
                <a:ext uri="{FF2B5EF4-FFF2-40B4-BE49-F238E27FC236}">
                  <a16:creationId xmlns:a16="http://schemas.microsoft.com/office/drawing/2014/main" id="{84741990-1958-4A4B-8CE4-DEDA45B55732}"/>
                </a:ext>
              </a:extLst>
            </p:cNvPr>
            <p:cNvSpPr/>
            <p:nvPr/>
          </p:nvSpPr>
          <p:spPr bwMode="auto">
            <a:xfrm>
              <a:off x="997" y="1323421"/>
              <a:ext cx="3986212" cy="2043113"/>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7" name="Rectangle 26">
              <a:extLst>
                <a:ext uri="{FF2B5EF4-FFF2-40B4-BE49-F238E27FC236}">
                  <a16:creationId xmlns:a16="http://schemas.microsoft.com/office/drawing/2014/main" id="{D187BE17-9EB0-094F-A3F5-0256CCEC8107}"/>
                </a:ext>
              </a:extLst>
            </p:cNvPr>
            <p:cNvSpPr/>
            <p:nvPr/>
          </p:nvSpPr>
          <p:spPr bwMode="auto">
            <a:xfrm>
              <a:off x="2754828" y="4645911"/>
              <a:ext cx="3571875" cy="118872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8" name="Rectangle 27">
              <a:extLst>
                <a:ext uri="{FF2B5EF4-FFF2-40B4-BE49-F238E27FC236}">
                  <a16:creationId xmlns:a16="http://schemas.microsoft.com/office/drawing/2014/main" id="{B5018158-530C-4B4A-B034-3B310DD58484}"/>
                </a:ext>
              </a:extLst>
            </p:cNvPr>
            <p:cNvSpPr/>
            <p:nvPr/>
          </p:nvSpPr>
          <p:spPr bwMode="auto">
            <a:xfrm>
              <a:off x="5332559" y="5416278"/>
              <a:ext cx="3571875" cy="118872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2" name="Title 1">
            <a:extLst>
              <a:ext uri="{FF2B5EF4-FFF2-40B4-BE49-F238E27FC236}">
                <a16:creationId xmlns:a16="http://schemas.microsoft.com/office/drawing/2014/main" id="{627FE7B5-8A65-A24F-BD07-4BD20FB0EEE9}"/>
              </a:ext>
            </a:extLst>
          </p:cNvPr>
          <p:cNvSpPr>
            <a:spLocks noGrp="1"/>
          </p:cNvSpPr>
          <p:nvPr>
            <p:ph type="title"/>
          </p:nvPr>
        </p:nvSpPr>
        <p:spPr>
          <a:xfrm>
            <a:off x="0" y="0"/>
            <a:ext cx="9144000" cy="821803"/>
          </a:xfrm>
          <a:solidFill>
            <a:schemeClr val="tx1"/>
          </a:solidFill>
        </p:spPr>
        <p:txBody>
          <a:bodyPr/>
          <a:lstStyle/>
          <a:p>
            <a:r>
              <a:rPr lang="en-US" b="1" dirty="0"/>
              <a:t>Seals of Uzziah &amp; Jotham</a:t>
            </a:r>
          </a:p>
        </p:txBody>
      </p:sp>
      <p:sp>
        <p:nvSpPr>
          <p:cNvPr id="7" name="Rectangle 6">
            <a:extLst>
              <a:ext uri="{FF2B5EF4-FFF2-40B4-BE49-F238E27FC236}">
                <a16:creationId xmlns:a16="http://schemas.microsoft.com/office/drawing/2014/main" id="{AB91A961-BDDC-EE4E-B193-6897210DB004}"/>
              </a:ext>
            </a:extLst>
          </p:cNvPr>
          <p:cNvSpPr/>
          <p:nvPr/>
        </p:nvSpPr>
        <p:spPr bwMode="auto">
          <a:xfrm>
            <a:off x="0" y="0"/>
            <a:ext cx="9144000" cy="6858000"/>
          </a:xfrm>
          <a:prstGeom prst="rect">
            <a:avLst/>
          </a:prstGeom>
          <a:no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sp>
        <p:nvSpPr>
          <p:cNvPr id="15" name="Rectangle 2">
            <a:extLst>
              <a:ext uri="{FF2B5EF4-FFF2-40B4-BE49-F238E27FC236}">
                <a16:creationId xmlns:a16="http://schemas.microsoft.com/office/drawing/2014/main" id="{5EEC666E-B082-CF4D-9E23-27E67462C226}"/>
              </a:ext>
            </a:extLst>
          </p:cNvPr>
          <p:cNvSpPr txBox="1">
            <a:spLocks noChangeArrowheads="1"/>
          </p:cNvSpPr>
          <p:nvPr/>
        </p:nvSpPr>
        <p:spPr bwMode="auto">
          <a:xfrm>
            <a:off x="-431948" y="1615990"/>
            <a:ext cx="1931670" cy="4746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800" b="1" kern="0" dirty="0">
                <a:solidFill>
                  <a:schemeClr val="tx2"/>
                </a:solidFill>
                <a:effectLst/>
                <a:latin typeface="Arial" charset="0"/>
                <a:ea typeface="ＭＳ Ｐゴシック" charset="0"/>
                <a:cs typeface="ＭＳ Ｐゴシック" charset="0"/>
              </a:rPr>
              <a:t>BC</a:t>
            </a:r>
            <a:endParaRPr lang="en-US" sz="3600" b="1" kern="0" dirty="0">
              <a:solidFill>
                <a:schemeClr val="tx2"/>
              </a:solidFill>
              <a:effectLst/>
              <a:latin typeface="Arial" charset="0"/>
              <a:ea typeface="ＭＳ Ｐゴシック" charset="0"/>
              <a:cs typeface="ＭＳ Ｐゴシック" charset="0"/>
            </a:endParaRPr>
          </a:p>
        </p:txBody>
      </p:sp>
      <p:sp>
        <p:nvSpPr>
          <p:cNvPr id="16" name="Rectangle 2">
            <a:extLst>
              <a:ext uri="{FF2B5EF4-FFF2-40B4-BE49-F238E27FC236}">
                <a16:creationId xmlns:a16="http://schemas.microsoft.com/office/drawing/2014/main" id="{3AB6E610-BFB7-F847-846F-4AD483A89F89}"/>
              </a:ext>
            </a:extLst>
          </p:cNvPr>
          <p:cNvSpPr txBox="1">
            <a:spLocks noChangeArrowheads="1"/>
          </p:cNvSpPr>
          <p:nvPr/>
        </p:nvSpPr>
        <p:spPr bwMode="auto">
          <a:xfrm>
            <a:off x="1323700" y="1615990"/>
            <a:ext cx="3483610" cy="4746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2800" b="1" kern="0" dirty="0">
                <a:solidFill>
                  <a:schemeClr val="tx2"/>
                </a:solidFill>
                <a:effectLst/>
                <a:latin typeface="Arial" charset="0"/>
                <a:ea typeface="ＭＳ Ｐゴシック" charset="0"/>
                <a:cs typeface="ＭＳ Ｐゴシック" charset="0"/>
              </a:rPr>
              <a:t>Judah</a:t>
            </a:r>
            <a:endParaRPr lang="en-US" sz="3600" b="1" kern="0" dirty="0">
              <a:solidFill>
                <a:schemeClr val="tx2"/>
              </a:solidFill>
              <a:effectLst/>
              <a:latin typeface="Arial" charset="0"/>
              <a:ea typeface="ＭＳ Ｐゴシック" charset="0"/>
              <a:cs typeface="ＭＳ Ｐゴシック" charset="0"/>
            </a:endParaRPr>
          </a:p>
        </p:txBody>
      </p:sp>
      <p:sp>
        <p:nvSpPr>
          <p:cNvPr id="17" name="Rectangle 2">
            <a:extLst>
              <a:ext uri="{FF2B5EF4-FFF2-40B4-BE49-F238E27FC236}">
                <a16:creationId xmlns:a16="http://schemas.microsoft.com/office/drawing/2014/main" id="{8A59A09E-84F5-6946-B329-52A10CF78D3F}"/>
              </a:ext>
            </a:extLst>
          </p:cNvPr>
          <p:cNvSpPr txBox="1">
            <a:spLocks noChangeArrowheads="1"/>
          </p:cNvSpPr>
          <p:nvPr/>
        </p:nvSpPr>
        <p:spPr bwMode="auto">
          <a:xfrm>
            <a:off x="43540" y="2549105"/>
            <a:ext cx="998982" cy="4746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400" b="1" kern="0" dirty="0">
                <a:solidFill>
                  <a:schemeClr val="tx2"/>
                </a:solidFill>
                <a:effectLst/>
                <a:latin typeface="Arial" charset="0"/>
                <a:ea typeface="ＭＳ Ｐゴシック" charset="0"/>
                <a:cs typeface="ＭＳ Ｐゴシック" charset="0"/>
              </a:rPr>
              <a:t>760</a:t>
            </a:r>
            <a:endParaRPr lang="en-US" sz="3200" b="1" kern="0" dirty="0">
              <a:solidFill>
                <a:schemeClr val="tx2"/>
              </a:solidFill>
              <a:effectLst/>
              <a:latin typeface="Arial" charset="0"/>
              <a:ea typeface="ＭＳ Ｐゴシック" charset="0"/>
              <a:cs typeface="ＭＳ Ｐゴシック" charset="0"/>
            </a:endParaRPr>
          </a:p>
        </p:txBody>
      </p:sp>
      <p:sp>
        <p:nvSpPr>
          <p:cNvPr id="18" name="Rectangle 2">
            <a:extLst>
              <a:ext uri="{FF2B5EF4-FFF2-40B4-BE49-F238E27FC236}">
                <a16:creationId xmlns:a16="http://schemas.microsoft.com/office/drawing/2014/main" id="{3E4936DA-0511-1A4A-9797-163905EA6702}"/>
              </a:ext>
            </a:extLst>
          </p:cNvPr>
          <p:cNvSpPr txBox="1">
            <a:spLocks noChangeArrowheads="1"/>
          </p:cNvSpPr>
          <p:nvPr/>
        </p:nvSpPr>
        <p:spPr bwMode="auto">
          <a:xfrm>
            <a:off x="1323700" y="2549105"/>
            <a:ext cx="3599174" cy="4746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2400" kern="0" dirty="0">
                <a:solidFill>
                  <a:schemeClr val="tx2"/>
                </a:solidFill>
                <a:effectLst/>
                <a:latin typeface="Arial" charset="0"/>
                <a:ea typeface="ＭＳ Ｐゴシック" charset="0"/>
                <a:cs typeface="ＭＳ Ｐゴシック" charset="0"/>
              </a:rPr>
              <a:t>UZZIAH (2 Ki 15:13)</a:t>
            </a:r>
            <a:endParaRPr lang="en-US" sz="3200" kern="0" dirty="0">
              <a:solidFill>
                <a:schemeClr val="tx2"/>
              </a:solidFill>
              <a:effectLst/>
              <a:latin typeface="Arial" charset="0"/>
              <a:ea typeface="ＭＳ Ｐゴシック" charset="0"/>
              <a:cs typeface="ＭＳ Ｐゴシック" charset="0"/>
            </a:endParaRPr>
          </a:p>
        </p:txBody>
      </p:sp>
      <p:sp>
        <p:nvSpPr>
          <p:cNvPr id="19" name="Rectangle 2">
            <a:extLst>
              <a:ext uri="{FF2B5EF4-FFF2-40B4-BE49-F238E27FC236}">
                <a16:creationId xmlns:a16="http://schemas.microsoft.com/office/drawing/2014/main" id="{F76BE057-891C-0D45-A0E7-D27B42E8AD30}"/>
              </a:ext>
            </a:extLst>
          </p:cNvPr>
          <p:cNvSpPr txBox="1">
            <a:spLocks noChangeArrowheads="1"/>
          </p:cNvSpPr>
          <p:nvPr/>
        </p:nvSpPr>
        <p:spPr bwMode="auto">
          <a:xfrm>
            <a:off x="5181599" y="-2264253"/>
            <a:ext cx="2835275" cy="4746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800" kern="0" dirty="0">
                <a:solidFill>
                  <a:schemeClr val="tx2"/>
                </a:solidFill>
                <a:effectLst/>
                <a:latin typeface="Arial" charset="0"/>
                <a:ea typeface="ＭＳ Ｐゴシック" charset="0"/>
                <a:cs typeface="ＭＳ Ｐゴシック" charset="0"/>
              </a:rPr>
              <a:t>“quote”</a:t>
            </a:r>
            <a:endParaRPr lang="en-US" sz="3600" kern="0" dirty="0">
              <a:solidFill>
                <a:schemeClr val="tx2"/>
              </a:solidFill>
              <a:effectLst/>
              <a:latin typeface="Arial" charset="0"/>
              <a:ea typeface="ＭＳ Ｐゴシック" charset="0"/>
              <a:cs typeface="ＭＳ Ｐゴシック" charset="0"/>
            </a:endParaRPr>
          </a:p>
        </p:txBody>
      </p:sp>
      <p:sp>
        <p:nvSpPr>
          <p:cNvPr id="21" name="Rectangle 2">
            <a:extLst>
              <a:ext uri="{FF2B5EF4-FFF2-40B4-BE49-F238E27FC236}">
                <a16:creationId xmlns:a16="http://schemas.microsoft.com/office/drawing/2014/main" id="{1245CF67-7ACC-094E-AB46-09B7FD0D1EFE}"/>
              </a:ext>
            </a:extLst>
          </p:cNvPr>
          <p:cNvSpPr txBox="1">
            <a:spLocks noChangeArrowheads="1"/>
          </p:cNvSpPr>
          <p:nvPr/>
        </p:nvSpPr>
        <p:spPr bwMode="auto">
          <a:xfrm>
            <a:off x="6034853" y="5444467"/>
            <a:ext cx="3218121" cy="82180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800" kern="0" dirty="0">
                <a:solidFill>
                  <a:schemeClr val="tx2"/>
                </a:solidFill>
                <a:effectLst/>
                <a:latin typeface="Arial" charset="0"/>
                <a:ea typeface="ＭＳ Ｐゴシック" charset="0"/>
                <a:cs typeface="ＭＳ Ｐゴシック" charset="0"/>
              </a:rPr>
              <a:t>“of </a:t>
            </a:r>
            <a:r>
              <a:rPr lang="en-US" sz="2800" kern="0" dirty="0" err="1">
                <a:solidFill>
                  <a:schemeClr val="tx2"/>
                </a:solidFill>
                <a:effectLst/>
                <a:latin typeface="Arial" charset="0"/>
                <a:ea typeface="ＭＳ Ｐゴシック" charset="0"/>
                <a:cs typeface="ＭＳ Ｐゴシック" charset="0"/>
              </a:rPr>
              <a:t>Shebnaiah</a:t>
            </a:r>
            <a:r>
              <a:rPr lang="en-US" sz="2800" kern="0" dirty="0">
                <a:solidFill>
                  <a:schemeClr val="tx2"/>
                </a:solidFill>
                <a:effectLst/>
                <a:latin typeface="Arial" charset="0"/>
                <a:ea typeface="ＭＳ Ｐゴシック" charset="0"/>
                <a:cs typeface="ＭＳ Ｐゴシック" charset="0"/>
              </a:rPr>
              <a:t>,</a:t>
            </a:r>
            <a:br>
              <a:rPr lang="en-US" sz="2800" kern="0" dirty="0">
                <a:solidFill>
                  <a:schemeClr val="tx2"/>
                </a:solidFill>
                <a:effectLst/>
                <a:latin typeface="Arial" charset="0"/>
                <a:ea typeface="ＭＳ Ｐゴシック" charset="0"/>
                <a:cs typeface="ＭＳ Ｐゴシック" charset="0"/>
              </a:rPr>
            </a:br>
            <a:r>
              <a:rPr lang="en-US" sz="2800" kern="0" dirty="0">
                <a:solidFill>
                  <a:schemeClr val="tx2"/>
                </a:solidFill>
                <a:effectLst/>
                <a:latin typeface="Arial" charset="0"/>
                <a:ea typeface="ＭＳ Ｐゴシック" charset="0"/>
                <a:cs typeface="ＭＳ Ｐゴシック" charset="0"/>
              </a:rPr>
              <a:t>servant of Uzziah”</a:t>
            </a:r>
            <a:endParaRPr lang="en-US" sz="3600" kern="0" dirty="0">
              <a:solidFill>
                <a:schemeClr val="tx2"/>
              </a:solidFill>
              <a:effectLst/>
              <a:latin typeface="Arial" charset="0"/>
              <a:ea typeface="ＭＳ Ｐゴシック" charset="0"/>
              <a:cs typeface="ＭＳ Ｐゴシック" charset="0"/>
            </a:endParaRPr>
          </a:p>
        </p:txBody>
      </p:sp>
      <p:sp>
        <p:nvSpPr>
          <p:cNvPr id="22" name="Rectangle 2">
            <a:extLst>
              <a:ext uri="{FF2B5EF4-FFF2-40B4-BE49-F238E27FC236}">
                <a16:creationId xmlns:a16="http://schemas.microsoft.com/office/drawing/2014/main" id="{D4CDEE96-A20F-5D43-A771-9C17E1822E43}"/>
              </a:ext>
            </a:extLst>
          </p:cNvPr>
          <p:cNvSpPr txBox="1">
            <a:spLocks noChangeArrowheads="1"/>
          </p:cNvSpPr>
          <p:nvPr/>
        </p:nvSpPr>
        <p:spPr bwMode="auto">
          <a:xfrm>
            <a:off x="3490480" y="4530048"/>
            <a:ext cx="3218121" cy="82180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800" kern="0" dirty="0">
                <a:solidFill>
                  <a:schemeClr val="tx2"/>
                </a:solidFill>
                <a:effectLst/>
                <a:latin typeface="Arial" charset="0"/>
                <a:ea typeface="ＭＳ Ｐゴシック" charset="0"/>
                <a:cs typeface="ＭＳ Ｐゴシック" charset="0"/>
              </a:rPr>
              <a:t>“of </a:t>
            </a:r>
            <a:r>
              <a:rPr lang="en-US" sz="2800" kern="0" dirty="0" err="1">
                <a:solidFill>
                  <a:schemeClr val="tx2"/>
                </a:solidFill>
                <a:effectLst/>
                <a:latin typeface="Arial" charset="0"/>
                <a:ea typeface="ＭＳ Ｐゴシック" charset="0"/>
                <a:cs typeface="ＭＳ Ｐゴシック" charset="0"/>
              </a:rPr>
              <a:t>Abiyaw</a:t>
            </a:r>
            <a:r>
              <a:rPr lang="en-US" sz="2800" kern="0" dirty="0">
                <a:solidFill>
                  <a:schemeClr val="tx2"/>
                </a:solidFill>
                <a:effectLst/>
                <a:latin typeface="Arial" charset="0"/>
                <a:ea typeface="ＭＳ Ｐゴシック" charset="0"/>
                <a:cs typeface="ＭＳ Ｐゴシック" charset="0"/>
              </a:rPr>
              <a:t>,</a:t>
            </a:r>
            <a:br>
              <a:rPr lang="en-US" sz="2800" kern="0" dirty="0">
                <a:solidFill>
                  <a:schemeClr val="tx2"/>
                </a:solidFill>
                <a:effectLst/>
                <a:latin typeface="Arial" charset="0"/>
                <a:ea typeface="ＭＳ Ｐゴシック" charset="0"/>
                <a:cs typeface="ＭＳ Ｐゴシック" charset="0"/>
              </a:rPr>
            </a:br>
            <a:r>
              <a:rPr lang="en-US" sz="2800" kern="0" dirty="0">
                <a:solidFill>
                  <a:schemeClr val="tx2"/>
                </a:solidFill>
                <a:effectLst/>
                <a:latin typeface="Arial" charset="0"/>
                <a:ea typeface="ＭＳ Ｐゴシック" charset="0"/>
                <a:cs typeface="ＭＳ Ｐゴシック" charset="0"/>
              </a:rPr>
              <a:t>servant of Uzziah”</a:t>
            </a:r>
            <a:endParaRPr lang="en-US" sz="3600" kern="0" dirty="0">
              <a:solidFill>
                <a:schemeClr val="tx2"/>
              </a:solidFill>
              <a:effectLst/>
              <a:latin typeface="Arial" charset="0"/>
              <a:ea typeface="ＭＳ Ｐゴシック" charset="0"/>
              <a:cs typeface="ＭＳ Ｐゴシック" charset="0"/>
            </a:endParaRPr>
          </a:p>
        </p:txBody>
      </p:sp>
      <p:sp>
        <p:nvSpPr>
          <p:cNvPr id="23" name="Rectangle 2">
            <a:extLst>
              <a:ext uri="{FF2B5EF4-FFF2-40B4-BE49-F238E27FC236}">
                <a16:creationId xmlns:a16="http://schemas.microsoft.com/office/drawing/2014/main" id="{0DF1C058-BC24-6A44-8FDE-98ECFB69D486}"/>
              </a:ext>
            </a:extLst>
          </p:cNvPr>
          <p:cNvSpPr txBox="1">
            <a:spLocks noChangeArrowheads="1"/>
          </p:cNvSpPr>
          <p:nvPr/>
        </p:nvSpPr>
        <p:spPr bwMode="auto">
          <a:xfrm>
            <a:off x="35898" y="5618038"/>
            <a:ext cx="998982" cy="4746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400" b="1" kern="0" dirty="0">
                <a:solidFill>
                  <a:schemeClr val="tx2"/>
                </a:solidFill>
                <a:effectLst/>
                <a:latin typeface="Arial" charset="0"/>
                <a:ea typeface="ＭＳ Ｐゴシック" charset="0"/>
                <a:cs typeface="ＭＳ Ｐゴシック" charset="0"/>
              </a:rPr>
              <a:t>740</a:t>
            </a:r>
            <a:endParaRPr lang="en-US" sz="3200" b="1" kern="0" dirty="0">
              <a:solidFill>
                <a:schemeClr val="tx2"/>
              </a:solidFill>
              <a:effectLst/>
              <a:latin typeface="Arial" charset="0"/>
              <a:ea typeface="ＭＳ Ｐゴシック" charset="0"/>
              <a:cs typeface="ＭＳ Ｐゴシック" charset="0"/>
            </a:endParaRPr>
          </a:p>
        </p:txBody>
      </p:sp>
      <p:sp>
        <p:nvSpPr>
          <p:cNvPr id="24" name="Rectangle 2">
            <a:extLst>
              <a:ext uri="{FF2B5EF4-FFF2-40B4-BE49-F238E27FC236}">
                <a16:creationId xmlns:a16="http://schemas.microsoft.com/office/drawing/2014/main" id="{5060F189-1450-1747-A66A-126BA4B5E482}"/>
              </a:ext>
            </a:extLst>
          </p:cNvPr>
          <p:cNvSpPr txBox="1">
            <a:spLocks noChangeArrowheads="1"/>
          </p:cNvSpPr>
          <p:nvPr/>
        </p:nvSpPr>
        <p:spPr bwMode="auto">
          <a:xfrm>
            <a:off x="1316057" y="5618038"/>
            <a:ext cx="4479231" cy="4746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2400" kern="0" dirty="0">
                <a:solidFill>
                  <a:schemeClr val="tx2"/>
                </a:solidFill>
                <a:effectLst/>
                <a:latin typeface="Arial" charset="0"/>
                <a:ea typeface="ＭＳ Ｐゴシック" charset="0"/>
                <a:cs typeface="ＭＳ Ｐゴシック" charset="0"/>
              </a:rPr>
              <a:t>J(EH)OTHAM (2 Ki 15:32)</a:t>
            </a:r>
            <a:endParaRPr lang="en-US" sz="3200" kern="0" dirty="0">
              <a:solidFill>
                <a:schemeClr val="tx2"/>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5191743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E3783B5-4F0C-4448-82CA-6C7595EA4282}"/>
              </a:ext>
            </a:extLst>
          </p:cNvPr>
          <p:cNvGrpSpPr/>
          <p:nvPr/>
        </p:nvGrpSpPr>
        <p:grpSpPr>
          <a:xfrm>
            <a:off x="-14289" y="-63375"/>
            <a:ext cx="8318700" cy="6921375"/>
            <a:chOff x="-14289" y="-63375"/>
            <a:chExt cx="8318700" cy="6921375"/>
          </a:xfrm>
        </p:grpSpPr>
        <p:pic>
          <p:nvPicPr>
            <p:cNvPr id="4" name="Picture 3">
              <a:extLst>
                <a:ext uri="{FF2B5EF4-FFF2-40B4-BE49-F238E27FC236}">
                  <a16:creationId xmlns:a16="http://schemas.microsoft.com/office/drawing/2014/main" id="{176058D5-0AE6-C641-8A1B-988142811D21}"/>
                </a:ext>
              </a:extLst>
            </p:cNvPr>
            <p:cNvPicPr>
              <a:picLocks noChangeAspect="1"/>
            </p:cNvPicPr>
            <p:nvPr/>
          </p:nvPicPr>
          <p:blipFill rotWithShape="1">
            <a:blip r:embed="rId3"/>
            <a:srcRect l="52579" t="8720" b="65902"/>
            <a:stretch/>
          </p:blipFill>
          <p:spPr>
            <a:xfrm>
              <a:off x="-14289" y="-63375"/>
              <a:ext cx="8318700" cy="6921375"/>
            </a:xfrm>
            <a:prstGeom prst="rect">
              <a:avLst/>
            </a:prstGeom>
          </p:spPr>
        </p:pic>
        <p:sp>
          <p:nvSpPr>
            <p:cNvPr id="8" name="Rectangle 7">
              <a:extLst>
                <a:ext uri="{FF2B5EF4-FFF2-40B4-BE49-F238E27FC236}">
                  <a16:creationId xmlns:a16="http://schemas.microsoft.com/office/drawing/2014/main" id="{6C1EE6D6-EF69-C84F-A305-8E88FD030B4A}"/>
                </a:ext>
              </a:extLst>
            </p:cNvPr>
            <p:cNvSpPr/>
            <p:nvPr/>
          </p:nvSpPr>
          <p:spPr bwMode="auto">
            <a:xfrm>
              <a:off x="1301877" y="940577"/>
              <a:ext cx="3571875" cy="2043113"/>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2" name="Rectangle 21">
              <a:extLst>
                <a:ext uri="{FF2B5EF4-FFF2-40B4-BE49-F238E27FC236}">
                  <a16:creationId xmlns:a16="http://schemas.microsoft.com/office/drawing/2014/main" id="{27B54B66-7345-F54A-BA61-DBA7E30B9396}"/>
                </a:ext>
              </a:extLst>
            </p:cNvPr>
            <p:cNvSpPr/>
            <p:nvPr/>
          </p:nvSpPr>
          <p:spPr bwMode="auto">
            <a:xfrm>
              <a:off x="1107983" y="3278717"/>
              <a:ext cx="3571875" cy="2043113"/>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3" name="Rectangle 22">
              <a:extLst>
                <a:ext uri="{FF2B5EF4-FFF2-40B4-BE49-F238E27FC236}">
                  <a16:creationId xmlns:a16="http://schemas.microsoft.com/office/drawing/2014/main" id="{67DC4C77-A10D-844F-8130-42BA5C5F900B}"/>
                </a:ext>
              </a:extLst>
            </p:cNvPr>
            <p:cNvSpPr/>
            <p:nvPr/>
          </p:nvSpPr>
          <p:spPr bwMode="auto">
            <a:xfrm>
              <a:off x="4102710" y="2456914"/>
              <a:ext cx="3571875" cy="118872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2" name="Title 1">
            <a:extLst>
              <a:ext uri="{FF2B5EF4-FFF2-40B4-BE49-F238E27FC236}">
                <a16:creationId xmlns:a16="http://schemas.microsoft.com/office/drawing/2014/main" id="{627FE7B5-8A65-A24F-BD07-4BD20FB0EEE9}"/>
              </a:ext>
            </a:extLst>
          </p:cNvPr>
          <p:cNvSpPr>
            <a:spLocks noGrp="1"/>
          </p:cNvSpPr>
          <p:nvPr>
            <p:ph type="title"/>
          </p:nvPr>
        </p:nvSpPr>
        <p:spPr>
          <a:xfrm>
            <a:off x="0" y="0"/>
            <a:ext cx="9144000" cy="821803"/>
          </a:xfrm>
          <a:solidFill>
            <a:schemeClr val="tx1"/>
          </a:solidFill>
        </p:spPr>
        <p:txBody>
          <a:bodyPr/>
          <a:lstStyle/>
          <a:p>
            <a:r>
              <a:rPr lang="en-US" b="1" dirty="0"/>
              <a:t>Seals of Jeroboam II &amp; Hoshea</a:t>
            </a:r>
          </a:p>
        </p:txBody>
      </p:sp>
      <p:sp>
        <p:nvSpPr>
          <p:cNvPr id="7" name="Rectangle 6">
            <a:extLst>
              <a:ext uri="{FF2B5EF4-FFF2-40B4-BE49-F238E27FC236}">
                <a16:creationId xmlns:a16="http://schemas.microsoft.com/office/drawing/2014/main" id="{AB91A961-BDDC-EE4E-B193-6897210DB004}"/>
              </a:ext>
            </a:extLst>
          </p:cNvPr>
          <p:cNvSpPr/>
          <p:nvPr/>
        </p:nvSpPr>
        <p:spPr bwMode="auto">
          <a:xfrm>
            <a:off x="0" y="0"/>
            <a:ext cx="9144000" cy="6858000"/>
          </a:xfrm>
          <a:prstGeom prst="rect">
            <a:avLst/>
          </a:prstGeom>
          <a:no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sp>
        <p:nvSpPr>
          <p:cNvPr id="15" name="Rectangle 2">
            <a:extLst>
              <a:ext uri="{FF2B5EF4-FFF2-40B4-BE49-F238E27FC236}">
                <a16:creationId xmlns:a16="http://schemas.microsoft.com/office/drawing/2014/main" id="{5EEC666E-B082-CF4D-9E23-27E67462C226}"/>
              </a:ext>
            </a:extLst>
          </p:cNvPr>
          <p:cNvSpPr txBox="1">
            <a:spLocks noChangeArrowheads="1"/>
          </p:cNvSpPr>
          <p:nvPr/>
        </p:nvSpPr>
        <p:spPr bwMode="auto">
          <a:xfrm>
            <a:off x="142148" y="968163"/>
            <a:ext cx="1931670" cy="4746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800" b="1" kern="0" dirty="0">
                <a:solidFill>
                  <a:schemeClr val="tx2"/>
                </a:solidFill>
                <a:effectLst/>
                <a:latin typeface="Arial" charset="0"/>
                <a:ea typeface="ＭＳ Ｐゴシック" charset="0"/>
                <a:cs typeface="ＭＳ Ｐゴシック" charset="0"/>
              </a:rPr>
              <a:t>BC</a:t>
            </a:r>
            <a:endParaRPr lang="en-US" sz="3600" b="1" kern="0" dirty="0">
              <a:solidFill>
                <a:schemeClr val="tx2"/>
              </a:solidFill>
              <a:effectLst/>
              <a:latin typeface="Arial" charset="0"/>
              <a:ea typeface="ＭＳ Ｐゴシック" charset="0"/>
              <a:cs typeface="ＭＳ Ｐゴシック" charset="0"/>
            </a:endParaRPr>
          </a:p>
        </p:txBody>
      </p:sp>
      <p:sp>
        <p:nvSpPr>
          <p:cNvPr id="16" name="Rectangle 2">
            <a:extLst>
              <a:ext uri="{FF2B5EF4-FFF2-40B4-BE49-F238E27FC236}">
                <a16:creationId xmlns:a16="http://schemas.microsoft.com/office/drawing/2014/main" id="{3AB6E610-BFB7-F847-846F-4AD483A89F89}"/>
              </a:ext>
            </a:extLst>
          </p:cNvPr>
          <p:cNvSpPr txBox="1">
            <a:spLocks noChangeArrowheads="1"/>
          </p:cNvSpPr>
          <p:nvPr/>
        </p:nvSpPr>
        <p:spPr bwMode="auto">
          <a:xfrm>
            <a:off x="1897796" y="968163"/>
            <a:ext cx="3483610" cy="4746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2800" b="1" kern="0" dirty="0">
                <a:solidFill>
                  <a:schemeClr val="tx2"/>
                </a:solidFill>
                <a:effectLst/>
                <a:latin typeface="Arial" charset="0"/>
                <a:ea typeface="ＭＳ Ｐゴシック" charset="0"/>
                <a:cs typeface="ＭＳ Ｐゴシック" charset="0"/>
              </a:rPr>
              <a:t>Israel</a:t>
            </a:r>
            <a:endParaRPr lang="en-US" sz="3600" b="1" kern="0" dirty="0">
              <a:solidFill>
                <a:schemeClr val="tx2"/>
              </a:solidFill>
              <a:effectLst/>
              <a:latin typeface="Arial" charset="0"/>
              <a:ea typeface="ＭＳ Ｐゴシック" charset="0"/>
              <a:cs typeface="ＭＳ Ｐゴシック" charset="0"/>
            </a:endParaRPr>
          </a:p>
        </p:txBody>
      </p:sp>
      <p:sp>
        <p:nvSpPr>
          <p:cNvPr id="17" name="Rectangle 2">
            <a:extLst>
              <a:ext uri="{FF2B5EF4-FFF2-40B4-BE49-F238E27FC236}">
                <a16:creationId xmlns:a16="http://schemas.microsoft.com/office/drawing/2014/main" id="{8A59A09E-84F5-6946-B329-52A10CF78D3F}"/>
              </a:ext>
            </a:extLst>
          </p:cNvPr>
          <p:cNvSpPr txBox="1">
            <a:spLocks noChangeArrowheads="1"/>
          </p:cNvSpPr>
          <p:nvPr/>
        </p:nvSpPr>
        <p:spPr bwMode="auto">
          <a:xfrm>
            <a:off x="617636" y="1571667"/>
            <a:ext cx="998982" cy="4746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400" b="1" kern="0" dirty="0">
                <a:solidFill>
                  <a:schemeClr val="tx2"/>
                </a:solidFill>
                <a:effectLst/>
                <a:latin typeface="Arial" charset="0"/>
                <a:ea typeface="ＭＳ Ｐゴシック" charset="0"/>
                <a:cs typeface="ＭＳ Ｐゴシック" charset="0"/>
              </a:rPr>
              <a:t>760</a:t>
            </a:r>
            <a:endParaRPr lang="en-US" sz="3200" b="1" kern="0" dirty="0">
              <a:solidFill>
                <a:schemeClr val="tx2"/>
              </a:solidFill>
              <a:effectLst/>
              <a:latin typeface="Arial" charset="0"/>
              <a:ea typeface="ＭＳ Ｐゴシック" charset="0"/>
              <a:cs typeface="ＭＳ Ｐゴシック" charset="0"/>
            </a:endParaRPr>
          </a:p>
        </p:txBody>
      </p:sp>
      <p:sp>
        <p:nvSpPr>
          <p:cNvPr id="18" name="Rectangle 2">
            <a:extLst>
              <a:ext uri="{FF2B5EF4-FFF2-40B4-BE49-F238E27FC236}">
                <a16:creationId xmlns:a16="http://schemas.microsoft.com/office/drawing/2014/main" id="{3E4936DA-0511-1A4A-9797-163905EA6702}"/>
              </a:ext>
            </a:extLst>
          </p:cNvPr>
          <p:cNvSpPr txBox="1">
            <a:spLocks noChangeArrowheads="1"/>
          </p:cNvSpPr>
          <p:nvPr/>
        </p:nvSpPr>
        <p:spPr bwMode="auto">
          <a:xfrm>
            <a:off x="1968921" y="1571667"/>
            <a:ext cx="3599174" cy="82180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2400" kern="0" dirty="0">
                <a:solidFill>
                  <a:schemeClr val="tx2"/>
                </a:solidFill>
                <a:effectLst/>
                <a:latin typeface="Arial" charset="0"/>
                <a:ea typeface="ＭＳ Ｐゴシック" charset="0"/>
                <a:cs typeface="ＭＳ Ｐゴシック" charset="0"/>
              </a:rPr>
              <a:t>JEROBOAM II</a:t>
            </a:r>
            <a:br>
              <a:rPr lang="en-US" sz="2400" kern="0" dirty="0">
                <a:solidFill>
                  <a:schemeClr val="tx2"/>
                </a:solidFill>
                <a:effectLst/>
                <a:latin typeface="Arial" charset="0"/>
                <a:ea typeface="ＭＳ Ｐゴシック" charset="0"/>
                <a:cs typeface="ＭＳ Ｐゴシック" charset="0"/>
              </a:rPr>
            </a:br>
            <a:r>
              <a:rPr lang="en-US" sz="2400" kern="0" dirty="0">
                <a:solidFill>
                  <a:schemeClr val="tx2"/>
                </a:solidFill>
                <a:effectLst/>
                <a:latin typeface="Arial" charset="0"/>
                <a:ea typeface="ＭＳ Ｐゴシック" charset="0"/>
                <a:cs typeface="ＭＳ Ｐゴシック" charset="0"/>
              </a:rPr>
              <a:t>(2 Ki 14:23)</a:t>
            </a:r>
            <a:endParaRPr lang="en-US" sz="3200" kern="0" dirty="0">
              <a:solidFill>
                <a:schemeClr val="tx2"/>
              </a:solidFill>
              <a:effectLst/>
              <a:latin typeface="Arial" charset="0"/>
              <a:ea typeface="ＭＳ Ｐゴシック" charset="0"/>
              <a:cs typeface="ＭＳ Ｐゴシック" charset="0"/>
            </a:endParaRPr>
          </a:p>
        </p:txBody>
      </p:sp>
      <p:sp>
        <p:nvSpPr>
          <p:cNvPr id="19" name="Rectangle 2">
            <a:extLst>
              <a:ext uri="{FF2B5EF4-FFF2-40B4-BE49-F238E27FC236}">
                <a16:creationId xmlns:a16="http://schemas.microsoft.com/office/drawing/2014/main" id="{F76BE057-891C-0D45-A0E7-D27B42E8AD30}"/>
              </a:ext>
            </a:extLst>
          </p:cNvPr>
          <p:cNvSpPr txBox="1">
            <a:spLocks noChangeArrowheads="1"/>
          </p:cNvSpPr>
          <p:nvPr/>
        </p:nvSpPr>
        <p:spPr bwMode="auto">
          <a:xfrm>
            <a:off x="4445508" y="2511662"/>
            <a:ext cx="3571875" cy="94405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800" kern="0" dirty="0">
                <a:solidFill>
                  <a:schemeClr val="tx2"/>
                </a:solidFill>
                <a:effectLst/>
                <a:latin typeface="Arial" charset="0"/>
                <a:ea typeface="ＭＳ Ｐゴシック" charset="0"/>
                <a:cs typeface="ＭＳ Ｐゴシック" charset="0"/>
              </a:rPr>
              <a:t>“of Shema,</a:t>
            </a:r>
            <a:br>
              <a:rPr lang="en-US" sz="2800" kern="0" dirty="0">
                <a:solidFill>
                  <a:schemeClr val="tx2"/>
                </a:solidFill>
                <a:effectLst/>
                <a:latin typeface="Arial" charset="0"/>
                <a:ea typeface="ＭＳ Ｐゴシック" charset="0"/>
                <a:cs typeface="ＭＳ Ｐゴシック" charset="0"/>
              </a:rPr>
            </a:br>
            <a:r>
              <a:rPr lang="en-US" sz="2800" kern="0" dirty="0">
                <a:solidFill>
                  <a:schemeClr val="tx2"/>
                </a:solidFill>
                <a:effectLst/>
                <a:latin typeface="Arial" charset="0"/>
                <a:ea typeface="ＭＳ Ｐゴシック" charset="0"/>
                <a:cs typeface="ＭＳ Ｐゴシック" charset="0"/>
              </a:rPr>
              <a:t>servant of Jeroboam”</a:t>
            </a:r>
            <a:endParaRPr lang="en-US" sz="3600" kern="0" dirty="0">
              <a:solidFill>
                <a:schemeClr val="tx2"/>
              </a:solidFill>
              <a:effectLst/>
              <a:latin typeface="Arial" charset="0"/>
              <a:ea typeface="ＭＳ Ｐゴシック" charset="0"/>
              <a:cs typeface="ＭＳ Ｐゴシック" charset="0"/>
            </a:endParaRPr>
          </a:p>
        </p:txBody>
      </p:sp>
      <p:sp>
        <p:nvSpPr>
          <p:cNvPr id="24" name="Rectangle 2">
            <a:extLst>
              <a:ext uri="{FF2B5EF4-FFF2-40B4-BE49-F238E27FC236}">
                <a16:creationId xmlns:a16="http://schemas.microsoft.com/office/drawing/2014/main" id="{EDF8CF04-F5C7-4A45-AB5A-B526723D81B3}"/>
              </a:ext>
            </a:extLst>
          </p:cNvPr>
          <p:cNvSpPr txBox="1">
            <a:spLocks noChangeArrowheads="1"/>
          </p:cNvSpPr>
          <p:nvPr/>
        </p:nvSpPr>
        <p:spPr bwMode="auto">
          <a:xfrm>
            <a:off x="617636" y="4200238"/>
            <a:ext cx="998982" cy="4746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400" b="1" kern="0" dirty="0">
                <a:solidFill>
                  <a:schemeClr val="tx2"/>
                </a:solidFill>
                <a:effectLst/>
                <a:latin typeface="Arial" charset="0"/>
                <a:ea typeface="ＭＳ Ｐゴシック" charset="0"/>
                <a:cs typeface="ＭＳ Ｐゴシック" charset="0"/>
              </a:rPr>
              <a:t>725</a:t>
            </a:r>
            <a:endParaRPr lang="en-US" sz="3200" b="1" kern="0" dirty="0">
              <a:solidFill>
                <a:schemeClr val="tx2"/>
              </a:solidFill>
              <a:effectLst/>
              <a:latin typeface="Arial" charset="0"/>
              <a:ea typeface="ＭＳ Ｐゴシック" charset="0"/>
              <a:cs typeface="ＭＳ Ｐゴシック" charset="0"/>
            </a:endParaRPr>
          </a:p>
        </p:txBody>
      </p:sp>
      <p:sp>
        <p:nvSpPr>
          <p:cNvPr id="25" name="Rectangle 2">
            <a:extLst>
              <a:ext uri="{FF2B5EF4-FFF2-40B4-BE49-F238E27FC236}">
                <a16:creationId xmlns:a16="http://schemas.microsoft.com/office/drawing/2014/main" id="{35800A41-70C1-5B47-8CEA-A7B241814EA8}"/>
              </a:ext>
            </a:extLst>
          </p:cNvPr>
          <p:cNvSpPr txBox="1">
            <a:spLocks noChangeArrowheads="1"/>
          </p:cNvSpPr>
          <p:nvPr/>
        </p:nvSpPr>
        <p:spPr bwMode="auto">
          <a:xfrm>
            <a:off x="1968921" y="4200238"/>
            <a:ext cx="3599174" cy="82180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2400" kern="0" dirty="0">
                <a:solidFill>
                  <a:schemeClr val="tx2"/>
                </a:solidFill>
                <a:effectLst/>
                <a:latin typeface="Arial" charset="0"/>
                <a:ea typeface="ＭＳ Ｐゴシック" charset="0"/>
                <a:cs typeface="ＭＳ Ｐゴシック" charset="0"/>
              </a:rPr>
              <a:t>HOSHEA</a:t>
            </a:r>
            <a:br>
              <a:rPr lang="en-US" sz="2400" kern="0" dirty="0">
                <a:solidFill>
                  <a:schemeClr val="tx2"/>
                </a:solidFill>
                <a:effectLst/>
                <a:latin typeface="Arial" charset="0"/>
                <a:ea typeface="ＭＳ Ｐゴシック" charset="0"/>
                <a:cs typeface="ＭＳ Ｐゴシック" charset="0"/>
              </a:rPr>
            </a:br>
            <a:r>
              <a:rPr lang="en-US" sz="2400" kern="0" dirty="0">
                <a:solidFill>
                  <a:schemeClr val="tx2"/>
                </a:solidFill>
                <a:effectLst/>
                <a:latin typeface="Arial" charset="0"/>
                <a:ea typeface="ＭＳ Ｐゴシック" charset="0"/>
                <a:cs typeface="ＭＳ Ｐゴシック" charset="0"/>
              </a:rPr>
              <a:t>(2 Ki 17:1)</a:t>
            </a:r>
            <a:endParaRPr lang="en-US" sz="3200" kern="0" dirty="0">
              <a:solidFill>
                <a:schemeClr val="tx2"/>
              </a:solidFill>
              <a:effectLst/>
              <a:latin typeface="Arial" charset="0"/>
              <a:ea typeface="ＭＳ Ｐゴシック" charset="0"/>
              <a:cs typeface="ＭＳ Ｐゴシック" charset="0"/>
            </a:endParaRPr>
          </a:p>
        </p:txBody>
      </p:sp>
      <p:sp>
        <p:nvSpPr>
          <p:cNvPr id="26" name="Rectangle 2">
            <a:extLst>
              <a:ext uri="{FF2B5EF4-FFF2-40B4-BE49-F238E27FC236}">
                <a16:creationId xmlns:a16="http://schemas.microsoft.com/office/drawing/2014/main" id="{23AC3B5F-68E5-C943-AB83-19DC3E0A185F}"/>
              </a:ext>
            </a:extLst>
          </p:cNvPr>
          <p:cNvSpPr txBox="1">
            <a:spLocks noChangeArrowheads="1"/>
          </p:cNvSpPr>
          <p:nvPr/>
        </p:nvSpPr>
        <p:spPr bwMode="auto">
          <a:xfrm>
            <a:off x="1803908" y="5737462"/>
            <a:ext cx="3571875" cy="94405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800" kern="0" dirty="0">
                <a:solidFill>
                  <a:schemeClr val="tx2"/>
                </a:solidFill>
                <a:effectLst/>
                <a:latin typeface="Arial" charset="0"/>
                <a:ea typeface="ＭＳ Ｐゴシック" charset="0"/>
                <a:cs typeface="ＭＳ Ｐゴシック" charset="0"/>
              </a:rPr>
              <a:t>“of Abdi,</a:t>
            </a:r>
            <a:br>
              <a:rPr lang="en-US" sz="2800" kern="0" dirty="0">
                <a:solidFill>
                  <a:schemeClr val="tx2"/>
                </a:solidFill>
                <a:effectLst/>
                <a:latin typeface="Arial" charset="0"/>
                <a:ea typeface="ＭＳ Ｐゴシック" charset="0"/>
                <a:cs typeface="ＭＳ Ｐゴシック" charset="0"/>
              </a:rPr>
            </a:br>
            <a:r>
              <a:rPr lang="en-US" sz="2800" kern="0" dirty="0">
                <a:solidFill>
                  <a:schemeClr val="tx2"/>
                </a:solidFill>
                <a:effectLst/>
                <a:latin typeface="Arial" charset="0"/>
                <a:ea typeface="ＭＳ Ｐゴシック" charset="0"/>
                <a:cs typeface="ＭＳ Ｐゴシック" charset="0"/>
              </a:rPr>
              <a:t>servant of Hoshea”</a:t>
            </a:r>
            <a:endParaRPr lang="en-US" sz="3600" kern="0" dirty="0">
              <a:solidFill>
                <a:schemeClr val="tx2"/>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3894931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A8ED796-4429-6448-A133-F1CF1FCFDDE7}"/>
              </a:ext>
            </a:extLst>
          </p:cNvPr>
          <p:cNvGrpSpPr/>
          <p:nvPr/>
        </p:nvGrpSpPr>
        <p:grpSpPr>
          <a:xfrm>
            <a:off x="1" y="-1"/>
            <a:ext cx="8737600" cy="6858001"/>
            <a:chOff x="1" y="-1"/>
            <a:chExt cx="8737600" cy="6858001"/>
          </a:xfrm>
        </p:grpSpPr>
        <p:pic>
          <p:nvPicPr>
            <p:cNvPr id="4" name="Picture 3">
              <a:extLst>
                <a:ext uri="{FF2B5EF4-FFF2-40B4-BE49-F238E27FC236}">
                  <a16:creationId xmlns:a16="http://schemas.microsoft.com/office/drawing/2014/main" id="{176058D5-0AE6-C641-8A1B-988142811D21}"/>
                </a:ext>
              </a:extLst>
            </p:cNvPr>
            <p:cNvPicPr>
              <a:picLocks noChangeAspect="1"/>
            </p:cNvPicPr>
            <p:nvPr/>
          </p:nvPicPr>
          <p:blipFill rotWithShape="1">
            <a:blip r:embed="rId3"/>
            <a:srcRect l="1548" t="25481" r="48643" b="49373"/>
            <a:stretch/>
          </p:blipFill>
          <p:spPr>
            <a:xfrm>
              <a:off x="1" y="-1"/>
              <a:ext cx="8737600" cy="6858001"/>
            </a:xfrm>
            <a:prstGeom prst="rect">
              <a:avLst/>
            </a:prstGeom>
          </p:spPr>
        </p:pic>
        <p:sp>
          <p:nvSpPr>
            <p:cNvPr id="29" name="Rectangle 28">
              <a:extLst>
                <a:ext uri="{FF2B5EF4-FFF2-40B4-BE49-F238E27FC236}">
                  <a16:creationId xmlns:a16="http://schemas.microsoft.com/office/drawing/2014/main" id="{282FC62A-C3E4-1748-B9DE-BBBB80861C09}"/>
                </a:ext>
              </a:extLst>
            </p:cNvPr>
            <p:cNvSpPr/>
            <p:nvPr/>
          </p:nvSpPr>
          <p:spPr bwMode="auto">
            <a:xfrm>
              <a:off x="41216" y="4124251"/>
              <a:ext cx="3170042" cy="118872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0" name="Rectangle 29">
              <a:extLst>
                <a:ext uri="{FF2B5EF4-FFF2-40B4-BE49-F238E27FC236}">
                  <a16:creationId xmlns:a16="http://schemas.microsoft.com/office/drawing/2014/main" id="{30C35574-3822-1F48-8E6B-799506B51CD8}"/>
                </a:ext>
              </a:extLst>
            </p:cNvPr>
            <p:cNvSpPr/>
            <p:nvPr/>
          </p:nvSpPr>
          <p:spPr bwMode="auto">
            <a:xfrm>
              <a:off x="2169269" y="2883706"/>
              <a:ext cx="4168031" cy="118872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1" name="Rectangle 30">
              <a:extLst>
                <a:ext uri="{FF2B5EF4-FFF2-40B4-BE49-F238E27FC236}">
                  <a16:creationId xmlns:a16="http://schemas.microsoft.com/office/drawing/2014/main" id="{3785F0E0-55AE-3E4C-A5D1-6964168A18D3}"/>
                </a:ext>
              </a:extLst>
            </p:cNvPr>
            <p:cNvSpPr/>
            <p:nvPr/>
          </p:nvSpPr>
          <p:spPr bwMode="auto">
            <a:xfrm>
              <a:off x="6083300" y="5056114"/>
              <a:ext cx="2502644" cy="118872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2" name="Rectangle 31">
              <a:extLst>
                <a:ext uri="{FF2B5EF4-FFF2-40B4-BE49-F238E27FC236}">
                  <a16:creationId xmlns:a16="http://schemas.microsoft.com/office/drawing/2014/main" id="{54F99B66-A372-3540-B8A3-4C347DADBE50}"/>
                </a:ext>
              </a:extLst>
            </p:cNvPr>
            <p:cNvSpPr/>
            <p:nvPr/>
          </p:nvSpPr>
          <p:spPr bwMode="auto">
            <a:xfrm>
              <a:off x="5728964" y="3698875"/>
              <a:ext cx="2821310" cy="73152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sp>
          <p:nvSpPr>
            <p:cNvPr id="33" name="Rectangle 32">
              <a:extLst>
                <a:ext uri="{FF2B5EF4-FFF2-40B4-BE49-F238E27FC236}">
                  <a16:creationId xmlns:a16="http://schemas.microsoft.com/office/drawing/2014/main" id="{0FD5A869-B341-004E-8FAE-3AB4EE2E4667}"/>
                </a:ext>
              </a:extLst>
            </p:cNvPr>
            <p:cNvSpPr/>
            <p:nvPr/>
          </p:nvSpPr>
          <p:spPr bwMode="auto">
            <a:xfrm>
              <a:off x="177800" y="1050851"/>
              <a:ext cx="3579558" cy="118872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4" name="Rectangle 33">
              <a:extLst>
                <a:ext uri="{FF2B5EF4-FFF2-40B4-BE49-F238E27FC236}">
                  <a16:creationId xmlns:a16="http://schemas.microsoft.com/office/drawing/2014/main" id="{E0D7FB83-C1F5-7442-9B83-E978171F6488}"/>
                </a:ext>
              </a:extLst>
            </p:cNvPr>
            <p:cNvSpPr/>
            <p:nvPr/>
          </p:nvSpPr>
          <p:spPr bwMode="auto">
            <a:xfrm rot="16200000">
              <a:off x="-1148035" y="3238150"/>
              <a:ext cx="6025580" cy="118872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7" name="Rectangle 6">
            <a:extLst>
              <a:ext uri="{FF2B5EF4-FFF2-40B4-BE49-F238E27FC236}">
                <a16:creationId xmlns:a16="http://schemas.microsoft.com/office/drawing/2014/main" id="{AB91A961-BDDC-EE4E-B193-6897210DB004}"/>
              </a:ext>
            </a:extLst>
          </p:cNvPr>
          <p:cNvSpPr/>
          <p:nvPr/>
        </p:nvSpPr>
        <p:spPr bwMode="auto">
          <a:xfrm>
            <a:off x="0" y="0"/>
            <a:ext cx="9144000" cy="6858000"/>
          </a:xfrm>
          <a:prstGeom prst="rect">
            <a:avLst/>
          </a:prstGeom>
          <a:no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cxnSp>
        <p:nvCxnSpPr>
          <p:cNvPr id="5" name="Straight Connector 4">
            <a:extLst>
              <a:ext uri="{FF2B5EF4-FFF2-40B4-BE49-F238E27FC236}">
                <a16:creationId xmlns:a16="http://schemas.microsoft.com/office/drawing/2014/main" id="{A05B66C7-5C47-9040-97E4-867F2CA69CAC}"/>
              </a:ext>
            </a:extLst>
          </p:cNvPr>
          <p:cNvCxnSpPr>
            <a:cxnSpLocks/>
          </p:cNvCxnSpPr>
          <p:nvPr/>
        </p:nvCxnSpPr>
        <p:spPr bwMode="auto">
          <a:xfrm>
            <a:off x="1986137" y="640251"/>
            <a:ext cx="0" cy="6217749"/>
          </a:xfrm>
          <a:prstGeom prst="line">
            <a:avLst/>
          </a:prstGeom>
          <a:ln>
            <a:headEnd type="none" w="med" len="med"/>
            <a:tailEnd type="none" w="lg" len="lg"/>
          </a:ln>
        </p:spPr>
        <p:style>
          <a:lnRef idx="3">
            <a:schemeClr val="accent4"/>
          </a:lnRef>
          <a:fillRef idx="0">
            <a:schemeClr val="accent4"/>
          </a:fillRef>
          <a:effectRef idx="2">
            <a:schemeClr val="accent4"/>
          </a:effectRef>
          <a:fontRef idx="minor">
            <a:schemeClr val="tx1"/>
          </a:fontRef>
        </p:style>
      </p:cxnSp>
      <p:sp>
        <p:nvSpPr>
          <p:cNvPr id="21" name="Rectangle 2">
            <a:extLst>
              <a:ext uri="{FF2B5EF4-FFF2-40B4-BE49-F238E27FC236}">
                <a16:creationId xmlns:a16="http://schemas.microsoft.com/office/drawing/2014/main" id="{57734EE7-1862-E844-BA42-8E66454E2046}"/>
              </a:ext>
            </a:extLst>
          </p:cNvPr>
          <p:cNvSpPr txBox="1">
            <a:spLocks noChangeArrowheads="1"/>
          </p:cNvSpPr>
          <p:nvPr/>
        </p:nvSpPr>
        <p:spPr bwMode="auto">
          <a:xfrm>
            <a:off x="3286125" y="2937813"/>
            <a:ext cx="3571875" cy="94405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800" kern="0" dirty="0">
                <a:solidFill>
                  <a:schemeClr val="tx2"/>
                </a:solidFill>
                <a:effectLst/>
                <a:latin typeface="Arial" charset="0"/>
                <a:ea typeface="ＭＳ Ｐゴシック" charset="0"/>
                <a:cs typeface="ＭＳ Ｐゴシック" charset="0"/>
              </a:rPr>
              <a:t>“of Ahaz (s. of) </a:t>
            </a:r>
            <a:r>
              <a:rPr lang="en-US" sz="2800" kern="0" dirty="0" err="1">
                <a:solidFill>
                  <a:schemeClr val="tx2"/>
                </a:solidFill>
                <a:effectLst/>
                <a:latin typeface="Arial" charset="0"/>
                <a:ea typeface="ＭＳ Ｐゴシック" charset="0"/>
                <a:cs typeface="ＭＳ Ｐゴシック" charset="0"/>
              </a:rPr>
              <a:t>Jehotham</a:t>
            </a:r>
            <a:r>
              <a:rPr lang="en-US" sz="2800" kern="0" dirty="0">
                <a:solidFill>
                  <a:schemeClr val="tx2"/>
                </a:solidFill>
                <a:effectLst/>
                <a:latin typeface="Arial" charset="0"/>
                <a:ea typeface="ＭＳ Ｐゴシック" charset="0"/>
                <a:cs typeface="ＭＳ Ｐゴシック" charset="0"/>
              </a:rPr>
              <a:t>,</a:t>
            </a:r>
            <a:br>
              <a:rPr lang="en-US" sz="2800" kern="0" dirty="0">
                <a:solidFill>
                  <a:schemeClr val="tx2"/>
                </a:solidFill>
                <a:effectLst/>
                <a:latin typeface="Arial" charset="0"/>
                <a:ea typeface="ＭＳ Ｐゴシック" charset="0"/>
                <a:cs typeface="ＭＳ Ｐゴシック" charset="0"/>
              </a:rPr>
            </a:br>
            <a:r>
              <a:rPr lang="en-US" sz="2800" kern="0" dirty="0">
                <a:solidFill>
                  <a:schemeClr val="tx2"/>
                </a:solidFill>
                <a:effectLst/>
                <a:latin typeface="Arial" charset="0"/>
                <a:ea typeface="ＭＳ Ｐゴシック" charset="0"/>
                <a:cs typeface="ＭＳ Ｐゴシック" charset="0"/>
              </a:rPr>
              <a:t>King of Judah”</a:t>
            </a:r>
            <a:endParaRPr lang="en-US" sz="3600" kern="0" dirty="0">
              <a:solidFill>
                <a:schemeClr val="tx2"/>
              </a:solidFill>
              <a:effectLst/>
              <a:latin typeface="Arial" charset="0"/>
              <a:ea typeface="ＭＳ Ｐゴシック" charset="0"/>
              <a:cs typeface="ＭＳ Ｐゴシック" charset="0"/>
            </a:endParaRPr>
          </a:p>
        </p:txBody>
      </p:sp>
      <p:sp>
        <p:nvSpPr>
          <p:cNvPr id="22" name="Rectangle 2">
            <a:extLst>
              <a:ext uri="{FF2B5EF4-FFF2-40B4-BE49-F238E27FC236}">
                <a16:creationId xmlns:a16="http://schemas.microsoft.com/office/drawing/2014/main" id="{10E95961-601C-2B48-8072-578E807505D2}"/>
              </a:ext>
            </a:extLst>
          </p:cNvPr>
          <p:cNvSpPr txBox="1">
            <a:spLocks noChangeArrowheads="1"/>
          </p:cNvSpPr>
          <p:nvPr/>
        </p:nvSpPr>
        <p:spPr bwMode="auto">
          <a:xfrm>
            <a:off x="5842045" y="3448129"/>
            <a:ext cx="3571875" cy="94405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800" kern="0" dirty="0">
                <a:solidFill>
                  <a:schemeClr val="tx2"/>
                </a:solidFill>
                <a:effectLst/>
                <a:latin typeface="Arial" charset="0"/>
                <a:ea typeface="ＭＳ Ｐゴシック" charset="0"/>
                <a:cs typeface="ＭＳ Ｐゴシック" charset="0"/>
              </a:rPr>
              <a:t>“of </a:t>
            </a:r>
            <a:r>
              <a:rPr lang="en-US" sz="2800" kern="0" dirty="0" err="1">
                <a:solidFill>
                  <a:schemeClr val="tx2"/>
                </a:solidFill>
                <a:effectLst/>
                <a:latin typeface="Arial" charset="0"/>
                <a:ea typeface="ＭＳ Ｐゴシック" charset="0"/>
                <a:cs typeface="ＭＳ Ｐゴシック" charset="0"/>
              </a:rPr>
              <a:t>Ushna</a:t>
            </a:r>
            <a:r>
              <a:rPr lang="en-US" sz="2800" kern="0" dirty="0">
                <a:solidFill>
                  <a:schemeClr val="tx2"/>
                </a:solidFill>
                <a:effectLst/>
                <a:latin typeface="Arial" charset="0"/>
                <a:ea typeface="ＭＳ Ｐゴシック" charset="0"/>
                <a:cs typeface="ＭＳ Ｐゴシック" charset="0"/>
              </a:rPr>
              <a:t>,</a:t>
            </a:r>
            <a:br>
              <a:rPr lang="en-US" sz="2800" kern="0" dirty="0">
                <a:solidFill>
                  <a:schemeClr val="tx2"/>
                </a:solidFill>
                <a:effectLst/>
                <a:latin typeface="Arial" charset="0"/>
                <a:ea typeface="ＭＳ Ｐゴシック" charset="0"/>
                <a:cs typeface="ＭＳ Ｐゴシック" charset="0"/>
              </a:rPr>
            </a:br>
            <a:r>
              <a:rPr lang="en-US" sz="2800" kern="0" dirty="0">
                <a:solidFill>
                  <a:schemeClr val="tx2"/>
                </a:solidFill>
                <a:effectLst/>
                <a:latin typeface="Arial" charset="0"/>
                <a:ea typeface="ＭＳ Ｐゴシック" charset="0"/>
                <a:cs typeface="ＭＳ Ｐゴシック" charset="0"/>
              </a:rPr>
              <a:t>servant of Ahaz”</a:t>
            </a:r>
            <a:endParaRPr lang="en-US" sz="3600" kern="0" dirty="0">
              <a:solidFill>
                <a:schemeClr val="tx2"/>
              </a:solidFill>
              <a:effectLst/>
              <a:latin typeface="Arial" charset="0"/>
              <a:ea typeface="ＭＳ Ｐゴシック" charset="0"/>
              <a:cs typeface="ＭＳ Ｐゴシック" charset="0"/>
            </a:endParaRPr>
          </a:p>
        </p:txBody>
      </p:sp>
      <p:sp>
        <p:nvSpPr>
          <p:cNvPr id="17" name="Rectangle 2">
            <a:extLst>
              <a:ext uri="{FF2B5EF4-FFF2-40B4-BE49-F238E27FC236}">
                <a16:creationId xmlns:a16="http://schemas.microsoft.com/office/drawing/2014/main" id="{8A59A09E-84F5-6946-B329-52A10CF78D3F}"/>
              </a:ext>
            </a:extLst>
          </p:cNvPr>
          <p:cNvSpPr txBox="1">
            <a:spLocks noChangeArrowheads="1"/>
          </p:cNvSpPr>
          <p:nvPr/>
        </p:nvSpPr>
        <p:spPr bwMode="auto">
          <a:xfrm>
            <a:off x="131511" y="4716561"/>
            <a:ext cx="998982" cy="4746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400" b="1" kern="0" dirty="0">
                <a:solidFill>
                  <a:schemeClr val="tx2"/>
                </a:solidFill>
                <a:effectLst/>
                <a:latin typeface="Arial" charset="0"/>
                <a:ea typeface="ＭＳ Ｐゴシック" charset="0"/>
                <a:cs typeface="ＭＳ Ｐゴシック" charset="0"/>
              </a:rPr>
              <a:t>700</a:t>
            </a:r>
            <a:endParaRPr lang="en-US" sz="3200" b="1" kern="0" dirty="0">
              <a:solidFill>
                <a:schemeClr val="tx2"/>
              </a:solidFill>
              <a:effectLst/>
              <a:latin typeface="Arial" charset="0"/>
              <a:ea typeface="ＭＳ Ｐゴシック" charset="0"/>
              <a:cs typeface="ＭＳ Ｐゴシック" charset="0"/>
            </a:endParaRPr>
          </a:p>
        </p:txBody>
      </p:sp>
      <p:sp>
        <p:nvSpPr>
          <p:cNvPr id="18" name="Rectangle 2">
            <a:extLst>
              <a:ext uri="{FF2B5EF4-FFF2-40B4-BE49-F238E27FC236}">
                <a16:creationId xmlns:a16="http://schemas.microsoft.com/office/drawing/2014/main" id="{3E4936DA-0511-1A4A-9797-163905EA6702}"/>
              </a:ext>
            </a:extLst>
          </p:cNvPr>
          <p:cNvSpPr txBox="1">
            <a:spLocks noChangeArrowheads="1"/>
          </p:cNvSpPr>
          <p:nvPr/>
        </p:nvSpPr>
        <p:spPr bwMode="auto">
          <a:xfrm>
            <a:off x="1000474" y="4702321"/>
            <a:ext cx="1971326" cy="988819"/>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400" kern="0" dirty="0">
                <a:solidFill>
                  <a:schemeClr val="tx2"/>
                </a:solidFill>
                <a:latin typeface="Arial" charset="0"/>
                <a:ea typeface="ＭＳ Ｐゴシック" charset="0"/>
                <a:cs typeface="ＭＳ Ｐゴシック" charset="0"/>
              </a:rPr>
              <a:t>HEZEKIAH</a:t>
            </a:r>
            <a:br>
              <a:rPr lang="en-US" sz="2400" kern="0" dirty="0">
                <a:solidFill>
                  <a:schemeClr val="tx2"/>
                </a:solidFill>
                <a:latin typeface="Arial" charset="0"/>
                <a:ea typeface="ＭＳ Ｐゴシック" charset="0"/>
                <a:cs typeface="ＭＳ Ｐゴシック" charset="0"/>
              </a:rPr>
            </a:br>
            <a:r>
              <a:rPr lang="en-US" sz="2400" kern="0" dirty="0">
                <a:solidFill>
                  <a:schemeClr val="tx2"/>
                </a:solidFill>
                <a:latin typeface="Arial" charset="0"/>
                <a:ea typeface="ＭＳ Ｐゴシック" charset="0"/>
                <a:cs typeface="ＭＳ Ｐゴシック" charset="0"/>
              </a:rPr>
              <a:t>(2 Ki 18:1)</a:t>
            </a:r>
            <a:endParaRPr lang="en-US" sz="3200" kern="0" dirty="0">
              <a:solidFill>
                <a:schemeClr val="tx2"/>
              </a:solidFill>
              <a:effectLst/>
              <a:latin typeface="Arial" charset="0"/>
              <a:ea typeface="ＭＳ Ｐゴシック" charset="0"/>
              <a:cs typeface="ＭＳ Ｐゴシック" charset="0"/>
            </a:endParaRPr>
          </a:p>
        </p:txBody>
      </p:sp>
      <p:sp>
        <p:nvSpPr>
          <p:cNvPr id="19" name="Rectangle 2">
            <a:extLst>
              <a:ext uri="{FF2B5EF4-FFF2-40B4-BE49-F238E27FC236}">
                <a16:creationId xmlns:a16="http://schemas.microsoft.com/office/drawing/2014/main" id="{789526E9-69D6-784A-94CC-1276FF743CFE}"/>
              </a:ext>
            </a:extLst>
          </p:cNvPr>
          <p:cNvSpPr txBox="1">
            <a:spLocks noChangeArrowheads="1"/>
          </p:cNvSpPr>
          <p:nvPr/>
        </p:nvSpPr>
        <p:spPr bwMode="auto">
          <a:xfrm>
            <a:off x="5468611" y="4984582"/>
            <a:ext cx="3571875" cy="158131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800" kern="0" dirty="0">
                <a:solidFill>
                  <a:schemeClr val="tx2"/>
                </a:solidFill>
                <a:effectLst/>
                <a:latin typeface="Arial" charset="0"/>
                <a:ea typeface="ＭＳ Ｐゴシック" charset="0"/>
                <a:cs typeface="ＭＳ Ｐゴシック" charset="0"/>
              </a:rPr>
              <a:t>“of Hezekiah,</a:t>
            </a:r>
            <a:br>
              <a:rPr lang="en-US" sz="2800" kern="0" dirty="0">
                <a:solidFill>
                  <a:schemeClr val="tx2"/>
                </a:solidFill>
                <a:effectLst/>
                <a:latin typeface="Arial" charset="0"/>
                <a:ea typeface="ＭＳ Ｐゴシック" charset="0"/>
                <a:cs typeface="ＭＳ Ｐゴシック" charset="0"/>
              </a:rPr>
            </a:br>
            <a:r>
              <a:rPr lang="en-US" sz="2800" kern="0" dirty="0">
                <a:solidFill>
                  <a:schemeClr val="tx2"/>
                </a:solidFill>
                <a:effectLst/>
                <a:latin typeface="Arial" charset="0"/>
                <a:ea typeface="ＭＳ Ｐゴシック" charset="0"/>
                <a:cs typeface="ＭＳ Ｐゴシック" charset="0"/>
              </a:rPr>
              <a:t>(s. of) Ahaz,</a:t>
            </a:r>
            <a:br>
              <a:rPr lang="en-US" sz="2800" kern="0" dirty="0">
                <a:solidFill>
                  <a:schemeClr val="tx2"/>
                </a:solidFill>
                <a:effectLst/>
                <a:latin typeface="Arial" charset="0"/>
                <a:ea typeface="ＭＳ Ｐゴシック" charset="0"/>
                <a:cs typeface="ＭＳ Ｐゴシック" charset="0"/>
              </a:rPr>
            </a:br>
            <a:r>
              <a:rPr lang="en-US" sz="2800" kern="0" dirty="0">
                <a:solidFill>
                  <a:schemeClr val="tx2"/>
                </a:solidFill>
                <a:effectLst/>
                <a:latin typeface="Arial" charset="0"/>
                <a:ea typeface="ＭＳ Ｐゴシック" charset="0"/>
                <a:cs typeface="ＭＳ Ｐゴシック" charset="0"/>
              </a:rPr>
              <a:t>King of Judah”</a:t>
            </a:r>
            <a:endParaRPr lang="en-US" sz="3600" kern="0" dirty="0">
              <a:solidFill>
                <a:schemeClr val="tx2"/>
              </a:solidFill>
              <a:effectLst/>
              <a:latin typeface="Arial" charset="0"/>
              <a:ea typeface="ＭＳ Ｐゴシック" charset="0"/>
              <a:cs typeface="ＭＳ Ｐゴシック" charset="0"/>
            </a:endParaRPr>
          </a:p>
        </p:txBody>
      </p:sp>
      <p:sp>
        <p:nvSpPr>
          <p:cNvPr id="2" name="Title 1">
            <a:extLst>
              <a:ext uri="{FF2B5EF4-FFF2-40B4-BE49-F238E27FC236}">
                <a16:creationId xmlns:a16="http://schemas.microsoft.com/office/drawing/2014/main" id="{627FE7B5-8A65-A24F-BD07-4BD20FB0EEE9}"/>
              </a:ext>
            </a:extLst>
          </p:cNvPr>
          <p:cNvSpPr>
            <a:spLocks noGrp="1"/>
          </p:cNvSpPr>
          <p:nvPr>
            <p:ph type="title"/>
          </p:nvPr>
        </p:nvSpPr>
        <p:spPr>
          <a:xfrm>
            <a:off x="0" y="0"/>
            <a:ext cx="9144000" cy="821803"/>
          </a:xfrm>
          <a:solidFill>
            <a:schemeClr val="tx1"/>
          </a:solidFill>
        </p:spPr>
        <p:txBody>
          <a:bodyPr/>
          <a:lstStyle/>
          <a:p>
            <a:r>
              <a:rPr lang="en-US" b="1" dirty="0"/>
              <a:t>Seals of Ahaz &amp; Hezekiah</a:t>
            </a:r>
          </a:p>
        </p:txBody>
      </p:sp>
      <p:sp>
        <p:nvSpPr>
          <p:cNvPr id="20" name="Rectangle 2">
            <a:extLst>
              <a:ext uri="{FF2B5EF4-FFF2-40B4-BE49-F238E27FC236}">
                <a16:creationId xmlns:a16="http://schemas.microsoft.com/office/drawing/2014/main" id="{D7ACD07E-6E3F-604F-98FC-21CB94CE32AA}"/>
              </a:ext>
            </a:extLst>
          </p:cNvPr>
          <p:cNvSpPr txBox="1">
            <a:spLocks noChangeArrowheads="1"/>
          </p:cNvSpPr>
          <p:nvPr/>
        </p:nvSpPr>
        <p:spPr bwMode="auto">
          <a:xfrm>
            <a:off x="131511" y="1166860"/>
            <a:ext cx="998982" cy="4746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400" b="1" kern="0" dirty="0">
                <a:solidFill>
                  <a:schemeClr val="tx2"/>
                </a:solidFill>
                <a:effectLst/>
                <a:latin typeface="Arial" charset="0"/>
                <a:ea typeface="ＭＳ Ｐゴシック" charset="0"/>
                <a:cs typeface="ＭＳ Ｐゴシック" charset="0"/>
              </a:rPr>
              <a:t>730</a:t>
            </a:r>
            <a:endParaRPr lang="en-US" sz="3200" b="1" kern="0" dirty="0">
              <a:solidFill>
                <a:schemeClr val="tx2"/>
              </a:solidFill>
              <a:effectLst/>
              <a:latin typeface="Arial" charset="0"/>
              <a:ea typeface="ＭＳ Ｐゴシック" charset="0"/>
              <a:cs typeface="ＭＳ Ｐゴシック" charset="0"/>
            </a:endParaRPr>
          </a:p>
        </p:txBody>
      </p:sp>
      <p:sp>
        <p:nvSpPr>
          <p:cNvPr id="27" name="Rectangle 2">
            <a:extLst>
              <a:ext uri="{FF2B5EF4-FFF2-40B4-BE49-F238E27FC236}">
                <a16:creationId xmlns:a16="http://schemas.microsoft.com/office/drawing/2014/main" id="{9FC803CD-BEF8-8F4A-80F6-10569E089E8B}"/>
              </a:ext>
            </a:extLst>
          </p:cNvPr>
          <p:cNvSpPr txBox="1">
            <a:spLocks noChangeArrowheads="1"/>
          </p:cNvSpPr>
          <p:nvPr/>
        </p:nvSpPr>
        <p:spPr bwMode="auto">
          <a:xfrm>
            <a:off x="1083024" y="1152620"/>
            <a:ext cx="1806226" cy="834539"/>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400" kern="0" dirty="0">
                <a:solidFill>
                  <a:schemeClr val="tx2"/>
                </a:solidFill>
                <a:effectLst/>
                <a:latin typeface="Arial" charset="0"/>
                <a:ea typeface="ＭＳ Ｐゴシック" charset="0"/>
                <a:cs typeface="ＭＳ Ｐゴシック" charset="0"/>
              </a:rPr>
              <a:t>AHAZ </a:t>
            </a:r>
            <a:br>
              <a:rPr lang="en-US" sz="2400" kern="0" dirty="0">
                <a:solidFill>
                  <a:schemeClr val="tx2"/>
                </a:solidFill>
                <a:effectLst/>
                <a:latin typeface="Arial" charset="0"/>
                <a:ea typeface="ＭＳ Ｐゴシック" charset="0"/>
                <a:cs typeface="ＭＳ Ｐゴシック" charset="0"/>
              </a:rPr>
            </a:br>
            <a:r>
              <a:rPr lang="en-US" sz="2400" kern="0" dirty="0">
                <a:solidFill>
                  <a:schemeClr val="tx2"/>
                </a:solidFill>
                <a:effectLst/>
                <a:latin typeface="Arial" charset="0"/>
                <a:ea typeface="ＭＳ Ｐゴシック" charset="0"/>
                <a:cs typeface="ＭＳ Ｐゴシック" charset="0"/>
              </a:rPr>
              <a:t>(2 Ki 16:20)</a:t>
            </a:r>
            <a:endParaRPr lang="en-US" sz="3200" kern="0" dirty="0">
              <a:solidFill>
                <a:schemeClr val="tx2"/>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0258518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76058D5-0AE6-C641-8A1B-988142811D21}"/>
              </a:ext>
            </a:extLst>
          </p:cNvPr>
          <p:cNvPicPr>
            <a:picLocks noChangeAspect="1"/>
          </p:cNvPicPr>
          <p:nvPr/>
        </p:nvPicPr>
        <p:blipFill rotWithShape="1">
          <a:blip r:embed="rId3"/>
          <a:srcRect l="77288" t="44623" r="9765" b="48423"/>
          <a:stretch/>
        </p:blipFill>
        <p:spPr>
          <a:xfrm>
            <a:off x="3935282" y="724396"/>
            <a:ext cx="2059830" cy="1719964"/>
          </a:xfrm>
          <a:prstGeom prst="rect">
            <a:avLst/>
          </a:prstGeom>
        </p:spPr>
      </p:pic>
      <p:sp>
        <p:nvSpPr>
          <p:cNvPr id="7" name="Rectangle 6">
            <a:extLst>
              <a:ext uri="{FF2B5EF4-FFF2-40B4-BE49-F238E27FC236}">
                <a16:creationId xmlns:a16="http://schemas.microsoft.com/office/drawing/2014/main" id="{AB91A961-BDDC-EE4E-B193-6897210DB004}"/>
              </a:ext>
            </a:extLst>
          </p:cNvPr>
          <p:cNvSpPr/>
          <p:nvPr/>
        </p:nvSpPr>
        <p:spPr bwMode="auto">
          <a:xfrm>
            <a:off x="0" y="0"/>
            <a:ext cx="9144000" cy="6858000"/>
          </a:xfrm>
          <a:prstGeom prst="rect">
            <a:avLst/>
          </a:prstGeom>
          <a:no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sp>
        <p:nvSpPr>
          <p:cNvPr id="12" name="Rectangle 2">
            <a:extLst>
              <a:ext uri="{FF2B5EF4-FFF2-40B4-BE49-F238E27FC236}">
                <a16:creationId xmlns:a16="http://schemas.microsoft.com/office/drawing/2014/main" id="{CC22D2B1-149D-C44A-B901-2F8BC12DAA1B}"/>
              </a:ext>
            </a:extLst>
          </p:cNvPr>
          <p:cNvSpPr txBox="1">
            <a:spLocks noChangeArrowheads="1"/>
          </p:cNvSpPr>
          <p:nvPr/>
        </p:nvSpPr>
        <p:spPr bwMode="auto">
          <a:xfrm>
            <a:off x="1339227" y="873282"/>
            <a:ext cx="2692020" cy="474663"/>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400" kern="0" dirty="0" err="1">
                <a:solidFill>
                  <a:schemeClr val="tx2"/>
                </a:solidFill>
                <a:effectLst/>
                <a:latin typeface="Arial" charset="0"/>
                <a:ea typeface="ＭＳ Ｐゴシック" charset="0"/>
                <a:cs typeface="ＭＳ Ｐゴシック" charset="0"/>
              </a:rPr>
              <a:t>Meshullam</a:t>
            </a:r>
            <a:endParaRPr lang="en-US" sz="3200" kern="0" dirty="0">
              <a:solidFill>
                <a:schemeClr val="tx2"/>
              </a:solidFill>
              <a:effectLst/>
              <a:latin typeface="Arial" charset="0"/>
              <a:ea typeface="ＭＳ Ｐゴシック" charset="0"/>
              <a:cs typeface="ＭＳ Ｐゴシック" charset="0"/>
            </a:endParaRPr>
          </a:p>
        </p:txBody>
      </p:sp>
      <p:sp>
        <p:nvSpPr>
          <p:cNvPr id="17" name="Rectangle 2">
            <a:extLst>
              <a:ext uri="{FF2B5EF4-FFF2-40B4-BE49-F238E27FC236}">
                <a16:creationId xmlns:a16="http://schemas.microsoft.com/office/drawing/2014/main" id="{8A59A09E-84F5-6946-B329-52A10CF78D3F}"/>
              </a:ext>
            </a:extLst>
          </p:cNvPr>
          <p:cNvSpPr txBox="1">
            <a:spLocks noChangeArrowheads="1"/>
          </p:cNvSpPr>
          <p:nvPr/>
        </p:nvSpPr>
        <p:spPr bwMode="auto">
          <a:xfrm>
            <a:off x="6973379" y="919367"/>
            <a:ext cx="998982" cy="4746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400" b="1" kern="0" dirty="0">
                <a:solidFill>
                  <a:schemeClr val="tx2"/>
                </a:solidFill>
                <a:effectLst/>
                <a:latin typeface="Arial" charset="0"/>
                <a:ea typeface="ＭＳ Ｐゴシック" charset="0"/>
                <a:cs typeface="ＭＳ Ｐゴシック" charset="0"/>
              </a:rPr>
              <a:t>630</a:t>
            </a:r>
            <a:endParaRPr lang="en-US" sz="3200" b="1" kern="0" dirty="0">
              <a:solidFill>
                <a:schemeClr val="tx2"/>
              </a:solidFill>
              <a:effectLst/>
              <a:latin typeface="Arial" charset="0"/>
              <a:ea typeface="ＭＳ Ｐゴシック" charset="0"/>
              <a:cs typeface="ＭＳ Ｐゴシック" charset="0"/>
            </a:endParaRPr>
          </a:p>
        </p:txBody>
      </p:sp>
      <p:sp>
        <p:nvSpPr>
          <p:cNvPr id="22" name="Rectangle 2">
            <a:extLst>
              <a:ext uri="{FF2B5EF4-FFF2-40B4-BE49-F238E27FC236}">
                <a16:creationId xmlns:a16="http://schemas.microsoft.com/office/drawing/2014/main" id="{10E95961-601C-2B48-8072-578E807505D2}"/>
              </a:ext>
            </a:extLst>
          </p:cNvPr>
          <p:cNvSpPr txBox="1">
            <a:spLocks noChangeArrowheads="1"/>
          </p:cNvSpPr>
          <p:nvPr/>
        </p:nvSpPr>
        <p:spPr bwMode="auto">
          <a:xfrm>
            <a:off x="459372" y="5566869"/>
            <a:ext cx="3571875" cy="133004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400" kern="0" dirty="0">
                <a:solidFill>
                  <a:schemeClr val="tx2"/>
                </a:solidFill>
                <a:effectLst/>
                <a:latin typeface="Arial" charset="0"/>
                <a:ea typeface="ＭＳ Ｐゴシック" charset="0"/>
                <a:cs typeface="ＭＳ Ｐゴシック" charset="0"/>
              </a:rPr>
              <a:t>“of </a:t>
            </a:r>
            <a:r>
              <a:rPr lang="en-US" sz="2400" kern="0" dirty="0" err="1">
                <a:solidFill>
                  <a:schemeClr val="tx2"/>
                </a:solidFill>
                <a:effectLst/>
                <a:latin typeface="Arial" charset="0"/>
                <a:ea typeface="ＭＳ Ｐゴシック" charset="0"/>
                <a:cs typeface="ＭＳ Ｐゴシック" charset="0"/>
              </a:rPr>
              <a:t>Gemariah</a:t>
            </a:r>
            <a:r>
              <a:rPr lang="en-US" sz="2400" kern="0" dirty="0">
                <a:solidFill>
                  <a:schemeClr val="tx2"/>
                </a:solidFill>
                <a:effectLst/>
                <a:latin typeface="Arial" charset="0"/>
                <a:ea typeface="ＭＳ Ｐゴシック" charset="0"/>
                <a:cs typeface="ＭＳ Ｐゴシック" charset="0"/>
              </a:rPr>
              <a:t>,</a:t>
            </a:r>
            <a:br>
              <a:rPr lang="en-US" sz="2400" kern="0" dirty="0">
                <a:solidFill>
                  <a:schemeClr val="tx2"/>
                </a:solidFill>
                <a:effectLst/>
                <a:latin typeface="Arial" charset="0"/>
                <a:ea typeface="ＭＳ Ｐゴシック" charset="0"/>
                <a:cs typeface="ＭＳ Ｐゴシック" charset="0"/>
              </a:rPr>
            </a:br>
            <a:r>
              <a:rPr lang="en-US" sz="2400" kern="0" dirty="0">
                <a:solidFill>
                  <a:schemeClr val="tx2"/>
                </a:solidFill>
                <a:effectLst/>
                <a:latin typeface="Arial" charset="0"/>
                <a:ea typeface="ＭＳ Ｐゴシック" charset="0"/>
                <a:cs typeface="ＭＳ Ｐゴシック" charset="0"/>
              </a:rPr>
              <a:t>son of Shaphan”</a:t>
            </a:r>
          </a:p>
          <a:p>
            <a:pPr defTabSz="914400">
              <a:defRPr/>
            </a:pPr>
            <a:r>
              <a:rPr lang="en-US" sz="2400" kern="0" dirty="0">
                <a:solidFill>
                  <a:schemeClr val="tx2"/>
                </a:solidFill>
                <a:latin typeface="Arial" charset="0"/>
                <a:ea typeface="ＭＳ Ｐゴシック" charset="0"/>
                <a:cs typeface="ＭＳ Ｐゴシック" charset="0"/>
              </a:rPr>
              <a:t>(Jer 36:10-11)</a:t>
            </a:r>
            <a:endParaRPr lang="en-US" sz="3200" kern="0" dirty="0">
              <a:solidFill>
                <a:schemeClr val="tx2"/>
              </a:solidFill>
              <a:effectLst/>
              <a:latin typeface="Arial" charset="0"/>
              <a:ea typeface="ＭＳ Ｐゴシック" charset="0"/>
              <a:cs typeface="ＭＳ Ｐゴシック" charset="0"/>
            </a:endParaRPr>
          </a:p>
        </p:txBody>
      </p:sp>
      <p:sp>
        <p:nvSpPr>
          <p:cNvPr id="19" name="Rectangle 2">
            <a:extLst>
              <a:ext uri="{FF2B5EF4-FFF2-40B4-BE49-F238E27FC236}">
                <a16:creationId xmlns:a16="http://schemas.microsoft.com/office/drawing/2014/main" id="{28159083-46A0-044E-A917-B03B33816EDD}"/>
              </a:ext>
            </a:extLst>
          </p:cNvPr>
          <p:cNvSpPr txBox="1">
            <a:spLocks noChangeArrowheads="1"/>
          </p:cNvSpPr>
          <p:nvPr/>
        </p:nvSpPr>
        <p:spPr bwMode="auto">
          <a:xfrm>
            <a:off x="6981998" y="3686098"/>
            <a:ext cx="2123471" cy="4746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2400" kern="0" dirty="0">
                <a:solidFill>
                  <a:schemeClr val="tx2"/>
                </a:solidFill>
                <a:effectLst/>
                <a:latin typeface="Arial" charset="0"/>
                <a:ea typeface="ＭＳ Ｐゴシック" charset="0"/>
                <a:cs typeface="ＭＳ Ｐゴシック" charset="0"/>
              </a:rPr>
              <a:t>2 Ki 22:12-14</a:t>
            </a:r>
            <a:endParaRPr lang="en-US" sz="3200" kern="0" dirty="0">
              <a:solidFill>
                <a:schemeClr val="tx2"/>
              </a:solidFill>
              <a:effectLst/>
              <a:latin typeface="Arial" charset="0"/>
              <a:ea typeface="ＭＳ Ｐゴシック" charset="0"/>
              <a:cs typeface="ＭＳ Ｐゴシック" charset="0"/>
            </a:endParaRPr>
          </a:p>
        </p:txBody>
      </p:sp>
      <p:grpSp>
        <p:nvGrpSpPr>
          <p:cNvPr id="26" name="Group 25">
            <a:extLst>
              <a:ext uri="{FF2B5EF4-FFF2-40B4-BE49-F238E27FC236}">
                <a16:creationId xmlns:a16="http://schemas.microsoft.com/office/drawing/2014/main" id="{E945D58F-A281-144A-80A2-DFB286412BFD}"/>
              </a:ext>
            </a:extLst>
          </p:cNvPr>
          <p:cNvGrpSpPr/>
          <p:nvPr/>
        </p:nvGrpSpPr>
        <p:grpSpPr>
          <a:xfrm>
            <a:off x="2282509" y="1249997"/>
            <a:ext cx="2474510" cy="2722675"/>
            <a:chOff x="2282509" y="1249997"/>
            <a:chExt cx="2474510" cy="2722675"/>
          </a:xfrm>
        </p:grpSpPr>
        <p:cxnSp>
          <p:nvCxnSpPr>
            <p:cNvPr id="5" name="Straight Connector 4">
              <a:extLst>
                <a:ext uri="{FF2B5EF4-FFF2-40B4-BE49-F238E27FC236}">
                  <a16:creationId xmlns:a16="http://schemas.microsoft.com/office/drawing/2014/main" id="{A05B66C7-5C47-9040-97E4-867F2CA69CAC}"/>
                </a:ext>
              </a:extLst>
            </p:cNvPr>
            <p:cNvCxnSpPr>
              <a:cxnSpLocks/>
            </p:cNvCxnSpPr>
            <p:nvPr/>
          </p:nvCxnSpPr>
          <p:spPr bwMode="auto">
            <a:xfrm>
              <a:off x="2653293" y="1249997"/>
              <a:ext cx="0" cy="2474510"/>
            </a:xfrm>
            <a:prstGeom prst="line">
              <a:avLst/>
            </a:prstGeom>
            <a:ln>
              <a:headEnd type="none" w="med" len="med"/>
              <a:tailEnd type="none" w="lg" len="lg"/>
            </a:ln>
          </p:spPr>
          <p:style>
            <a:lnRef idx="3">
              <a:schemeClr val="accent4"/>
            </a:lnRef>
            <a:fillRef idx="0">
              <a:schemeClr val="accent4"/>
            </a:fillRef>
            <a:effectRef idx="2">
              <a:schemeClr val="accent4"/>
            </a:effectRef>
            <a:fontRef idx="minor">
              <a:schemeClr val="tx1"/>
            </a:fontRef>
          </p:style>
        </p:cxnSp>
        <p:cxnSp>
          <p:nvCxnSpPr>
            <p:cNvPr id="23" name="Straight Connector 22">
              <a:extLst>
                <a:ext uri="{FF2B5EF4-FFF2-40B4-BE49-F238E27FC236}">
                  <a16:creationId xmlns:a16="http://schemas.microsoft.com/office/drawing/2014/main" id="{EA898490-F40B-194E-9D3C-D349481DD709}"/>
                </a:ext>
              </a:extLst>
            </p:cNvPr>
            <p:cNvCxnSpPr>
              <a:cxnSpLocks/>
            </p:cNvCxnSpPr>
            <p:nvPr/>
          </p:nvCxnSpPr>
          <p:spPr bwMode="auto">
            <a:xfrm>
              <a:off x="2297422" y="3716194"/>
              <a:ext cx="0" cy="256478"/>
            </a:xfrm>
            <a:prstGeom prst="line">
              <a:avLst/>
            </a:prstGeom>
            <a:ln>
              <a:headEnd type="none" w="med" len="med"/>
              <a:tailEnd type="none" w="lg" len="lg"/>
            </a:ln>
          </p:spPr>
          <p:style>
            <a:lnRef idx="3">
              <a:schemeClr val="accent4"/>
            </a:lnRef>
            <a:fillRef idx="0">
              <a:schemeClr val="accent4"/>
            </a:fillRef>
            <a:effectRef idx="2">
              <a:schemeClr val="accent4"/>
            </a:effectRef>
            <a:fontRef idx="minor">
              <a:schemeClr val="tx1"/>
            </a:fontRef>
          </p:style>
        </p:cxnSp>
        <p:cxnSp>
          <p:nvCxnSpPr>
            <p:cNvPr id="24" name="Straight Connector 23">
              <a:extLst>
                <a:ext uri="{FF2B5EF4-FFF2-40B4-BE49-F238E27FC236}">
                  <a16:creationId xmlns:a16="http://schemas.microsoft.com/office/drawing/2014/main" id="{FB67584F-FC77-E34F-846F-263FE7508BE4}"/>
                </a:ext>
              </a:extLst>
            </p:cNvPr>
            <p:cNvCxnSpPr>
              <a:cxnSpLocks/>
            </p:cNvCxnSpPr>
            <p:nvPr/>
          </p:nvCxnSpPr>
          <p:spPr bwMode="auto">
            <a:xfrm>
              <a:off x="4757019" y="3695091"/>
              <a:ext cx="0" cy="256478"/>
            </a:xfrm>
            <a:prstGeom prst="line">
              <a:avLst/>
            </a:prstGeom>
            <a:ln>
              <a:headEnd type="none" w="med" len="med"/>
              <a:tailEnd type="none" w="lg" len="lg"/>
            </a:ln>
          </p:spPr>
          <p:style>
            <a:lnRef idx="3">
              <a:schemeClr val="accent4"/>
            </a:lnRef>
            <a:fillRef idx="0">
              <a:schemeClr val="accent4"/>
            </a:fillRef>
            <a:effectRef idx="2">
              <a:schemeClr val="accent4"/>
            </a:effectRef>
            <a:fontRef idx="minor">
              <a:schemeClr val="tx1"/>
            </a:fontRef>
          </p:style>
        </p:cxnSp>
        <p:cxnSp>
          <p:nvCxnSpPr>
            <p:cNvPr id="25" name="Straight Connector 24">
              <a:extLst>
                <a:ext uri="{FF2B5EF4-FFF2-40B4-BE49-F238E27FC236}">
                  <a16:creationId xmlns:a16="http://schemas.microsoft.com/office/drawing/2014/main" id="{5D48D3D2-39CA-8243-A4A2-B36E89A96426}"/>
                </a:ext>
              </a:extLst>
            </p:cNvPr>
            <p:cNvCxnSpPr>
              <a:cxnSpLocks/>
            </p:cNvCxnSpPr>
            <p:nvPr/>
          </p:nvCxnSpPr>
          <p:spPr bwMode="auto">
            <a:xfrm rot="16200000" flipV="1">
              <a:off x="3519764" y="2457837"/>
              <a:ext cx="0" cy="2474510"/>
            </a:xfrm>
            <a:prstGeom prst="line">
              <a:avLst/>
            </a:prstGeom>
            <a:ln>
              <a:headEnd type="none" w="med" len="med"/>
              <a:tailEnd type="none" w="lg" len="lg"/>
            </a:ln>
          </p:spPr>
          <p:style>
            <a:lnRef idx="3">
              <a:schemeClr val="accent4"/>
            </a:lnRef>
            <a:fillRef idx="0">
              <a:schemeClr val="accent4"/>
            </a:fillRef>
            <a:effectRef idx="2">
              <a:schemeClr val="accent4"/>
            </a:effectRef>
            <a:fontRef idx="minor">
              <a:schemeClr val="tx1"/>
            </a:fontRef>
          </p:style>
        </p:cxnSp>
      </p:grpSp>
      <p:sp>
        <p:nvSpPr>
          <p:cNvPr id="27" name="Rectangle 2">
            <a:extLst>
              <a:ext uri="{FF2B5EF4-FFF2-40B4-BE49-F238E27FC236}">
                <a16:creationId xmlns:a16="http://schemas.microsoft.com/office/drawing/2014/main" id="{04430BCE-D3FF-1841-ACCD-9B27760F0E92}"/>
              </a:ext>
            </a:extLst>
          </p:cNvPr>
          <p:cNvSpPr txBox="1">
            <a:spLocks noChangeArrowheads="1"/>
          </p:cNvSpPr>
          <p:nvPr/>
        </p:nvSpPr>
        <p:spPr bwMode="auto">
          <a:xfrm>
            <a:off x="1478549" y="1893371"/>
            <a:ext cx="2413376" cy="474663"/>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400" kern="0" dirty="0" err="1">
                <a:solidFill>
                  <a:schemeClr val="tx2"/>
                </a:solidFill>
                <a:effectLst/>
                <a:latin typeface="Arial" charset="0"/>
                <a:ea typeface="ＭＳ Ｐゴシック" charset="0"/>
                <a:cs typeface="ＭＳ Ｐゴシック" charset="0"/>
              </a:rPr>
              <a:t>Azaliah</a:t>
            </a:r>
            <a:endParaRPr lang="en-US" sz="3200" kern="0" dirty="0">
              <a:solidFill>
                <a:schemeClr val="tx2"/>
              </a:solidFill>
              <a:effectLst/>
              <a:latin typeface="Arial" charset="0"/>
              <a:ea typeface="ＭＳ Ｐゴシック" charset="0"/>
              <a:cs typeface="ＭＳ Ｐゴシック" charset="0"/>
            </a:endParaRPr>
          </a:p>
        </p:txBody>
      </p:sp>
      <p:sp>
        <p:nvSpPr>
          <p:cNvPr id="28" name="Rectangle 2">
            <a:extLst>
              <a:ext uri="{FF2B5EF4-FFF2-40B4-BE49-F238E27FC236}">
                <a16:creationId xmlns:a16="http://schemas.microsoft.com/office/drawing/2014/main" id="{09C0F43F-8D81-264C-BEE5-F532A17789F0}"/>
              </a:ext>
            </a:extLst>
          </p:cNvPr>
          <p:cNvSpPr txBox="1">
            <a:spLocks noChangeArrowheads="1"/>
          </p:cNvSpPr>
          <p:nvPr/>
        </p:nvSpPr>
        <p:spPr bwMode="auto">
          <a:xfrm>
            <a:off x="3499455" y="5566869"/>
            <a:ext cx="2926473" cy="133004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400" kern="0" dirty="0">
                <a:solidFill>
                  <a:schemeClr val="tx2"/>
                </a:solidFill>
                <a:effectLst/>
                <a:latin typeface="Arial" charset="0"/>
                <a:ea typeface="ＭＳ Ｐゴシック" charset="0"/>
                <a:cs typeface="ＭＳ Ｐゴシック" charset="0"/>
              </a:rPr>
              <a:t>“of </a:t>
            </a:r>
            <a:r>
              <a:rPr lang="en-US" sz="2400" kern="0" dirty="0" err="1">
                <a:solidFill>
                  <a:schemeClr val="tx2"/>
                </a:solidFill>
                <a:effectLst/>
                <a:latin typeface="Arial" charset="0"/>
                <a:ea typeface="ＭＳ Ｐゴシック" charset="0"/>
                <a:cs typeface="ＭＳ Ｐゴシック" charset="0"/>
              </a:rPr>
              <a:t>Ahiqam</a:t>
            </a:r>
            <a:r>
              <a:rPr lang="en-US" sz="2400" kern="0" dirty="0">
                <a:solidFill>
                  <a:schemeClr val="tx2"/>
                </a:solidFill>
                <a:effectLst/>
                <a:latin typeface="Arial" charset="0"/>
                <a:ea typeface="ＭＳ Ｐゴシック" charset="0"/>
                <a:cs typeface="ＭＳ Ｐゴシック" charset="0"/>
              </a:rPr>
              <a:t>,</a:t>
            </a:r>
            <a:br>
              <a:rPr lang="en-US" sz="2400" kern="0" dirty="0">
                <a:solidFill>
                  <a:schemeClr val="tx2"/>
                </a:solidFill>
                <a:effectLst/>
                <a:latin typeface="Arial" charset="0"/>
                <a:ea typeface="ＭＳ Ｐゴシック" charset="0"/>
                <a:cs typeface="ＭＳ Ｐゴシック" charset="0"/>
              </a:rPr>
            </a:br>
            <a:r>
              <a:rPr lang="en-US" sz="2400" kern="0" dirty="0">
                <a:solidFill>
                  <a:schemeClr val="tx2"/>
                </a:solidFill>
                <a:effectLst/>
                <a:latin typeface="Arial" charset="0"/>
                <a:ea typeface="ＭＳ Ｐゴシック" charset="0"/>
                <a:cs typeface="ＭＳ Ｐゴシック" charset="0"/>
              </a:rPr>
              <a:t>son of Shaphan”</a:t>
            </a:r>
          </a:p>
          <a:p>
            <a:pPr defTabSz="914400">
              <a:defRPr/>
            </a:pPr>
            <a:r>
              <a:rPr lang="en-US" sz="2400" kern="0" dirty="0">
                <a:solidFill>
                  <a:schemeClr val="tx2"/>
                </a:solidFill>
                <a:latin typeface="Arial" charset="0"/>
                <a:ea typeface="ＭＳ Ｐゴシック" charset="0"/>
                <a:cs typeface="ＭＳ Ｐゴシック" charset="0"/>
              </a:rPr>
              <a:t>(2 Ki 22:12)</a:t>
            </a:r>
            <a:endParaRPr lang="en-US" sz="3200" kern="0" dirty="0">
              <a:solidFill>
                <a:schemeClr val="tx2"/>
              </a:solidFill>
              <a:effectLst/>
              <a:latin typeface="Arial" charset="0"/>
              <a:ea typeface="ＭＳ Ｐゴシック" charset="0"/>
              <a:cs typeface="ＭＳ Ｐゴシック" charset="0"/>
            </a:endParaRPr>
          </a:p>
        </p:txBody>
      </p:sp>
      <p:pic>
        <p:nvPicPr>
          <p:cNvPr id="30" name="Picture 29">
            <a:extLst>
              <a:ext uri="{FF2B5EF4-FFF2-40B4-BE49-F238E27FC236}">
                <a16:creationId xmlns:a16="http://schemas.microsoft.com/office/drawing/2014/main" id="{9E952FE4-A3FE-BA44-8951-CAF098D52C92}"/>
              </a:ext>
            </a:extLst>
          </p:cNvPr>
          <p:cNvPicPr>
            <a:picLocks noChangeAspect="1"/>
          </p:cNvPicPr>
          <p:nvPr/>
        </p:nvPicPr>
        <p:blipFill rotWithShape="1">
          <a:blip r:embed="rId3"/>
          <a:srcRect l="53115" t="58246" r="24433" b="35191"/>
          <a:stretch/>
        </p:blipFill>
        <p:spPr>
          <a:xfrm>
            <a:off x="50998" y="4079745"/>
            <a:ext cx="3571876" cy="1623425"/>
          </a:xfrm>
          <a:prstGeom prst="rect">
            <a:avLst/>
          </a:prstGeom>
        </p:spPr>
      </p:pic>
      <p:sp>
        <p:nvSpPr>
          <p:cNvPr id="14" name="Rectangle 2">
            <a:extLst>
              <a:ext uri="{FF2B5EF4-FFF2-40B4-BE49-F238E27FC236}">
                <a16:creationId xmlns:a16="http://schemas.microsoft.com/office/drawing/2014/main" id="{B1AC0680-CE09-D14D-8BEE-1E2110484E08}"/>
              </a:ext>
            </a:extLst>
          </p:cNvPr>
          <p:cNvSpPr txBox="1">
            <a:spLocks noChangeArrowheads="1"/>
          </p:cNvSpPr>
          <p:nvPr/>
        </p:nvSpPr>
        <p:spPr bwMode="auto">
          <a:xfrm>
            <a:off x="1162060" y="2883570"/>
            <a:ext cx="3046354" cy="474663"/>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400" kern="0" dirty="0">
                <a:solidFill>
                  <a:schemeClr val="tx2"/>
                </a:solidFill>
                <a:effectLst/>
                <a:latin typeface="Arial" charset="0"/>
                <a:ea typeface="ＭＳ Ｐゴシック" charset="0"/>
                <a:cs typeface="ＭＳ Ｐゴシック" charset="0"/>
              </a:rPr>
              <a:t>Shaphan</a:t>
            </a:r>
            <a:endParaRPr lang="en-US" sz="3200" kern="0" dirty="0">
              <a:solidFill>
                <a:schemeClr val="tx2"/>
              </a:solidFill>
              <a:effectLst/>
              <a:latin typeface="Arial" charset="0"/>
              <a:ea typeface="ＭＳ Ｐゴシック" charset="0"/>
              <a:cs typeface="ＭＳ Ｐゴシック" charset="0"/>
            </a:endParaRPr>
          </a:p>
        </p:txBody>
      </p:sp>
      <p:sp>
        <p:nvSpPr>
          <p:cNvPr id="21" name="Rectangle 2">
            <a:extLst>
              <a:ext uri="{FF2B5EF4-FFF2-40B4-BE49-F238E27FC236}">
                <a16:creationId xmlns:a16="http://schemas.microsoft.com/office/drawing/2014/main" id="{57734EE7-1862-E844-BA42-8E66454E2046}"/>
              </a:ext>
            </a:extLst>
          </p:cNvPr>
          <p:cNvSpPr txBox="1">
            <a:spLocks noChangeArrowheads="1"/>
          </p:cNvSpPr>
          <p:nvPr/>
        </p:nvSpPr>
        <p:spPr bwMode="auto">
          <a:xfrm>
            <a:off x="3559722" y="2364041"/>
            <a:ext cx="2866206" cy="94405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400" kern="0" dirty="0">
                <a:solidFill>
                  <a:schemeClr val="tx2"/>
                </a:solidFill>
                <a:effectLst/>
                <a:latin typeface="Arial" charset="0"/>
                <a:ea typeface="ＭＳ Ｐゴシック" charset="0"/>
                <a:cs typeface="ＭＳ Ｐゴシック" charset="0"/>
              </a:rPr>
              <a:t>“of </a:t>
            </a:r>
            <a:r>
              <a:rPr lang="en-US" sz="2400" kern="0" dirty="0" err="1">
                <a:solidFill>
                  <a:schemeClr val="tx2"/>
                </a:solidFill>
                <a:effectLst/>
                <a:latin typeface="Arial" charset="0"/>
                <a:ea typeface="ＭＳ Ｐゴシック" charset="0"/>
                <a:cs typeface="ＭＳ Ｐゴシック" charset="0"/>
              </a:rPr>
              <a:t>Azaliah</a:t>
            </a:r>
            <a:r>
              <a:rPr lang="en-US" sz="2400" kern="0" dirty="0">
                <a:solidFill>
                  <a:schemeClr val="tx2"/>
                </a:solidFill>
                <a:effectLst/>
                <a:latin typeface="Arial" charset="0"/>
                <a:ea typeface="ＭＳ Ｐゴシック" charset="0"/>
                <a:cs typeface="ＭＳ Ｐゴシック" charset="0"/>
              </a:rPr>
              <a:t>, son</a:t>
            </a:r>
            <a:br>
              <a:rPr lang="en-US" sz="2400" kern="0" dirty="0">
                <a:solidFill>
                  <a:schemeClr val="tx2"/>
                </a:solidFill>
                <a:effectLst/>
                <a:latin typeface="Arial" charset="0"/>
                <a:ea typeface="ＭＳ Ｐゴシック" charset="0"/>
                <a:cs typeface="ＭＳ Ｐゴシック" charset="0"/>
              </a:rPr>
            </a:br>
            <a:r>
              <a:rPr lang="en-US" sz="2400" kern="0" dirty="0">
                <a:solidFill>
                  <a:schemeClr val="tx2"/>
                </a:solidFill>
                <a:effectLst/>
                <a:latin typeface="Arial" charset="0"/>
                <a:ea typeface="ＭＳ Ｐゴシック" charset="0"/>
                <a:cs typeface="ＭＳ Ｐゴシック" charset="0"/>
              </a:rPr>
              <a:t>of </a:t>
            </a:r>
            <a:r>
              <a:rPr lang="en-US" sz="2400" kern="0" dirty="0" err="1">
                <a:solidFill>
                  <a:schemeClr val="tx2"/>
                </a:solidFill>
                <a:effectLst/>
                <a:latin typeface="Arial" charset="0"/>
                <a:ea typeface="ＭＳ Ｐゴシック" charset="0"/>
                <a:cs typeface="ＭＳ Ｐゴシック" charset="0"/>
              </a:rPr>
              <a:t>Meshullam</a:t>
            </a:r>
            <a:r>
              <a:rPr lang="en-US" sz="2400" kern="0" dirty="0">
                <a:solidFill>
                  <a:schemeClr val="tx2"/>
                </a:solidFill>
                <a:effectLst/>
                <a:latin typeface="Arial" charset="0"/>
                <a:ea typeface="ＭＳ Ｐゴシック" charset="0"/>
                <a:cs typeface="ＭＳ Ｐゴシック" charset="0"/>
              </a:rPr>
              <a:t>”</a:t>
            </a:r>
            <a:endParaRPr lang="en-US" sz="3200" kern="0" dirty="0">
              <a:solidFill>
                <a:schemeClr val="tx2"/>
              </a:solidFill>
              <a:effectLst/>
              <a:latin typeface="Arial" charset="0"/>
              <a:ea typeface="ＭＳ Ｐゴシック" charset="0"/>
              <a:cs typeface="ＭＳ Ｐゴシック" charset="0"/>
            </a:endParaRPr>
          </a:p>
        </p:txBody>
      </p:sp>
      <p:sp>
        <p:nvSpPr>
          <p:cNvPr id="2" name="Title 1">
            <a:extLst>
              <a:ext uri="{FF2B5EF4-FFF2-40B4-BE49-F238E27FC236}">
                <a16:creationId xmlns:a16="http://schemas.microsoft.com/office/drawing/2014/main" id="{627FE7B5-8A65-A24F-BD07-4BD20FB0EEE9}"/>
              </a:ext>
            </a:extLst>
          </p:cNvPr>
          <p:cNvSpPr>
            <a:spLocks noGrp="1"/>
          </p:cNvSpPr>
          <p:nvPr>
            <p:ph type="title"/>
          </p:nvPr>
        </p:nvSpPr>
        <p:spPr>
          <a:xfrm>
            <a:off x="0" y="0"/>
            <a:ext cx="9144000" cy="821803"/>
          </a:xfrm>
          <a:solidFill>
            <a:schemeClr val="tx1"/>
          </a:solidFill>
        </p:spPr>
        <p:txBody>
          <a:bodyPr/>
          <a:lstStyle/>
          <a:p>
            <a:r>
              <a:rPr lang="en-US" b="1" dirty="0"/>
              <a:t>Seals of Other Judah VIPS</a:t>
            </a:r>
          </a:p>
        </p:txBody>
      </p:sp>
      <p:sp>
        <p:nvSpPr>
          <p:cNvPr id="32" name="Right Brace 31">
            <a:extLst>
              <a:ext uri="{FF2B5EF4-FFF2-40B4-BE49-F238E27FC236}">
                <a16:creationId xmlns:a16="http://schemas.microsoft.com/office/drawing/2014/main" id="{25FA7FCC-4ECC-E941-B38B-CEBB691405B4}"/>
              </a:ext>
            </a:extLst>
          </p:cNvPr>
          <p:cNvSpPr/>
          <p:nvPr/>
        </p:nvSpPr>
        <p:spPr bwMode="auto">
          <a:xfrm>
            <a:off x="6137860" y="1087300"/>
            <a:ext cx="787087" cy="5689582"/>
          </a:xfrm>
          <a:prstGeom prst="rightBrace">
            <a:avLst/>
          </a:prstGeom>
          <a:ln>
            <a:headEnd type="none" w="med" len="med"/>
            <a:tailEnd type="none" w="lg" len="lg"/>
          </a:ln>
        </p:spPr>
        <p:style>
          <a:lnRef idx="3">
            <a:schemeClr val="accent4"/>
          </a:lnRef>
          <a:fillRef idx="0">
            <a:schemeClr val="accent4"/>
          </a:fillRef>
          <a:effectRef idx="2">
            <a:schemeClr val="accent4"/>
          </a:effectRef>
          <a:fontRef idx="minor">
            <a:schemeClr val="tx1"/>
          </a:fontRef>
        </p:style>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pic>
        <p:nvPicPr>
          <p:cNvPr id="34" name="Picture 33">
            <a:extLst>
              <a:ext uri="{FF2B5EF4-FFF2-40B4-BE49-F238E27FC236}">
                <a16:creationId xmlns:a16="http://schemas.microsoft.com/office/drawing/2014/main" id="{37D99BF7-1B7D-5F44-8D2E-298C36083EE3}"/>
              </a:ext>
            </a:extLst>
          </p:cNvPr>
          <p:cNvPicPr>
            <a:picLocks noChangeAspect="1"/>
          </p:cNvPicPr>
          <p:nvPr/>
        </p:nvPicPr>
        <p:blipFill rotWithShape="1">
          <a:blip r:embed="rId3"/>
          <a:srcRect l="74817" t="58246" r="11284" b="35711"/>
          <a:stretch/>
        </p:blipFill>
        <p:spPr>
          <a:xfrm>
            <a:off x="3622874" y="4079745"/>
            <a:ext cx="2211231" cy="1494731"/>
          </a:xfrm>
          <a:prstGeom prst="rect">
            <a:avLst/>
          </a:prstGeom>
        </p:spPr>
      </p:pic>
    </p:spTree>
    <p:extLst>
      <p:ext uri="{BB962C8B-B14F-4D97-AF65-F5344CB8AC3E}">
        <p14:creationId xmlns:p14="http://schemas.microsoft.com/office/powerpoint/2010/main" val="28828938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70018" name="Picture 2" descr="1119.) Jeremiah 51:36-64 | DWELLING in the Word">
            <a:extLst>
              <a:ext uri="{FF2B5EF4-FFF2-40B4-BE49-F238E27FC236}">
                <a16:creationId xmlns:a16="http://schemas.microsoft.com/office/drawing/2014/main" id="{A7182814-0F05-234F-BB2A-1BEDD2F655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41345" name="Rectangle 2"/>
          <p:cNvSpPr>
            <a:spLocks noGrp="1" noChangeArrowheads="1"/>
          </p:cNvSpPr>
          <p:nvPr>
            <p:ph type="title"/>
          </p:nvPr>
        </p:nvSpPr>
        <p:spPr>
          <a:xfrm>
            <a:off x="251520" y="6021288"/>
            <a:ext cx="6324600" cy="652934"/>
          </a:xfrm>
          <a:solidFill>
            <a:schemeClr val="tx1"/>
          </a:solidFill>
          <a:ln w="76200">
            <a:solidFill>
              <a:schemeClr val="tx1"/>
            </a:solidFill>
            <a:miter lim="800000"/>
            <a:headEnd/>
            <a:tailEnd/>
          </a:ln>
        </p:spPr>
        <p:txBody>
          <a:bodyPr/>
          <a:lstStyle/>
          <a:p>
            <a:pPr eaLnBrk="1" hangingPunct="1"/>
            <a:r>
              <a:rPr lang="ar-JO" sz="2800" dirty="0"/>
              <a:t>حدائق بابل المعلقة</a:t>
            </a:r>
            <a:endParaRPr lang="en-GB" sz="2800" dirty="0"/>
          </a:p>
        </p:txBody>
      </p:sp>
    </p:spTree>
    <p:extLst>
      <p:ext uri="{BB962C8B-B14F-4D97-AF65-F5344CB8AC3E}">
        <p14:creationId xmlns:p14="http://schemas.microsoft.com/office/powerpoint/2010/main" val="471175567"/>
      </p:ext>
    </p:extLst>
  </p:cSld>
  <p:clrMapOvr>
    <a:overrideClrMapping bg1="lt1" tx1="dk1" bg2="lt2" tx2="dk2" accent1="accent1" accent2="accent2" accent3="accent3" accent4="accent4" accent5="accent5" accent6="accent6" hlink="hlink" folHlink="folHlink"/>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1345" name="Rectangle 2"/>
          <p:cNvSpPr>
            <a:spLocks noGrp="1" noChangeArrowheads="1"/>
          </p:cNvSpPr>
          <p:nvPr>
            <p:ph type="title"/>
          </p:nvPr>
        </p:nvSpPr>
        <p:spPr>
          <a:xfrm>
            <a:off x="5580112" y="269669"/>
            <a:ext cx="3250704" cy="1930226"/>
          </a:xfrm>
          <a:solidFill>
            <a:srgbClr val="3333FF"/>
          </a:solidFill>
          <a:ln w="76200">
            <a:solidFill>
              <a:schemeClr val="tx1"/>
            </a:solidFill>
            <a:miter lim="800000"/>
            <a:headEnd/>
            <a:tailEnd/>
          </a:ln>
        </p:spPr>
        <p:txBody>
          <a:bodyPr/>
          <a:lstStyle/>
          <a:p>
            <a:pPr eaLnBrk="1" hangingPunct="1"/>
            <a:r>
              <a:rPr lang="ar-JO" sz="3600" dirty="0"/>
              <a:t>اللطف نحو يهوياكين في السبي </a:t>
            </a:r>
            <a:endParaRPr lang="en-GB" sz="3600" dirty="0"/>
          </a:p>
        </p:txBody>
      </p:sp>
      <p:sp>
        <p:nvSpPr>
          <p:cNvPr id="441347" name="Text Box 7"/>
          <p:cNvSpPr txBox="1">
            <a:spLocks noChangeArrowheads="1"/>
          </p:cNvSpPr>
          <p:nvPr/>
        </p:nvSpPr>
        <p:spPr bwMode="auto">
          <a:xfrm>
            <a:off x="6705600" y="6491288"/>
            <a:ext cx="11366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Chap. 21</a:t>
            </a:r>
            <a:endParaRPr kumimoji="0" lang="en-GB"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41349" name="Rectangle 3"/>
          <p:cNvSpPr txBox="1">
            <a:spLocks noChangeArrowheads="1"/>
          </p:cNvSpPr>
          <p:nvPr/>
        </p:nvSpPr>
        <p:spPr bwMode="auto">
          <a:xfrm>
            <a:off x="107504" y="274638"/>
            <a:ext cx="5328592" cy="63947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228600">
                    <a:srgbClr val="000000">
                      <a:alpha val="99000"/>
                    </a:srgbClr>
                  </a:glow>
                </a:effectLst>
                <a:uLnTx/>
                <a:uFillTx/>
                <a:latin typeface="Arial" panose="020B0604020202020204" pitchFamily="34" charset="0"/>
                <a:ea typeface="ＭＳ Ｐゴシック" charset="0"/>
                <a:cs typeface="Arial" panose="020B0604020202020204" pitchFamily="34" charset="0"/>
              </a:rPr>
              <a:t>وفي السنة السابعة والثلاثين لسبي يهوياكين ملك يهوذا في الشهر الثاني عشر في السابع والعشرين من الشهر رفع أويل مردوخ ملك بابل في سنة تملكه رأس يهوياكين ملك يهوذا من السجن وكلمه بخير وجعل كرسيه فوق كراسي الملوك الذين معه في بابل وغيّر ثياب سجنه وكان يأكل دائماً الخبز أمامه كل أيام حياته ووظيفته وظيفة دائمة تعطى له من عند الملك أمر كل يوم بيومه كل أيام حياته</a:t>
            </a:r>
            <a:endParaRPr kumimoji="0" lang="en-US" sz="3200" b="1" i="0" u="none" strike="noStrike" kern="1200" cap="none" spc="0" normalizeH="0" baseline="0" noProof="0" dirty="0">
              <a:ln>
                <a:noFill/>
              </a:ln>
              <a:solidFill>
                <a:srgbClr val="FFFFFF"/>
              </a:solidFill>
              <a:effectLst>
                <a:glow rad="228600">
                  <a:srgbClr val="000000">
                    <a:alpha val="99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228600">
                    <a:srgbClr val="000000">
                      <a:alpha val="99000"/>
                    </a:srgbClr>
                  </a:glow>
                </a:effectLst>
                <a:uLnTx/>
                <a:uFillTx/>
                <a:latin typeface="Arial" panose="020B0604020202020204" pitchFamily="34" charset="0"/>
                <a:ea typeface="ＭＳ Ｐゴシック" charset="0"/>
                <a:cs typeface="Arial" panose="020B0604020202020204" pitchFamily="34" charset="0"/>
              </a:rPr>
              <a:t>2 ملوك 25: 27-30</a:t>
            </a:r>
            <a:endParaRPr kumimoji="0" lang="en-US" sz="3200" b="1" i="0" u="none" strike="noStrike" kern="1200" cap="none" spc="0" normalizeH="0" baseline="0" noProof="0" dirty="0">
              <a:ln>
                <a:noFill/>
              </a:ln>
              <a:solidFill>
                <a:srgbClr val="FFFFFF"/>
              </a:solidFill>
              <a:effectLst>
                <a:glow rad="228600">
                  <a:srgbClr val="000000">
                    <a:alpha val="99000"/>
                  </a:srgbClr>
                </a:glow>
              </a:effectLst>
              <a:uLnTx/>
              <a:uFillTx/>
              <a:latin typeface="Arial" panose="020B0604020202020204" pitchFamily="34" charset="0"/>
              <a:ea typeface="ＭＳ Ｐゴシック" charset="0"/>
              <a:cs typeface="Arial" panose="020B0604020202020204" pitchFamily="34" charset="0"/>
            </a:endParaRPr>
          </a:p>
        </p:txBody>
      </p:sp>
      <p:pic>
        <p:nvPicPr>
          <p:cNvPr id="471042" name="Picture 2">
            <a:extLst>
              <a:ext uri="{FF2B5EF4-FFF2-40B4-BE49-F238E27FC236}">
                <a16:creationId xmlns:a16="http://schemas.microsoft.com/office/drawing/2014/main" id="{566D17B4-0E88-F841-8291-240488D50E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111" y="2996952"/>
            <a:ext cx="3250705" cy="2911501"/>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7">
            <a:extLst>
              <a:ext uri="{FF2B5EF4-FFF2-40B4-BE49-F238E27FC236}">
                <a16:creationId xmlns:a16="http://schemas.microsoft.com/office/drawing/2014/main" id="{3A5C50F9-DD30-834A-BE9A-D33670745922}"/>
              </a:ext>
            </a:extLst>
          </p:cNvPr>
          <p:cNvSpPr txBox="1">
            <a:spLocks noChangeArrowheads="1"/>
          </p:cNvSpPr>
          <p:nvPr/>
        </p:nvSpPr>
        <p:spPr bwMode="auto">
          <a:xfrm>
            <a:off x="5652120" y="5908453"/>
            <a:ext cx="3178696"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لوح المؤن</a:t>
            </a:r>
            <a:b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متحف برلين</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28365795"/>
      </p:ext>
    </p:extLst>
  </p:cSld>
  <p:clrMapOvr>
    <a:overrideClrMapping bg1="lt1" tx1="dk1" bg2="lt2" tx2="dk2" accent1="accent1" accent2="accent2" accent3="accent3" accent4="accent4" accent5="accent5" accent6="accent6" hlink="hlink" folHlink="folHlink"/>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CCAAE41-E113-3747-85C9-4646B7BE22BE}"/>
              </a:ext>
            </a:extLst>
          </p:cNvPr>
          <p:cNvGrpSpPr/>
          <p:nvPr/>
        </p:nvGrpSpPr>
        <p:grpSpPr>
          <a:xfrm>
            <a:off x="79600" y="2132856"/>
            <a:ext cx="8984799" cy="4680520"/>
            <a:chOff x="79600" y="2132856"/>
            <a:chExt cx="8984799" cy="4680520"/>
          </a:xfrm>
        </p:grpSpPr>
        <p:pic>
          <p:nvPicPr>
            <p:cNvPr id="3" name="Picture 2">
              <a:extLst>
                <a:ext uri="{FF2B5EF4-FFF2-40B4-BE49-F238E27FC236}">
                  <a16:creationId xmlns:a16="http://schemas.microsoft.com/office/drawing/2014/main" id="{C4D8DB5D-E5B2-2A40-B911-71D11715B8F2}"/>
                </a:ext>
              </a:extLst>
            </p:cNvPr>
            <p:cNvPicPr>
              <a:picLocks noChangeAspect="1"/>
            </p:cNvPicPr>
            <p:nvPr/>
          </p:nvPicPr>
          <p:blipFill rotWithShape="1">
            <a:blip r:embed="rId3"/>
            <a:srcRect b="10283"/>
            <a:stretch/>
          </p:blipFill>
          <p:spPr>
            <a:xfrm>
              <a:off x="79600" y="2132856"/>
              <a:ext cx="8984799" cy="4680520"/>
            </a:xfrm>
            <a:prstGeom prst="rect">
              <a:avLst/>
            </a:prstGeom>
          </p:spPr>
        </p:pic>
        <p:sp>
          <p:nvSpPr>
            <p:cNvPr id="5" name="Rectangle 4">
              <a:extLst>
                <a:ext uri="{FF2B5EF4-FFF2-40B4-BE49-F238E27FC236}">
                  <a16:creationId xmlns:a16="http://schemas.microsoft.com/office/drawing/2014/main" id="{25225764-E32A-DD46-9853-B72F4ECF997F}"/>
                </a:ext>
              </a:extLst>
            </p:cNvPr>
            <p:cNvSpPr/>
            <p:nvPr/>
          </p:nvSpPr>
          <p:spPr bwMode="auto">
            <a:xfrm>
              <a:off x="323528" y="5532040"/>
              <a:ext cx="6336704" cy="461665"/>
            </a:xfrm>
            <a:prstGeom prst="rect">
              <a:avLst/>
            </a:prstGeom>
            <a:solidFill>
              <a:schemeClr val="bg1"/>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914400" algn="l" defTabSz="914400" rtl="0" eaLnBrk="0" fontAlgn="base" latinLnBrk="0" hangingPunct="0">
                <a:lnSpc>
                  <a:spcPct val="100000"/>
                </a:lnSpc>
                <a:spcBef>
                  <a:spcPct val="50000"/>
                </a:spcBef>
                <a:spcAft>
                  <a:spcPct val="0"/>
                </a:spcAft>
                <a:buClrTx/>
                <a:buSzTx/>
                <a:buFont typeface="Wingdings" pitchFamily="-111" charset="2"/>
                <a:buChar char="§"/>
                <a:tabLst/>
                <a:defRPr/>
              </a:pPr>
              <a:endParaRPr kumimoji="0" lang="en-US" sz="2400" b="1" i="0" u="none" strike="noStrike" kern="1200" cap="none" spc="0" normalizeH="0" baseline="0" noProof="0" dirty="0">
                <a:ln>
                  <a:noFill/>
                </a:ln>
                <a:solidFill>
                  <a:sysClr val="windowText" lastClr="000000"/>
                </a:solidFill>
                <a:effectLst/>
                <a:uLnTx/>
                <a:uFillTx/>
                <a:latin typeface="Arial" panose="020B0604020202020204" pitchFamily="34" charset="0"/>
                <a:ea typeface="Times New Roman" pitchFamily="-111" charset="0"/>
                <a:cs typeface="Arial" panose="020B0604020202020204" pitchFamily="34" charset="0"/>
              </a:endParaRPr>
            </a:p>
          </p:txBody>
        </p:sp>
      </p:grpSp>
      <p:sp>
        <p:nvSpPr>
          <p:cNvPr id="441345" name="Rectangle 2"/>
          <p:cNvSpPr>
            <a:spLocks noGrp="1" noChangeArrowheads="1"/>
          </p:cNvSpPr>
          <p:nvPr>
            <p:ph type="title"/>
          </p:nvPr>
        </p:nvSpPr>
        <p:spPr>
          <a:xfrm>
            <a:off x="5580112" y="269669"/>
            <a:ext cx="3250704" cy="1930226"/>
          </a:xfrm>
          <a:solidFill>
            <a:srgbClr val="3333FF"/>
          </a:solidFill>
          <a:ln w="76200">
            <a:solidFill>
              <a:schemeClr val="tx1"/>
            </a:solidFill>
            <a:miter lim="800000"/>
            <a:headEnd/>
            <a:tailEnd/>
          </a:ln>
        </p:spPr>
        <p:txBody>
          <a:bodyPr/>
          <a:lstStyle/>
          <a:p>
            <a:pPr eaLnBrk="1" hangingPunct="1"/>
            <a:r>
              <a:rPr lang="ar-JO" sz="3600" dirty="0"/>
              <a:t>لوح مؤن </a:t>
            </a:r>
            <a:br>
              <a:rPr lang="ar-JO" sz="3600" dirty="0"/>
            </a:br>
            <a:r>
              <a:rPr lang="ar-JO" sz="3600" dirty="0"/>
              <a:t>يهوياكين </a:t>
            </a:r>
            <a:br>
              <a:rPr lang="ar-JO" sz="3600" dirty="0"/>
            </a:br>
            <a:r>
              <a:rPr lang="ar-JO" sz="3600" dirty="0"/>
              <a:t>في السبي</a:t>
            </a:r>
            <a:endParaRPr lang="en-GB" sz="3600" dirty="0"/>
          </a:p>
        </p:txBody>
      </p:sp>
      <p:sp>
        <p:nvSpPr>
          <p:cNvPr id="441347" name="Text Box 7"/>
          <p:cNvSpPr txBox="1">
            <a:spLocks noChangeArrowheads="1"/>
          </p:cNvSpPr>
          <p:nvPr/>
        </p:nvSpPr>
        <p:spPr bwMode="auto">
          <a:xfrm>
            <a:off x="179512" y="5517232"/>
            <a:ext cx="8964488"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42900" marR="0" lvl="0" indent="-34290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38) 10سيلا (زيت)                  ليهوياكين ملك يهوذا</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39) 2 ونصف سيلا (زيت)          لخمسة من ابناء ملك يهوذا</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a:p>
            <a:pPr marL="342900" marR="0" lvl="0" indent="-34290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40) 4 سيلا (زيت)                   لثمانية من رجال يهوذا، نص سيلا لكل رجل </a:t>
            </a:r>
            <a:endParaRPr kumimoji="0" lang="en-GB"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471042" name="Picture 2">
            <a:extLst>
              <a:ext uri="{FF2B5EF4-FFF2-40B4-BE49-F238E27FC236}">
                <a16:creationId xmlns:a16="http://schemas.microsoft.com/office/drawing/2014/main" id="{566D17B4-0E88-F841-8291-240488D50E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3768" y="234233"/>
            <a:ext cx="2736304" cy="245077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A8FB938-4093-E645-B378-D93C8A1ACF03}"/>
              </a:ext>
            </a:extLst>
          </p:cNvPr>
          <p:cNvSpPr/>
          <p:nvPr/>
        </p:nvSpPr>
        <p:spPr bwMode="auto">
          <a:xfrm>
            <a:off x="-900608" y="2685010"/>
            <a:ext cx="1656184" cy="461665"/>
          </a:xfrm>
          <a:prstGeom prst="rect">
            <a:avLst/>
          </a:prstGeom>
          <a:no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914400" algn="l" defTabSz="914400" rtl="0" eaLnBrk="0" fontAlgn="base" latinLnBrk="0" hangingPunct="0">
              <a:lnSpc>
                <a:spcPct val="100000"/>
              </a:lnSpc>
              <a:spcBef>
                <a:spcPct val="50000"/>
              </a:spcBef>
              <a:spcAft>
                <a:spcPct val="0"/>
              </a:spcAft>
              <a:buClrTx/>
              <a:buSzTx/>
              <a:buFont typeface="Wingdings" pitchFamily="-111" charset="2"/>
              <a:buChar char="§"/>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Times New Roman" pitchFamily="-111" charset="0"/>
              <a:cs typeface="Arial" panose="020B0604020202020204" pitchFamily="34" charset="0"/>
            </a:endParaRPr>
          </a:p>
        </p:txBody>
      </p:sp>
      <p:sp>
        <p:nvSpPr>
          <p:cNvPr id="13" name="Text Box 7">
            <a:extLst>
              <a:ext uri="{FF2B5EF4-FFF2-40B4-BE49-F238E27FC236}">
                <a16:creationId xmlns:a16="http://schemas.microsoft.com/office/drawing/2014/main" id="{A42B5A2E-335C-0045-9A9B-68AACE4B8280}"/>
              </a:ext>
            </a:extLst>
          </p:cNvPr>
          <p:cNvSpPr txBox="1">
            <a:spLocks noChangeArrowheads="1"/>
          </p:cNvSpPr>
          <p:nvPr/>
        </p:nvSpPr>
        <p:spPr bwMode="auto">
          <a:xfrm>
            <a:off x="45009" y="392007"/>
            <a:ext cx="243876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الحفريات</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البابلية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1899-1917</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29349948"/>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4C4CF7D-060B-524C-BE88-B6AC759043A4}"/>
              </a:ext>
            </a:extLst>
          </p:cNvPr>
          <p:cNvSpPr/>
          <p:nvPr/>
        </p:nvSpPr>
        <p:spPr bwMode="auto">
          <a:xfrm>
            <a:off x="0" y="0"/>
            <a:ext cx="9144000" cy="6858000"/>
          </a:xfrm>
          <a:prstGeom prst="rect">
            <a:avLst/>
          </a:prstGeom>
          <a:gradFill>
            <a:gsLst>
              <a:gs pos="79000">
                <a:schemeClr val="accent6">
                  <a:lumMod val="50000"/>
                </a:schemeClr>
              </a:gs>
              <a:gs pos="11000">
                <a:schemeClr val="bg1"/>
              </a:gs>
            </a:gsLst>
            <a:lin ang="5400000" scaled="1"/>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7906" name="Rectangle 2"/>
          <p:cNvSpPr>
            <a:spLocks noGrp="1" noChangeArrowheads="1"/>
          </p:cNvSpPr>
          <p:nvPr>
            <p:ph type="ctrTitle"/>
          </p:nvPr>
        </p:nvSpPr>
        <p:spPr>
          <a:xfrm>
            <a:off x="755576" y="152400"/>
            <a:ext cx="7239000" cy="762000"/>
          </a:xfrm>
          <a:gradFill flip="none" rotWithShape="1">
            <a:gsLst>
              <a:gs pos="79000">
                <a:srgbClr val="7030A0"/>
              </a:gs>
              <a:gs pos="11000">
                <a:schemeClr val="bg1"/>
              </a:gs>
            </a:gsLst>
            <a:path path="circle">
              <a:fillToRect l="50000" t="50000" r="50000" b="50000"/>
            </a:path>
            <a:tileRect/>
          </a:gradFill>
          <a:ln>
            <a:solidFill>
              <a:schemeClr val="tx1"/>
            </a:solidFill>
          </a:ln>
          <a:effectLst>
            <a:outerShdw blurRad="63500" dist="35921" dir="2700000" algn="ctr" rotWithShape="0">
              <a:srgbClr val="000000">
                <a:alpha val="74998"/>
              </a:srgbClr>
            </a:outerShdw>
          </a:effectLst>
        </p:spPr>
        <p:txBody>
          <a:bodyPr/>
          <a:lstStyle/>
          <a:p>
            <a:pPr eaLnBrk="1" hangingPunct="1">
              <a:defRPr/>
            </a:pPr>
            <a:r>
              <a:rPr kumimoji="1" lang="ar-JO" dirty="0">
                <a:solidFill>
                  <a:schemeClr val="tx1"/>
                </a:solidFill>
                <a:cs typeface="Arial" panose="020B0604020202020204" pitchFamily="34" charset="0"/>
              </a:rPr>
              <a:t>النعمة في السبي</a:t>
            </a:r>
            <a:endParaRPr kumimoji="1" lang="en-US" dirty="0">
              <a:solidFill>
                <a:schemeClr val="tx1"/>
              </a:solidFill>
              <a:cs typeface="Arial" panose="020B0604020202020204" pitchFamily="34" charset="0"/>
            </a:endParaRPr>
          </a:p>
        </p:txBody>
      </p:sp>
      <p:sp>
        <p:nvSpPr>
          <p:cNvPr id="507919" name="Line 15"/>
          <p:cNvSpPr>
            <a:spLocks noChangeShapeType="1"/>
          </p:cNvSpPr>
          <p:nvPr/>
        </p:nvSpPr>
        <p:spPr bwMode="auto">
          <a:xfrm>
            <a:off x="2134072" y="3022948"/>
            <a:ext cx="0" cy="1268660"/>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7922" name="Text Box 18"/>
          <p:cNvSpPr txBox="1">
            <a:spLocks noChangeArrowheads="1"/>
          </p:cNvSpPr>
          <p:nvPr/>
        </p:nvSpPr>
        <p:spPr bwMode="auto">
          <a:xfrm>
            <a:off x="3394679" y="1052736"/>
            <a:ext cx="1960793" cy="1261884"/>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يهوياكين</a:t>
            </a:r>
            <a:b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يكنيا/كنيا</a:t>
            </a: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597 (حكم 3 شهور)</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507925" name="Text Box 21"/>
          <p:cNvSpPr txBox="1">
            <a:spLocks noChangeArrowheads="1"/>
          </p:cNvSpPr>
          <p:nvPr/>
        </p:nvSpPr>
        <p:spPr bwMode="auto">
          <a:xfrm>
            <a:off x="541486" y="3533577"/>
            <a:ext cx="1027845"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شألتئيل</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nvGrpSpPr>
          <p:cNvPr id="448521" name="Group 29"/>
          <p:cNvGrpSpPr>
            <a:grpSpLocks/>
          </p:cNvGrpSpPr>
          <p:nvPr/>
        </p:nvGrpSpPr>
        <p:grpSpPr bwMode="auto">
          <a:xfrm>
            <a:off x="1089720" y="2565748"/>
            <a:ext cx="6865940" cy="930275"/>
            <a:chOff x="816" y="1296"/>
            <a:chExt cx="4325" cy="586"/>
          </a:xfrm>
        </p:grpSpPr>
        <p:sp>
          <p:nvSpPr>
            <p:cNvPr id="507908" name="Line 4"/>
            <p:cNvSpPr>
              <a:spLocks noChangeShapeType="1"/>
            </p:cNvSpPr>
            <p:nvPr/>
          </p:nvSpPr>
          <p:spPr bwMode="auto">
            <a:xfrm>
              <a:off x="816" y="1584"/>
              <a:ext cx="4325" cy="24"/>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7911" name="Line 7"/>
            <p:cNvSpPr>
              <a:spLocks noChangeShapeType="1"/>
            </p:cNvSpPr>
            <p:nvPr/>
          </p:nvSpPr>
          <p:spPr bwMode="auto">
            <a:xfrm>
              <a:off x="3645" y="1594"/>
              <a:ext cx="0" cy="288"/>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7913" name="Line 9"/>
            <p:cNvSpPr>
              <a:spLocks noChangeShapeType="1"/>
            </p:cNvSpPr>
            <p:nvPr/>
          </p:nvSpPr>
          <p:spPr bwMode="auto">
            <a:xfrm>
              <a:off x="5141" y="1594"/>
              <a:ext cx="0" cy="288"/>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7921" name="Line 17"/>
            <p:cNvSpPr>
              <a:spLocks noChangeShapeType="1"/>
            </p:cNvSpPr>
            <p:nvPr/>
          </p:nvSpPr>
          <p:spPr bwMode="auto">
            <a:xfrm>
              <a:off x="2880" y="1296"/>
              <a:ext cx="0" cy="288"/>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7923" name="Line 19"/>
            <p:cNvSpPr>
              <a:spLocks noChangeShapeType="1"/>
            </p:cNvSpPr>
            <p:nvPr/>
          </p:nvSpPr>
          <p:spPr bwMode="auto">
            <a:xfrm>
              <a:off x="2193" y="1584"/>
              <a:ext cx="0" cy="288"/>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7926" name="Line 22"/>
            <p:cNvSpPr>
              <a:spLocks noChangeShapeType="1"/>
            </p:cNvSpPr>
            <p:nvPr/>
          </p:nvSpPr>
          <p:spPr bwMode="auto">
            <a:xfrm>
              <a:off x="819" y="1594"/>
              <a:ext cx="0" cy="288"/>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507930" name="Text Box 26"/>
          <p:cNvSpPr txBox="1">
            <a:spLocks noChangeArrowheads="1"/>
          </p:cNvSpPr>
          <p:nvPr/>
        </p:nvSpPr>
        <p:spPr bwMode="auto">
          <a:xfrm>
            <a:off x="8426450" y="90488"/>
            <a:ext cx="70403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256</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 name="Text Box 27">
            <a:extLst>
              <a:ext uri="{FF2B5EF4-FFF2-40B4-BE49-F238E27FC236}">
                <a16:creationId xmlns:a16="http://schemas.microsoft.com/office/drawing/2014/main" id="{D059C222-A2E5-5D4E-87F1-01DE77FE9BBE}"/>
              </a:ext>
            </a:extLst>
          </p:cNvPr>
          <p:cNvSpPr txBox="1">
            <a:spLocks noChangeArrowheads="1"/>
          </p:cNvSpPr>
          <p:nvPr/>
        </p:nvSpPr>
        <p:spPr bwMode="auto">
          <a:xfrm>
            <a:off x="5292080" y="6277531"/>
            <a:ext cx="3312289" cy="400110"/>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أخ 3 : 17-19</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9" name="Line 15">
            <a:extLst>
              <a:ext uri="{FF2B5EF4-FFF2-40B4-BE49-F238E27FC236}">
                <a16:creationId xmlns:a16="http://schemas.microsoft.com/office/drawing/2014/main" id="{B089543A-6C76-C348-98AD-BD8FD98CE230}"/>
              </a:ext>
            </a:extLst>
          </p:cNvPr>
          <p:cNvSpPr>
            <a:spLocks noChangeShapeType="1"/>
          </p:cNvSpPr>
          <p:nvPr/>
        </p:nvSpPr>
        <p:spPr bwMode="auto">
          <a:xfrm>
            <a:off x="4366321" y="3038823"/>
            <a:ext cx="0" cy="1268660"/>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0" name="Line 15">
            <a:extLst>
              <a:ext uri="{FF2B5EF4-FFF2-40B4-BE49-F238E27FC236}">
                <a16:creationId xmlns:a16="http://schemas.microsoft.com/office/drawing/2014/main" id="{CAD53BCE-62E4-3D41-9839-610AA8B726FE}"/>
              </a:ext>
            </a:extLst>
          </p:cNvPr>
          <p:cNvSpPr>
            <a:spLocks noChangeShapeType="1"/>
          </p:cNvSpPr>
          <p:nvPr/>
        </p:nvSpPr>
        <p:spPr bwMode="auto">
          <a:xfrm>
            <a:off x="6738345" y="3065978"/>
            <a:ext cx="0" cy="1268660"/>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 name="Text Box 21">
            <a:extLst>
              <a:ext uri="{FF2B5EF4-FFF2-40B4-BE49-F238E27FC236}">
                <a16:creationId xmlns:a16="http://schemas.microsoft.com/office/drawing/2014/main" id="{2B036322-BCE6-A44A-ADFA-5FE53509063A}"/>
              </a:ext>
            </a:extLst>
          </p:cNvPr>
          <p:cNvSpPr txBox="1">
            <a:spLocks noChangeArrowheads="1"/>
          </p:cNvSpPr>
          <p:nvPr/>
        </p:nvSpPr>
        <p:spPr bwMode="auto">
          <a:xfrm>
            <a:off x="2944318" y="3533577"/>
            <a:ext cx="678391"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فدايا</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42" name="Text Box 21">
            <a:extLst>
              <a:ext uri="{FF2B5EF4-FFF2-40B4-BE49-F238E27FC236}">
                <a16:creationId xmlns:a16="http://schemas.microsoft.com/office/drawing/2014/main" id="{4D241AD0-12A6-8848-BBC3-C07C6B130E8D}"/>
              </a:ext>
            </a:extLst>
          </p:cNvPr>
          <p:cNvSpPr txBox="1">
            <a:spLocks noChangeArrowheads="1"/>
          </p:cNvSpPr>
          <p:nvPr/>
        </p:nvSpPr>
        <p:spPr bwMode="auto">
          <a:xfrm>
            <a:off x="5184817" y="3533577"/>
            <a:ext cx="755335"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يقميا</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43" name="Text Box 21">
            <a:extLst>
              <a:ext uri="{FF2B5EF4-FFF2-40B4-BE49-F238E27FC236}">
                <a16:creationId xmlns:a16="http://schemas.microsoft.com/office/drawing/2014/main" id="{1CDFD325-E74C-5149-BD1C-ED915AC531AE}"/>
              </a:ext>
            </a:extLst>
          </p:cNvPr>
          <p:cNvSpPr txBox="1">
            <a:spLocks noChangeArrowheads="1"/>
          </p:cNvSpPr>
          <p:nvPr/>
        </p:nvSpPr>
        <p:spPr bwMode="auto">
          <a:xfrm>
            <a:off x="7605965" y="3533577"/>
            <a:ext cx="710451"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ندبيا</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44" name="Text Box 21">
            <a:extLst>
              <a:ext uri="{FF2B5EF4-FFF2-40B4-BE49-F238E27FC236}">
                <a16:creationId xmlns:a16="http://schemas.microsoft.com/office/drawing/2014/main" id="{7596AA33-1B57-6E45-9C84-2DECB11D39B8}"/>
              </a:ext>
            </a:extLst>
          </p:cNvPr>
          <p:cNvSpPr txBox="1">
            <a:spLocks noChangeArrowheads="1"/>
          </p:cNvSpPr>
          <p:nvPr/>
        </p:nvSpPr>
        <p:spPr bwMode="auto">
          <a:xfrm>
            <a:off x="1584417" y="4365104"/>
            <a:ext cx="1010213"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ملكيرام</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45" name="Text Box 21">
            <a:extLst>
              <a:ext uri="{FF2B5EF4-FFF2-40B4-BE49-F238E27FC236}">
                <a16:creationId xmlns:a16="http://schemas.microsoft.com/office/drawing/2014/main" id="{E6A63A7D-335A-C349-88C8-DB3D14E6FF75}"/>
              </a:ext>
            </a:extLst>
          </p:cNvPr>
          <p:cNvSpPr txBox="1">
            <a:spLocks noChangeArrowheads="1"/>
          </p:cNvSpPr>
          <p:nvPr/>
        </p:nvSpPr>
        <p:spPr bwMode="auto">
          <a:xfrm>
            <a:off x="3880422" y="4365104"/>
            <a:ext cx="1018227"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شنأصر</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46" name="Text Box 21">
            <a:extLst>
              <a:ext uri="{FF2B5EF4-FFF2-40B4-BE49-F238E27FC236}">
                <a16:creationId xmlns:a16="http://schemas.microsoft.com/office/drawing/2014/main" id="{FE9C82F4-D984-744F-A66D-5F781CE66C56}"/>
              </a:ext>
            </a:extLst>
          </p:cNvPr>
          <p:cNvSpPr txBox="1">
            <a:spLocks noChangeArrowheads="1"/>
          </p:cNvSpPr>
          <p:nvPr/>
        </p:nvSpPr>
        <p:spPr bwMode="auto">
          <a:xfrm>
            <a:off x="6139237" y="4365104"/>
            <a:ext cx="1245854"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هوشاماع</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47" name="Line 15">
            <a:extLst>
              <a:ext uri="{FF2B5EF4-FFF2-40B4-BE49-F238E27FC236}">
                <a16:creationId xmlns:a16="http://schemas.microsoft.com/office/drawing/2014/main" id="{D3E258E1-45E0-4745-8A3C-43B92A3C56D4}"/>
              </a:ext>
            </a:extLst>
          </p:cNvPr>
          <p:cNvSpPr>
            <a:spLocks noChangeShapeType="1"/>
          </p:cNvSpPr>
          <p:nvPr/>
        </p:nvSpPr>
        <p:spPr bwMode="auto">
          <a:xfrm>
            <a:off x="3290557" y="4082314"/>
            <a:ext cx="0" cy="1268660"/>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8" name="Text Box 21">
            <a:extLst>
              <a:ext uri="{FF2B5EF4-FFF2-40B4-BE49-F238E27FC236}">
                <a16:creationId xmlns:a16="http://schemas.microsoft.com/office/drawing/2014/main" id="{53D8B87E-52E5-8349-BA8A-B1CB2F2BF0B6}"/>
              </a:ext>
            </a:extLst>
          </p:cNvPr>
          <p:cNvSpPr txBox="1">
            <a:spLocks noChangeArrowheads="1"/>
          </p:cNvSpPr>
          <p:nvPr/>
        </p:nvSpPr>
        <p:spPr bwMode="auto">
          <a:xfrm>
            <a:off x="2769827" y="5454550"/>
            <a:ext cx="938077" cy="523220"/>
          </a:xfrm>
          <a:prstGeom prst="rect">
            <a:avLst/>
          </a:prstGeom>
          <a:noFill/>
          <a:ln w="9525">
            <a:noFill/>
            <a:miter lim="800000"/>
            <a:headEnd/>
            <a:tailEnd/>
          </a:ln>
          <a:effectLst/>
        </p:spPr>
        <p:txBody>
          <a:bodyPr wrap="none">
            <a:spAutoFit/>
          </a:bodyPr>
          <a:lstStyle>
            <a:defPPr>
              <a:defRPr lang="en-US"/>
            </a:defPPr>
            <a:lvl1pPr eaLnBrk="0" hangingPunct="0">
              <a:defRPr sz="2800" b="1">
                <a:effectLst>
                  <a:outerShdw blurRad="38100" dist="38100" dir="2700000" algn="tl">
                    <a:srgbClr val="000000"/>
                  </a:outerShdw>
                </a:effectLst>
                <a:cs typeface="Arial" charset="0"/>
              </a:defRPr>
            </a:lvl1pPr>
            <a:lvl2pPr marL="37931725" indent="-37474525">
              <a:defRPr sz="2400">
                <a:latin typeface="Times" charset="0"/>
              </a:defRPr>
            </a:lvl2pPr>
            <a:lvl3pPr>
              <a:defRPr sz="2400">
                <a:latin typeface="Times" charset="0"/>
              </a:defRPr>
            </a:lvl3pPr>
            <a:lvl4pPr>
              <a:defRPr sz="2400">
                <a:latin typeface="Times" charset="0"/>
              </a:defRPr>
            </a:lvl4pPr>
            <a:lvl5pPr>
              <a:defRPr sz="2400">
                <a:latin typeface="Times" charset="0"/>
              </a:defRPr>
            </a:lvl5pPr>
            <a:lvl6pPr marL="457200" eaLnBrk="0" fontAlgn="base" hangingPunct="0">
              <a:spcBef>
                <a:spcPct val="0"/>
              </a:spcBef>
              <a:spcAft>
                <a:spcPct val="0"/>
              </a:spcAft>
              <a:defRPr sz="2400">
                <a:latin typeface="Times" charset="0"/>
              </a:defRPr>
            </a:lvl6pPr>
            <a:lvl7pPr marL="914400" eaLnBrk="0" fontAlgn="base" hangingPunct="0">
              <a:spcBef>
                <a:spcPct val="0"/>
              </a:spcBef>
              <a:spcAft>
                <a:spcPct val="0"/>
              </a:spcAft>
              <a:defRPr sz="2400">
                <a:latin typeface="Times" charset="0"/>
              </a:defRPr>
            </a:lvl7pPr>
            <a:lvl8pPr marL="1371600" eaLnBrk="0" fontAlgn="base" hangingPunct="0">
              <a:spcBef>
                <a:spcPct val="0"/>
              </a:spcBef>
              <a:spcAft>
                <a:spcPct val="0"/>
              </a:spcAft>
              <a:defRPr sz="2400">
                <a:latin typeface="Times" charset="0"/>
              </a:defRPr>
            </a:lvl8pPr>
            <a:lvl9pPr marL="1828800" eaLnBrk="0" fontAlgn="base" hangingPunct="0">
              <a:spcBef>
                <a:spcPct val="0"/>
              </a:spcBef>
              <a:spcAft>
                <a:spcPct val="0"/>
              </a:spcAft>
              <a:defRPr sz="2400">
                <a:latin typeface="Times"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زربابل</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970774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dissolve">
                                      <p:cBhvr>
                                        <p:cTn id="7" dur="500"/>
                                        <p:tgtEl>
                                          <p:spTgt spid="44">
                                            <p:txEl>
                                              <p:pRg st="0" end="0"/>
                                            </p:txEl>
                                          </p:spTgt>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41">
                                            <p:txEl>
                                              <p:pRg st="0" end="0"/>
                                            </p:txEl>
                                          </p:spTgt>
                                        </p:tgtEl>
                                        <p:attrNameLst>
                                          <p:attrName>style.visibility</p:attrName>
                                        </p:attrNameLst>
                                      </p:cBhvr>
                                      <p:to>
                                        <p:strVal val="visible"/>
                                      </p:to>
                                    </p:set>
                                    <p:animEffect transition="in" filter="dissolve">
                                      <p:cBhvr>
                                        <p:cTn id="11" dur="500"/>
                                        <p:tgtEl>
                                          <p:spTgt spid="41">
                                            <p:txEl>
                                              <p:pRg st="0" end="0"/>
                                            </p:txEl>
                                          </p:spTgt>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45">
                                            <p:txEl>
                                              <p:pRg st="0" end="0"/>
                                            </p:txEl>
                                          </p:spTgt>
                                        </p:tgtEl>
                                        <p:attrNameLst>
                                          <p:attrName>style.visibility</p:attrName>
                                        </p:attrNameLst>
                                      </p:cBhvr>
                                      <p:to>
                                        <p:strVal val="visible"/>
                                      </p:to>
                                    </p:set>
                                    <p:animEffect transition="in" filter="dissolve">
                                      <p:cBhvr>
                                        <p:cTn id="15" dur="500"/>
                                        <p:tgtEl>
                                          <p:spTgt spid="45">
                                            <p:txEl>
                                              <p:pRg st="0" end="0"/>
                                            </p:txEl>
                                          </p:spTgt>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42">
                                            <p:txEl>
                                              <p:pRg st="0" end="0"/>
                                            </p:txEl>
                                          </p:spTgt>
                                        </p:tgtEl>
                                        <p:attrNameLst>
                                          <p:attrName>style.visibility</p:attrName>
                                        </p:attrNameLst>
                                      </p:cBhvr>
                                      <p:to>
                                        <p:strVal val="visible"/>
                                      </p:to>
                                    </p:set>
                                    <p:animEffect transition="in" filter="dissolve">
                                      <p:cBhvr>
                                        <p:cTn id="19" dur="500"/>
                                        <p:tgtEl>
                                          <p:spTgt spid="42">
                                            <p:txEl>
                                              <p:pRg st="0" end="0"/>
                                            </p:txEl>
                                          </p:spTgt>
                                        </p:tgtEl>
                                      </p:cBhvr>
                                    </p:animEffect>
                                  </p:childTnLst>
                                </p:cTn>
                              </p:par>
                            </p:childTnLst>
                          </p:cTn>
                        </p:par>
                        <p:par>
                          <p:cTn id="20" fill="hold">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46">
                                            <p:txEl>
                                              <p:pRg st="0" end="0"/>
                                            </p:txEl>
                                          </p:spTgt>
                                        </p:tgtEl>
                                        <p:attrNameLst>
                                          <p:attrName>style.visibility</p:attrName>
                                        </p:attrNameLst>
                                      </p:cBhvr>
                                      <p:to>
                                        <p:strVal val="visible"/>
                                      </p:to>
                                    </p:set>
                                    <p:animEffect transition="in" filter="dissolve">
                                      <p:cBhvr>
                                        <p:cTn id="23" dur="500"/>
                                        <p:tgtEl>
                                          <p:spTgt spid="46">
                                            <p:txEl>
                                              <p:pRg st="0" end="0"/>
                                            </p:txEl>
                                          </p:spTgt>
                                        </p:tgtEl>
                                      </p:cBhvr>
                                    </p:animEffect>
                                  </p:childTnLst>
                                </p:cTn>
                              </p:par>
                            </p:childTnLst>
                          </p:cTn>
                        </p:par>
                        <p:par>
                          <p:cTn id="24" fill="hold">
                            <p:stCondLst>
                              <p:cond delay="2500"/>
                            </p:stCondLst>
                            <p:childTnLst>
                              <p:par>
                                <p:cTn id="25" presetID="9" presetClass="entr" presetSubtype="0" fill="hold" grpId="0" nodeType="afterEffect">
                                  <p:stCondLst>
                                    <p:cond delay="0"/>
                                  </p:stCondLst>
                                  <p:childTnLst>
                                    <p:set>
                                      <p:cBhvr>
                                        <p:cTn id="26" dur="1" fill="hold">
                                          <p:stCondLst>
                                            <p:cond delay="0"/>
                                          </p:stCondLst>
                                        </p:cTn>
                                        <p:tgtEl>
                                          <p:spTgt spid="43">
                                            <p:txEl>
                                              <p:pRg st="0" end="0"/>
                                            </p:txEl>
                                          </p:spTgt>
                                        </p:tgtEl>
                                        <p:attrNameLst>
                                          <p:attrName>style.visibility</p:attrName>
                                        </p:attrNameLst>
                                      </p:cBhvr>
                                      <p:to>
                                        <p:strVal val="visible"/>
                                      </p:to>
                                    </p:set>
                                    <p:animEffect transition="in" filter="dissolve">
                                      <p:cBhvr>
                                        <p:cTn id="27" dur="500"/>
                                        <p:tgtEl>
                                          <p:spTgt spid="4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dissolve">
                                      <p:cBhvr>
                                        <p:cTn id="32" dur="500"/>
                                        <p:tgtEl>
                                          <p:spTgt spid="47"/>
                                        </p:tgtEl>
                                      </p:cBhvr>
                                    </p:animEffect>
                                  </p:childTnLst>
                                </p:cTn>
                              </p:par>
                            </p:childTnLst>
                          </p:cTn>
                        </p:par>
                        <p:par>
                          <p:cTn id="33" fill="hold">
                            <p:stCondLst>
                              <p:cond delay="500"/>
                            </p:stCondLst>
                            <p:childTnLst>
                              <p:par>
                                <p:cTn id="34" presetID="9" presetClass="entr" presetSubtype="0" fill="hold" grpId="0" nodeType="afterEffect">
                                  <p:stCondLst>
                                    <p:cond delay="0"/>
                                  </p:stCondLst>
                                  <p:childTnLst>
                                    <p:set>
                                      <p:cBhvr>
                                        <p:cTn id="35" dur="1" fill="hold">
                                          <p:stCondLst>
                                            <p:cond delay="0"/>
                                          </p:stCondLst>
                                        </p:cTn>
                                        <p:tgtEl>
                                          <p:spTgt spid="48">
                                            <p:txEl>
                                              <p:pRg st="0" end="0"/>
                                            </p:txEl>
                                          </p:spTgt>
                                        </p:tgtEl>
                                        <p:attrNameLst>
                                          <p:attrName>style.visibility</p:attrName>
                                        </p:attrNameLst>
                                      </p:cBhvr>
                                      <p:to>
                                        <p:strVal val="visible"/>
                                      </p:to>
                                    </p:set>
                                    <p:animEffect transition="in" filter="dissolve">
                                      <p:cBhvr>
                                        <p:cTn id="36" dur="500"/>
                                        <p:tgtEl>
                                          <p:spTgt spid="4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build="p" autoUpdateAnimBg="0"/>
      <p:bldP spid="42" grpId="0" build="p" autoUpdateAnimBg="0"/>
      <p:bldP spid="43" grpId="0" build="p" autoUpdateAnimBg="0"/>
      <p:bldP spid="44" grpId="0" build="p" autoUpdateAnimBg="0"/>
      <p:bldP spid="45" grpId="0" build="p" autoUpdateAnimBg="0"/>
      <p:bldP spid="46" grpId="0" build="p" autoUpdateAnimBg="0"/>
      <p:bldP spid="48" grpId="0"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ctr"/>
          <a:lstStyle/>
          <a:p>
            <a:pPr>
              <a:defRPr/>
            </a:pPr>
            <a:r>
              <a:rPr lang="en-US" sz="4000" b="1" dirty="0">
                <a:effectLst>
                  <a:glow rad="127000">
                    <a:schemeClr val="tx1"/>
                  </a:glow>
                </a:effectLst>
                <a:latin typeface="Arial" charset="0"/>
                <a:ea typeface="ＭＳ Ｐゴシック" charset="0"/>
                <a:cs typeface="ＭＳ Ｐゴシック" charset="0"/>
              </a:rPr>
              <a:t>Support for Daniel's Authorship</a:t>
            </a:r>
          </a:p>
        </p:txBody>
      </p:sp>
      <p:pic>
        <p:nvPicPr>
          <p:cNvPr id="11266" name="Picture 2" descr="What Is the Torah?">
            <a:extLst>
              <a:ext uri="{FF2B5EF4-FFF2-40B4-BE49-F238E27FC236}">
                <a16:creationId xmlns:a16="http://schemas.microsoft.com/office/drawing/2014/main" id="{C18BC3F3-61F9-A147-B8B7-BAA08D95B0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000" y="2319564"/>
            <a:ext cx="5080000" cy="26543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91A684CC-E572-3B43-9FCA-536939BE5C36}"/>
              </a:ext>
            </a:extLst>
          </p:cNvPr>
          <p:cNvSpPr txBox="1">
            <a:spLocks noChangeArrowheads="1"/>
          </p:cNvSpPr>
          <p:nvPr/>
        </p:nvSpPr>
        <p:spPr bwMode="auto">
          <a:xfrm>
            <a:off x="2032000" y="3324212"/>
            <a:ext cx="5080000"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Internal</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61641841"/>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2" descr="Green marble"/>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36547" name="Text Box 3"/>
          <p:cNvSpPr txBox="1">
            <a:spLocks noChangeArrowheads="1"/>
          </p:cNvSpPr>
          <p:nvPr/>
        </p:nvSpPr>
        <p:spPr bwMode="auto">
          <a:xfrm>
            <a:off x="6172200" y="4067175"/>
            <a:ext cx="381000" cy="180022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New Roman" charset="0"/>
                <a:ea typeface="ＭＳ Ｐゴシック" charset="0"/>
                <a:cs typeface="+mn-cs"/>
              </a:rPr>
              <a:t> 650</a:t>
            </a:r>
          </a:p>
        </p:txBody>
      </p:sp>
      <p:sp>
        <p:nvSpPr>
          <p:cNvPr id="236548" name="Text Box 4"/>
          <p:cNvSpPr txBox="1">
            <a:spLocks noChangeArrowheads="1"/>
          </p:cNvSpPr>
          <p:nvPr/>
        </p:nvSpPr>
        <p:spPr bwMode="auto">
          <a:xfrm>
            <a:off x="4114800" y="4067175"/>
            <a:ext cx="381000" cy="180022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New Roman" charset="0"/>
                <a:ea typeface="ＭＳ Ｐゴシック" charset="0"/>
                <a:cs typeface="+mn-cs"/>
              </a:rPr>
              <a:t> 800</a:t>
            </a:r>
          </a:p>
        </p:txBody>
      </p:sp>
      <p:sp>
        <p:nvSpPr>
          <p:cNvPr id="236549" name="Text Box 5"/>
          <p:cNvSpPr txBox="1">
            <a:spLocks noChangeArrowheads="1"/>
          </p:cNvSpPr>
          <p:nvPr/>
        </p:nvSpPr>
        <p:spPr bwMode="auto">
          <a:xfrm>
            <a:off x="2743200" y="4067175"/>
            <a:ext cx="381000" cy="180022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New Roman" charset="0"/>
                <a:ea typeface="ＭＳ Ｐゴシック" charset="0"/>
                <a:cs typeface="+mn-cs"/>
              </a:rPr>
              <a:t> 900</a:t>
            </a:r>
          </a:p>
        </p:txBody>
      </p:sp>
      <p:sp>
        <p:nvSpPr>
          <p:cNvPr id="236550" name="Text Box 6"/>
          <p:cNvSpPr txBox="1">
            <a:spLocks noChangeArrowheads="1"/>
          </p:cNvSpPr>
          <p:nvPr/>
        </p:nvSpPr>
        <p:spPr bwMode="auto">
          <a:xfrm>
            <a:off x="2057400" y="4067175"/>
            <a:ext cx="381000" cy="180022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New Roman" charset="0"/>
                <a:ea typeface="ＭＳ Ｐゴシック" charset="0"/>
                <a:cs typeface="+mn-cs"/>
              </a:rPr>
              <a:t> 950</a:t>
            </a:r>
          </a:p>
        </p:txBody>
      </p:sp>
      <p:sp>
        <p:nvSpPr>
          <p:cNvPr id="236551" name="Text Box 7"/>
          <p:cNvSpPr txBox="1">
            <a:spLocks noChangeArrowheads="1"/>
          </p:cNvSpPr>
          <p:nvPr/>
        </p:nvSpPr>
        <p:spPr bwMode="auto">
          <a:xfrm>
            <a:off x="1371600" y="4067175"/>
            <a:ext cx="381000" cy="180022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New Roman" charset="0"/>
                <a:ea typeface="ＭＳ Ｐゴシック" charset="0"/>
                <a:cs typeface="+mn-cs"/>
              </a:rPr>
              <a:t>1000</a:t>
            </a:r>
          </a:p>
        </p:txBody>
      </p:sp>
      <p:sp>
        <p:nvSpPr>
          <p:cNvPr id="236552" name="Text Box 8"/>
          <p:cNvSpPr txBox="1">
            <a:spLocks noChangeArrowheads="1"/>
          </p:cNvSpPr>
          <p:nvPr/>
        </p:nvSpPr>
        <p:spPr bwMode="auto">
          <a:xfrm>
            <a:off x="8153400" y="4067175"/>
            <a:ext cx="381000" cy="180022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New Roman" charset="0"/>
                <a:ea typeface="ＭＳ Ｐゴシック" charset="0"/>
                <a:cs typeface="+mn-cs"/>
              </a:rPr>
              <a:t> 500</a:t>
            </a:r>
          </a:p>
        </p:txBody>
      </p:sp>
      <p:grpSp>
        <p:nvGrpSpPr>
          <p:cNvPr id="147464" name="Group 9"/>
          <p:cNvGrpSpPr>
            <a:grpSpLocks/>
          </p:cNvGrpSpPr>
          <p:nvPr/>
        </p:nvGrpSpPr>
        <p:grpSpPr bwMode="auto">
          <a:xfrm>
            <a:off x="66675" y="3044825"/>
            <a:ext cx="9534525" cy="844550"/>
            <a:chOff x="42" y="1918"/>
            <a:chExt cx="6006" cy="532"/>
          </a:xfrm>
        </p:grpSpPr>
        <p:grpSp>
          <p:nvGrpSpPr>
            <p:cNvPr id="147486" name="Group 10"/>
            <p:cNvGrpSpPr>
              <a:grpSpLocks/>
            </p:cNvGrpSpPr>
            <p:nvPr/>
          </p:nvGrpSpPr>
          <p:grpSpPr bwMode="auto">
            <a:xfrm>
              <a:off x="96" y="1918"/>
              <a:ext cx="1296" cy="530"/>
              <a:chOff x="96" y="1918"/>
              <a:chExt cx="1296" cy="530"/>
            </a:xfrm>
          </p:grpSpPr>
          <p:sp>
            <p:nvSpPr>
              <p:cNvPr id="236555" name="Line 11"/>
              <p:cNvSpPr>
                <a:spLocks noChangeShapeType="1"/>
              </p:cNvSpPr>
              <p:nvPr/>
            </p:nvSpPr>
            <p:spPr bwMode="auto">
              <a:xfrm>
                <a:off x="528" y="1920"/>
                <a:ext cx="0" cy="526"/>
              </a:xfrm>
              <a:prstGeom prst="line">
                <a:avLst/>
              </a:prstGeom>
              <a:noFill/>
              <a:ln w="76200">
                <a:solidFill>
                  <a:schemeClr val="hlink"/>
                </a:solidFill>
                <a:round/>
                <a:headEnd/>
                <a:tailEnd/>
              </a:ln>
              <a:effectLst>
                <a:outerShdw dist="35921" dir="2700000" algn="ctr" rotWithShape="0">
                  <a:schemeClr val="tx1"/>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236556" name="Line 12"/>
              <p:cNvSpPr>
                <a:spLocks noChangeShapeType="1"/>
              </p:cNvSpPr>
              <p:nvPr/>
            </p:nvSpPr>
            <p:spPr bwMode="auto">
              <a:xfrm>
                <a:off x="1392" y="1920"/>
                <a:ext cx="0" cy="528"/>
              </a:xfrm>
              <a:prstGeom prst="line">
                <a:avLst/>
              </a:prstGeom>
              <a:noFill/>
              <a:ln w="76200">
                <a:solidFill>
                  <a:schemeClr val="hlink"/>
                </a:solidFill>
                <a:round/>
                <a:headEnd/>
                <a:tailEnd/>
              </a:ln>
              <a:effectLst>
                <a:outerShdw dist="35921" dir="2700000" algn="ctr" rotWithShape="0">
                  <a:schemeClr val="tx1"/>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236557" name="Line 13"/>
              <p:cNvSpPr>
                <a:spLocks noChangeShapeType="1"/>
              </p:cNvSpPr>
              <p:nvPr/>
            </p:nvSpPr>
            <p:spPr bwMode="auto">
              <a:xfrm>
                <a:off x="960" y="1918"/>
                <a:ext cx="0" cy="528"/>
              </a:xfrm>
              <a:prstGeom prst="line">
                <a:avLst/>
              </a:prstGeom>
              <a:noFill/>
              <a:ln w="76200">
                <a:solidFill>
                  <a:schemeClr val="hlink"/>
                </a:solidFill>
                <a:round/>
                <a:headEnd/>
                <a:tailEnd/>
              </a:ln>
              <a:effectLst>
                <a:outerShdw dist="35921" dir="2700000" algn="ctr" rotWithShape="0">
                  <a:schemeClr val="tx1"/>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236558" name="Line 14"/>
              <p:cNvSpPr>
                <a:spLocks noChangeShapeType="1"/>
              </p:cNvSpPr>
              <p:nvPr/>
            </p:nvSpPr>
            <p:spPr bwMode="auto">
              <a:xfrm>
                <a:off x="96" y="1920"/>
                <a:ext cx="0" cy="526"/>
              </a:xfrm>
              <a:prstGeom prst="line">
                <a:avLst/>
              </a:prstGeom>
              <a:noFill/>
              <a:ln w="76200">
                <a:solidFill>
                  <a:schemeClr val="hlink"/>
                </a:solidFill>
                <a:round/>
                <a:headEnd/>
                <a:tailEnd/>
              </a:ln>
              <a:effectLst>
                <a:outerShdw dist="35921" dir="2700000" algn="ctr" rotWithShape="0">
                  <a:schemeClr val="tx1"/>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grpSp>
        <p:grpSp>
          <p:nvGrpSpPr>
            <p:cNvPr id="147487" name="Group 15"/>
            <p:cNvGrpSpPr>
              <a:grpSpLocks/>
            </p:cNvGrpSpPr>
            <p:nvPr/>
          </p:nvGrpSpPr>
          <p:grpSpPr bwMode="auto">
            <a:xfrm>
              <a:off x="1824" y="1920"/>
              <a:ext cx="1296" cy="530"/>
              <a:chOff x="96" y="1918"/>
              <a:chExt cx="1296" cy="530"/>
            </a:xfrm>
          </p:grpSpPr>
          <p:sp>
            <p:nvSpPr>
              <p:cNvPr id="236560" name="Line 16"/>
              <p:cNvSpPr>
                <a:spLocks noChangeShapeType="1"/>
              </p:cNvSpPr>
              <p:nvPr/>
            </p:nvSpPr>
            <p:spPr bwMode="auto">
              <a:xfrm>
                <a:off x="528" y="1920"/>
                <a:ext cx="0" cy="526"/>
              </a:xfrm>
              <a:prstGeom prst="line">
                <a:avLst/>
              </a:prstGeom>
              <a:noFill/>
              <a:ln w="76200">
                <a:solidFill>
                  <a:schemeClr val="hlink"/>
                </a:solidFill>
                <a:round/>
                <a:headEnd/>
                <a:tailEnd/>
              </a:ln>
              <a:effectLst>
                <a:outerShdw dist="35921" dir="2700000" algn="ctr" rotWithShape="0">
                  <a:schemeClr val="tx1"/>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236561" name="Line 17"/>
              <p:cNvSpPr>
                <a:spLocks noChangeShapeType="1"/>
              </p:cNvSpPr>
              <p:nvPr/>
            </p:nvSpPr>
            <p:spPr bwMode="auto">
              <a:xfrm>
                <a:off x="1392" y="1920"/>
                <a:ext cx="0" cy="528"/>
              </a:xfrm>
              <a:prstGeom prst="line">
                <a:avLst/>
              </a:prstGeom>
              <a:noFill/>
              <a:ln w="76200">
                <a:solidFill>
                  <a:schemeClr val="hlink"/>
                </a:solidFill>
                <a:round/>
                <a:headEnd/>
                <a:tailEnd/>
              </a:ln>
              <a:effectLst>
                <a:outerShdw dist="35921" dir="2700000" algn="ctr" rotWithShape="0">
                  <a:schemeClr val="tx1"/>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236562" name="Line 18"/>
              <p:cNvSpPr>
                <a:spLocks noChangeShapeType="1"/>
              </p:cNvSpPr>
              <p:nvPr/>
            </p:nvSpPr>
            <p:spPr bwMode="auto">
              <a:xfrm>
                <a:off x="960" y="1918"/>
                <a:ext cx="0" cy="528"/>
              </a:xfrm>
              <a:prstGeom prst="line">
                <a:avLst/>
              </a:prstGeom>
              <a:noFill/>
              <a:ln w="76200">
                <a:solidFill>
                  <a:schemeClr val="hlink"/>
                </a:solidFill>
                <a:round/>
                <a:headEnd/>
                <a:tailEnd/>
              </a:ln>
              <a:effectLst>
                <a:outerShdw dist="35921" dir="2700000" algn="ctr" rotWithShape="0">
                  <a:schemeClr val="tx1"/>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236563" name="Line 19"/>
              <p:cNvSpPr>
                <a:spLocks noChangeShapeType="1"/>
              </p:cNvSpPr>
              <p:nvPr/>
            </p:nvSpPr>
            <p:spPr bwMode="auto">
              <a:xfrm>
                <a:off x="96" y="1920"/>
                <a:ext cx="0" cy="526"/>
              </a:xfrm>
              <a:prstGeom prst="line">
                <a:avLst/>
              </a:prstGeom>
              <a:noFill/>
              <a:ln w="76200">
                <a:solidFill>
                  <a:schemeClr val="hlink"/>
                </a:solidFill>
                <a:round/>
                <a:headEnd/>
                <a:tailEnd/>
              </a:ln>
              <a:effectLst>
                <a:outerShdw dist="35921" dir="2700000" algn="ctr" rotWithShape="0">
                  <a:schemeClr val="tx1"/>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grpSp>
        <p:grpSp>
          <p:nvGrpSpPr>
            <p:cNvPr id="147488" name="Group 20"/>
            <p:cNvGrpSpPr>
              <a:grpSpLocks/>
            </p:cNvGrpSpPr>
            <p:nvPr/>
          </p:nvGrpSpPr>
          <p:grpSpPr bwMode="auto">
            <a:xfrm>
              <a:off x="3552" y="1920"/>
              <a:ext cx="1296" cy="530"/>
              <a:chOff x="96" y="1918"/>
              <a:chExt cx="1296" cy="530"/>
            </a:xfrm>
          </p:grpSpPr>
          <p:sp>
            <p:nvSpPr>
              <p:cNvPr id="236565" name="Line 21"/>
              <p:cNvSpPr>
                <a:spLocks noChangeShapeType="1"/>
              </p:cNvSpPr>
              <p:nvPr/>
            </p:nvSpPr>
            <p:spPr bwMode="auto">
              <a:xfrm>
                <a:off x="528" y="1920"/>
                <a:ext cx="0" cy="526"/>
              </a:xfrm>
              <a:prstGeom prst="line">
                <a:avLst/>
              </a:prstGeom>
              <a:noFill/>
              <a:ln w="76200">
                <a:solidFill>
                  <a:schemeClr val="hlink"/>
                </a:solidFill>
                <a:round/>
                <a:headEnd/>
                <a:tailEnd/>
              </a:ln>
              <a:effectLst>
                <a:outerShdw dist="35921" dir="2700000" algn="ctr" rotWithShape="0">
                  <a:schemeClr val="tx1"/>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236566" name="Line 22"/>
              <p:cNvSpPr>
                <a:spLocks noChangeShapeType="1"/>
              </p:cNvSpPr>
              <p:nvPr/>
            </p:nvSpPr>
            <p:spPr bwMode="auto">
              <a:xfrm>
                <a:off x="1392" y="1920"/>
                <a:ext cx="0" cy="528"/>
              </a:xfrm>
              <a:prstGeom prst="line">
                <a:avLst/>
              </a:prstGeom>
              <a:noFill/>
              <a:ln w="76200">
                <a:solidFill>
                  <a:schemeClr val="hlink"/>
                </a:solidFill>
                <a:round/>
                <a:headEnd/>
                <a:tailEnd/>
              </a:ln>
              <a:effectLst>
                <a:outerShdw dist="35921" dir="2700000" algn="ctr" rotWithShape="0">
                  <a:schemeClr val="tx1"/>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236567" name="Line 23"/>
              <p:cNvSpPr>
                <a:spLocks noChangeShapeType="1"/>
              </p:cNvSpPr>
              <p:nvPr/>
            </p:nvSpPr>
            <p:spPr bwMode="auto">
              <a:xfrm>
                <a:off x="960" y="1918"/>
                <a:ext cx="0" cy="528"/>
              </a:xfrm>
              <a:prstGeom prst="line">
                <a:avLst/>
              </a:prstGeom>
              <a:noFill/>
              <a:ln w="76200">
                <a:solidFill>
                  <a:schemeClr val="hlink"/>
                </a:solidFill>
                <a:round/>
                <a:headEnd/>
                <a:tailEnd/>
              </a:ln>
              <a:effectLst>
                <a:outerShdw dist="35921" dir="2700000" algn="ctr" rotWithShape="0">
                  <a:schemeClr val="tx1"/>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236568" name="Line 24"/>
              <p:cNvSpPr>
                <a:spLocks noChangeShapeType="1"/>
              </p:cNvSpPr>
              <p:nvPr/>
            </p:nvSpPr>
            <p:spPr bwMode="auto">
              <a:xfrm>
                <a:off x="96" y="1920"/>
                <a:ext cx="0" cy="526"/>
              </a:xfrm>
              <a:prstGeom prst="line">
                <a:avLst/>
              </a:prstGeom>
              <a:noFill/>
              <a:ln w="76200">
                <a:solidFill>
                  <a:schemeClr val="hlink"/>
                </a:solidFill>
                <a:round/>
                <a:headEnd/>
                <a:tailEnd/>
              </a:ln>
              <a:effectLst>
                <a:outerShdw dist="35921" dir="2700000" algn="ctr" rotWithShape="0">
                  <a:schemeClr val="tx1"/>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grpSp>
        <p:sp>
          <p:nvSpPr>
            <p:cNvPr id="236569" name="Line 25"/>
            <p:cNvSpPr>
              <a:spLocks noChangeShapeType="1"/>
            </p:cNvSpPr>
            <p:nvPr/>
          </p:nvSpPr>
          <p:spPr bwMode="auto">
            <a:xfrm>
              <a:off x="5616" y="1922"/>
              <a:ext cx="0" cy="526"/>
            </a:xfrm>
            <a:prstGeom prst="line">
              <a:avLst/>
            </a:prstGeom>
            <a:noFill/>
            <a:ln w="76200">
              <a:solidFill>
                <a:schemeClr val="hlink"/>
              </a:solidFill>
              <a:round/>
              <a:headEnd/>
              <a:tailEnd/>
            </a:ln>
            <a:effectLst>
              <a:outerShdw dist="35921" dir="2700000" algn="ctr" rotWithShape="0">
                <a:schemeClr val="tx1"/>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236570" name="Line 26"/>
            <p:cNvSpPr>
              <a:spLocks noChangeShapeType="1"/>
            </p:cNvSpPr>
            <p:nvPr/>
          </p:nvSpPr>
          <p:spPr bwMode="auto">
            <a:xfrm>
              <a:off x="5232" y="1922"/>
              <a:ext cx="0" cy="526"/>
            </a:xfrm>
            <a:prstGeom prst="line">
              <a:avLst/>
            </a:prstGeom>
            <a:noFill/>
            <a:ln w="76200">
              <a:solidFill>
                <a:schemeClr val="hlink"/>
              </a:solidFill>
              <a:round/>
              <a:headEnd/>
              <a:tailEnd/>
            </a:ln>
            <a:effectLst>
              <a:outerShdw dist="35921" dir="2700000" algn="ctr" rotWithShape="0">
                <a:schemeClr val="tx1"/>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236571" name="Line 27"/>
            <p:cNvSpPr>
              <a:spLocks noChangeShapeType="1"/>
            </p:cNvSpPr>
            <p:nvPr/>
          </p:nvSpPr>
          <p:spPr bwMode="auto">
            <a:xfrm>
              <a:off x="42" y="2448"/>
              <a:ext cx="6006" cy="0"/>
            </a:xfrm>
            <a:prstGeom prst="line">
              <a:avLst/>
            </a:prstGeom>
            <a:noFill/>
            <a:ln w="76200">
              <a:solidFill>
                <a:schemeClr val="hlink"/>
              </a:solidFill>
              <a:round/>
              <a:headEnd/>
              <a:tailEnd/>
            </a:ln>
            <a:effectLst>
              <a:outerShdw dist="35921" dir="2700000" algn="ctr" rotWithShape="0">
                <a:schemeClr val="tx1"/>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grpSp>
      <p:sp>
        <p:nvSpPr>
          <p:cNvPr id="236572" name="Text Box 28"/>
          <p:cNvSpPr txBox="1">
            <a:spLocks noChangeArrowheads="1"/>
          </p:cNvSpPr>
          <p:nvPr/>
        </p:nvSpPr>
        <p:spPr bwMode="auto">
          <a:xfrm>
            <a:off x="7543800" y="4067175"/>
            <a:ext cx="381000" cy="180022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New Roman" charset="0"/>
                <a:ea typeface="ＭＳ Ｐゴシック" charset="0"/>
                <a:cs typeface="+mn-cs"/>
              </a:rPr>
              <a:t> 550</a:t>
            </a:r>
          </a:p>
        </p:txBody>
      </p:sp>
      <p:sp>
        <p:nvSpPr>
          <p:cNvPr id="236573" name="Text Box 29"/>
          <p:cNvSpPr txBox="1">
            <a:spLocks noChangeArrowheads="1"/>
          </p:cNvSpPr>
          <p:nvPr/>
        </p:nvSpPr>
        <p:spPr bwMode="auto">
          <a:xfrm>
            <a:off x="3429000" y="4067175"/>
            <a:ext cx="381000" cy="180022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New Roman" charset="0"/>
                <a:ea typeface="ＭＳ Ｐゴシック" charset="0"/>
                <a:cs typeface="+mn-cs"/>
              </a:rPr>
              <a:t> 850</a:t>
            </a:r>
          </a:p>
        </p:txBody>
      </p:sp>
      <p:sp>
        <p:nvSpPr>
          <p:cNvPr id="236574" name="Text Box 30"/>
          <p:cNvSpPr txBox="1">
            <a:spLocks noChangeArrowheads="1"/>
          </p:cNvSpPr>
          <p:nvPr/>
        </p:nvSpPr>
        <p:spPr bwMode="auto">
          <a:xfrm>
            <a:off x="685800" y="4067175"/>
            <a:ext cx="381000" cy="180022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New Roman" charset="0"/>
                <a:ea typeface="ＭＳ Ｐゴシック" charset="0"/>
                <a:cs typeface="+mn-cs"/>
              </a:rPr>
              <a:t>1050</a:t>
            </a:r>
          </a:p>
        </p:txBody>
      </p:sp>
      <p:sp>
        <p:nvSpPr>
          <p:cNvPr id="236575" name="Text Box 31"/>
          <p:cNvSpPr txBox="1">
            <a:spLocks noChangeArrowheads="1"/>
          </p:cNvSpPr>
          <p:nvPr/>
        </p:nvSpPr>
        <p:spPr bwMode="auto">
          <a:xfrm>
            <a:off x="0" y="4067175"/>
            <a:ext cx="381000" cy="180022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New Roman" charset="0"/>
                <a:ea typeface="ＭＳ Ｐゴシック" charset="0"/>
                <a:cs typeface="+mn-cs"/>
              </a:rPr>
              <a:t>1100</a:t>
            </a:r>
          </a:p>
        </p:txBody>
      </p:sp>
      <p:sp>
        <p:nvSpPr>
          <p:cNvPr id="236576" name="Text Box 32"/>
          <p:cNvSpPr txBox="1">
            <a:spLocks noChangeArrowheads="1"/>
          </p:cNvSpPr>
          <p:nvPr/>
        </p:nvSpPr>
        <p:spPr bwMode="auto">
          <a:xfrm>
            <a:off x="8763000" y="4067175"/>
            <a:ext cx="381000" cy="180022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New Roman" charset="0"/>
                <a:ea typeface="ＭＳ Ｐゴシック" charset="0"/>
                <a:cs typeface="+mn-cs"/>
              </a:rPr>
              <a:t> 450</a:t>
            </a:r>
          </a:p>
        </p:txBody>
      </p:sp>
      <p:sp>
        <p:nvSpPr>
          <p:cNvPr id="147470" name="Text Box 33"/>
          <p:cNvSpPr txBox="1">
            <a:spLocks noChangeArrowheads="1"/>
          </p:cNvSpPr>
          <p:nvPr/>
        </p:nvSpPr>
        <p:spPr bwMode="auto">
          <a:xfrm>
            <a:off x="304800" y="712788"/>
            <a:ext cx="2514600" cy="22161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3600" b="1" i="0" u="none" strike="noStrike" kern="1200" cap="none" spc="0" normalizeH="0" baseline="0" noProof="0">
                <a:ln>
                  <a:noFill/>
                </a:ln>
                <a:solidFill>
                  <a:srgbClr val="00FFFF"/>
                </a:solidFill>
                <a:effectLst/>
                <a:uLnTx/>
                <a:uFillTx/>
                <a:latin typeface="Times New Roman" charset="0"/>
                <a:ea typeface="ＭＳ Ｐゴシック" charset="0"/>
                <a:cs typeface="SimSun" charset="0"/>
              </a:rPr>
              <a:t>联合</a:t>
            </a:r>
            <a:endParaRPr kumimoji="0" lang="en-US" altLang="zh-CN" sz="3600" b="1" i="0" u="none" strike="noStrike" kern="1200" cap="none" spc="0" normalizeH="0" baseline="0" noProof="0">
              <a:ln>
                <a:noFill/>
              </a:ln>
              <a:solidFill>
                <a:srgbClr val="00FFFF"/>
              </a:solidFill>
              <a:effectLst/>
              <a:uLnTx/>
              <a:uFillTx/>
              <a:latin typeface="Times New Roman" charset="0"/>
              <a:ea typeface="ＭＳ Ｐゴシック" charset="0"/>
              <a:cs typeface="SimSu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3600" b="1" i="0" u="none" strike="noStrike" kern="1200" cap="none" spc="0" normalizeH="0" baseline="0" noProof="0">
                <a:ln>
                  <a:noFill/>
                </a:ln>
                <a:solidFill>
                  <a:srgbClr val="00FFFF"/>
                </a:solidFill>
                <a:effectLst/>
                <a:uLnTx/>
                <a:uFillTx/>
                <a:latin typeface="Times New Roman" charset="0"/>
                <a:ea typeface="ＭＳ Ｐゴシック" charset="0"/>
                <a:cs typeface="SimSun" charset="0"/>
              </a:rPr>
              <a:t>王国</a:t>
            </a:r>
            <a:endParaRPr kumimoji="0" lang="en-US" altLang="ja-JP" sz="3600" b="1" i="0" u="none" strike="noStrike" kern="1200" cap="none" spc="0" normalizeH="0" baseline="0" noProof="0">
              <a:ln>
                <a:noFill/>
              </a:ln>
              <a:solidFill>
                <a:srgbClr val="00FFFF"/>
              </a:solidFill>
              <a:effectLst/>
              <a:uLnTx/>
              <a:uFillTx/>
              <a:latin typeface="Times New Roman" charset="0"/>
              <a:ea typeface="ＭＳ Ｐゴシック" charset="0"/>
              <a:cs typeface="SimSu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3200" b="1" i="0" u="none" strike="noStrike" kern="1200" cap="none" spc="0" normalizeH="0" baseline="0" noProof="0">
                <a:ln>
                  <a:noFill/>
                </a:ln>
                <a:solidFill>
                  <a:srgbClr val="00FFFF"/>
                </a:solidFill>
                <a:effectLst/>
                <a:uLnTx/>
                <a:uFillTx/>
                <a:latin typeface="Times New Roman" charset="0"/>
                <a:ea typeface="ＭＳ Ｐゴシック" charset="0"/>
                <a:cs typeface="SimSun" charset="0"/>
              </a:rPr>
              <a:t>1050-930</a:t>
            </a:r>
          </a:p>
        </p:txBody>
      </p:sp>
      <p:sp>
        <p:nvSpPr>
          <p:cNvPr id="147471" name="AutoShape 34"/>
          <p:cNvSpPr>
            <a:spLocks noChangeArrowheads="1"/>
          </p:cNvSpPr>
          <p:nvPr/>
        </p:nvSpPr>
        <p:spPr bwMode="auto">
          <a:xfrm>
            <a:off x="7162800" y="762000"/>
            <a:ext cx="533400" cy="2895600"/>
          </a:xfrm>
          <a:prstGeom prst="downArrow">
            <a:avLst>
              <a:gd name="adj1" fmla="val 50000"/>
              <a:gd name="adj2" fmla="val 135714"/>
            </a:avLst>
          </a:prstGeom>
          <a:solidFill>
            <a:schemeClr val="bg1"/>
          </a:solidFill>
          <a:ln w="9525">
            <a:solidFill>
              <a:schemeClr val="tx1"/>
            </a:solid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36579" name="Text Box 35"/>
          <p:cNvSpPr txBox="1">
            <a:spLocks noChangeArrowheads="1"/>
          </p:cNvSpPr>
          <p:nvPr/>
        </p:nvSpPr>
        <p:spPr bwMode="auto">
          <a:xfrm>
            <a:off x="2590800" y="714375"/>
            <a:ext cx="2514600" cy="221615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3600" b="1" i="0" u="none" strike="noStrike" kern="1200" cap="none" spc="0" normalizeH="0" baseline="0" noProof="0">
                <a:ln>
                  <a:noFill/>
                </a:ln>
                <a:solidFill>
                  <a:srgbClr val="FFFF00"/>
                </a:solidFill>
                <a:effectLst/>
                <a:uLnTx/>
                <a:uFillTx/>
                <a:latin typeface="Times New Roman" charset="0"/>
                <a:ea typeface="ＭＳ Ｐゴシック" charset="0"/>
                <a:cs typeface="SimSun" charset="0"/>
              </a:rPr>
              <a:t>分裂</a:t>
            </a:r>
            <a:endParaRPr kumimoji="0" lang="en-US" altLang="zh-CN" sz="3600" b="1" i="0" u="none" strike="noStrike" kern="1200" cap="none" spc="0" normalizeH="0" baseline="0" noProof="0">
              <a:ln>
                <a:noFill/>
              </a:ln>
              <a:solidFill>
                <a:srgbClr val="FFFF00"/>
              </a:solidFill>
              <a:effectLst/>
              <a:uLnTx/>
              <a:uFillTx/>
              <a:latin typeface="Times New Roman" charset="0"/>
              <a:ea typeface="ＭＳ Ｐゴシック" charset="0"/>
              <a:cs typeface="SimSu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3600" b="1" i="0" u="none" strike="noStrike" kern="1200" cap="none" spc="0" normalizeH="0" baseline="0" noProof="0">
                <a:ln>
                  <a:noFill/>
                </a:ln>
                <a:solidFill>
                  <a:srgbClr val="FFFF00"/>
                </a:solidFill>
                <a:effectLst/>
                <a:uLnTx/>
                <a:uFillTx/>
                <a:latin typeface="Times New Roman" charset="0"/>
                <a:ea typeface="ＭＳ Ｐゴシック" charset="0"/>
                <a:cs typeface="SimSun" charset="0"/>
              </a:rPr>
              <a:t>王国</a:t>
            </a:r>
            <a:endParaRPr kumimoji="0" lang="en-US" altLang="ja-JP" sz="3600" b="1" i="0" u="none" strike="noStrike" kern="1200" cap="none" spc="0" normalizeH="0" baseline="0" noProof="0">
              <a:ln>
                <a:noFill/>
              </a:ln>
              <a:solidFill>
                <a:srgbClr val="FFFF00"/>
              </a:solidFill>
              <a:effectLst/>
              <a:uLnTx/>
              <a:uFillTx/>
              <a:latin typeface="Times New Roman" charset="0"/>
              <a:ea typeface="ＭＳ Ｐゴシック" charset="0"/>
              <a:cs typeface="SimSu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3200" b="1" i="0" u="none" strike="noStrike" kern="1200" cap="none" spc="0" normalizeH="0" baseline="0" noProof="0">
                <a:ln>
                  <a:noFill/>
                </a:ln>
                <a:solidFill>
                  <a:srgbClr val="FFFF00"/>
                </a:solidFill>
                <a:effectLst/>
                <a:uLnTx/>
                <a:uFillTx/>
                <a:latin typeface="Times New Roman" charset="0"/>
                <a:ea typeface="ＭＳ Ｐゴシック" charset="0"/>
                <a:cs typeface="SimSun" charset="0"/>
              </a:rPr>
              <a:t>930-722</a:t>
            </a:r>
          </a:p>
        </p:txBody>
      </p:sp>
      <p:sp>
        <p:nvSpPr>
          <p:cNvPr id="236580" name="Text Box 36"/>
          <p:cNvSpPr txBox="1">
            <a:spLocks noChangeArrowheads="1"/>
          </p:cNvSpPr>
          <p:nvPr/>
        </p:nvSpPr>
        <p:spPr bwMode="auto">
          <a:xfrm>
            <a:off x="5029200" y="714375"/>
            <a:ext cx="2514600" cy="221615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3600" b="1" i="0" u="none" strike="noStrike" kern="1200" cap="none" spc="0" normalizeH="0" baseline="0" noProof="0" dirty="0">
                <a:ln>
                  <a:noFill/>
                </a:ln>
                <a:solidFill>
                  <a:srgbClr val="FF99FF"/>
                </a:solidFill>
                <a:effectLst/>
                <a:uLnTx/>
                <a:uFillTx/>
                <a:latin typeface="Times New Roman" charset="0"/>
                <a:ea typeface="ＭＳ Ｐゴシック" charset="0"/>
                <a:cs typeface="SimSun" charset="0"/>
              </a:rPr>
              <a:t>独一</a:t>
            </a:r>
            <a:endParaRPr kumimoji="0" lang="en-US" altLang="zh-CN" sz="3600" b="1" i="0" u="none" strike="noStrike" kern="1200" cap="none" spc="0" normalizeH="0" baseline="0" noProof="0" dirty="0">
              <a:ln>
                <a:noFill/>
              </a:ln>
              <a:solidFill>
                <a:srgbClr val="FF99FF"/>
              </a:solidFill>
              <a:effectLst/>
              <a:uLnTx/>
              <a:uFillTx/>
              <a:latin typeface="Times New Roman" charset="0"/>
              <a:ea typeface="ＭＳ Ｐゴシック" charset="0"/>
              <a:cs typeface="SimSu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3600" b="1" i="0" u="none" strike="noStrike" kern="1200" cap="none" spc="0" normalizeH="0" baseline="0" noProof="0" dirty="0">
                <a:ln>
                  <a:noFill/>
                </a:ln>
                <a:solidFill>
                  <a:srgbClr val="FF99FF"/>
                </a:solidFill>
                <a:effectLst/>
                <a:uLnTx/>
                <a:uFillTx/>
                <a:latin typeface="Times New Roman" charset="0"/>
                <a:ea typeface="ＭＳ Ｐゴシック" charset="0"/>
                <a:cs typeface="SimSun" charset="0"/>
              </a:rPr>
              <a:t>王国</a:t>
            </a:r>
            <a:endParaRPr kumimoji="0" lang="en-US" altLang="ja-JP" sz="3600" b="1" i="0" u="none" strike="noStrike" kern="1200" cap="none" spc="0" normalizeH="0" baseline="0" noProof="0" dirty="0">
              <a:ln>
                <a:noFill/>
              </a:ln>
              <a:solidFill>
                <a:srgbClr val="FF99FF"/>
              </a:solidFill>
              <a:effectLst/>
              <a:uLnTx/>
              <a:uFillTx/>
              <a:latin typeface="Times New Roman" charset="0"/>
              <a:ea typeface="ＭＳ Ｐゴシック" charset="0"/>
              <a:cs typeface="SimSu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3200" b="1" i="0" u="none" strike="noStrike" kern="1200" cap="none" spc="0" normalizeH="0" baseline="0" noProof="0" dirty="0">
                <a:ln>
                  <a:noFill/>
                </a:ln>
                <a:solidFill>
                  <a:srgbClr val="FF99FF"/>
                </a:solidFill>
                <a:effectLst/>
                <a:uLnTx/>
                <a:uFillTx/>
                <a:latin typeface="Times New Roman" charset="0"/>
                <a:ea typeface="ＭＳ Ｐゴシック" charset="0"/>
                <a:cs typeface="SimSun" charset="0"/>
              </a:rPr>
              <a:t>722-586</a:t>
            </a:r>
          </a:p>
        </p:txBody>
      </p:sp>
      <p:sp>
        <p:nvSpPr>
          <p:cNvPr id="147474" name="Text Box 37"/>
          <p:cNvSpPr txBox="1">
            <a:spLocks noChangeArrowheads="1"/>
          </p:cNvSpPr>
          <p:nvPr/>
        </p:nvSpPr>
        <p:spPr bwMode="auto">
          <a:xfrm>
            <a:off x="5657850" y="6143625"/>
            <a:ext cx="3486150" cy="64611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3600" b="1" i="0" u="none" strike="noStrike" kern="1200" cap="none" spc="0" normalizeH="0" baseline="0" noProof="0">
                <a:ln>
                  <a:noFill/>
                </a:ln>
                <a:solidFill>
                  <a:srgbClr val="66FF66"/>
                </a:solidFill>
                <a:effectLst/>
                <a:uLnTx/>
                <a:uFillTx/>
                <a:latin typeface="Times New Roman" charset="0"/>
                <a:ea typeface="ＭＳ Ｐゴシック" charset="0"/>
                <a:cs typeface="SimSun" charset="0"/>
              </a:rPr>
              <a:t>放逐期</a:t>
            </a:r>
            <a:r>
              <a:rPr kumimoji="0" lang="en-US" altLang="ja-JP" sz="3600" b="1" i="0" u="none" strike="noStrike" kern="1200" cap="none" spc="0" normalizeH="0" baseline="0" noProof="0">
                <a:ln>
                  <a:noFill/>
                </a:ln>
                <a:solidFill>
                  <a:srgbClr val="66FF66"/>
                </a:solidFill>
                <a:effectLst/>
                <a:uLnTx/>
                <a:uFillTx/>
                <a:latin typeface="Times New Roman" charset="0"/>
                <a:ea typeface="ＭＳ Ｐゴシック" charset="0"/>
                <a:cs typeface="SimSun" charset="0"/>
              </a:rPr>
              <a:t>  </a:t>
            </a:r>
            <a:r>
              <a:rPr kumimoji="0" lang="en-US" altLang="ja-JP" sz="3200" b="1" i="0" u="none" strike="noStrike" kern="1200" cap="none" spc="0" normalizeH="0" baseline="0" noProof="0">
                <a:ln>
                  <a:noFill/>
                </a:ln>
                <a:solidFill>
                  <a:srgbClr val="66FF66"/>
                </a:solidFill>
                <a:effectLst/>
                <a:uLnTx/>
                <a:uFillTx/>
                <a:latin typeface="Times New Roman" charset="0"/>
                <a:ea typeface="ＭＳ Ｐゴシック" charset="0"/>
                <a:cs typeface="SimSun" charset="0"/>
              </a:rPr>
              <a:t>586-536</a:t>
            </a:r>
            <a:endParaRPr kumimoji="0" lang="en-US" altLang="zh-CN" sz="3200" b="1" i="0" u="none" strike="noStrike" kern="1200" cap="none" spc="0" normalizeH="0" baseline="0" noProof="0">
              <a:ln>
                <a:noFill/>
              </a:ln>
              <a:solidFill>
                <a:srgbClr val="66FF66"/>
              </a:solidFill>
              <a:effectLst/>
              <a:uLnTx/>
              <a:uFillTx/>
              <a:latin typeface="Times New Roman" charset="0"/>
              <a:ea typeface="ＭＳ Ｐゴシック" charset="0"/>
              <a:cs typeface="SimSun" charset="0"/>
            </a:endParaRPr>
          </a:p>
        </p:txBody>
      </p:sp>
      <p:sp>
        <p:nvSpPr>
          <p:cNvPr id="147475" name="AutoShape 38"/>
          <p:cNvSpPr>
            <a:spLocks noChangeArrowheads="1"/>
          </p:cNvSpPr>
          <p:nvPr/>
        </p:nvSpPr>
        <p:spPr bwMode="auto">
          <a:xfrm>
            <a:off x="6934200" y="3505200"/>
            <a:ext cx="609600" cy="2590800"/>
          </a:xfrm>
          <a:prstGeom prst="upArrow">
            <a:avLst>
              <a:gd name="adj1" fmla="val 50000"/>
              <a:gd name="adj2" fmla="val 106250"/>
            </a:avLst>
          </a:prstGeom>
          <a:solidFill>
            <a:srgbClr val="66FF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47476" name="Text Box 39"/>
          <p:cNvSpPr txBox="1">
            <a:spLocks noChangeArrowheads="1"/>
          </p:cNvSpPr>
          <p:nvPr/>
        </p:nvSpPr>
        <p:spPr bwMode="auto">
          <a:xfrm>
            <a:off x="7510463" y="842963"/>
            <a:ext cx="1919287" cy="28003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3200" b="1" i="0" u="none" strike="noStrike" kern="1200" cap="none" spc="0" normalizeH="0" baseline="0" noProof="0">
                <a:ln>
                  <a:noFill/>
                </a:ln>
                <a:solidFill>
                  <a:srgbClr val="FFCC00"/>
                </a:solidFill>
                <a:effectLst/>
                <a:uLnTx/>
                <a:uFillTx/>
                <a:latin typeface="Times New Roman" charset="0"/>
                <a:ea typeface="ＭＳ Ｐゴシック" charset="0"/>
                <a:cs typeface="SimSun" charset="0"/>
              </a:rPr>
              <a:t>放逐期后</a:t>
            </a:r>
            <a:endParaRPr kumimoji="0" lang="en-US" altLang="zh-CN" sz="3200" b="1" i="0" u="none" strike="noStrike" kern="1200" cap="none" spc="0" normalizeH="0" baseline="0" noProof="0">
              <a:ln>
                <a:noFill/>
              </a:ln>
              <a:solidFill>
                <a:srgbClr val="FFCC00"/>
              </a:solidFill>
              <a:effectLst/>
              <a:uLnTx/>
              <a:uFillTx/>
              <a:latin typeface="Times New Roman" charset="0"/>
              <a:ea typeface="ＭＳ Ｐゴシック" charset="0"/>
              <a:cs typeface="SimSu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zh-CN" altLang="en-US" sz="3200" b="1" i="0" u="none" strike="noStrike" kern="1200" cap="none" spc="0" normalizeH="0" baseline="0" noProof="0">
              <a:ln>
                <a:noFill/>
              </a:ln>
              <a:solidFill>
                <a:srgbClr val="FFCC00"/>
              </a:solidFill>
              <a:effectLst/>
              <a:uLnTx/>
              <a:uFillTx/>
              <a:latin typeface="Times New Roman" charset="0"/>
              <a:ea typeface="ＭＳ Ｐゴシック" charset="0"/>
              <a:cs typeface="SimSu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3200" b="1" i="0" u="none" strike="noStrike" kern="1200" cap="none" spc="0" normalizeH="0" baseline="0" noProof="0">
                <a:ln>
                  <a:noFill/>
                </a:ln>
                <a:solidFill>
                  <a:srgbClr val="FFCC00"/>
                </a:solidFill>
                <a:effectLst/>
                <a:uLnTx/>
                <a:uFillTx/>
                <a:latin typeface="Times New Roman" charset="0"/>
                <a:ea typeface="ＭＳ Ｐゴシック" charset="0"/>
                <a:cs typeface="SimSun" charset="0"/>
              </a:rPr>
              <a:t>536-425</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zh-CN" sz="3200" b="1" i="0" u="none" strike="noStrike" kern="1200" cap="none" spc="0" normalizeH="0" baseline="0" noProof="0">
              <a:ln>
                <a:noFill/>
              </a:ln>
              <a:solidFill>
                <a:srgbClr val="FFCC00"/>
              </a:solidFill>
              <a:effectLst/>
              <a:uLnTx/>
              <a:uFillTx/>
              <a:latin typeface="Times New Roman" charset="0"/>
              <a:ea typeface="ＭＳ Ｐゴシック" charset="0"/>
              <a:cs typeface="SimSun" charset="0"/>
            </a:endParaRPr>
          </a:p>
        </p:txBody>
      </p:sp>
      <p:sp>
        <p:nvSpPr>
          <p:cNvPr id="147477" name="AutoShape 40"/>
          <p:cNvSpPr>
            <a:spLocks noChangeArrowheads="1"/>
          </p:cNvSpPr>
          <p:nvPr/>
        </p:nvSpPr>
        <p:spPr bwMode="auto">
          <a:xfrm>
            <a:off x="793750" y="3276600"/>
            <a:ext cx="1720850" cy="457200"/>
          </a:xfrm>
          <a:prstGeom prst="rightArrow">
            <a:avLst>
              <a:gd name="adj1" fmla="val 50000"/>
              <a:gd name="adj2" fmla="val 94097"/>
            </a:avLst>
          </a:prstGeom>
          <a:solidFill>
            <a:srgbClr val="00FFFF"/>
          </a:solidFill>
          <a:ln w="9525">
            <a:solidFill>
              <a:schemeClr val="tx1"/>
            </a:solid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36585" name="Text Box 41"/>
          <p:cNvSpPr txBox="1">
            <a:spLocks noChangeArrowheads="1"/>
          </p:cNvSpPr>
          <p:nvPr/>
        </p:nvSpPr>
        <p:spPr bwMode="auto">
          <a:xfrm>
            <a:off x="4724400" y="4067175"/>
            <a:ext cx="600075" cy="180022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New Roman" charset="0"/>
                <a:ea typeface="ＭＳ Ｐゴシック" charset="0"/>
                <a:cs typeface="+mn-cs"/>
              </a:rPr>
              <a:t>   7 5 0 </a:t>
            </a:r>
          </a:p>
        </p:txBody>
      </p:sp>
      <p:sp>
        <p:nvSpPr>
          <p:cNvPr id="147479" name="AutoShape 42"/>
          <p:cNvSpPr>
            <a:spLocks noChangeArrowheads="1"/>
          </p:cNvSpPr>
          <p:nvPr/>
        </p:nvSpPr>
        <p:spPr bwMode="auto">
          <a:xfrm>
            <a:off x="2514600" y="3276600"/>
            <a:ext cx="2895600" cy="457200"/>
          </a:xfrm>
          <a:prstGeom prst="rightArrow">
            <a:avLst>
              <a:gd name="adj1" fmla="val 50000"/>
              <a:gd name="adj2" fmla="val 158333"/>
            </a:avLst>
          </a:prstGeom>
          <a:solidFill>
            <a:srgbClr val="FFFF00"/>
          </a:solidFill>
          <a:ln w="9525">
            <a:solidFill>
              <a:schemeClr val="tx1"/>
            </a:solid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47480" name="AutoShape 43"/>
          <p:cNvSpPr>
            <a:spLocks noChangeArrowheads="1"/>
          </p:cNvSpPr>
          <p:nvPr/>
        </p:nvSpPr>
        <p:spPr bwMode="auto">
          <a:xfrm>
            <a:off x="7867650" y="3276600"/>
            <a:ext cx="1352550" cy="457200"/>
          </a:xfrm>
          <a:prstGeom prst="rightArrow">
            <a:avLst>
              <a:gd name="adj1" fmla="val 50000"/>
              <a:gd name="adj2" fmla="val 73958"/>
            </a:avLst>
          </a:prstGeom>
          <a:solidFill>
            <a:srgbClr val="FFCC00"/>
          </a:solidFill>
          <a:ln w="9525">
            <a:solidFill>
              <a:schemeClr val="tx1"/>
            </a:solid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47481" name="Text Box 44"/>
          <p:cNvSpPr txBox="1">
            <a:spLocks noChangeArrowheads="1"/>
          </p:cNvSpPr>
          <p:nvPr/>
        </p:nvSpPr>
        <p:spPr bwMode="auto">
          <a:xfrm>
            <a:off x="4176713" y="73025"/>
            <a:ext cx="5181600" cy="6413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3600" b="1" i="0" u="none" strike="noStrike" kern="1200" cap="none" spc="0" normalizeH="0" baseline="0" noProof="0">
                <a:ln>
                  <a:noFill/>
                </a:ln>
                <a:solidFill>
                  <a:srgbClr val="FFFFFF"/>
                </a:solidFill>
                <a:effectLst/>
                <a:uLnTx/>
                <a:uFillTx/>
                <a:latin typeface="Times New Roman" charset="0"/>
                <a:ea typeface="ＭＳ Ｐゴシック" charset="0"/>
                <a:cs typeface="SimSun" charset="0"/>
              </a:rPr>
              <a:t>但以理</a:t>
            </a:r>
            <a:r>
              <a:rPr kumimoji="0" lang="en-US" altLang="ja-JP" sz="3600" b="1" i="0" u="none" strike="noStrike" kern="1200" cap="none" spc="0" normalizeH="0" baseline="0" noProof="0">
                <a:ln>
                  <a:noFill/>
                </a:ln>
                <a:solidFill>
                  <a:srgbClr val="FFFFFF"/>
                </a:solidFill>
                <a:effectLst/>
                <a:uLnTx/>
                <a:uFillTx/>
                <a:latin typeface="Times New Roman" charset="0"/>
                <a:ea typeface="ＭＳ Ｐゴシック" charset="0"/>
                <a:cs typeface="SimSun" charset="0"/>
              </a:rPr>
              <a:t> 605-536 B. C.</a:t>
            </a:r>
            <a:endParaRPr kumimoji="0" lang="en-US" altLang="zh-CN" sz="3200" b="1" i="0" u="none" strike="noStrike" kern="1200" cap="none" spc="0" normalizeH="0" baseline="0" noProof="0">
              <a:ln>
                <a:noFill/>
              </a:ln>
              <a:solidFill>
                <a:srgbClr val="FFFFFF"/>
              </a:solidFill>
              <a:effectLst/>
              <a:uLnTx/>
              <a:uFillTx/>
              <a:latin typeface="Times New Roman" charset="0"/>
              <a:ea typeface="ＭＳ Ｐゴシック" charset="0"/>
              <a:cs typeface="SimSun" charset="0"/>
            </a:endParaRPr>
          </a:p>
        </p:txBody>
      </p:sp>
      <p:sp>
        <p:nvSpPr>
          <p:cNvPr id="147482" name="Rectangle 45"/>
          <p:cNvSpPr>
            <a:spLocks noChangeArrowheads="1"/>
          </p:cNvSpPr>
          <p:nvPr/>
        </p:nvSpPr>
        <p:spPr bwMode="auto">
          <a:xfrm>
            <a:off x="6915150" y="3657600"/>
            <a:ext cx="971550" cy="260350"/>
          </a:xfrm>
          <a:prstGeom prst="rect">
            <a:avLst/>
          </a:prstGeom>
          <a:solidFill>
            <a:schemeClr val="bg1"/>
          </a:solidFill>
          <a:ln w="9525">
            <a:solidFill>
              <a:schemeClr val="tx1"/>
            </a:solid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47483" name="AutoShape 46"/>
          <p:cNvSpPr>
            <a:spLocks noChangeArrowheads="1"/>
          </p:cNvSpPr>
          <p:nvPr/>
        </p:nvSpPr>
        <p:spPr bwMode="auto">
          <a:xfrm>
            <a:off x="5410200" y="3276600"/>
            <a:ext cx="1828800" cy="457200"/>
          </a:xfrm>
          <a:prstGeom prst="rightArrow">
            <a:avLst>
              <a:gd name="adj1" fmla="val 50000"/>
              <a:gd name="adj2" fmla="val 100000"/>
            </a:avLst>
          </a:prstGeom>
          <a:solidFill>
            <a:srgbClr val="FF99FF"/>
          </a:solidFill>
          <a:ln w="9525">
            <a:solidFill>
              <a:schemeClr val="tx1"/>
            </a:solid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36591" name="Text Box 47"/>
          <p:cNvSpPr txBox="1">
            <a:spLocks noChangeArrowheads="1"/>
          </p:cNvSpPr>
          <p:nvPr/>
        </p:nvSpPr>
        <p:spPr bwMode="auto">
          <a:xfrm>
            <a:off x="5343525" y="4067175"/>
            <a:ext cx="600075" cy="180022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New Roman" charset="0"/>
                <a:ea typeface="ＭＳ Ｐゴシック" charset="0"/>
                <a:cs typeface="+mn-cs"/>
              </a:rPr>
              <a:t>   7 0 0 </a:t>
            </a:r>
          </a:p>
        </p:txBody>
      </p:sp>
      <p:sp>
        <p:nvSpPr>
          <p:cNvPr id="236592" name="Text Box 48"/>
          <p:cNvSpPr txBox="1">
            <a:spLocks noChangeArrowheads="1"/>
          </p:cNvSpPr>
          <p:nvPr/>
        </p:nvSpPr>
        <p:spPr bwMode="auto">
          <a:xfrm>
            <a:off x="6858000" y="4067175"/>
            <a:ext cx="381000" cy="180022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New Roman" charset="0"/>
                <a:ea typeface="ＭＳ Ｐゴシック" charset="0"/>
                <a:cs typeface="+mn-cs"/>
              </a:rPr>
              <a:t> 600</a:t>
            </a: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7" name="Picture 2" descr="Whitcomb Chart"/>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1052513"/>
            <a:ext cx="9144000" cy="5038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3379" name="Rectangle 3"/>
          <p:cNvSpPr>
            <a:spLocks noGrp="1" noChangeArrowheads="1"/>
          </p:cNvSpPr>
          <p:nvPr>
            <p:ph type="title"/>
          </p:nvPr>
        </p:nvSpPr>
        <p:spPr>
          <a:xfrm>
            <a:off x="685800" y="76200"/>
            <a:ext cx="7543800" cy="685800"/>
          </a:xfrm>
          <a:effectLst>
            <a:outerShdw blurRad="63500" dist="35921" dir="2700000" algn="ctr" rotWithShape="0">
              <a:srgbClr val="000000">
                <a:alpha val="74997"/>
              </a:srgbClr>
            </a:outerShdw>
          </a:effectLst>
        </p:spPr>
        <p:txBody>
          <a:bodyPr/>
          <a:lstStyle/>
          <a:p>
            <a:pPr algn="ctr">
              <a:defRPr/>
            </a:pPr>
            <a:r>
              <a:rPr kumimoji="0" lang="zh-CN" altLang="en-US" sz="4000">
                <a:solidFill>
                  <a:schemeClr val="tx1"/>
                </a:solidFill>
                <a:effectLst/>
                <a:latin typeface="Arial" charset="0"/>
                <a:ea typeface="ＭＳ Ｐゴシック" charset="0"/>
                <a:cs typeface="Arial" charset="0"/>
              </a:rPr>
              <a:t>流放表</a:t>
            </a:r>
            <a:endParaRPr kumimoji="0" lang="en-US" sz="4000">
              <a:solidFill>
                <a:schemeClr val="tx1"/>
              </a:solidFill>
              <a:effectLst/>
              <a:latin typeface="Arial" charset="0"/>
              <a:ea typeface="ＭＳ Ｐゴシック" charset="0"/>
              <a:cs typeface="Arial" charset="0"/>
            </a:endParaRPr>
          </a:p>
        </p:txBody>
      </p:sp>
      <p:sp>
        <p:nvSpPr>
          <p:cNvPr id="613380" name="Text Box 4"/>
          <p:cNvSpPr txBox="1">
            <a:spLocks noChangeArrowheads="1"/>
          </p:cNvSpPr>
          <p:nvPr/>
        </p:nvSpPr>
        <p:spPr bwMode="auto">
          <a:xfrm>
            <a:off x="7391400" y="76200"/>
            <a:ext cx="1676400" cy="457200"/>
          </a:xfrm>
          <a:prstGeom prst="rect">
            <a:avLst/>
          </a:prstGeom>
          <a:noFill/>
          <a:ln w="9525">
            <a:noFill/>
            <a:miter lim="800000"/>
            <a:headEnd/>
            <a:tailEnd/>
          </a:ln>
          <a:effectLst>
            <a:outerShdw dist="35921" dir="2700000" algn="ctr" rotWithShape="0">
              <a:srgbClr val="808080">
                <a:alpha val="74997"/>
              </a:srgbClr>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2" charset="0"/>
                <a:ea typeface="ＭＳ Ｐゴシック" charset="0"/>
                <a:cs typeface="+mn-cs"/>
              </a:rPr>
              <a:t>232 &amp; 342</a:t>
            </a:r>
          </a:p>
        </p:txBody>
      </p:sp>
      <p:sp>
        <p:nvSpPr>
          <p:cNvPr id="214020" name="Rectangle 73"/>
          <p:cNvSpPr>
            <a:spLocks noChangeArrowheads="1"/>
          </p:cNvSpPr>
          <p:nvPr/>
        </p:nvSpPr>
        <p:spPr bwMode="auto">
          <a:xfrm rot="-9556">
            <a:off x="4495800" y="5726113"/>
            <a:ext cx="4111625" cy="4191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6" name="Text Box 69"/>
          <p:cNvSpPr txBox="1">
            <a:spLocks noChangeArrowheads="1"/>
          </p:cNvSpPr>
          <p:nvPr/>
        </p:nvSpPr>
        <p:spPr bwMode="auto">
          <a:xfrm rot="-8077">
            <a:off x="4568825" y="5719763"/>
            <a:ext cx="3581400" cy="246062"/>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1" u="none" strike="noStrike" kern="1200" cap="none" spc="0" normalizeH="0" baseline="0" noProof="0" dirty="0">
                <a:ln>
                  <a:noFill/>
                </a:ln>
                <a:solidFill>
                  <a:srgbClr val="000090"/>
                </a:solidFill>
                <a:effectLst/>
                <a:uLnTx/>
                <a:uFillTx/>
                <a:latin typeface="Arial"/>
                <a:ea typeface="ＭＳ Ｐゴシック" charset="0"/>
                <a:cs typeface="Arial"/>
              </a:rPr>
              <a:t>The Babylonian Exile</a:t>
            </a:r>
          </a:p>
        </p:txBody>
      </p:sp>
      <p:sp>
        <p:nvSpPr>
          <p:cNvPr id="7" name="Text Box 72"/>
          <p:cNvSpPr txBox="1">
            <a:spLocks noChangeArrowheads="1"/>
          </p:cNvSpPr>
          <p:nvPr/>
        </p:nvSpPr>
        <p:spPr bwMode="auto">
          <a:xfrm rot="-8077">
            <a:off x="4568825" y="5886450"/>
            <a:ext cx="4038600" cy="215900"/>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charset="0"/>
                <a:ea typeface="Arial" charset="0"/>
                <a:cs typeface="Arial" charset="0"/>
              </a:rPr>
              <a:t>John C. Whitcomb, 4</a:t>
            </a:r>
            <a:r>
              <a:rPr kumimoji="0" lang="en-US" sz="800" b="1" i="0" u="none" strike="noStrike" kern="1200" cap="none" spc="0" normalizeH="0" baseline="30000" noProof="0">
                <a:ln>
                  <a:noFill/>
                </a:ln>
                <a:solidFill>
                  <a:srgbClr val="000000"/>
                </a:solidFill>
                <a:effectLst/>
                <a:uLnTx/>
                <a:uFillTx/>
                <a:latin typeface="Arial" charset="0"/>
                <a:ea typeface="Arial" charset="0"/>
                <a:cs typeface="Arial" charset="0"/>
              </a:rPr>
              <a:t>th</a:t>
            </a:r>
            <a:r>
              <a:rPr kumimoji="0" lang="en-US" sz="800" b="1" i="0" u="none" strike="noStrike" kern="1200" cap="none" spc="0" normalizeH="0" baseline="0" noProof="0">
                <a:ln>
                  <a:noFill/>
                </a:ln>
                <a:solidFill>
                  <a:srgbClr val="000000"/>
                </a:solidFill>
                <a:effectLst/>
                <a:uLnTx/>
                <a:uFillTx/>
                <a:latin typeface="Arial" charset="0"/>
                <a:ea typeface="Arial" charset="0"/>
                <a:cs typeface="Arial" charset="0"/>
              </a:rPr>
              <a:t> rev. ed., Winona Lake, IN: BMH Books, 1962, 1968</a:t>
            </a:r>
          </a:p>
        </p:txBody>
      </p:sp>
    </p:spTree>
  </p:cSld>
  <p:clrMapOvr>
    <a:masterClrMapping/>
  </p:clrMapOvr>
  <p:transition spd="med">
    <p:zoom dir="in"/>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Whitcomb Chart"/>
          <p:cNvPicPr>
            <a:picLocks noChangeAspect="1" noChangeArrowheads="1"/>
          </p:cNvPicPr>
          <p:nvPr/>
        </p:nvPicPr>
        <p:blipFill>
          <a:blip r:embed="rId3"/>
          <a:srcRect t="61014" r="50833"/>
          <a:stretch>
            <a:fillRect/>
          </a:stretch>
        </p:blipFill>
        <p:spPr bwMode="auto">
          <a:xfrm>
            <a:off x="-4068763" y="-26988"/>
            <a:ext cx="16778288" cy="9296401"/>
          </a:xfrm>
          <a:prstGeom prst="rect">
            <a:avLst/>
          </a:prstGeom>
          <a:ln>
            <a:headEnd/>
            <a:tailEnd/>
          </a:ln>
        </p:spPr>
        <p:style>
          <a:lnRef idx="2">
            <a:schemeClr val="accent4"/>
          </a:lnRef>
          <a:fillRef idx="1">
            <a:schemeClr val="lt1"/>
          </a:fillRef>
          <a:effectRef idx="0">
            <a:schemeClr val="accent4"/>
          </a:effectRef>
          <a:fontRef idx="minor">
            <a:schemeClr val="dk1"/>
          </a:fontRef>
        </p:style>
      </p:pic>
      <p:sp>
        <p:nvSpPr>
          <p:cNvPr id="216066" name="Rectangle 3"/>
          <p:cNvSpPr>
            <a:spLocks noGrp="1" noChangeArrowheads="1"/>
          </p:cNvSpPr>
          <p:nvPr>
            <p:ph type="title"/>
          </p:nvPr>
        </p:nvSpPr>
        <p:spPr>
          <a:xfrm>
            <a:off x="685800" y="0"/>
            <a:ext cx="7543800" cy="685800"/>
          </a:xfrm>
        </p:spPr>
        <p:txBody>
          <a:bodyPr/>
          <a:lstStyle/>
          <a:p>
            <a:pPr algn="ctr"/>
            <a:r>
              <a:rPr kumimoji="0" lang="zh-CN" altLang="en-US" sz="4000" b="1">
                <a:solidFill>
                  <a:schemeClr val="bg2"/>
                </a:solidFill>
                <a:effectLst/>
                <a:latin typeface="Arial" charset="0"/>
                <a:ea typeface="ＭＳ Ｐゴシック" charset="0"/>
                <a:cs typeface="Arial" charset="0"/>
              </a:rPr>
              <a:t>流放表</a:t>
            </a:r>
            <a:endParaRPr kumimoji="0" lang="en-US" altLang="zh-CN" sz="4000" b="1">
              <a:solidFill>
                <a:schemeClr val="bg2"/>
              </a:solidFill>
              <a:effectLst/>
              <a:latin typeface="Arial" charset="0"/>
              <a:ea typeface="ＭＳ Ｐゴシック" charset="0"/>
              <a:cs typeface="Arial" charset="0"/>
            </a:endParaRPr>
          </a:p>
        </p:txBody>
      </p:sp>
      <p:sp>
        <p:nvSpPr>
          <p:cNvPr id="216067" name="Text Box 4"/>
          <p:cNvSpPr txBox="1">
            <a:spLocks noChangeArrowheads="1"/>
          </p:cNvSpPr>
          <p:nvPr/>
        </p:nvSpPr>
        <p:spPr bwMode="auto">
          <a:xfrm>
            <a:off x="7391400" y="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ＭＳ Ｐゴシック" charset="0"/>
              </a:rPr>
              <a:t>232 &amp; 342</a:t>
            </a:r>
          </a:p>
        </p:txBody>
      </p:sp>
      <p:sp>
        <p:nvSpPr>
          <p:cNvPr id="6" name="Text Box 69"/>
          <p:cNvSpPr txBox="1">
            <a:spLocks noChangeArrowheads="1"/>
          </p:cNvSpPr>
          <p:nvPr/>
        </p:nvSpPr>
        <p:spPr bwMode="auto">
          <a:xfrm rot="-8077">
            <a:off x="2790541" y="7722158"/>
            <a:ext cx="3581400" cy="246062"/>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000" b="1" i="1" u="none" strike="noStrike" kern="1200" cap="none" spc="0" normalizeH="0" baseline="0" noProof="0" dirty="0">
                <a:ln>
                  <a:noFill/>
                </a:ln>
                <a:solidFill>
                  <a:srgbClr val="000090"/>
                </a:solidFill>
                <a:effectLst/>
                <a:uLnTx/>
                <a:uFillTx/>
                <a:latin typeface="Arial" charset="0"/>
                <a:ea typeface="ＭＳ Ｐゴシック" charset="0"/>
                <a:cs typeface="Arial" charset="0"/>
              </a:rPr>
              <a:t>巴比伦放逐者</a:t>
            </a:r>
            <a:endParaRPr kumimoji="0" lang="en-US" sz="1000" b="1" i="1" u="none" strike="noStrike" kern="1200" cap="none" spc="0" normalizeH="0" baseline="0" noProof="0" dirty="0">
              <a:ln>
                <a:noFill/>
              </a:ln>
              <a:solidFill>
                <a:srgbClr val="000090"/>
              </a:solidFill>
              <a:effectLst/>
              <a:uLnTx/>
              <a:uFillTx/>
              <a:latin typeface="Arial" charset="0"/>
              <a:ea typeface="ＭＳ Ｐゴシック" charset="0"/>
              <a:cs typeface="Arial" charset="0"/>
            </a:endParaRPr>
          </a:p>
        </p:txBody>
      </p:sp>
      <p:sp>
        <p:nvSpPr>
          <p:cNvPr id="7" name="Text Box 72"/>
          <p:cNvSpPr txBox="1">
            <a:spLocks noChangeArrowheads="1"/>
          </p:cNvSpPr>
          <p:nvPr/>
        </p:nvSpPr>
        <p:spPr bwMode="auto">
          <a:xfrm rot="-8077">
            <a:off x="2790504" y="7907448"/>
            <a:ext cx="4038600" cy="215900"/>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charset="0"/>
                <a:ea typeface="Arial" charset="0"/>
                <a:cs typeface="Arial" charset="0"/>
              </a:rPr>
              <a:t>John C. Whitcomb, 4</a:t>
            </a:r>
            <a:r>
              <a:rPr kumimoji="0" lang="en-US" sz="800" b="1" i="0" u="none" strike="noStrike" kern="1200" cap="none" spc="0" normalizeH="0" baseline="30000" noProof="0" dirty="0">
                <a:ln>
                  <a:noFill/>
                </a:ln>
                <a:solidFill>
                  <a:srgbClr val="000000"/>
                </a:solidFill>
                <a:effectLst/>
                <a:uLnTx/>
                <a:uFillTx/>
                <a:latin typeface="Arial" charset="0"/>
                <a:ea typeface="Arial" charset="0"/>
                <a:cs typeface="Arial" charset="0"/>
              </a:rPr>
              <a:t>th</a:t>
            </a:r>
            <a:r>
              <a:rPr kumimoji="0" lang="en-US" sz="800" b="1" i="0" u="none" strike="noStrike" kern="1200" cap="none" spc="0" normalizeH="0" baseline="0" noProof="0" dirty="0">
                <a:ln>
                  <a:noFill/>
                </a:ln>
                <a:solidFill>
                  <a:srgbClr val="000000"/>
                </a:solidFill>
                <a:effectLst/>
                <a:uLnTx/>
                <a:uFillTx/>
                <a:latin typeface="Arial" charset="0"/>
                <a:ea typeface="Arial" charset="0"/>
                <a:cs typeface="Arial" charset="0"/>
              </a:rPr>
              <a:t> rev. ed., Winona Lake, IN: BMH Books, 1962, 1968</a:t>
            </a:r>
          </a:p>
        </p:txBody>
      </p:sp>
      <p:sp>
        <p:nvSpPr>
          <p:cNvPr id="8" name="矩形 7"/>
          <p:cNvSpPr/>
          <p:nvPr/>
        </p:nvSpPr>
        <p:spPr bwMode="auto">
          <a:xfrm>
            <a:off x="1763713" y="2349500"/>
            <a:ext cx="3095625" cy="215900"/>
          </a:xfrm>
          <a:prstGeom prst="rect">
            <a:avLst/>
          </a:prstGeom>
          <a:ln>
            <a:headEnd type="none" w="med" len="med"/>
            <a:tailEnd type="none" w="med" len="med"/>
          </a:ln>
        </p:spPr>
        <p:style>
          <a:lnRef idx="2">
            <a:schemeClr val="accent4"/>
          </a:lnRef>
          <a:fillRef idx="1001">
            <a:schemeClr val="lt1"/>
          </a:fillRef>
          <a:effectRef idx="0">
            <a:schemeClr val="accent4"/>
          </a:effectRef>
          <a:fontRef idx="minor">
            <a:schemeClr val="dk1"/>
          </a:fontRef>
        </p:style>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200" b="0"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rPr>
              <a:t>                        波   斯   国   王</a:t>
            </a:r>
          </a:p>
        </p:txBody>
      </p:sp>
      <p:sp>
        <p:nvSpPr>
          <p:cNvPr id="9" name="矩形 8"/>
          <p:cNvSpPr/>
          <p:nvPr/>
        </p:nvSpPr>
        <p:spPr bwMode="auto">
          <a:xfrm>
            <a:off x="1979613" y="2708275"/>
            <a:ext cx="1008062" cy="288925"/>
          </a:xfrm>
          <a:prstGeom prst="rect">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200" b="0"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rPr>
              <a:t>     亚格斯</a:t>
            </a:r>
          </a:p>
        </p:txBody>
      </p:sp>
      <p:sp>
        <p:nvSpPr>
          <p:cNvPr id="10" name="矩形 9"/>
          <p:cNvSpPr/>
          <p:nvPr/>
        </p:nvSpPr>
        <p:spPr bwMode="auto">
          <a:xfrm>
            <a:off x="-2484438" y="2708275"/>
            <a:ext cx="1295400" cy="215900"/>
          </a:xfrm>
          <a:prstGeom prst="rect">
            <a:avLst/>
          </a:prstGeom>
          <a:ln w="9525" cap="flat" cmpd="sng" algn="ctr">
            <a:solidFill>
              <a:schemeClr val="tx1"/>
            </a:solidFill>
            <a:prstDash val="solid"/>
            <a:round/>
            <a:headEnd type="none" w="med" len="med"/>
            <a:tailEnd type="none" w="med" len="med"/>
          </a:ln>
          <a:effectLst/>
        </p:spPr>
        <p:style>
          <a:lnRef idx="0">
            <a:scrgbClr r="0" g="0" b="0"/>
          </a:lnRef>
          <a:fillRef idx="1001">
            <a:schemeClr val="lt1"/>
          </a:fillRef>
          <a:effectRef idx="0">
            <a:scrgbClr r="0" g="0" b="0"/>
          </a:effectRef>
          <a:fontRef idx="major"/>
        </p:style>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rPr>
              <a:t>基亚克萨雷斯</a:t>
            </a:r>
            <a:endParaRPr kumimoji="0" lang="zh-CN" altLang="en-US" sz="1200" b="0"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endParaRPr>
          </a:p>
        </p:txBody>
      </p:sp>
      <p:sp>
        <p:nvSpPr>
          <p:cNvPr id="11" name="矩形 10"/>
          <p:cNvSpPr/>
          <p:nvPr/>
        </p:nvSpPr>
        <p:spPr bwMode="auto">
          <a:xfrm>
            <a:off x="7308850" y="1844675"/>
            <a:ext cx="1439863" cy="431800"/>
          </a:xfrm>
          <a:prstGeom prst="rect">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200" b="0"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rPr>
              <a:t>           大流士</a:t>
            </a:r>
            <a:endParaRPr kumimoji="0" lang="en-US" altLang="zh-CN" sz="1200" b="0"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200" b="0"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rPr>
              <a:t>            </a:t>
            </a:r>
            <a:r>
              <a:rPr kumimoji="0" lang="zh-CN" altLang="en-US" sz="1200" b="0"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rPr>
              <a:t>马代人</a:t>
            </a:r>
          </a:p>
        </p:txBody>
      </p:sp>
      <p:sp>
        <p:nvSpPr>
          <p:cNvPr id="12" name="矩形 11"/>
          <p:cNvSpPr/>
          <p:nvPr/>
        </p:nvSpPr>
        <p:spPr bwMode="auto">
          <a:xfrm>
            <a:off x="9828213" y="1844675"/>
            <a:ext cx="2592387" cy="360363"/>
          </a:xfrm>
          <a:prstGeom prst="rect">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200" b="0"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rPr>
              <a:t>斯麦尔地（巴迪亚，高玛塔）</a:t>
            </a:r>
          </a:p>
        </p:txBody>
      </p:sp>
      <p:sp>
        <p:nvSpPr>
          <p:cNvPr id="13" name="矩形 12"/>
          <p:cNvSpPr/>
          <p:nvPr/>
        </p:nvSpPr>
        <p:spPr bwMode="auto">
          <a:xfrm>
            <a:off x="6516688" y="2276475"/>
            <a:ext cx="719137" cy="360363"/>
          </a:xfrm>
          <a:prstGeom prst="rect">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200" b="0"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rPr>
              <a:t>塞勒斯</a:t>
            </a:r>
          </a:p>
        </p:txBody>
      </p:sp>
      <p:sp>
        <p:nvSpPr>
          <p:cNvPr id="14" name="矩形 13"/>
          <p:cNvSpPr/>
          <p:nvPr/>
        </p:nvSpPr>
        <p:spPr bwMode="auto">
          <a:xfrm>
            <a:off x="8532813" y="2349500"/>
            <a:ext cx="1008062" cy="287338"/>
          </a:xfrm>
          <a:prstGeom prst="rect">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200" b="0"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rPr>
              <a:t>   纲比西斯</a:t>
            </a:r>
          </a:p>
        </p:txBody>
      </p:sp>
      <p:sp>
        <p:nvSpPr>
          <p:cNvPr id="15" name="矩形 14"/>
          <p:cNvSpPr/>
          <p:nvPr/>
        </p:nvSpPr>
        <p:spPr bwMode="auto">
          <a:xfrm>
            <a:off x="7308850" y="2924175"/>
            <a:ext cx="1584325" cy="576263"/>
          </a:xfrm>
          <a:prstGeom prst="rect">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800" b="0"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rPr>
              <a:t>     </a:t>
            </a:r>
            <a:r>
              <a:rPr kumimoji="0" lang="zh-CN" altLang="en-US" sz="1600" b="0"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rPr>
              <a:t>米提亚的王</a:t>
            </a:r>
            <a:endParaRPr kumimoji="0" lang="zh-CN" altLang="en-US" sz="1800" b="0"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endParaRPr>
          </a:p>
        </p:txBody>
      </p:sp>
      <p:sp>
        <p:nvSpPr>
          <p:cNvPr id="16" name="矩形 15"/>
          <p:cNvSpPr/>
          <p:nvPr/>
        </p:nvSpPr>
        <p:spPr bwMode="auto">
          <a:xfrm>
            <a:off x="-613570" y="3462339"/>
            <a:ext cx="1873251" cy="433387"/>
          </a:xfrm>
          <a:prstGeom prst="rect">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400" b="0"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rPr>
              <a:t>     尼布甲尼撒二世</a:t>
            </a:r>
          </a:p>
        </p:txBody>
      </p:sp>
      <p:sp>
        <p:nvSpPr>
          <p:cNvPr id="17" name="矩形 16"/>
          <p:cNvSpPr/>
          <p:nvPr/>
        </p:nvSpPr>
        <p:spPr bwMode="auto">
          <a:xfrm>
            <a:off x="539750" y="5805488"/>
            <a:ext cx="3527425" cy="431800"/>
          </a:xfrm>
          <a:prstGeom prst="rect">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rPr>
              <a:t>耶路撒冷和圣殿被毁</a:t>
            </a:r>
          </a:p>
        </p:txBody>
      </p:sp>
      <p:sp>
        <p:nvSpPr>
          <p:cNvPr id="18" name="矩形 17"/>
          <p:cNvSpPr/>
          <p:nvPr/>
        </p:nvSpPr>
        <p:spPr bwMode="auto">
          <a:xfrm>
            <a:off x="-2773363" y="3068638"/>
            <a:ext cx="2773363" cy="360362"/>
          </a:xfrm>
          <a:prstGeom prst="rect">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400" b="0"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rPr>
              <a:t>迦基米斯战役</a:t>
            </a:r>
          </a:p>
        </p:txBody>
      </p:sp>
      <p:sp>
        <p:nvSpPr>
          <p:cNvPr id="19" name="矩形 18"/>
          <p:cNvSpPr/>
          <p:nvPr/>
        </p:nvSpPr>
        <p:spPr bwMode="auto">
          <a:xfrm>
            <a:off x="-1476375" y="5373688"/>
            <a:ext cx="1476375" cy="287337"/>
          </a:xfrm>
          <a:prstGeom prst="rect">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200" b="0"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rPr>
              <a:t>约雅斤</a:t>
            </a:r>
          </a:p>
        </p:txBody>
      </p:sp>
      <p:sp>
        <p:nvSpPr>
          <p:cNvPr id="20" name="矩形 19"/>
          <p:cNvSpPr/>
          <p:nvPr/>
        </p:nvSpPr>
        <p:spPr bwMode="auto">
          <a:xfrm>
            <a:off x="-1620838" y="5732463"/>
            <a:ext cx="1439863" cy="504825"/>
          </a:xfrm>
          <a:prstGeom prst="rect">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000" b="0"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rPr>
              <a:t>西底家</a:t>
            </a:r>
          </a:p>
        </p:txBody>
      </p:sp>
      <p:sp>
        <p:nvSpPr>
          <p:cNvPr id="21" name="矩形 20"/>
          <p:cNvSpPr/>
          <p:nvPr/>
        </p:nvSpPr>
        <p:spPr bwMode="auto">
          <a:xfrm>
            <a:off x="-3636963" y="5732463"/>
            <a:ext cx="1871663" cy="504825"/>
          </a:xfrm>
          <a:prstGeom prst="rect">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000" b="0"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rPr>
              <a:t>约沙法王</a:t>
            </a:r>
          </a:p>
        </p:txBody>
      </p:sp>
      <p:sp>
        <p:nvSpPr>
          <p:cNvPr id="22" name="矩形 21"/>
          <p:cNvSpPr/>
          <p:nvPr/>
        </p:nvSpPr>
        <p:spPr bwMode="auto">
          <a:xfrm>
            <a:off x="7308850" y="3573463"/>
            <a:ext cx="2808288" cy="360362"/>
          </a:xfrm>
          <a:prstGeom prst="rect">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400" b="0" i="0" u="none" strike="noStrike" kern="1200" cap="none" spc="0" normalizeH="0" baseline="0" noProof="0" dirty="0">
                <a:ln>
                  <a:noFill/>
                </a:ln>
                <a:solidFill>
                  <a:srgbClr val="000000"/>
                </a:solidFill>
                <a:effectLst/>
                <a:uLnTx/>
                <a:uFillTx/>
                <a:latin typeface="Times" charset="0"/>
                <a:ea typeface="ＭＳ Ｐゴシック" charset="0"/>
                <a:cs typeface="ＭＳ Ｐゴシック" charset="0"/>
              </a:rPr>
              <a:t>新巴比伦帝国</a:t>
            </a:r>
          </a:p>
        </p:txBody>
      </p:sp>
      <p:sp>
        <p:nvSpPr>
          <p:cNvPr id="23" name="矩形 22"/>
          <p:cNvSpPr/>
          <p:nvPr/>
        </p:nvSpPr>
        <p:spPr bwMode="auto">
          <a:xfrm>
            <a:off x="-1765300" y="4005263"/>
            <a:ext cx="1081087" cy="360362"/>
          </a:xfrm>
          <a:prstGeom prst="rect">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400" b="0" i="0" u="none" strike="noStrike" kern="1200" cap="none" spc="0" normalizeH="0" baseline="0" noProof="0" dirty="0">
                <a:ln>
                  <a:noFill/>
                </a:ln>
                <a:solidFill>
                  <a:srgbClr val="000000"/>
                </a:solidFill>
                <a:effectLst/>
                <a:uLnTx/>
                <a:uFillTx/>
                <a:latin typeface="Times" charset="0"/>
                <a:ea typeface="ＭＳ Ｐゴシック" charset="0"/>
                <a:cs typeface="ＭＳ Ｐゴシック" charset="0"/>
              </a:rPr>
              <a:t>耶利米</a:t>
            </a:r>
          </a:p>
        </p:txBody>
      </p:sp>
      <p:sp>
        <p:nvSpPr>
          <p:cNvPr id="24" name="矩形 23"/>
          <p:cNvSpPr/>
          <p:nvPr/>
        </p:nvSpPr>
        <p:spPr bwMode="auto">
          <a:xfrm>
            <a:off x="1692275" y="4508500"/>
            <a:ext cx="719138" cy="360363"/>
          </a:xfrm>
          <a:prstGeom prst="rect">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400" b="0"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rPr>
              <a:t>但以理</a:t>
            </a:r>
          </a:p>
        </p:txBody>
      </p:sp>
      <p:sp>
        <p:nvSpPr>
          <p:cNvPr id="25" name="矩形 24"/>
          <p:cNvSpPr/>
          <p:nvPr/>
        </p:nvSpPr>
        <p:spPr bwMode="auto">
          <a:xfrm>
            <a:off x="971550" y="5013325"/>
            <a:ext cx="792163" cy="360363"/>
          </a:xfrm>
          <a:prstGeom prst="rect">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400" b="0"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rPr>
              <a:t>以西结</a:t>
            </a:r>
          </a:p>
        </p:txBody>
      </p:sp>
      <p:sp>
        <p:nvSpPr>
          <p:cNvPr id="26" name="矩形 25"/>
          <p:cNvSpPr/>
          <p:nvPr/>
        </p:nvSpPr>
        <p:spPr bwMode="auto">
          <a:xfrm>
            <a:off x="684213" y="6858000"/>
            <a:ext cx="2592387" cy="315913"/>
          </a:xfrm>
          <a:prstGeom prst="rect">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400" b="0" i="0" u="none" strike="noStrike" kern="1200" cap="none" spc="0" normalizeH="0" baseline="0" noProof="0" dirty="0">
                <a:ln>
                  <a:noFill/>
                </a:ln>
                <a:solidFill>
                  <a:srgbClr val="000000"/>
                </a:solidFill>
                <a:effectLst/>
                <a:uLnTx/>
                <a:uFillTx/>
                <a:latin typeface="Times" charset="0"/>
                <a:ea typeface="ＭＳ Ｐゴシック" charset="0"/>
                <a:cs typeface="ＭＳ Ｐゴシック" charset="0"/>
              </a:rPr>
              <a:t>七十年俘虏</a:t>
            </a:r>
          </a:p>
        </p:txBody>
      </p:sp>
      <p:sp>
        <p:nvSpPr>
          <p:cNvPr id="27" name="矩形 26"/>
          <p:cNvSpPr/>
          <p:nvPr/>
        </p:nvSpPr>
        <p:spPr bwMode="auto">
          <a:xfrm>
            <a:off x="5219700" y="6453188"/>
            <a:ext cx="1655763" cy="404812"/>
          </a:xfrm>
          <a:prstGeom prst="rect">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400" b="0"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rPr>
              <a:t>大祭司</a:t>
            </a:r>
          </a:p>
        </p:txBody>
      </p:sp>
      <p:sp>
        <p:nvSpPr>
          <p:cNvPr id="28" name="矩形 27"/>
          <p:cNvSpPr/>
          <p:nvPr/>
        </p:nvSpPr>
        <p:spPr bwMode="auto">
          <a:xfrm>
            <a:off x="-3421063" y="5373688"/>
            <a:ext cx="1223963" cy="287337"/>
          </a:xfrm>
          <a:prstGeom prst="rect">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200" b="0"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rPr>
              <a:t>约哈斯</a:t>
            </a:r>
          </a:p>
        </p:txBody>
      </p:sp>
      <p:sp>
        <p:nvSpPr>
          <p:cNvPr id="29" name="矩形 28"/>
          <p:cNvSpPr/>
          <p:nvPr/>
        </p:nvSpPr>
        <p:spPr bwMode="auto">
          <a:xfrm>
            <a:off x="179388" y="5445125"/>
            <a:ext cx="2089150" cy="360363"/>
          </a:xfrm>
          <a:prstGeom prst="rect">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200" b="0"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rPr>
              <a:t>统治者 基大力</a:t>
            </a:r>
          </a:p>
        </p:txBody>
      </p:sp>
      <p:sp>
        <p:nvSpPr>
          <p:cNvPr id="30" name="矩形 29"/>
          <p:cNvSpPr/>
          <p:nvPr/>
        </p:nvSpPr>
        <p:spPr bwMode="auto">
          <a:xfrm>
            <a:off x="7235825" y="4149725"/>
            <a:ext cx="1908175" cy="358775"/>
          </a:xfrm>
          <a:prstGeom prst="rect">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rPr>
              <a:t>巴比伦沦陷</a:t>
            </a:r>
          </a:p>
        </p:txBody>
      </p:sp>
      <p:sp>
        <p:nvSpPr>
          <p:cNvPr id="31" name="矩形 30"/>
          <p:cNvSpPr/>
          <p:nvPr/>
        </p:nvSpPr>
        <p:spPr bwMode="auto">
          <a:xfrm>
            <a:off x="5435600" y="5300663"/>
            <a:ext cx="1728788" cy="431800"/>
          </a:xfrm>
          <a:prstGeom prst="rect">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400" b="0"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rPr>
              <a:t>建圣殿</a:t>
            </a:r>
          </a:p>
        </p:txBody>
      </p:sp>
      <p:sp>
        <p:nvSpPr>
          <p:cNvPr id="32" name="矩形 31"/>
          <p:cNvSpPr/>
          <p:nvPr/>
        </p:nvSpPr>
        <p:spPr bwMode="auto">
          <a:xfrm>
            <a:off x="8532813" y="5013325"/>
            <a:ext cx="1008062" cy="719138"/>
          </a:xfrm>
          <a:prstGeom prst="rect">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400" b="0"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rPr>
              <a:t>重新开始</a:t>
            </a:r>
            <a:endParaRPr kumimoji="0" lang="en-US" altLang="zh-CN" sz="1400" b="0"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400" b="0"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rPr>
              <a:t>建圣殿</a:t>
            </a:r>
          </a:p>
        </p:txBody>
      </p:sp>
      <p:sp>
        <p:nvSpPr>
          <p:cNvPr id="33" name="矩形 32"/>
          <p:cNvSpPr/>
          <p:nvPr/>
        </p:nvSpPr>
        <p:spPr bwMode="auto">
          <a:xfrm>
            <a:off x="8532813" y="6597650"/>
            <a:ext cx="863600" cy="260350"/>
          </a:xfrm>
          <a:prstGeom prst="rect">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200" b="0"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rPr>
              <a:t>约书亚</a:t>
            </a:r>
          </a:p>
        </p:txBody>
      </p:sp>
      <p:sp>
        <p:nvSpPr>
          <p:cNvPr id="34" name="矩形 33"/>
          <p:cNvSpPr/>
          <p:nvPr/>
        </p:nvSpPr>
        <p:spPr bwMode="auto">
          <a:xfrm>
            <a:off x="2627313" y="3068638"/>
            <a:ext cx="1223962" cy="288925"/>
          </a:xfrm>
          <a:prstGeom prst="rect">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200" b="0"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rPr>
              <a:t>尼力里沙</a:t>
            </a:r>
          </a:p>
        </p:txBody>
      </p:sp>
      <p:sp>
        <p:nvSpPr>
          <p:cNvPr id="35" name="矩形 34"/>
          <p:cNvSpPr/>
          <p:nvPr/>
        </p:nvSpPr>
        <p:spPr bwMode="auto">
          <a:xfrm>
            <a:off x="4427538" y="3068638"/>
            <a:ext cx="1944687" cy="215900"/>
          </a:xfrm>
          <a:prstGeom prst="rect">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200" b="0"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rPr>
              <a:t>拉巴斯。马杜克</a:t>
            </a:r>
          </a:p>
        </p:txBody>
      </p:sp>
      <p:sp>
        <p:nvSpPr>
          <p:cNvPr id="36" name="矩形 35"/>
          <p:cNvSpPr/>
          <p:nvPr/>
        </p:nvSpPr>
        <p:spPr bwMode="auto">
          <a:xfrm>
            <a:off x="5003800" y="3357563"/>
            <a:ext cx="1152525" cy="215900"/>
          </a:xfrm>
          <a:prstGeom prst="rect">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200" b="0"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rPr>
              <a:t>拿波尼杜</a:t>
            </a:r>
          </a:p>
        </p:txBody>
      </p:sp>
      <p:sp>
        <p:nvSpPr>
          <p:cNvPr id="37" name="矩形 36"/>
          <p:cNvSpPr/>
          <p:nvPr/>
        </p:nvSpPr>
        <p:spPr bwMode="auto">
          <a:xfrm>
            <a:off x="2051843" y="3349625"/>
            <a:ext cx="1655763" cy="360362"/>
          </a:xfrm>
          <a:prstGeom prst="rect">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200" b="0"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rPr>
              <a:t>以莫米罗达</a:t>
            </a:r>
          </a:p>
        </p:txBody>
      </p:sp>
      <p:sp>
        <p:nvSpPr>
          <p:cNvPr id="38" name="矩形 37"/>
          <p:cNvSpPr/>
          <p:nvPr/>
        </p:nvSpPr>
        <p:spPr bwMode="auto">
          <a:xfrm>
            <a:off x="5292725" y="3644900"/>
            <a:ext cx="1150938" cy="288925"/>
          </a:xfrm>
          <a:prstGeom prst="rect">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200" b="0"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rPr>
              <a:t>伯沙撒</a:t>
            </a:r>
          </a:p>
        </p:txBody>
      </p:sp>
      <p:sp>
        <p:nvSpPr>
          <p:cNvPr id="39" name="矩形 38"/>
          <p:cNvSpPr/>
          <p:nvPr/>
        </p:nvSpPr>
        <p:spPr bwMode="auto">
          <a:xfrm>
            <a:off x="395288" y="7369846"/>
            <a:ext cx="1368425" cy="360362"/>
          </a:xfrm>
          <a:prstGeom prst="rect">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200" b="0"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rPr>
              <a:t>沙姆提克</a:t>
            </a:r>
            <a:endParaRPr kumimoji="0" lang="en-US" altLang="zh-CN" sz="1200" b="0"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200" b="0"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rPr>
              <a:t>（舍弗拉）</a:t>
            </a:r>
          </a:p>
        </p:txBody>
      </p:sp>
      <p:sp>
        <p:nvSpPr>
          <p:cNvPr id="40" name="矩形 39"/>
          <p:cNvSpPr/>
          <p:nvPr/>
        </p:nvSpPr>
        <p:spPr bwMode="auto">
          <a:xfrm>
            <a:off x="5580062" y="7389813"/>
            <a:ext cx="936625" cy="328138"/>
          </a:xfrm>
          <a:prstGeom prst="rect">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200" b="0" i="0" u="none" strike="noStrike" kern="1200" cap="none" spc="0" normalizeH="0" baseline="0" noProof="0" dirty="0">
                <a:ln>
                  <a:noFill/>
                </a:ln>
                <a:solidFill>
                  <a:srgbClr val="000000"/>
                </a:solidFill>
                <a:effectLst/>
                <a:uLnTx/>
                <a:uFillTx/>
                <a:latin typeface="Times" charset="0"/>
                <a:ea typeface="ＭＳ Ｐゴシック" charset="0"/>
                <a:cs typeface="ＭＳ Ｐゴシック" charset="0"/>
              </a:rPr>
              <a:t>亚玛西士</a:t>
            </a:r>
          </a:p>
        </p:txBody>
      </p:sp>
      <p:sp>
        <p:nvSpPr>
          <p:cNvPr id="41" name="矩形 40"/>
          <p:cNvSpPr/>
          <p:nvPr/>
        </p:nvSpPr>
        <p:spPr bwMode="auto">
          <a:xfrm>
            <a:off x="8964613" y="7029450"/>
            <a:ext cx="1152525" cy="287338"/>
          </a:xfrm>
          <a:prstGeom prst="rect">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200" b="0"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rPr>
              <a:t>撒玛提克三世</a:t>
            </a:r>
          </a:p>
        </p:txBody>
      </p:sp>
      <p:sp>
        <p:nvSpPr>
          <p:cNvPr id="42" name="矩形 41"/>
          <p:cNvSpPr/>
          <p:nvPr/>
        </p:nvSpPr>
        <p:spPr bwMode="auto">
          <a:xfrm>
            <a:off x="-1476375" y="7750175"/>
            <a:ext cx="1223962" cy="287338"/>
          </a:xfrm>
          <a:prstGeom prst="rect">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200" b="0"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rPr>
              <a:t>撒玛提克二世</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200" b="0"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endParaRPr>
          </a:p>
        </p:txBody>
      </p:sp>
      <p:sp>
        <p:nvSpPr>
          <p:cNvPr id="43" name="矩形 42"/>
          <p:cNvSpPr/>
          <p:nvPr/>
        </p:nvSpPr>
        <p:spPr bwMode="auto">
          <a:xfrm>
            <a:off x="-2809082" y="7369846"/>
            <a:ext cx="865188" cy="287337"/>
          </a:xfrm>
          <a:prstGeom prst="rect">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200" b="0" i="0" u="none" strike="noStrike" kern="1200" cap="none" spc="0" normalizeH="0" baseline="0" noProof="0" dirty="0">
                <a:ln>
                  <a:noFill/>
                </a:ln>
                <a:solidFill>
                  <a:srgbClr val="000000"/>
                </a:solidFill>
                <a:effectLst/>
                <a:uLnTx/>
                <a:uFillTx/>
                <a:latin typeface="Times" charset="0"/>
                <a:ea typeface="ＭＳ Ｐゴシック" charset="0"/>
                <a:cs typeface="ＭＳ Ｐゴシック" charset="0"/>
              </a:rPr>
              <a:t>尼古二世</a:t>
            </a:r>
          </a:p>
        </p:txBody>
      </p:sp>
      <p:sp>
        <p:nvSpPr>
          <p:cNvPr id="44" name="矩形 43"/>
          <p:cNvSpPr/>
          <p:nvPr/>
        </p:nvSpPr>
        <p:spPr bwMode="auto">
          <a:xfrm>
            <a:off x="10909300" y="5300663"/>
            <a:ext cx="1655763" cy="504825"/>
          </a:xfrm>
          <a:prstGeom prst="rect">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400" b="0"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rPr>
              <a:t>圣殿完成</a:t>
            </a:r>
          </a:p>
        </p:txBody>
      </p:sp>
      <p:sp>
        <p:nvSpPr>
          <p:cNvPr id="45" name="矩形 44"/>
          <p:cNvSpPr/>
          <p:nvPr/>
        </p:nvSpPr>
        <p:spPr bwMode="auto">
          <a:xfrm>
            <a:off x="10907532" y="4430510"/>
            <a:ext cx="719138" cy="287337"/>
          </a:xfrm>
          <a:prstGeom prst="rect">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200" b="0" i="0" u="none" strike="noStrike" kern="1200" cap="none" spc="0" normalizeH="0" baseline="0" noProof="0" dirty="0">
                <a:ln>
                  <a:noFill/>
                </a:ln>
                <a:solidFill>
                  <a:srgbClr val="000000"/>
                </a:solidFill>
                <a:effectLst/>
                <a:uLnTx/>
                <a:uFillTx/>
                <a:latin typeface="Times" charset="0"/>
                <a:ea typeface="ＭＳ Ｐゴシック" charset="0"/>
                <a:cs typeface="ＭＳ Ｐゴシック" charset="0"/>
              </a:rPr>
              <a:t>哈该</a:t>
            </a:r>
          </a:p>
        </p:txBody>
      </p:sp>
      <p:sp>
        <p:nvSpPr>
          <p:cNvPr id="46" name="矩形 44"/>
          <p:cNvSpPr/>
          <p:nvPr/>
        </p:nvSpPr>
        <p:spPr bwMode="auto">
          <a:xfrm>
            <a:off x="11412760" y="4069833"/>
            <a:ext cx="1280784" cy="295792"/>
          </a:xfrm>
          <a:prstGeom prst="rect">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200" b="0" i="0" u="none" strike="noStrike" kern="1200" cap="none" spc="0" normalizeH="0" baseline="0" noProof="0" dirty="0">
                <a:ln>
                  <a:noFill/>
                </a:ln>
                <a:solidFill>
                  <a:srgbClr val="000000"/>
                </a:solidFill>
                <a:effectLst/>
                <a:uLnTx/>
                <a:uFillTx/>
                <a:latin typeface="Times" charset="0"/>
                <a:ea typeface="ＭＳ Ｐゴシック" charset="0"/>
                <a:cs typeface="ＭＳ Ｐゴシック" charset="0"/>
              </a:rPr>
              <a:t>撒迦利亚</a:t>
            </a:r>
          </a:p>
        </p:txBody>
      </p:sp>
      <p:sp>
        <p:nvSpPr>
          <p:cNvPr id="47" name="矩形 30"/>
          <p:cNvSpPr/>
          <p:nvPr/>
        </p:nvSpPr>
        <p:spPr bwMode="auto">
          <a:xfrm>
            <a:off x="7427044" y="5768975"/>
            <a:ext cx="2545556" cy="331788"/>
          </a:xfrm>
          <a:prstGeom prst="rect">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400" b="0" i="0" u="none" strike="noStrike" kern="1200" cap="none" spc="0" normalizeH="0" baseline="0" noProof="0" dirty="0">
                <a:ln>
                  <a:noFill/>
                </a:ln>
                <a:solidFill>
                  <a:srgbClr val="000000"/>
                </a:solidFill>
                <a:effectLst/>
                <a:uLnTx/>
                <a:uFillTx/>
                <a:latin typeface="Times" charset="0"/>
                <a:ea typeface="ＭＳ Ｐゴシック" charset="0"/>
                <a:cs typeface="ＭＳ Ｐゴシック" charset="0"/>
              </a:rPr>
              <a:t>所罗巴伯（设巴萨）</a:t>
            </a:r>
          </a:p>
        </p:txBody>
      </p:sp>
    </p:spTree>
  </p:cSld>
  <p:clrMapOvr>
    <a:masterClrMapping/>
  </p:clrMapOvr>
  <p:transition spd="med">
    <p:zoom dir="in"/>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7FE830FC-207D-4A43-A3D4-347A0E31A4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706880"/>
            <a:ext cx="9157547" cy="515112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2">
            <a:extLst>
              <a:ext uri="{FF2B5EF4-FFF2-40B4-BE49-F238E27FC236}">
                <a16:creationId xmlns:a16="http://schemas.microsoft.com/office/drawing/2014/main" id="{47CC2BE3-E623-4C27-BA93-1BA7240BA92E}"/>
              </a:ext>
            </a:extLst>
          </p:cNvPr>
          <p:cNvSpPr txBox="1">
            <a:spLocks/>
          </p:cNvSpPr>
          <p:nvPr/>
        </p:nvSpPr>
        <p:spPr bwMode="auto">
          <a:xfrm>
            <a:off x="3131840" y="-121920"/>
            <a:ext cx="3200400" cy="1828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0" i="0" u="none" strike="noStrike" kern="0" cap="none" spc="0" normalizeH="0" baseline="0" noProof="0" dirty="0">
                <a:ln>
                  <a:noFill/>
                </a:ln>
                <a:solidFill>
                  <a:srgbClr val="FFFFFF"/>
                </a:solidFill>
                <a:effectLst>
                  <a:outerShdw blurRad="38100" dist="38100" dir="2700000" algn="tl">
                    <a:srgbClr val="808080"/>
                  </a:outerShdw>
                </a:effectLst>
                <a:uLnTx/>
                <a:uFillTx/>
                <a:latin typeface="SimSun" charset="0"/>
                <a:ea typeface="ＭＳ Ｐゴシック" charset="0"/>
                <a:cs typeface="SimSun" charset="0"/>
              </a:rPr>
              <a:t>燃烧的火炉</a:t>
            </a:r>
            <a:endParaRPr kumimoji="0" lang="en-US" altLang="zh-CN" sz="4400" b="0" i="0" u="none" strike="noStrike" kern="0" cap="none" spc="0" normalizeH="0" baseline="0" noProof="0" dirty="0">
              <a:ln>
                <a:noFill/>
              </a:ln>
              <a:solidFill>
                <a:srgbClr val="FFFFFF"/>
              </a:solidFill>
              <a:effectLst>
                <a:outerShdw blurRad="38100" dist="38100" dir="2700000" algn="tl">
                  <a:srgbClr val="808080"/>
                </a:outerShdw>
              </a:effectLst>
              <a:uLnTx/>
              <a:uFillTx/>
              <a:latin typeface="SimSun" charset="0"/>
              <a:ea typeface="ＭＳ Ｐゴシック" charset="0"/>
              <a:cs typeface="SimSun" charset="0"/>
            </a:endParaRPr>
          </a:p>
        </p:txBody>
      </p:sp>
    </p:spTree>
    <p:extLst>
      <p:ext uri="{BB962C8B-B14F-4D97-AF65-F5344CB8AC3E}">
        <p14:creationId xmlns:p14="http://schemas.microsoft.com/office/powerpoint/2010/main" val="13220630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3" name="Picture 2" descr="ONEBN013"/>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0" y="0"/>
            <a:ext cx="9144000" cy="5678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323528" y="5729064"/>
            <a:ext cx="8274496" cy="1143000"/>
          </a:xfrm>
        </p:spPr>
        <p:txBody>
          <a:bodyPr/>
          <a:lstStyle/>
          <a:p>
            <a:r>
              <a:rPr lang="zh-CN" altLang="en-US" dirty="0">
                <a:effectLst>
                  <a:outerShdw blurRad="38100" dist="38100" dir="2700000" algn="tl">
                    <a:srgbClr val="808080"/>
                  </a:outerShdw>
                </a:effectLst>
                <a:latin typeface="SimSun" charset="0"/>
                <a:ea typeface="ＭＳ Ｐゴシック" charset="0"/>
                <a:cs typeface="SimSun" charset="0"/>
              </a:rPr>
              <a:t>尼布甲尼撒非自愿地成为素食者</a:t>
            </a:r>
            <a:endParaRPr lang="en-US" altLang="zh-CN" dirty="0">
              <a:effectLst>
                <a:outerShdw blurRad="38100" dist="38100" dir="2700000" algn="tl">
                  <a:srgbClr val="808080"/>
                </a:outerShdw>
              </a:effectLst>
              <a:latin typeface="SimSun" charset="0"/>
              <a:ea typeface="ＭＳ Ｐゴシック" charset="0"/>
              <a:cs typeface="SimSun" charset="0"/>
            </a:endParaRPr>
          </a:p>
        </p:txBody>
      </p:sp>
    </p:spTree>
  </p:cSld>
  <p:clrMapOvr>
    <a:masterClrMapping/>
  </p:clrMapOvr>
  <p:transition spd="med">
    <p:randomBar dir="vert"/>
  </p:transition>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94300"/>
            <a:ext cx="9144000" cy="769349"/>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Are these tales?</a:t>
            </a:r>
          </a:p>
        </p:txBody>
      </p:sp>
      <p:pic>
        <p:nvPicPr>
          <p:cNvPr id="2050" name="Picture 2" descr="DEFENDIN G DANIEL PROPHECY WEVE DONE A WEEK">
            <a:extLst>
              <a:ext uri="{FF2B5EF4-FFF2-40B4-BE49-F238E27FC236}">
                <a16:creationId xmlns:a16="http://schemas.microsoft.com/office/drawing/2014/main" id="{58017F91-BDDC-BD4B-B921-39E15E5064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62185"/>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00683647-C228-3247-BB4E-ABC082AE55FE}"/>
              </a:ext>
            </a:extLst>
          </p:cNvPr>
          <p:cNvSpPr txBox="1">
            <a:spLocks noChangeArrowheads="1"/>
          </p:cNvSpPr>
          <p:nvPr/>
        </p:nvSpPr>
        <p:spPr bwMode="auto">
          <a:xfrm>
            <a:off x="89308" y="1097536"/>
            <a:ext cx="6566016" cy="467166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2800" b="1" dirty="0">
                <a:solidFill>
                  <a:srgbClr val="FFFFFF"/>
                </a:solidFill>
                <a:effectLst>
                  <a:glow rad="127000">
                    <a:srgbClr val="000000"/>
                  </a:glow>
                </a:effectLst>
                <a:latin typeface="Arial" charset="0"/>
                <a:ea typeface="ＭＳ Ｐゴシック" charset="0"/>
                <a:cs typeface="ＭＳ Ｐゴシック" charset="0"/>
              </a:rPr>
              <a:t>"The observation that the book contains many historical inaccuracies is the most important clue for the fact that the book originated in the second century. These inaccuracies are explained once it is realized that the writer wrote about the events of her own period, the second century."</a:t>
            </a:r>
          </a:p>
        </p:txBody>
      </p:sp>
      <p:sp>
        <p:nvSpPr>
          <p:cNvPr id="5" name="Rectangle 2">
            <a:extLst>
              <a:ext uri="{FF2B5EF4-FFF2-40B4-BE49-F238E27FC236}">
                <a16:creationId xmlns:a16="http://schemas.microsoft.com/office/drawing/2014/main" id="{27EFEB00-4313-6141-B8A4-7A31D15C0CE8}"/>
              </a:ext>
            </a:extLst>
          </p:cNvPr>
          <p:cNvSpPr txBox="1">
            <a:spLocks noChangeArrowheads="1"/>
          </p:cNvSpPr>
          <p:nvPr/>
        </p:nvSpPr>
        <p:spPr bwMode="auto">
          <a:xfrm>
            <a:off x="0" y="6146277"/>
            <a:ext cx="9144000" cy="7305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2000" b="1" dirty="0">
                <a:solidFill>
                  <a:srgbClr val="FFFFFF"/>
                </a:solidFill>
                <a:effectLst>
                  <a:glow rad="127000">
                    <a:srgbClr val="000000"/>
                  </a:glow>
                </a:effectLst>
                <a:latin typeface="Arial" charset="0"/>
                <a:ea typeface="ＭＳ Ｐゴシック" charset="0"/>
                <a:cs typeface="ＭＳ Ｐゴシック" charset="0"/>
              </a:rPr>
              <a:t>M. Nel, “A Literary-Historical Analysis of Daniel 2: Two Powers in Opposition,” </a:t>
            </a:r>
            <a:r>
              <a:rPr lang="en-US" sz="2000" b="1" i="1" dirty="0">
                <a:solidFill>
                  <a:srgbClr val="FFFFFF"/>
                </a:solidFill>
                <a:effectLst>
                  <a:glow rad="127000">
                    <a:srgbClr val="000000"/>
                  </a:glow>
                </a:effectLst>
                <a:latin typeface="Arial" charset="0"/>
                <a:ea typeface="ＭＳ Ｐゴシック" charset="0"/>
                <a:cs typeface="ＭＳ Ｐゴシック" charset="0"/>
              </a:rPr>
              <a:t>Acta Theologica 22 </a:t>
            </a:r>
            <a:r>
              <a:rPr lang="en-US" sz="2000" b="1" dirty="0">
                <a:solidFill>
                  <a:srgbClr val="FFFFFF"/>
                </a:solidFill>
                <a:effectLst>
                  <a:glow rad="127000">
                    <a:srgbClr val="000000"/>
                  </a:glow>
                </a:effectLst>
                <a:latin typeface="Arial" charset="0"/>
                <a:ea typeface="ＭＳ Ｐゴシック" charset="0"/>
                <a:cs typeface="ＭＳ Ｐゴシック" charset="0"/>
              </a:rPr>
              <a:t>(2002): 78; cited by Tanner, </a:t>
            </a:r>
            <a:r>
              <a:rPr lang="en-US" sz="2000" b="1" i="1" dirty="0">
                <a:solidFill>
                  <a:srgbClr val="FFFFFF"/>
                </a:solidFill>
                <a:effectLst>
                  <a:glow rad="127000">
                    <a:srgbClr val="000000"/>
                  </a:glow>
                </a:effectLst>
                <a:latin typeface="Arial" charset="0"/>
                <a:ea typeface="ＭＳ Ｐゴシック" charset="0"/>
                <a:cs typeface="ＭＳ Ｐゴシック" charset="0"/>
              </a:rPr>
              <a:t>Daniel</a:t>
            </a:r>
            <a:r>
              <a:rPr lang="en-US" sz="2000" b="1" dirty="0">
                <a:solidFill>
                  <a:srgbClr val="FFFFFF"/>
                </a:solidFill>
                <a:effectLst>
                  <a:glow rad="127000">
                    <a:srgbClr val="000000"/>
                  </a:glow>
                </a:effectLst>
                <a:latin typeface="Arial" charset="0"/>
                <a:ea typeface="ＭＳ Ｐゴシック" charset="0"/>
                <a:cs typeface="ＭＳ Ｐゴシック" charset="0"/>
              </a:rPr>
              <a:t>, 2</a:t>
            </a:r>
          </a:p>
        </p:txBody>
      </p:sp>
    </p:spTree>
    <p:extLst>
      <p:ext uri="{BB962C8B-B14F-4D97-AF65-F5344CB8AC3E}">
        <p14:creationId xmlns:p14="http://schemas.microsoft.com/office/powerpoint/2010/main" val="1386731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9506" name="Rectangle 2"/>
          <p:cNvSpPr>
            <a:spLocks noChangeArrowheads="1"/>
          </p:cNvSpPr>
          <p:nvPr/>
        </p:nvSpPr>
        <p:spPr bwMode="auto">
          <a:xfrm>
            <a:off x="0" y="0"/>
            <a:ext cx="9448800" cy="6858000"/>
          </a:xfrm>
          <a:prstGeom prst="rect">
            <a:avLst/>
          </a:prstGeom>
          <a:solidFill>
            <a:srgbClr val="000090"/>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18115" name="Text Box 3"/>
          <p:cNvSpPr txBox="1">
            <a:spLocks noChangeArrowheads="1"/>
          </p:cNvSpPr>
          <p:nvPr/>
        </p:nvSpPr>
        <p:spPr bwMode="auto">
          <a:xfrm>
            <a:off x="6172200" y="4067175"/>
            <a:ext cx="381000" cy="1373188"/>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New Roman" charset="0"/>
                <a:ea typeface="ＭＳ Ｐゴシック" charset="0"/>
                <a:cs typeface="+mn-cs"/>
              </a:rPr>
              <a:t>150</a:t>
            </a:r>
          </a:p>
        </p:txBody>
      </p:sp>
      <p:sp>
        <p:nvSpPr>
          <p:cNvPr id="218116" name="Text Box 4"/>
          <p:cNvSpPr txBox="1">
            <a:spLocks noChangeArrowheads="1"/>
          </p:cNvSpPr>
          <p:nvPr/>
        </p:nvSpPr>
        <p:spPr bwMode="auto">
          <a:xfrm>
            <a:off x="4038600" y="4067175"/>
            <a:ext cx="381000" cy="1373188"/>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New Roman" charset="0"/>
                <a:ea typeface="ＭＳ Ｐゴシック" charset="0"/>
                <a:cs typeface="+mn-cs"/>
              </a:rPr>
              <a:t>300</a:t>
            </a:r>
          </a:p>
        </p:txBody>
      </p:sp>
      <p:sp>
        <p:nvSpPr>
          <p:cNvPr id="218117" name="Text Box 5"/>
          <p:cNvSpPr txBox="1">
            <a:spLocks noChangeArrowheads="1"/>
          </p:cNvSpPr>
          <p:nvPr/>
        </p:nvSpPr>
        <p:spPr bwMode="auto">
          <a:xfrm>
            <a:off x="2667000" y="4067175"/>
            <a:ext cx="381000" cy="1373188"/>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New Roman" charset="0"/>
                <a:ea typeface="ＭＳ Ｐゴシック" charset="0"/>
                <a:cs typeface="+mn-cs"/>
              </a:rPr>
              <a:t>400</a:t>
            </a:r>
          </a:p>
        </p:txBody>
      </p:sp>
      <p:sp>
        <p:nvSpPr>
          <p:cNvPr id="218118" name="Text Box 6"/>
          <p:cNvSpPr txBox="1">
            <a:spLocks noChangeArrowheads="1"/>
          </p:cNvSpPr>
          <p:nvPr/>
        </p:nvSpPr>
        <p:spPr bwMode="auto">
          <a:xfrm>
            <a:off x="1981200" y="4067175"/>
            <a:ext cx="381000" cy="1373188"/>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New Roman" charset="0"/>
                <a:ea typeface="ＭＳ Ｐゴシック" charset="0"/>
                <a:cs typeface="+mn-cs"/>
              </a:rPr>
              <a:t>450</a:t>
            </a:r>
          </a:p>
        </p:txBody>
      </p:sp>
      <p:sp>
        <p:nvSpPr>
          <p:cNvPr id="218119" name="Text Box 7"/>
          <p:cNvSpPr txBox="1">
            <a:spLocks noChangeArrowheads="1"/>
          </p:cNvSpPr>
          <p:nvPr/>
        </p:nvSpPr>
        <p:spPr bwMode="auto">
          <a:xfrm>
            <a:off x="1295400" y="4067175"/>
            <a:ext cx="381000" cy="1373188"/>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New Roman" charset="0"/>
                <a:ea typeface="ＭＳ Ｐゴシック" charset="0"/>
                <a:cs typeface="+mn-cs"/>
              </a:rPr>
              <a:t>500</a:t>
            </a:r>
          </a:p>
        </p:txBody>
      </p:sp>
      <p:sp>
        <p:nvSpPr>
          <p:cNvPr id="218120" name="Text Box 8"/>
          <p:cNvSpPr txBox="1">
            <a:spLocks noChangeArrowheads="1"/>
          </p:cNvSpPr>
          <p:nvPr/>
        </p:nvSpPr>
        <p:spPr bwMode="auto">
          <a:xfrm>
            <a:off x="8153400" y="4000500"/>
            <a:ext cx="381000" cy="209232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600" b="1" i="0" u="none" strike="noStrike" kern="1200" cap="none" spc="0" normalizeH="0" baseline="0" noProof="0">
                <a:ln>
                  <a:noFill/>
                </a:ln>
                <a:solidFill>
                  <a:srgbClr val="FFFFFF"/>
                </a:solidFill>
                <a:effectLst/>
                <a:uLnTx/>
                <a:uFillTx/>
                <a:latin typeface="Times New Roman" charset="0"/>
                <a:ea typeface="ＭＳ Ｐゴシック" charset="0"/>
                <a:cs typeface="+mn-cs"/>
              </a:rPr>
              <a:t>BC/AD</a:t>
            </a:r>
          </a:p>
        </p:txBody>
      </p:sp>
      <p:grpSp>
        <p:nvGrpSpPr>
          <p:cNvPr id="149513" name="Group 9"/>
          <p:cNvGrpSpPr>
            <a:grpSpLocks/>
          </p:cNvGrpSpPr>
          <p:nvPr/>
        </p:nvGrpSpPr>
        <p:grpSpPr bwMode="auto">
          <a:xfrm>
            <a:off x="66675" y="3044825"/>
            <a:ext cx="9534525" cy="844550"/>
            <a:chOff x="42" y="1918"/>
            <a:chExt cx="6006" cy="532"/>
          </a:xfrm>
        </p:grpSpPr>
        <p:grpSp>
          <p:nvGrpSpPr>
            <p:cNvPr id="149533" name="Group 10"/>
            <p:cNvGrpSpPr>
              <a:grpSpLocks/>
            </p:cNvGrpSpPr>
            <p:nvPr/>
          </p:nvGrpSpPr>
          <p:grpSpPr bwMode="auto">
            <a:xfrm>
              <a:off x="96" y="1918"/>
              <a:ext cx="1296" cy="530"/>
              <a:chOff x="96" y="1918"/>
              <a:chExt cx="1296" cy="530"/>
            </a:xfrm>
          </p:grpSpPr>
          <p:sp>
            <p:nvSpPr>
              <p:cNvPr id="218123" name="Line 11"/>
              <p:cNvSpPr>
                <a:spLocks noChangeShapeType="1"/>
              </p:cNvSpPr>
              <p:nvPr/>
            </p:nvSpPr>
            <p:spPr bwMode="auto">
              <a:xfrm>
                <a:off x="528" y="1920"/>
                <a:ext cx="0" cy="526"/>
              </a:xfrm>
              <a:prstGeom prst="line">
                <a:avLst/>
              </a:prstGeom>
              <a:noFill/>
              <a:ln w="76200">
                <a:solidFill>
                  <a:schemeClr val="hlink"/>
                </a:solidFill>
                <a:round/>
                <a:headEnd/>
                <a:tailEnd/>
              </a:ln>
              <a:effectLst>
                <a:outerShdw dist="35921" dir="2700000" algn="ctr" rotWithShape="0">
                  <a:schemeClr val="tx1"/>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218124" name="Line 12"/>
              <p:cNvSpPr>
                <a:spLocks noChangeShapeType="1"/>
              </p:cNvSpPr>
              <p:nvPr/>
            </p:nvSpPr>
            <p:spPr bwMode="auto">
              <a:xfrm>
                <a:off x="1392" y="1920"/>
                <a:ext cx="0" cy="528"/>
              </a:xfrm>
              <a:prstGeom prst="line">
                <a:avLst/>
              </a:prstGeom>
              <a:noFill/>
              <a:ln w="76200">
                <a:solidFill>
                  <a:schemeClr val="hlink"/>
                </a:solidFill>
                <a:round/>
                <a:headEnd/>
                <a:tailEnd/>
              </a:ln>
              <a:effectLst>
                <a:outerShdw dist="35921" dir="2700000" algn="ctr" rotWithShape="0">
                  <a:schemeClr val="tx1"/>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218125" name="Line 13"/>
              <p:cNvSpPr>
                <a:spLocks noChangeShapeType="1"/>
              </p:cNvSpPr>
              <p:nvPr/>
            </p:nvSpPr>
            <p:spPr bwMode="auto">
              <a:xfrm>
                <a:off x="960" y="1918"/>
                <a:ext cx="0" cy="528"/>
              </a:xfrm>
              <a:prstGeom prst="line">
                <a:avLst/>
              </a:prstGeom>
              <a:noFill/>
              <a:ln w="76200">
                <a:solidFill>
                  <a:schemeClr val="hlink"/>
                </a:solidFill>
                <a:round/>
                <a:headEnd/>
                <a:tailEnd/>
              </a:ln>
              <a:effectLst>
                <a:outerShdw dist="35921" dir="2700000" algn="ctr" rotWithShape="0">
                  <a:schemeClr val="tx1"/>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218126" name="Line 14"/>
              <p:cNvSpPr>
                <a:spLocks noChangeShapeType="1"/>
              </p:cNvSpPr>
              <p:nvPr/>
            </p:nvSpPr>
            <p:spPr bwMode="auto">
              <a:xfrm>
                <a:off x="96" y="1920"/>
                <a:ext cx="0" cy="526"/>
              </a:xfrm>
              <a:prstGeom prst="line">
                <a:avLst/>
              </a:prstGeom>
              <a:noFill/>
              <a:ln w="76200">
                <a:solidFill>
                  <a:schemeClr val="hlink"/>
                </a:solidFill>
                <a:round/>
                <a:headEnd/>
                <a:tailEnd/>
              </a:ln>
              <a:effectLst>
                <a:outerShdw dist="35921" dir="2700000" algn="ctr" rotWithShape="0">
                  <a:schemeClr val="tx1"/>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grpSp>
        <p:grpSp>
          <p:nvGrpSpPr>
            <p:cNvPr id="149534" name="Group 15"/>
            <p:cNvGrpSpPr>
              <a:grpSpLocks/>
            </p:cNvGrpSpPr>
            <p:nvPr/>
          </p:nvGrpSpPr>
          <p:grpSpPr bwMode="auto">
            <a:xfrm>
              <a:off x="1824" y="1920"/>
              <a:ext cx="1296" cy="530"/>
              <a:chOff x="96" y="1918"/>
              <a:chExt cx="1296" cy="530"/>
            </a:xfrm>
          </p:grpSpPr>
          <p:sp>
            <p:nvSpPr>
              <p:cNvPr id="218128" name="Line 16"/>
              <p:cNvSpPr>
                <a:spLocks noChangeShapeType="1"/>
              </p:cNvSpPr>
              <p:nvPr/>
            </p:nvSpPr>
            <p:spPr bwMode="auto">
              <a:xfrm>
                <a:off x="528" y="1920"/>
                <a:ext cx="0" cy="526"/>
              </a:xfrm>
              <a:prstGeom prst="line">
                <a:avLst/>
              </a:prstGeom>
              <a:noFill/>
              <a:ln w="76200">
                <a:solidFill>
                  <a:schemeClr val="hlink"/>
                </a:solidFill>
                <a:round/>
                <a:headEnd/>
                <a:tailEnd/>
              </a:ln>
              <a:effectLst>
                <a:outerShdw dist="35921" dir="2700000" algn="ctr" rotWithShape="0">
                  <a:schemeClr val="tx1"/>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218129" name="Line 17"/>
              <p:cNvSpPr>
                <a:spLocks noChangeShapeType="1"/>
              </p:cNvSpPr>
              <p:nvPr/>
            </p:nvSpPr>
            <p:spPr bwMode="auto">
              <a:xfrm>
                <a:off x="1392" y="1920"/>
                <a:ext cx="0" cy="528"/>
              </a:xfrm>
              <a:prstGeom prst="line">
                <a:avLst/>
              </a:prstGeom>
              <a:noFill/>
              <a:ln w="76200">
                <a:solidFill>
                  <a:schemeClr val="hlink"/>
                </a:solidFill>
                <a:round/>
                <a:headEnd/>
                <a:tailEnd/>
              </a:ln>
              <a:effectLst>
                <a:outerShdw dist="35921" dir="2700000" algn="ctr" rotWithShape="0">
                  <a:schemeClr val="tx1"/>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218130" name="Line 18"/>
              <p:cNvSpPr>
                <a:spLocks noChangeShapeType="1"/>
              </p:cNvSpPr>
              <p:nvPr/>
            </p:nvSpPr>
            <p:spPr bwMode="auto">
              <a:xfrm>
                <a:off x="960" y="1918"/>
                <a:ext cx="0" cy="528"/>
              </a:xfrm>
              <a:prstGeom prst="line">
                <a:avLst/>
              </a:prstGeom>
              <a:noFill/>
              <a:ln w="76200">
                <a:solidFill>
                  <a:schemeClr val="hlink"/>
                </a:solidFill>
                <a:round/>
                <a:headEnd/>
                <a:tailEnd/>
              </a:ln>
              <a:effectLst>
                <a:outerShdw dist="35921" dir="2700000" algn="ctr" rotWithShape="0">
                  <a:schemeClr val="tx1"/>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218131" name="Line 19"/>
              <p:cNvSpPr>
                <a:spLocks noChangeShapeType="1"/>
              </p:cNvSpPr>
              <p:nvPr/>
            </p:nvSpPr>
            <p:spPr bwMode="auto">
              <a:xfrm>
                <a:off x="96" y="1920"/>
                <a:ext cx="0" cy="526"/>
              </a:xfrm>
              <a:prstGeom prst="line">
                <a:avLst/>
              </a:prstGeom>
              <a:noFill/>
              <a:ln w="76200">
                <a:solidFill>
                  <a:schemeClr val="hlink"/>
                </a:solidFill>
                <a:round/>
                <a:headEnd/>
                <a:tailEnd/>
              </a:ln>
              <a:effectLst>
                <a:outerShdw dist="35921" dir="2700000" algn="ctr" rotWithShape="0">
                  <a:schemeClr val="tx1"/>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grpSp>
        <p:grpSp>
          <p:nvGrpSpPr>
            <p:cNvPr id="149535" name="Group 20"/>
            <p:cNvGrpSpPr>
              <a:grpSpLocks/>
            </p:cNvGrpSpPr>
            <p:nvPr/>
          </p:nvGrpSpPr>
          <p:grpSpPr bwMode="auto">
            <a:xfrm>
              <a:off x="3552" y="1920"/>
              <a:ext cx="1296" cy="530"/>
              <a:chOff x="96" y="1918"/>
              <a:chExt cx="1296" cy="530"/>
            </a:xfrm>
          </p:grpSpPr>
          <p:sp>
            <p:nvSpPr>
              <p:cNvPr id="218133" name="Line 21"/>
              <p:cNvSpPr>
                <a:spLocks noChangeShapeType="1"/>
              </p:cNvSpPr>
              <p:nvPr/>
            </p:nvSpPr>
            <p:spPr bwMode="auto">
              <a:xfrm>
                <a:off x="528" y="1920"/>
                <a:ext cx="0" cy="526"/>
              </a:xfrm>
              <a:prstGeom prst="line">
                <a:avLst/>
              </a:prstGeom>
              <a:noFill/>
              <a:ln w="76200">
                <a:solidFill>
                  <a:schemeClr val="hlink"/>
                </a:solidFill>
                <a:round/>
                <a:headEnd/>
                <a:tailEnd/>
              </a:ln>
              <a:effectLst>
                <a:outerShdw dist="35921" dir="2700000" algn="ctr" rotWithShape="0">
                  <a:schemeClr val="tx1"/>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218134" name="Line 22"/>
              <p:cNvSpPr>
                <a:spLocks noChangeShapeType="1"/>
              </p:cNvSpPr>
              <p:nvPr/>
            </p:nvSpPr>
            <p:spPr bwMode="auto">
              <a:xfrm>
                <a:off x="1392" y="1920"/>
                <a:ext cx="0" cy="528"/>
              </a:xfrm>
              <a:prstGeom prst="line">
                <a:avLst/>
              </a:prstGeom>
              <a:noFill/>
              <a:ln w="76200">
                <a:solidFill>
                  <a:schemeClr val="hlink"/>
                </a:solidFill>
                <a:round/>
                <a:headEnd/>
                <a:tailEnd/>
              </a:ln>
              <a:effectLst>
                <a:outerShdw dist="35921" dir="2700000" algn="ctr" rotWithShape="0">
                  <a:schemeClr val="tx1"/>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218135" name="Line 23"/>
              <p:cNvSpPr>
                <a:spLocks noChangeShapeType="1"/>
              </p:cNvSpPr>
              <p:nvPr/>
            </p:nvSpPr>
            <p:spPr bwMode="auto">
              <a:xfrm>
                <a:off x="960" y="1918"/>
                <a:ext cx="0" cy="528"/>
              </a:xfrm>
              <a:prstGeom prst="line">
                <a:avLst/>
              </a:prstGeom>
              <a:noFill/>
              <a:ln w="76200">
                <a:solidFill>
                  <a:schemeClr val="hlink"/>
                </a:solidFill>
                <a:round/>
                <a:headEnd/>
                <a:tailEnd/>
              </a:ln>
              <a:effectLst>
                <a:outerShdw dist="35921" dir="2700000" algn="ctr" rotWithShape="0">
                  <a:schemeClr val="tx1"/>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218136" name="Line 24"/>
              <p:cNvSpPr>
                <a:spLocks noChangeShapeType="1"/>
              </p:cNvSpPr>
              <p:nvPr/>
            </p:nvSpPr>
            <p:spPr bwMode="auto">
              <a:xfrm>
                <a:off x="96" y="1920"/>
                <a:ext cx="0" cy="526"/>
              </a:xfrm>
              <a:prstGeom prst="line">
                <a:avLst/>
              </a:prstGeom>
              <a:noFill/>
              <a:ln w="76200">
                <a:solidFill>
                  <a:schemeClr val="hlink"/>
                </a:solidFill>
                <a:round/>
                <a:headEnd/>
                <a:tailEnd/>
              </a:ln>
              <a:effectLst>
                <a:outerShdw dist="35921" dir="2700000" algn="ctr" rotWithShape="0">
                  <a:schemeClr val="tx1"/>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grpSp>
        <p:sp>
          <p:nvSpPr>
            <p:cNvPr id="218137" name="Line 25"/>
            <p:cNvSpPr>
              <a:spLocks noChangeShapeType="1"/>
            </p:cNvSpPr>
            <p:nvPr/>
          </p:nvSpPr>
          <p:spPr bwMode="auto">
            <a:xfrm>
              <a:off x="5616" y="1922"/>
              <a:ext cx="0" cy="526"/>
            </a:xfrm>
            <a:prstGeom prst="line">
              <a:avLst/>
            </a:prstGeom>
            <a:noFill/>
            <a:ln w="76200">
              <a:solidFill>
                <a:schemeClr val="hlink"/>
              </a:solidFill>
              <a:round/>
              <a:headEnd/>
              <a:tailEnd/>
            </a:ln>
            <a:effectLst>
              <a:outerShdw dist="35921" dir="2700000" algn="ctr" rotWithShape="0">
                <a:schemeClr val="tx1"/>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218138" name="Line 26"/>
            <p:cNvSpPr>
              <a:spLocks noChangeShapeType="1"/>
            </p:cNvSpPr>
            <p:nvPr/>
          </p:nvSpPr>
          <p:spPr bwMode="auto">
            <a:xfrm>
              <a:off x="5232" y="1922"/>
              <a:ext cx="0" cy="526"/>
            </a:xfrm>
            <a:prstGeom prst="line">
              <a:avLst/>
            </a:prstGeom>
            <a:noFill/>
            <a:ln w="76200">
              <a:solidFill>
                <a:schemeClr val="hlink"/>
              </a:solidFill>
              <a:round/>
              <a:headEnd/>
              <a:tailEnd/>
            </a:ln>
            <a:effectLst>
              <a:outerShdw dist="35921" dir="2700000" algn="ctr" rotWithShape="0">
                <a:schemeClr val="tx1"/>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218139" name="Line 27"/>
            <p:cNvSpPr>
              <a:spLocks noChangeShapeType="1"/>
            </p:cNvSpPr>
            <p:nvPr/>
          </p:nvSpPr>
          <p:spPr bwMode="auto">
            <a:xfrm>
              <a:off x="42" y="2448"/>
              <a:ext cx="6006" cy="0"/>
            </a:xfrm>
            <a:prstGeom prst="line">
              <a:avLst/>
            </a:prstGeom>
            <a:noFill/>
            <a:ln w="76200">
              <a:solidFill>
                <a:schemeClr val="hlink"/>
              </a:solidFill>
              <a:round/>
              <a:headEnd/>
              <a:tailEnd/>
            </a:ln>
            <a:effectLst>
              <a:outerShdw dist="35921" dir="2700000" algn="ctr" rotWithShape="0">
                <a:schemeClr val="tx1"/>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grpSp>
      <p:sp>
        <p:nvSpPr>
          <p:cNvPr id="218140" name="Text Box 28"/>
          <p:cNvSpPr txBox="1">
            <a:spLocks noChangeArrowheads="1"/>
          </p:cNvSpPr>
          <p:nvPr/>
        </p:nvSpPr>
        <p:spPr bwMode="auto">
          <a:xfrm>
            <a:off x="7543800" y="4067175"/>
            <a:ext cx="381000" cy="1373188"/>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New Roman" charset="0"/>
                <a:ea typeface="ＭＳ Ｐゴシック" charset="0"/>
                <a:cs typeface="+mn-cs"/>
              </a:rPr>
              <a:t> 50</a:t>
            </a:r>
          </a:p>
        </p:txBody>
      </p:sp>
      <p:sp>
        <p:nvSpPr>
          <p:cNvPr id="218141" name="Text Box 29"/>
          <p:cNvSpPr txBox="1">
            <a:spLocks noChangeArrowheads="1"/>
          </p:cNvSpPr>
          <p:nvPr/>
        </p:nvSpPr>
        <p:spPr bwMode="auto">
          <a:xfrm>
            <a:off x="3352800" y="4067175"/>
            <a:ext cx="381000" cy="1373188"/>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New Roman" charset="0"/>
                <a:ea typeface="ＭＳ Ｐゴシック" charset="0"/>
                <a:cs typeface="+mn-cs"/>
              </a:rPr>
              <a:t>350</a:t>
            </a:r>
          </a:p>
        </p:txBody>
      </p:sp>
      <p:sp>
        <p:nvSpPr>
          <p:cNvPr id="218142" name="Text Box 30"/>
          <p:cNvSpPr txBox="1">
            <a:spLocks noChangeArrowheads="1"/>
          </p:cNvSpPr>
          <p:nvPr/>
        </p:nvSpPr>
        <p:spPr bwMode="auto">
          <a:xfrm>
            <a:off x="609600" y="4067175"/>
            <a:ext cx="381000" cy="1373188"/>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New Roman" charset="0"/>
                <a:ea typeface="ＭＳ Ｐゴシック" charset="0"/>
                <a:cs typeface="+mn-cs"/>
              </a:rPr>
              <a:t>550</a:t>
            </a:r>
          </a:p>
        </p:txBody>
      </p:sp>
      <p:sp>
        <p:nvSpPr>
          <p:cNvPr id="218143" name="Text Box 31"/>
          <p:cNvSpPr txBox="1">
            <a:spLocks noChangeArrowheads="1"/>
          </p:cNvSpPr>
          <p:nvPr/>
        </p:nvSpPr>
        <p:spPr bwMode="auto">
          <a:xfrm>
            <a:off x="0" y="4067175"/>
            <a:ext cx="381000" cy="1373188"/>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New Roman" charset="0"/>
                <a:ea typeface="ＭＳ Ｐゴシック" charset="0"/>
                <a:cs typeface="+mn-cs"/>
              </a:rPr>
              <a:t>600</a:t>
            </a:r>
          </a:p>
        </p:txBody>
      </p:sp>
      <p:sp>
        <p:nvSpPr>
          <p:cNvPr id="218144" name="Text Box 32"/>
          <p:cNvSpPr txBox="1">
            <a:spLocks noChangeArrowheads="1"/>
          </p:cNvSpPr>
          <p:nvPr/>
        </p:nvSpPr>
        <p:spPr bwMode="auto">
          <a:xfrm>
            <a:off x="8763000" y="4067175"/>
            <a:ext cx="381000" cy="1373188"/>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New Roman" charset="0"/>
                <a:ea typeface="ＭＳ Ｐゴシック" charset="0"/>
                <a:cs typeface="+mn-cs"/>
              </a:rPr>
              <a:t> 50</a:t>
            </a:r>
          </a:p>
        </p:txBody>
      </p:sp>
      <p:sp>
        <p:nvSpPr>
          <p:cNvPr id="218145" name="Text Box 33"/>
          <p:cNvSpPr txBox="1">
            <a:spLocks noChangeArrowheads="1"/>
          </p:cNvSpPr>
          <p:nvPr/>
        </p:nvSpPr>
        <p:spPr bwMode="auto">
          <a:xfrm>
            <a:off x="76200" y="714375"/>
            <a:ext cx="2209800" cy="227806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3200" b="1" i="0" u="none" strike="noStrike" kern="1200" cap="none" spc="0" normalizeH="0" baseline="0" noProof="0" dirty="0">
                <a:ln>
                  <a:noFill/>
                </a:ln>
                <a:solidFill>
                  <a:srgbClr val="00FFFF"/>
                </a:solidFill>
                <a:effectLst/>
                <a:uLnTx/>
                <a:uFillTx/>
                <a:latin typeface="Times New Roman" charset="0"/>
                <a:ea typeface="ＭＳ Ｐゴシック" charset="0"/>
                <a:cs typeface="SimSun" charset="0"/>
              </a:rPr>
              <a:t>但以理的事奉</a:t>
            </a:r>
            <a:r>
              <a:rPr kumimoji="0" lang="en-US" altLang="ja-JP" sz="3200" b="1" i="0" u="none" strike="noStrike" kern="1200" cap="none" spc="0" normalizeH="0" baseline="0" noProof="0" dirty="0">
                <a:ln>
                  <a:noFill/>
                </a:ln>
                <a:solidFill>
                  <a:srgbClr val="00FFFF"/>
                </a:solidFill>
                <a:effectLst/>
                <a:uLnTx/>
                <a:uFillTx/>
                <a:latin typeface="Times New Roman" charset="0"/>
                <a:ea typeface="ＭＳ Ｐゴシック" charset="0"/>
                <a:cs typeface="SimSun" charset="0"/>
              </a:rPr>
              <a:t>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400" b="1" i="0" u="none" strike="noStrike" kern="1200" cap="none" spc="0" normalizeH="0" baseline="0" noProof="0" dirty="0">
                <a:ln>
                  <a:noFill/>
                </a:ln>
                <a:solidFill>
                  <a:srgbClr val="00FFFF"/>
                </a:solidFill>
                <a:effectLst/>
                <a:uLnTx/>
                <a:uFillTx/>
                <a:latin typeface="Times New Roman" charset="0"/>
                <a:ea typeface="ＭＳ Ｐゴシック" charset="0"/>
                <a:cs typeface="SimSun" charset="0"/>
              </a:rPr>
              <a:t>(1:1; 10:1)</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800" b="1" i="0" u="none" strike="noStrike" kern="1200" cap="none" spc="0" normalizeH="0" baseline="0" noProof="0" dirty="0">
                <a:ln>
                  <a:noFill/>
                </a:ln>
                <a:solidFill>
                  <a:srgbClr val="00FFFF"/>
                </a:solidFill>
                <a:effectLst/>
                <a:uLnTx/>
                <a:uFillTx/>
                <a:latin typeface="Times New Roman" charset="0"/>
                <a:ea typeface="ＭＳ Ｐゴシック" charset="0"/>
                <a:cs typeface="SimSun" charset="0"/>
              </a:rPr>
              <a:t>605-536</a:t>
            </a:r>
          </a:p>
        </p:txBody>
      </p:sp>
      <p:sp>
        <p:nvSpPr>
          <p:cNvPr id="218147" name="Text Box 35"/>
          <p:cNvSpPr txBox="1">
            <a:spLocks noChangeArrowheads="1"/>
          </p:cNvSpPr>
          <p:nvPr/>
        </p:nvSpPr>
        <p:spPr bwMode="auto">
          <a:xfrm>
            <a:off x="2214563" y="1144588"/>
            <a:ext cx="2728912" cy="17843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3200" b="1" i="0" u="none" strike="noStrike" kern="1200" cap="none" spc="0" normalizeH="0" baseline="0" noProof="0">
                <a:ln>
                  <a:noFill/>
                </a:ln>
                <a:solidFill>
                  <a:srgbClr val="FFFF00"/>
                </a:solidFill>
                <a:effectLst/>
                <a:uLnTx/>
                <a:uFillTx/>
                <a:latin typeface="Times New Roman" charset="0"/>
                <a:ea typeface="ＭＳ Ｐゴシック" charset="0"/>
                <a:cs typeface="SimSun" charset="0"/>
              </a:rPr>
              <a:t>但以理的预言</a:t>
            </a:r>
            <a:r>
              <a:rPr kumimoji="0" lang="en-US" altLang="ja-JP" sz="2400" b="1" i="0" u="none" strike="noStrike" kern="1200" cap="none" spc="0" normalizeH="0" baseline="0" noProof="0">
                <a:ln>
                  <a:noFill/>
                </a:ln>
                <a:solidFill>
                  <a:srgbClr val="FFFF00"/>
                </a:solidFill>
                <a:effectLst/>
                <a:uLnTx/>
                <a:uFillTx/>
                <a:latin typeface="Times New Roman" charset="0"/>
                <a:ea typeface="ＭＳ Ｐゴシック" charset="0"/>
                <a:cs typeface="SimSun" charset="0"/>
              </a:rPr>
              <a:t>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400" b="1" i="0" u="none" strike="noStrike" kern="1200" cap="none" spc="0" normalizeH="0" baseline="0" noProof="0">
                <a:ln>
                  <a:noFill/>
                </a:ln>
                <a:solidFill>
                  <a:srgbClr val="FFFF00"/>
                </a:solidFill>
                <a:effectLst/>
                <a:uLnTx/>
                <a:uFillTx/>
                <a:latin typeface="Times New Roman" charset="0"/>
                <a:ea typeface="ＭＳ Ｐゴシック" charset="0"/>
                <a:cs typeface="SimSun" charset="0"/>
              </a:rPr>
              <a:t>(2-11</a:t>
            </a:r>
            <a:r>
              <a:rPr kumimoji="0" lang="zh-CN" altLang="en-US" sz="2400" b="1" i="0" u="none" strike="noStrike" kern="1200" cap="none" spc="0" normalizeH="0" baseline="0" noProof="0">
                <a:ln>
                  <a:noFill/>
                </a:ln>
                <a:solidFill>
                  <a:srgbClr val="FFFF00"/>
                </a:solidFill>
                <a:effectLst/>
                <a:uLnTx/>
                <a:uFillTx/>
                <a:latin typeface="Times New Roman" charset="0"/>
                <a:ea typeface="ＭＳ Ｐゴシック" charset="0"/>
                <a:cs typeface="SimSun" charset="0"/>
              </a:rPr>
              <a:t>章</a:t>
            </a:r>
            <a:r>
              <a:rPr kumimoji="0" lang="en-US" altLang="ja-JP" sz="2400" b="1" i="0" u="none" strike="noStrike" kern="1200" cap="none" spc="0" normalizeH="0" baseline="0" noProof="0">
                <a:ln>
                  <a:noFill/>
                </a:ln>
                <a:solidFill>
                  <a:srgbClr val="FFFF00"/>
                </a:solidFill>
                <a:effectLst/>
                <a:uLnTx/>
                <a:uFillTx/>
                <a:latin typeface="Times New Roman" charset="0"/>
                <a:ea typeface="ＭＳ Ｐゴシック" charset="0"/>
                <a:cs typeface="SimSun" charset="0"/>
              </a:rPr>
              <a:t>)</a:t>
            </a:r>
            <a:endParaRPr kumimoji="0" lang="en-US" altLang="ja-JP" sz="3200" b="1" i="0" u="none" strike="noStrike" kern="1200" cap="none" spc="0" normalizeH="0" baseline="0" noProof="0">
              <a:ln>
                <a:noFill/>
              </a:ln>
              <a:solidFill>
                <a:srgbClr val="FFFF00"/>
              </a:solidFill>
              <a:effectLst/>
              <a:uLnTx/>
              <a:uFillTx/>
              <a:latin typeface="Times New Roman" charset="0"/>
              <a:ea typeface="ＭＳ Ｐゴシック" charset="0"/>
              <a:cs typeface="SimSu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800" b="1" i="0" u="none" strike="noStrike" kern="1200" cap="none" spc="0" normalizeH="0" baseline="0" noProof="0">
                <a:ln>
                  <a:noFill/>
                </a:ln>
                <a:solidFill>
                  <a:srgbClr val="FFFF00"/>
                </a:solidFill>
                <a:effectLst/>
                <a:uLnTx/>
                <a:uFillTx/>
                <a:latin typeface="Times New Roman" charset="0"/>
                <a:ea typeface="ＭＳ Ｐゴシック" charset="0"/>
                <a:cs typeface="SimSun" charset="0"/>
              </a:rPr>
              <a:t>605-</a:t>
            </a:r>
            <a:r>
              <a:rPr kumimoji="0" lang="en-US" altLang="zh-CN" sz="2000" b="1" i="0" u="none" strike="noStrike" kern="1200" cap="none" spc="0" normalizeH="0" baseline="0" noProof="0">
                <a:ln>
                  <a:noFill/>
                </a:ln>
                <a:solidFill>
                  <a:srgbClr val="FFFF00"/>
                </a:solidFill>
                <a:effectLst/>
                <a:uLnTx/>
                <a:uFillTx/>
                <a:latin typeface="Times New Roman" charset="0"/>
                <a:ea typeface="ＭＳ Ｐゴシック" charset="0"/>
                <a:cs typeface="SimSun" charset="0"/>
              </a:rPr>
              <a:t>AD</a:t>
            </a:r>
            <a:r>
              <a:rPr kumimoji="0" lang="en-US" altLang="zh-CN" sz="2800" b="1" i="0" u="none" strike="noStrike" kern="1200" cap="none" spc="0" normalizeH="0" baseline="0" noProof="0">
                <a:ln>
                  <a:noFill/>
                </a:ln>
                <a:solidFill>
                  <a:srgbClr val="FFFF00"/>
                </a:solidFill>
                <a:effectLst/>
                <a:uLnTx/>
                <a:uFillTx/>
                <a:latin typeface="Times New Roman" charset="0"/>
                <a:ea typeface="ＭＳ Ｐゴシック" charset="0"/>
                <a:cs typeface="SimSun" charset="0"/>
              </a:rPr>
              <a:t> 70</a:t>
            </a:r>
          </a:p>
        </p:txBody>
      </p:sp>
      <p:sp>
        <p:nvSpPr>
          <p:cNvPr id="218148" name="Text Box 36"/>
          <p:cNvSpPr txBox="1">
            <a:spLocks noChangeArrowheads="1"/>
          </p:cNvSpPr>
          <p:nvPr/>
        </p:nvSpPr>
        <p:spPr bwMode="auto">
          <a:xfrm>
            <a:off x="4914900" y="1133475"/>
            <a:ext cx="2514600" cy="172402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3200" b="1" i="0" u="none" strike="noStrike" kern="1200" cap="none" spc="0" normalizeH="0" baseline="0" noProof="0">
                <a:ln>
                  <a:noFill/>
                </a:ln>
                <a:solidFill>
                  <a:srgbClr val="FFCCFF"/>
                </a:solidFill>
                <a:effectLst/>
                <a:uLnTx/>
                <a:uFillTx/>
                <a:latin typeface="Times New Roman" charset="0"/>
                <a:ea typeface="ＭＳ Ｐゴシック" charset="0"/>
                <a:cs typeface="SimSun" charset="0"/>
              </a:rPr>
              <a:t>安提阿哥</a:t>
            </a:r>
            <a:br>
              <a:rPr kumimoji="0" lang="en-US" altLang="zh-CN" sz="3200" b="1" i="0" u="none" strike="noStrike" kern="1200" cap="none" spc="0" normalizeH="0" baseline="0" noProof="0">
                <a:ln>
                  <a:noFill/>
                </a:ln>
                <a:solidFill>
                  <a:srgbClr val="FFCCFF"/>
                </a:solidFill>
                <a:effectLst/>
                <a:uLnTx/>
                <a:uFillTx/>
                <a:latin typeface="Times New Roman" charset="0"/>
                <a:ea typeface="ＭＳ Ｐゴシック" charset="0"/>
                <a:cs typeface="SimSun" charset="0"/>
              </a:rPr>
            </a:br>
            <a:r>
              <a:rPr kumimoji="0" lang="zh-CN" altLang="en-US" sz="3200" b="1" i="0" u="none" strike="noStrike" kern="1200" cap="none" spc="0" normalizeH="0" baseline="0" noProof="0">
                <a:ln>
                  <a:noFill/>
                </a:ln>
                <a:solidFill>
                  <a:srgbClr val="FFCCFF"/>
                </a:solidFill>
                <a:effectLst/>
                <a:uLnTx/>
                <a:uFillTx/>
                <a:latin typeface="Times New Roman" charset="0"/>
                <a:ea typeface="ＭＳ Ｐゴシック" charset="0"/>
                <a:cs typeface="SimSun" charset="0"/>
              </a:rPr>
              <a:t>亵渎圣殿</a:t>
            </a:r>
            <a:endParaRPr kumimoji="0" lang="en-US" altLang="ja-JP" sz="2800" b="1" i="0" u="none" strike="noStrike" kern="1200" cap="none" spc="0" normalizeH="0" baseline="0" noProof="0">
              <a:ln>
                <a:noFill/>
              </a:ln>
              <a:solidFill>
                <a:srgbClr val="FFCCFF"/>
              </a:solidFill>
              <a:effectLst/>
              <a:uLnTx/>
              <a:uFillTx/>
              <a:latin typeface="Times New Roman" charset="0"/>
              <a:ea typeface="ＭＳ Ｐゴシック" charset="0"/>
              <a:cs typeface="SimSu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800" b="1" i="0" u="none" strike="noStrike" kern="1200" cap="none" spc="0" normalizeH="0" baseline="0" noProof="0">
                <a:ln>
                  <a:noFill/>
                </a:ln>
                <a:solidFill>
                  <a:srgbClr val="FFCCFF"/>
                </a:solidFill>
                <a:effectLst/>
                <a:uLnTx/>
                <a:uFillTx/>
                <a:latin typeface="Times New Roman" charset="0"/>
                <a:ea typeface="ＭＳ Ｐゴシック" charset="0"/>
                <a:cs typeface="SimSun" charset="0"/>
              </a:rPr>
              <a:t>167-164</a:t>
            </a:r>
          </a:p>
        </p:txBody>
      </p:sp>
      <p:sp>
        <p:nvSpPr>
          <p:cNvPr id="218149" name="Text Box 37"/>
          <p:cNvSpPr txBox="1">
            <a:spLocks noChangeArrowheads="1"/>
          </p:cNvSpPr>
          <p:nvPr/>
        </p:nvSpPr>
        <p:spPr bwMode="auto">
          <a:xfrm>
            <a:off x="109538" y="5629275"/>
            <a:ext cx="4533900" cy="95408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800" b="1" i="0" u="none" strike="noStrike" kern="1200" cap="none" spc="0" normalizeH="0" baseline="0" noProof="0">
                <a:ln>
                  <a:noFill/>
                </a:ln>
                <a:solidFill>
                  <a:srgbClr val="66FF66"/>
                </a:solidFill>
                <a:effectLst/>
                <a:uLnTx/>
                <a:uFillTx/>
                <a:latin typeface="Times New Roman" charset="0"/>
                <a:ea typeface="ＭＳ Ｐゴシック" charset="0"/>
                <a:cs typeface="SimSun" charset="0"/>
              </a:rPr>
              <a:t>评论家认为历史事件</a:t>
            </a:r>
            <a:br>
              <a:rPr kumimoji="0" lang="en-US" altLang="zh-CN" sz="2800" b="1" i="0" u="none" strike="noStrike" kern="1200" cap="none" spc="0" normalizeH="0" baseline="0" noProof="0">
                <a:ln>
                  <a:noFill/>
                </a:ln>
                <a:solidFill>
                  <a:srgbClr val="66FF66"/>
                </a:solidFill>
                <a:effectLst/>
                <a:uLnTx/>
                <a:uFillTx/>
                <a:latin typeface="Times New Roman" charset="0"/>
                <a:ea typeface="ＭＳ Ｐゴシック" charset="0"/>
                <a:cs typeface="SimSun" charset="0"/>
              </a:rPr>
            </a:br>
            <a:r>
              <a:rPr kumimoji="0" lang="zh-CN" altLang="en-US" sz="2800" b="1" i="0" u="none" strike="noStrike" kern="1200" cap="none" spc="0" normalizeH="0" baseline="0" noProof="0">
                <a:ln>
                  <a:noFill/>
                </a:ln>
                <a:solidFill>
                  <a:srgbClr val="66FF66"/>
                </a:solidFill>
                <a:effectLst/>
                <a:uLnTx/>
                <a:uFillTx/>
                <a:latin typeface="Times New Roman" charset="0"/>
                <a:ea typeface="ＭＳ Ｐゴシック" charset="0"/>
                <a:cs typeface="SimSun" charset="0"/>
              </a:rPr>
              <a:t>被记录为‘预言’</a:t>
            </a:r>
          </a:p>
        </p:txBody>
      </p:sp>
      <p:sp>
        <p:nvSpPr>
          <p:cNvPr id="218151" name="Text Box 39"/>
          <p:cNvSpPr txBox="1">
            <a:spLocks noChangeArrowheads="1"/>
          </p:cNvSpPr>
          <p:nvPr/>
        </p:nvSpPr>
        <p:spPr bwMode="auto">
          <a:xfrm>
            <a:off x="4659313" y="5627688"/>
            <a:ext cx="3748087" cy="95408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800" b="1" i="0" u="none" strike="noStrike" kern="1200" cap="none" spc="0" normalizeH="0" baseline="0" noProof="0">
                <a:ln>
                  <a:noFill/>
                </a:ln>
                <a:solidFill>
                  <a:srgbClr val="FFCC00"/>
                </a:solidFill>
                <a:effectLst/>
                <a:uLnTx/>
                <a:uFillTx/>
                <a:latin typeface="Times New Roman" charset="0"/>
                <a:ea typeface="ＭＳ Ｐゴシック" charset="0"/>
                <a:cs typeface="SimSun" charset="0"/>
              </a:rPr>
              <a:t>评论家认为但以理书</a:t>
            </a:r>
            <a:br>
              <a:rPr kumimoji="0" lang="en-US" altLang="zh-CN" sz="2800" b="1" i="0" u="none" strike="noStrike" kern="1200" cap="none" spc="0" normalizeH="0" baseline="0" noProof="0">
                <a:ln>
                  <a:noFill/>
                </a:ln>
                <a:solidFill>
                  <a:srgbClr val="FFCC00"/>
                </a:solidFill>
                <a:effectLst/>
                <a:uLnTx/>
                <a:uFillTx/>
                <a:latin typeface="Times New Roman" charset="0"/>
                <a:ea typeface="ＭＳ Ｐゴシック" charset="0"/>
                <a:cs typeface="SimSun" charset="0"/>
              </a:rPr>
            </a:br>
            <a:r>
              <a:rPr kumimoji="0" lang="zh-CN" altLang="en-US" sz="2800" b="1" i="0" u="none" strike="noStrike" kern="1200" cap="none" spc="0" normalizeH="0" baseline="0" noProof="0">
                <a:ln>
                  <a:noFill/>
                </a:ln>
                <a:solidFill>
                  <a:srgbClr val="FFCC00"/>
                </a:solidFill>
                <a:effectLst/>
                <a:uLnTx/>
                <a:uFillTx/>
                <a:latin typeface="Times New Roman" charset="0"/>
                <a:ea typeface="ＭＳ Ｐゴシック" charset="0"/>
                <a:cs typeface="SimSun" charset="0"/>
              </a:rPr>
              <a:t>写作日期为</a:t>
            </a:r>
            <a:r>
              <a:rPr kumimoji="0" lang="en-US" altLang="ja-JP" sz="2800" b="1" i="0" u="none" strike="noStrike" kern="1200" cap="none" spc="0" normalizeH="0" baseline="0" noProof="0">
                <a:ln>
                  <a:noFill/>
                </a:ln>
                <a:solidFill>
                  <a:srgbClr val="FFCC00"/>
                </a:solidFill>
                <a:effectLst/>
                <a:uLnTx/>
                <a:uFillTx/>
                <a:latin typeface="Times New Roman" charset="0"/>
                <a:ea typeface="ＭＳ Ｐゴシック" charset="0"/>
                <a:cs typeface="SimSun" charset="0"/>
              </a:rPr>
              <a:t>BC164</a:t>
            </a:r>
            <a:r>
              <a:rPr kumimoji="0" lang="zh-CN" altLang="en-US" sz="2800" b="1" i="0" u="none" strike="noStrike" kern="1200" cap="none" spc="0" normalizeH="0" baseline="0" noProof="0">
                <a:ln>
                  <a:noFill/>
                </a:ln>
                <a:solidFill>
                  <a:srgbClr val="FFCC00"/>
                </a:solidFill>
                <a:effectLst/>
                <a:uLnTx/>
                <a:uFillTx/>
                <a:latin typeface="Times New Roman" charset="0"/>
                <a:ea typeface="ＭＳ Ｐゴシック" charset="0"/>
                <a:cs typeface="SimSun" charset="0"/>
              </a:rPr>
              <a:t>之后</a:t>
            </a:r>
          </a:p>
        </p:txBody>
      </p:sp>
      <p:sp>
        <p:nvSpPr>
          <p:cNvPr id="218152" name="AutoShape 40"/>
          <p:cNvSpPr>
            <a:spLocks noChangeArrowheads="1"/>
          </p:cNvSpPr>
          <p:nvPr/>
        </p:nvSpPr>
        <p:spPr bwMode="auto">
          <a:xfrm>
            <a:off x="76200" y="3048000"/>
            <a:ext cx="1143000" cy="457200"/>
          </a:xfrm>
          <a:prstGeom prst="rightArrow">
            <a:avLst>
              <a:gd name="adj1" fmla="val 50000"/>
              <a:gd name="adj2" fmla="val 62500"/>
            </a:avLst>
          </a:prstGeom>
          <a:solidFill>
            <a:srgbClr val="00FFFF"/>
          </a:solidFill>
          <a:ln w="9525">
            <a:solidFill>
              <a:schemeClr val="tx1"/>
            </a:solid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18153" name="Text Box 41"/>
          <p:cNvSpPr txBox="1">
            <a:spLocks noChangeArrowheads="1"/>
          </p:cNvSpPr>
          <p:nvPr/>
        </p:nvSpPr>
        <p:spPr bwMode="auto">
          <a:xfrm>
            <a:off x="4648200" y="4067175"/>
            <a:ext cx="600075" cy="1373188"/>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New Roman" charset="0"/>
                <a:ea typeface="ＭＳ Ｐゴシック" charset="0"/>
                <a:cs typeface="+mn-cs"/>
              </a:rPr>
              <a:t>2 5 0 </a:t>
            </a:r>
          </a:p>
        </p:txBody>
      </p:sp>
      <p:sp>
        <p:nvSpPr>
          <p:cNvPr id="218154" name="AutoShape 42"/>
          <p:cNvSpPr>
            <a:spLocks noChangeArrowheads="1"/>
          </p:cNvSpPr>
          <p:nvPr/>
        </p:nvSpPr>
        <p:spPr bwMode="auto">
          <a:xfrm>
            <a:off x="76200" y="3352800"/>
            <a:ext cx="9296400" cy="457200"/>
          </a:xfrm>
          <a:prstGeom prst="rightArrow">
            <a:avLst>
              <a:gd name="adj1" fmla="val 50000"/>
              <a:gd name="adj2" fmla="val 508333"/>
            </a:avLst>
          </a:prstGeom>
          <a:solidFill>
            <a:srgbClr val="FFFF00"/>
          </a:solidFill>
          <a:ln w="9525">
            <a:solidFill>
              <a:schemeClr val="tx1"/>
            </a:solid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18155" name="AutoShape 43"/>
          <p:cNvSpPr>
            <a:spLocks noChangeArrowheads="1"/>
          </p:cNvSpPr>
          <p:nvPr/>
        </p:nvSpPr>
        <p:spPr bwMode="auto">
          <a:xfrm rot="-5400000">
            <a:off x="5876925" y="4714875"/>
            <a:ext cx="1352550" cy="457200"/>
          </a:xfrm>
          <a:prstGeom prst="rightArrow">
            <a:avLst>
              <a:gd name="adj1" fmla="val 50000"/>
              <a:gd name="adj2" fmla="val 73958"/>
            </a:avLst>
          </a:prstGeom>
          <a:solidFill>
            <a:srgbClr val="FFCC00"/>
          </a:solidFill>
          <a:ln w="9525">
            <a:solidFill>
              <a:schemeClr val="tx1"/>
            </a:solid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18159" name="Text Box 47"/>
          <p:cNvSpPr txBox="1">
            <a:spLocks noChangeArrowheads="1"/>
          </p:cNvSpPr>
          <p:nvPr/>
        </p:nvSpPr>
        <p:spPr bwMode="auto">
          <a:xfrm>
            <a:off x="5343525" y="4067175"/>
            <a:ext cx="600075" cy="1373188"/>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New Roman" charset="0"/>
                <a:ea typeface="ＭＳ Ｐゴシック" charset="0"/>
                <a:cs typeface="+mn-cs"/>
              </a:rPr>
              <a:t>2 0 0 </a:t>
            </a:r>
          </a:p>
        </p:txBody>
      </p:sp>
      <p:sp>
        <p:nvSpPr>
          <p:cNvPr id="218160" name="Text Box 48"/>
          <p:cNvSpPr txBox="1">
            <a:spLocks noChangeArrowheads="1"/>
          </p:cNvSpPr>
          <p:nvPr/>
        </p:nvSpPr>
        <p:spPr bwMode="auto">
          <a:xfrm>
            <a:off x="6858000" y="4067175"/>
            <a:ext cx="381000" cy="1373188"/>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New Roman" charset="0"/>
                <a:ea typeface="ＭＳ Ｐゴシック" charset="0"/>
                <a:cs typeface="+mn-cs"/>
              </a:rPr>
              <a:t>100</a:t>
            </a:r>
          </a:p>
        </p:txBody>
      </p:sp>
      <p:sp>
        <p:nvSpPr>
          <p:cNvPr id="218162" name="Rectangle 50"/>
          <p:cNvSpPr>
            <a:spLocks noGrp="1" noChangeArrowheads="1"/>
          </p:cNvSpPr>
          <p:nvPr>
            <p:ph type="title" idx="4294967295"/>
          </p:nvPr>
        </p:nvSpPr>
        <p:spPr>
          <a:xfrm>
            <a:off x="1371600" y="76200"/>
            <a:ext cx="7772400" cy="852488"/>
          </a:xfrm>
          <a:effectLst>
            <a:outerShdw blurRad="63500" dist="35921" dir="2700000" algn="ctr" rotWithShape="0">
              <a:schemeClr val="tx1"/>
            </a:outerShdw>
          </a:effectLst>
        </p:spPr>
        <p:txBody>
          <a:bodyPr/>
          <a:lstStyle/>
          <a:p>
            <a:pPr eaLnBrk="1" hangingPunct="1"/>
            <a:r>
              <a:rPr lang="zh-CN" altLang="en-US" sz="4800" b="1">
                <a:solidFill>
                  <a:schemeClr val="bg1"/>
                </a:solidFill>
                <a:effectLst>
                  <a:outerShdw blurRad="38100" dist="38100" dir="2700000" algn="tl">
                    <a:srgbClr val="808080"/>
                  </a:outerShdw>
                </a:effectLst>
                <a:latin typeface="Arial" charset="0"/>
                <a:ea typeface="ＭＳ Ｐゴシック" charset="0"/>
                <a:cs typeface="SimSun" charset="0"/>
              </a:rPr>
              <a:t>但以理书主要日期</a:t>
            </a:r>
            <a:endParaRPr lang="zh-CN" altLang="en-US" sz="4800" b="1">
              <a:solidFill>
                <a:schemeClr val="bg1"/>
              </a:solidFill>
              <a:effectLst>
                <a:outerShdw blurRad="38100" dist="38100" dir="2700000" algn="tl">
                  <a:srgbClr val="808080"/>
                </a:outerShdw>
              </a:effectLst>
              <a:latin typeface="Arial" charset="0"/>
              <a:ea typeface="ＭＳ Ｐゴシック" charset="0"/>
              <a:cs typeface="Arial" charset="0"/>
            </a:endParaRPr>
          </a:p>
        </p:txBody>
      </p:sp>
      <p:pic>
        <p:nvPicPr>
          <p:cNvPr id="218164" name="Picture 52" descr="pi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3505200"/>
            <a:ext cx="457200" cy="288925"/>
          </a:xfrm>
          <a:prstGeom prst="rect">
            <a:avLst/>
          </a:prstGeom>
          <a:noFill/>
          <a:ln w="57150">
            <a:solidFill>
              <a:srgbClr val="FF3399"/>
            </a:solidFill>
            <a:miter lim="800000"/>
            <a:headEnd/>
            <a:tailEnd/>
          </a:ln>
          <a:extLst>
            <a:ext uri="{909E8E84-426E-40dd-AFC4-6F175D3DCCD1}">
              <a14:hiddenFill xmlns:a14="http://schemas.microsoft.com/office/drawing/2010/main" xmlns="">
                <a:solidFill>
                  <a:srgbClr val="FFFFFF"/>
                </a:solidFill>
              </a14:hiddenFill>
            </a:ext>
          </a:extLst>
        </p:spPr>
      </p:pic>
      <p:sp>
        <p:nvSpPr>
          <p:cNvPr id="218150" name="AutoShape 38"/>
          <p:cNvSpPr>
            <a:spLocks noChangeArrowheads="1"/>
          </p:cNvSpPr>
          <p:nvPr/>
        </p:nvSpPr>
        <p:spPr bwMode="auto">
          <a:xfrm rot="5400000">
            <a:off x="2895600" y="838200"/>
            <a:ext cx="381000" cy="6019800"/>
          </a:xfrm>
          <a:prstGeom prst="upArrow">
            <a:avLst>
              <a:gd name="adj1" fmla="val 50000"/>
              <a:gd name="adj2" fmla="val 395000"/>
            </a:avLst>
          </a:prstGeom>
          <a:solidFill>
            <a:srgbClr val="66FF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8145"/>
                                        </p:tgtEl>
                                        <p:attrNameLst>
                                          <p:attrName>style.visibility</p:attrName>
                                        </p:attrNameLst>
                                      </p:cBhvr>
                                      <p:to>
                                        <p:strVal val="visible"/>
                                      </p:to>
                                    </p:set>
                                    <p:animEffect transition="in" filter="fade">
                                      <p:cBhvr>
                                        <p:cTn id="7" dur="500"/>
                                        <p:tgtEl>
                                          <p:spTgt spid="218145"/>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8152"/>
                                        </p:tgtEl>
                                        <p:attrNameLst>
                                          <p:attrName>style.visibility</p:attrName>
                                        </p:attrNameLst>
                                      </p:cBhvr>
                                      <p:to>
                                        <p:strVal val="visible"/>
                                      </p:to>
                                    </p:set>
                                    <p:animEffect transition="in" filter="fade">
                                      <p:cBhvr>
                                        <p:cTn id="11" dur="500"/>
                                        <p:tgtEl>
                                          <p:spTgt spid="21815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18147"/>
                                        </p:tgtEl>
                                        <p:attrNameLst>
                                          <p:attrName>style.visibility</p:attrName>
                                        </p:attrNameLst>
                                      </p:cBhvr>
                                      <p:to>
                                        <p:strVal val="visible"/>
                                      </p:to>
                                    </p:set>
                                    <p:animEffect transition="in" filter="fade">
                                      <p:cBhvr>
                                        <p:cTn id="16" dur="500"/>
                                        <p:tgtEl>
                                          <p:spTgt spid="218147"/>
                                        </p:tgtEl>
                                      </p:cBhvr>
                                    </p:animEffect>
                                  </p:childTnLst>
                                </p:cTn>
                              </p:par>
                            </p:childTnLst>
                          </p:cTn>
                        </p:par>
                        <p:par>
                          <p:cTn id="17" fill="hold" nodeType="afterGroup">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18154"/>
                                        </p:tgtEl>
                                        <p:attrNameLst>
                                          <p:attrName>style.visibility</p:attrName>
                                        </p:attrNameLst>
                                      </p:cBhvr>
                                      <p:to>
                                        <p:strVal val="visible"/>
                                      </p:to>
                                    </p:set>
                                    <p:animEffect transition="in" filter="fade">
                                      <p:cBhvr>
                                        <p:cTn id="20" dur="500"/>
                                        <p:tgtEl>
                                          <p:spTgt spid="21815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18148"/>
                                        </p:tgtEl>
                                        <p:attrNameLst>
                                          <p:attrName>style.visibility</p:attrName>
                                        </p:attrNameLst>
                                      </p:cBhvr>
                                      <p:to>
                                        <p:strVal val="visible"/>
                                      </p:to>
                                    </p:set>
                                    <p:animEffect transition="in" filter="fade">
                                      <p:cBhvr>
                                        <p:cTn id="25" dur="500"/>
                                        <p:tgtEl>
                                          <p:spTgt spid="218148"/>
                                        </p:tgtEl>
                                      </p:cBhvr>
                                    </p:animEffect>
                                  </p:childTnLst>
                                </p:cTn>
                              </p:par>
                            </p:childTnLst>
                          </p:cTn>
                        </p:par>
                        <p:par>
                          <p:cTn id="26" fill="hold" nodeType="afterGroup">
                            <p:stCondLst>
                              <p:cond delay="500"/>
                            </p:stCondLst>
                            <p:childTnLst>
                              <p:par>
                                <p:cTn id="27" presetID="10" presetClass="entr" presetSubtype="0" fill="hold" nodeType="afterEffect">
                                  <p:stCondLst>
                                    <p:cond delay="0"/>
                                  </p:stCondLst>
                                  <p:childTnLst>
                                    <p:set>
                                      <p:cBhvr>
                                        <p:cTn id="28" dur="1" fill="hold">
                                          <p:stCondLst>
                                            <p:cond delay="0"/>
                                          </p:stCondLst>
                                        </p:cTn>
                                        <p:tgtEl>
                                          <p:spTgt spid="218164"/>
                                        </p:tgtEl>
                                        <p:attrNameLst>
                                          <p:attrName>style.visibility</p:attrName>
                                        </p:attrNameLst>
                                      </p:cBhvr>
                                      <p:to>
                                        <p:strVal val="visible"/>
                                      </p:to>
                                    </p:set>
                                    <p:animEffect transition="in" filter="fade">
                                      <p:cBhvr>
                                        <p:cTn id="29" dur="500"/>
                                        <p:tgtEl>
                                          <p:spTgt spid="218164"/>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18151"/>
                                        </p:tgtEl>
                                        <p:attrNameLst>
                                          <p:attrName>style.visibility</p:attrName>
                                        </p:attrNameLst>
                                      </p:cBhvr>
                                      <p:to>
                                        <p:strVal val="visible"/>
                                      </p:to>
                                    </p:set>
                                    <p:animEffect transition="in" filter="fade">
                                      <p:cBhvr>
                                        <p:cTn id="34" dur="500"/>
                                        <p:tgtEl>
                                          <p:spTgt spid="218151"/>
                                        </p:tgtEl>
                                      </p:cBhvr>
                                    </p:animEffect>
                                  </p:childTnLst>
                                </p:cTn>
                              </p:par>
                            </p:childTnLst>
                          </p:cTn>
                        </p:par>
                        <p:par>
                          <p:cTn id="35" fill="hold" nodeType="afterGroup">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218155"/>
                                        </p:tgtEl>
                                        <p:attrNameLst>
                                          <p:attrName>style.visibility</p:attrName>
                                        </p:attrNameLst>
                                      </p:cBhvr>
                                      <p:to>
                                        <p:strVal val="visible"/>
                                      </p:to>
                                    </p:set>
                                    <p:animEffect transition="in" filter="fade">
                                      <p:cBhvr>
                                        <p:cTn id="38" dur="500"/>
                                        <p:tgtEl>
                                          <p:spTgt spid="218155"/>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18149"/>
                                        </p:tgtEl>
                                        <p:attrNameLst>
                                          <p:attrName>style.visibility</p:attrName>
                                        </p:attrNameLst>
                                      </p:cBhvr>
                                      <p:to>
                                        <p:strVal val="visible"/>
                                      </p:to>
                                    </p:set>
                                    <p:animEffect transition="in" filter="fade">
                                      <p:cBhvr>
                                        <p:cTn id="43" dur="500"/>
                                        <p:tgtEl>
                                          <p:spTgt spid="218149"/>
                                        </p:tgtEl>
                                      </p:cBhvr>
                                    </p:animEffect>
                                  </p:childTnLst>
                                </p:cTn>
                              </p:par>
                            </p:childTnLst>
                          </p:cTn>
                        </p:par>
                        <p:par>
                          <p:cTn id="44" fill="hold" nodeType="afterGroup">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218150"/>
                                        </p:tgtEl>
                                        <p:attrNameLst>
                                          <p:attrName>style.visibility</p:attrName>
                                        </p:attrNameLst>
                                      </p:cBhvr>
                                      <p:to>
                                        <p:strVal val="visible"/>
                                      </p:to>
                                    </p:set>
                                    <p:animEffect transition="in" filter="fade">
                                      <p:cBhvr>
                                        <p:cTn id="47" dur="500"/>
                                        <p:tgtEl>
                                          <p:spTgt spid="218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145" grpId="0" autoUpdateAnimBg="0"/>
      <p:bldP spid="218147" grpId="0" autoUpdateAnimBg="0"/>
      <p:bldP spid="218148" grpId="0" autoUpdateAnimBg="0"/>
      <p:bldP spid="218149" grpId="0" autoUpdateAnimBg="0"/>
      <p:bldP spid="218151" grpId="0" autoUpdateAnimBg="0"/>
      <p:bldP spid="218152" grpId="0" animBg="1"/>
      <p:bldP spid="218154" grpId="0" animBg="1"/>
      <p:bldP spid="218155" grpId="0" animBg="1"/>
      <p:bldP spid="218150"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70"/>
            <a:ext cx="9144000" cy="4313930"/>
          </a:xfrm>
          <a:effectLst>
            <a:outerShdw blurRad="63500" dist="35921" dir="2700000" algn="ctr" rotWithShape="0">
              <a:schemeClr val="tx2">
                <a:alpha val="74998"/>
              </a:schemeClr>
            </a:outerShdw>
          </a:effectLst>
        </p:spPr>
        <p:txBody>
          <a:bodyPr anchor="ctr"/>
          <a:lstStyle/>
          <a:p>
            <a:pPr>
              <a:defRPr/>
            </a:pPr>
            <a:r>
              <a:rPr lang="en-US" sz="2800" b="1" dirty="0">
                <a:effectLst>
                  <a:glow rad="127000">
                    <a:schemeClr val="tx1"/>
                  </a:glow>
                </a:effectLst>
                <a:latin typeface="Arial" charset="0"/>
                <a:ea typeface="ＭＳ Ｐゴシック" charset="0"/>
                <a:cs typeface="ＭＳ Ｐゴシック" charset="0"/>
              </a:rPr>
              <a:t>"Some have objected to Daniel’s authorship because of </a:t>
            </a:r>
            <a:r>
              <a:rPr lang="en-US" sz="2800" b="1" dirty="0">
                <a:solidFill>
                  <a:srgbClr val="FFFF00"/>
                </a:solidFill>
                <a:effectLst>
                  <a:glow rad="127000">
                    <a:schemeClr val="tx1"/>
                  </a:glow>
                </a:effectLst>
                <a:latin typeface="Arial" charset="0"/>
                <a:ea typeface="ＭＳ Ｐゴシック" charset="0"/>
                <a:cs typeface="ＭＳ Ｐゴシック" charset="0"/>
              </a:rPr>
              <a:t>supposed historical errors </a:t>
            </a:r>
            <a:r>
              <a:rPr lang="en-US" sz="2800" b="1" dirty="0">
                <a:effectLst>
                  <a:glow rad="127000">
                    <a:schemeClr val="tx1"/>
                  </a:glow>
                </a:effectLst>
                <a:latin typeface="Arial" charset="0"/>
                <a:ea typeface="ＭＳ Ｐゴシック" charset="0"/>
                <a:cs typeface="ＭＳ Ｐゴシック" charset="0"/>
              </a:rPr>
              <a:t>found in the book. Some have asserted, for instance, that Nebuchadnezzar was not the father of Belshazzar, as indicated in Daniel 5:2, 11, 13, 18 (cf. v. 22). They argue that if Daniel had written the book, he would not have made such an error.</a:t>
            </a:r>
            <a:r>
              <a:rPr lang="ru-RU" sz="2800" b="1" dirty="0">
                <a:effectLst>
                  <a:glow rad="127000">
                    <a:schemeClr val="tx1"/>
                  </a:glow>
                </a:effectLst>
                <a:latin typeface="Arial" charset="0"/>
                <a:ea typeface="ＭＳ Ｐゴシック" charset="0"/>
                <a:cs typeface="ＭＳ Ｐゴシック" charset="0"/>
              </a:rPr>
              <a:t>"</a:t>
            </a:r>
            <a:endParaRPr lang="en-US" sz="2800" b="1" dirty="0">
              <a:effectLst>
                <a:glow rad="127000">
                  <a:schemeClr val="tx1"/>
                </a:glow>
              </a:effectLst>
              <a:latin typeface="Arial" charset="0"/>
              <a:ea typeface="ＭＳ Ｐゴシック" charset="0"/>
              <a:cs typeface="ＭＳ Ｐゴシック" charset="0"/>
            </a:endParaRPr>
          </a:p>
        </p:txBody>
      </p:sp>
      <p:sp>
        <p:nvSpPr>
          <p:cNvPr id="6" name="Rectangle 2">
            <a:extLst>
              <a:ext uri="{FF2B5EF4-FFF2-40B4-BE49-F238E27FC236}">
                <a16:creationId xmlns:a16="http://schemas.microsoft.com/office/drawing/2014/main" id="{0500B31B-689E-924D-A567-EA4867485ECE}"/>
              </a:ext>
            </a:extLst>
          </p:cNvPr>
          <p:cNvSpPr txBox="1">
            <a:spLocks noChangeArrowheads="1"/>
          </p:cNvSpPr>
          <p:nvPr/>
        </p:nvSpPr>
        <p:spPr bwMode="auto">
          <a:xfrm>
            <a:off x="4100513" y="6314926"/>
            <a:ext cx="4935538" cy="470921"/>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defTabSz="914400">
              <a:defRPr/>
            </a:pPr>
            <a:r>
              <a:rPr lang="en-US" sz="2000" b="1" kern="0" dirty="0">
                <a:solidFill>
                  <a:srgbClr val="FFFFFF"/>
                </a:solidFill>
                <a:effectLst>
                  <a:glow rad="127000">
                    <a:srgbClr val="000000"/>
                  </a:glow>
                </a:effectLst>
                <a:latin typeface="Arial" charset="0"/>
                <a:ea typeface="ＭＳ Ｐゴシック" charset="0"/>
                <a:cs typeface="ＭＳ Ｐゴシック" charset="0"/>
              </a:rPr>
              <a:t>—Pentecost, </a:t>
            </a:r>
            <a:r>
              <a:rPr lang="en-US" sz="2000" b="1" i="1" kern="0" dirty="0">
                <a:solidFill>
                  <a:srgbClr val="FFFFFF"/>
                </a:solidFill>
                <a:effectLst>
                  <a:glow rad="127000">
                    <a:srgbClr val="000000"/>
                  </a:glow>
                </a:effectLst>
                <a:latin typeface="Arial" charset="0"/>
                <a:ea typeface="ＭＳ Ｐゴシック" charset="0"/>
                <a:cs typeface="ＭＳ Ｐゴシック" charset="0"/>
              </a:rPr>
              <a:t>BKC</a:t>
            </a:r>
            <a:r>
              <a:rPr lang="en-US" sz="2000" b="1" kern="0" dirty="0">
                <a:solidFill>
                  <a:srgbClr val="FFFFFF"/>
                </a:solidFill>
                <a:effectLst>
                  <a:glow rad="127000">
                    <a:srgbClr val="000000"/>
                  </a:glow>
                </a:effectLst>
                <a:latin typeface="Arial" charset="0"/>
                <a:ea typeface="ＭＳ Ｐゴシック" charset="0"/>
                <a:cs typeface="ＭＳ Ｐゴシック" charset="0"/>
              </a:rPr>
              <a:t>, 1:1325 </a:t>
            </a:r>
          </a:p>
        </p:txBody>
      </p:sp>
      <p:sp>
        <p:nvSpPr>
          <p:cNvPr id="5" name="Rectangle 2">
            <a:extLst>
              <a:ext uri="{FF2B5EF4-FFF2-40B4-BE49-F238E27FC236}">
                <a16:creationId xmlns:a16="http://schemas.microsoft.com/office/drawing/2014/main" id="{FB02B6E7-0FEF-184A-8BB5-52D650DD8058}"/>
              </a:ext>
            </a:extLst>
          </p:cNvPr>
          <p:cNvSpPr txBox="1">
            <a:spLocks noChangeArrowheads="1"/>
          </p:cNvSpPr>
          <p:nvPr/>
        </p:nvSpPr>
        <p:spPr bwMode="auto">
          <a:xfrm>
            <a:off x="0" y="4086078"/>
            <a:ext cx="9144000" cy="2228849"/>
          </a:xfrm>
          <a:prstGeom prst="rect">
            <a:avLst/>
          </a:prstGeom>
          <a:solidFill>
            <a:schemeClr val="accent2"/>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800" b="1" kern="0" dirty="0">
                <a:effectLst>
                  <a:glow rad="127000">
                    <a:schemeClr val="tx1"/>
                  </a:glow>
                </a:effectLst>
                <a:latin typeface="Arial" charset="0"/>
                <a:ea typeface="ＭＳ Ｐゴシック" charset="0"/>
                <a:cs typeface="ＭＳ Ｐゴシック" charset="0"/>
              </a:rPr>
              <a:t>"However, it has been demonstrated that a royal successor to the throne was called a 'son' (5:22) even if he had no blood relationship to an earlier king.</a:t>
            </a:r>
            <a:r>
              <a:rPr lang="ru-RU" sz="2800" b="1" kern="0" dirty="0">
                <a:effectLst>
                  <a:glow rad="127000">
                    <a:schemeClr val="tx1"/>
                  </a:glow>
                </a:effectLst>
                <a:latin typeface="Arial" charset="0"/>
                <a:ea typeface="ＭＳ Ｐゴシック" charset="0"/>
                <a:cs typeface="ＭＳ Ｐゴシック" charset="0"/>
              </a:rPr>
              <a:t>"</a:t>
            </a:r>
            <a:endParaRPr lang="en-US" sz="2800" b="1" kern="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7968041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93A377-3E90-2E4F-9F66-7C2B514A3AE1}"/>
              </a:ext>
            </a:extLst>
          </p:cNvPr>
          <p:cNvPicPr>
            <a:picLocks noChangeAspect="1"/>
          </p:cNvPicPr>
          <p:nvPr/>
        </p:nvPicPr>
        <p:blipFill rotWithShape="1">
          <a:blip r:embed="rId3"/>
          <a:srcRect t="2233"/>
          <a:stretch/>
        </p:blipFill>
        <p:spPr>
          <a:xfrm>
            <a:off x="0" y="914399"/>
            <a:ext cx="9144000" cy="5146761"/>
          </a:xfrm>
          <a:prstGeom prst="rect">
            <a:avLst/>
          </a:prstGeom>
        </p:spPr>
      </p:pic>
      <p:sp>
        <p:nvSpPr>
          <p:cNvPr id="219137" name="Rectangle 2"/>
          <p:cNvSpPr>
            <a:spLocks noGrp="1" noChangeArrowheads="1"/>
          </p:cNvSpPr>
          <p:nvPr>
            <p:ph type="ctrTitle"/>
          </p:nvPr>
        </p:nvSpPr>
        <p:spPr>
          <a:xfrm>
            <a:off x="7452" y="148152"/>
            <a:ext cx="9144000" cy="668192"/>
          </a:xfrm>
        </p:spPr>
        <p:txBody>
          <a:bodyPr/>
          <a:lstStyle/>
          <a:p>
            <a:pPr lvl="0" defTabSz="457200" eaLnBrk="1" fontAlgn="auto" hangingPunct="1">
              <a:spcBef>
                <a:spcPts val="0"/>
              </a:spcBef>
              <a:spcAft>
                <a:spcPts val="0"/>
              </a:spcAft>
              <a:defRPr/>
            </a:pPr>
            <a:r>
              <a:rPr lang="en-US" sz="3200" kern="1200" dirty="0">
                <a:solidFill>
                  <a:srgbClr val="FFFFFF"/>
                </a:solidFill>
                <a:latin typeface="Arial Black" charset="0"/>
              </a:rPr>
              <a:t>Greek &amp; Persian Loan Words in Daniel</a:t>
            </a:r>
          </a:p>
        </p:txBody>
      </p:sp>
      <p:sp>
        <p:nvSpPr>
          <p:cNvPr id="219138" name="Text Box 5"/>
          <p:cNvSpPr txBox="1">
            <a:spLocks noChangeArrowheads="1"/>
          </p:cNvSpPr>
          <p:nvPr/>
        </p:nvSpPr>
        <p:spPr bwMode="auto">
          <a:xfrm>
            <a:off x="9297895" y="44624"/>
            <a:ext cx="52705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28</a:t>
            </a:r>
          </a:p>
        </p:txBody>
      </p:sp>
      <p:sp>
        <p:nvSpPr>
          <p:cNvPr id="7" name="Text Box 9"/>
          <p:cNvSpPr txBox="1">
            <a:spLocks noChangeArrowheads="1"/>
          </p:cNvSpPr>
          <p:nvPr/>
        </p:nvSpPr>
        <p:spPr bwMode="auto">
          <a:xfrm>
            <a:off x="4423255" y="3404785"/>
            <a:ext cx="4612795" cy="769441"/>
          </a:xfrm>
          <a:prstGeom prst="rect">
            <a:avLst/>
          </a:prstGeom>
          <a:noFill/>
          <a:ln w="9525">
            <a:noFill/>
            <a:miter lim="800000"/>
            <a:headEnd/>
            <a:tailEnd/>
          </a:ln>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Babylon</a:t>
            </a:r>
          </a:p>
        </p:txBody>
      </p:sp>
      <p:sp>
        <p:nvSpPr>
          <p:cNvPr id="15" name="Text Box 9"/>
          <p:cNvSpPr txBox="1">
            <a:spLocks noChangeArrowheads="1"/>
          </p:cNvSpPr>
          <p:nvPr/>
        </p:nvSpPr>
        <p:spPr bwMode="auto">
          <a:xfrm>
            <a:off x="1639975" y="1626315"/>
            <a:ext cx="2100255"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Greece</a:t>
            </a:r>
          </a:p>
        </p:txBody>
      </p:sp>
      <p:sp>
        <p:nvSpPr>
          <p:cNvPr id="16" name="Text Box 9"/>
          <p:cNvSpPr txBox="1">
            <a:spLocks noChangeArrowheads="1"/>
          </p:cNvSpPr>
          <p:nvPr/>
        </p:nvSpPr>
        <p:spPr bwMode="auto">
          <a:xfrm>
            <a:off x="6552061" y="1741350"/>
            <a:ext cx="2599391" cy="769441"/>
          </a:xfrm>
          <a:prstGeom prst="rect">
            <a:avLst/>
          </a:prstGeom>
          <a:noFill/>
          <a:ln w="9525">
            <a:noFill/>
            <a:miter lim="800000"/>
            <a:headEnd/>
            <a:tailEnd/>
          </a:ln>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Persia</a:t>
            </a:r>
          </a:p>
        </p:txBody>
      </p:sp>
      <p:sp>
        <p:nvSpPr>
          <p:cNvPr id="13" name="Rectangle 2">
            <a:extLst>
              <a:ext uri="{FF2B5EF4-FFF2-40B4-BE49-F238E27FC236}">
                <a16:creationId xmlns:a16="http://schemas.microsoft.com/office/drawing/2014/main" id="{C9452040-CBFB-9142-97F3-5E591E648CB7}"/>
              </a:ext>
            </a:extLst>
          </p:cNvPr>
          <p:cNvSpPr txBox="1">
            <a:spLocks noChangeArrowheads="1"/>
          </p:cNvSpPr>
          <p:nvPr/>
        </p:nvSpPr>
        <p:spPr bwMode="auto">
          <a:xfrm>
            <a:off x="0" y="3225233"/>
            <a:ext cx="6463553" cy="3556940"/>
          </a:xfrm>
          <a:prstGeom prst="rect">
            <a:avLst/>
          </a:prstGeom>
          <a:solidFill>
            <a:schemeClr val="tx1"/>
          </a:solid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Then a herald shouted out, 'People of all races and nations and languages, listen to the king’s command! </a:t>
            </a:r>
            <a:r>
              <a:rPr kumimoji="0" lang="en-US" sz="2000" b="1" i="0" u="none" strike="noStrike" kern="0" cap="none" spc="0" normalizeH="0" baseline="30000" noProof="0" dirty="0">
                <a:ln>
                  <a:noFill/>
                </a:ln>
                <a:solidFill>
                  <a:srgbClr val="FFFFFF"/>
                </a:solidFill>
                <a:effectLst>
                  <a:glow rad="127000">
                    <a:srgbClr val="000000"/>
                  </a:glow>
                </a:effectLst>
                <a:uLnTx/>
                <a:uFillTx/>
                <a:latin typeface="Arial" charset="0"/>
                <a:ea typeface="ＭＳ Ｐゴシック" charset="0"/>
                <a:cs typeface="ＭＳ Ｐゴシック" charset="0"/>
              </a:rPr>
              <a:t>5 </a:t>
            </a:r>
            <a:r>
              <a:rPr kumimoji="0" lang="en-US" sz="2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When you hear the sound of the horn, flute, zither, lyre, harp, pipes, and other musical instruments, bow to the ground to worship King Nebuchadnezzar’s gold statue. </a:t>
            </a:r>
            <a:r>
              <a:rPr kumimoji="0" lang="en-US" sz="2000" b="1" i="0" u="none" strike="noStrike" kern="0" cap="none" spc="0" normalizeH="0" baseline="30000" noProof="0" dirty="0">
                <a:ln>
                  <a:noFill/>
                </a:ln>
                <a:solidFill>
                  <a:srgbClr val="FFFFFF"/>
                </a:solidFill>
                <a:effectLst>
                  <a:glow rad="127000">
                    <a:srgbClr val="000000"/>
                  </a:glow>
                </a:effectLst>
                <a:uLnTx/>
                <a:uFillTx/>
                <a:latin typeface="Arial" charset="0"/>
                <a:ea typeface="ＭＳ Ｐゴシック" charset="0"/>
                <a:cs typeface="ＭＳ Ｐゴシック" charset="0"/>
              </a:rPr>
              <a:t>6 </a:t>
            </a:r>
            <a:r>
              <a:rPr kumimoji="0" lang="en-US" sz="2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Anyone who refuses to obey will immediately be thrown into a blazing furnace'</a:t>
            </a:r>
            <a:r>
              <a:rPr kumimoji="0" lang="ru-RU" sz="2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(Daniel 3:4-6 </a:t>
            </a:r>
            <a:r>
              <a:rPr kumimoji="0" lang="en-US" sz="1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NLT</a:t>
            </a:r>
            <a:r>
              <a:rPr kumimoji="0" lang="en-US" sz="2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—How do we explain these many Greek and Persian words in 600 BC before the Greek and Roman empires were established?</a:t>
            </a:r>
          </a:p>
        </p:txBody>
      </p:sp>
    </p:spTree>
    <p:extLst>
      <p:ext uri="{BB962C8B-B14F-4D97-AF65-F5344CB8AC3E}">
        <p14:creationId xmlns:p14="http://schemas.microsoft.com/office/powerpoint/2010/main" val="29132514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93A377-3E90-2E4F-9F66-7C2B514A3AE1}"/>
              </a:ext>
            </a:extLst>
          </p:cNvPr>
          <p:cNvPicPr>
            <a:picLocks noChangeAspect="1"/>
          </p:cNvPicPr>
          <p:nvPr/>
        </p:nvPicPr>
        <p:blipFill rotWithShape="1">
          <a:blip r:embed="rId3"/>
          <a:srcRect t="2233"/>
          <a:stretch/>
        </p:blipFill>
        <p:spPr>
          <a:xfrm>
            <a:off x="0" y="914399"/>
            <a:ext cx="9144000" cy="5146761"/>
          </a:xfrm>
          <a:prstGeom prst="rect">
            <a:avLst/>
          </a:prstGeom>
        </p:spPr>
      </p:pic>
      <p:sp>
        <p:nvSpPr>
          <p:cNvPr id="219137" name="Rectangle 2"/>
          <p:cNvSpPr>
            <a:spLocks noGrp="1" noChangeArrowheads="1"/>
          </p:cNvSpPr>
          <p:nvPr>
            <p:ph type="ctrTitle"/>
          </p:nvPr>
        </p:nvSpPr>
        <p:spPr>
          <a:xfrm>
            <a:off x="7452" y="148152"/>
            <a:ext cx="9144000" cy="668192"/>
          </a:xfrm>
        </p:spPr>
        <p:txBody>
          <a:bodyPr/>
          <a:lstStyle/>
          <a:p>
            <a:pPr lvl="0" defTabSz="457200" eaLnBrk="1" fontAlgn="auto" hangingPunct="1">
              <a:spcBef>
                <a:spcPts val="0"/>
              </a:spcBef>
              <a:spcAft>
                <a:spcPts val="0"/>
              </a:spcAft>
              <a:defRPr/>
            </a:pPr>
            <a:r>
              <a:rPr lang="en-US" sz="3200" kern="1200" dirty="0">
                <a:solidFill>
                  <a:srgbClr val="FFFFFF"/>
                </a:solidFill>
                <a:latin typeface="Arial Black" charset="0"/>
              </a:rPr>
              <a:t>Greek &amp; Persian Loan Words in Daniel</a:t>
            </a:r>
          </a:p>
        </p:txBody>
      </p:sp>
      <p:sp>
        <p:nvSpPr>
          <p:cNvPr id="219138" name="Text Box 5"/>
          <p:cNvSpPr txBox="1">
            <a:spLocks noChangeArrowheads="1"/>
          </p:cNvSpPr>
          <p:nvPr/>
        </p:nvSpPr>
        <p:spPr bwMode="auto">
          <a:xfrm>
            <a:off x="9297895" y="44624"/>
            <a:ext cx="52705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28</a:t>
            </a:r>
          </a:p>
        </p:txBody>
      </p:sp>
      <p:sp>
        <p:nvSpPr>
          <p:cNvPr id="7" name="Text Box 9"/>
          <p:cNvSpPr txBox="1">
            <a:spLocks noChangeArrowheads="1"/>
          </p:cNvSpPr>
          <p:nvPr/>
        </p:nvSpPr>
        <p:spPr bwMode="auto">
          <a:xfrm>
            <a:off x="4423255" y="3404785"/>
            <a:ext cx="4612795" cy="769441"/>
          </a:xfrm>
          <a:prstGeom prst="rect">
            <a:avLst/>
          </a:prstGeom>
          <a:noFill/>
          <a:ln w="9525">
            <a:noFill/>
            <a:miter lim="800000"/>
            <a:headEnd/>
            <a:tailEnd/>
          </a:ln>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Babylon</a:t>
            </a:r>
          </a:p>
        </p:txBody>
      </p:sp>
      <p:sp>
        <p:nvSpPr>
          <p:cNvPr id="15" name="Text Box 9"/>
          <p:cNvSpPr txBox="1">
            <a:spLocks noChangeArrowheads="1"/>
          </p:cNvSpPr>
          <p:nvPr/>
        </p:nvSpPr>
        <p:spPr bwMode="auto">
          <a:xfrm>
            <a:off x="1639975" y="1626315"/>
            <a:ext cx="2100255"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Greece</a:t>
            </a:r>
          </a:p>
        </p:txBody>
      </p:sp>
      <p:sp>
        <p:nvSpPr>
          <p:cNvPr id="16" name="Text Box 9"/>
          <p:cNvSpPr txBox="1">
            <a:spLocks noChangeArrowheads="1"/>
          </p:cNvSpPr>
          <p:nvPr/>
        </p:nvSpPr>
        <p:spPr bwMode="auto">
          <a:xfrm>
            <a:off x="6552061" y="1741350"/>
            <a:ext cx="2599391" cy="769441"/>
          </a:xfrm>
          <a:prstGeom prst="rect">
            <a:avLst/>
          </a:prstGeom>
          <a:noFill/>
          <a:ln w="9525">
            <a:noFill/>
            <a:miter lim="800000"/>
            <a:headEnd/>
            <a:tailEnd/>
          </a:ln>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Persia</a:t>
            </a:r>
          </a:p>
        </p:txBody>
      </p:sp>
      <p:sp>
        <p:nvSpPr>
          <p:cNvPr id="11" name="Right Arrow 10">
            <a:extLst>
              <a:ext uri="{FF2B5EF4-FFF2-40B4-BE49-F238E27FC236}">
                <a16:creationId xmlns:a16="http://schemas.microsoft.com/office/drawing/2014/main" id="{E37D65EB-1DCD-E048-BAD1-69884338228D}"/>
              </a:ext>
            </a:extLst>
          </p:cNvPr>
          <p:cNvSpPr/>
          <p:nvPr/>
        </p:nvSpPr>
        <p:spPr bwMode="auto">
          <a:xfrm rot="6601506">
            <a:off x="7547995" y="2628965"/>
            <a:ext cx="848994" cy="436467"/>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mn-ea"/>
              <a:cs typeface="+mn-cs"/>
            </a:endParaRPr>
          </a:p>
        </p:txBody>
      </p:sp>
      <p:sp>
        <p:nvSpPr>
          <p:cNvPr id="13" name="Rectangle 2">
            <a:extLst>
              <a:ext uri="{FF2B5EF4-FFF2-40B4-BE49-F238E27FC236}">
                <a16:creationId xmlns:a16="http://schemas.microsoft.com/office/drawing/2014/main" id="{C9452040-CBFB-9142-97F3-5E591E648CB7}"/>
              </a:ext>
            </a:extLst>
          </p:cNvPr>
          <p:cNvSpPr txBox="1">
            <a:spLocks noChangeArrowheads="1"/>
          </p:cNvSpPr>
          <p:nvPr/>
        </p:nvSpPr>
        <p:spPr bwMode="auto">
          <a:xfrm>
            <a:off x="-9214" y="2812908"/>
            <a:ext cx="6718623" cy="4138968"/>
          </a:xfrm>
          <a:prstGeom prst="rect">
            <a:avLst/>
          </a:prstGeom>
          <a:blipFill>
            <a:blip r:embed="rId4"/>
            <a:tile tx="0" ty="0" sx="100000" sy="100000" flip="none" algn="tl"/>
          </a:blip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 number of other objections have been raised against the early date for the book. For example, some argue that the several Persian and Greek words in the book indicate that it must have been written much later than the sixth century B.C. However, archeology has revealed that commerce existed between Greece and Babylon even before Daniel’s day. This would explain the presence of Greek words. And the Persian words in the book were from an official or literary form of the Persian language which was in wide use throughout the Near East. (Cf. D.J. Wiseman </a:t>
            </a:r>
            <a:r>
              <a:rPr kumimoji="0" lang="en-US" sz="20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et al.,</a:t>
            </a:r>
            <a:r>
              <a:rPr kumimoji="0" lang="en-US" sz="2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US" sz="20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Notes on Some Problems in the Book of Daniel</a:t>
            </a:r>
            <a:r>
              <a:rPr kumimoji="0" lang="en-US" sz="2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pp. 23-7, 35-50.)"</a:t>
            </a:r>
          </a:p>
        </p:txBody>
      </p:sp>
      <p:sp>
        <p:nvSpPr>
          <p:cNvPr id="17" name="Right Arrow 16"/>
          <p:cNvSpPr/>
          <p:nvPr/>
        </p:nvSpPr>
        <p:spPr bwMode="auto">
          <a:xfrm rot="1384932">
            <a:off x="3877685" y="2331248"/>
            <a:ext cx="2965727"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mn-ea"/>
              <a:cs typeface="+mn-cs"/>
            </a:endParaRPr>
          </a:p>
        </p:txBody>
      </p:sp>
      <p:sp>
        <p:nvSpPr>
          <p:cNvPr id="12" name="Rectangle 2">
            <a:extLst>
              <a:ext uri="{FF2B5EF4-FFF2-40B4-BE49-F238E27FC236}">
                <a16:creationId xmlns:a16="http://schemas.microsoft.com/office/drawing/2014/main" id="{DA8F7CD6-6156-8E48-B55A-D44C66F16D75}"/>
              </a:ext>
            </a:extLst>
          </p:cNvPr>
          <p:cNvSpPr txBox="1">
            <a:spLocks noChangeArrowheads="1"/>
          </p:cNvSpPr>
          <p:nvPr/>
        </p:nvSpPr>
        <p:spPr bwMode="auto">
          <a:xfrm>
            <a:off x="6910071" y="6143332"/>
            <a:ext cx="2125979" cy="642516"/>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Pentecost, </a:t>
            </a:r>
            <a:r>
              <a:rPr kumimoji="0" lang="en-US" sz="20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BKC</a:t>
            </a:r>
            <a:r>
              <a:rPr kumimoji="0" lang="en-US" sz="2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1:1325 </a:t>
            </a:r>
          </a:p>
        </p:txBody>
      </p:sp>
    </p:spTree>
    <p:extLst>
      <p:ext uri="{BB962C8B-B14F-4D97-AF65-F5344CB8AC3E}">
        <p14:creationId xmlns:p14="http://schemas.microsoft.com/office/powerpoint/2010/main" val="424564939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up)">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8418" name="Picture 2" descr="FreeBibleimages :: Daniel&amp;#39;s vision of four beasts :: Daniel&amp;#39;s disturbing  vision of four strange beasts (Daniel 7)">
            <a:extLst>
              <a:ext uri="{FF2B5EF4-FFF2-40B4-BE49-F238E27FC236}">
                <a16:creationId xmlns:a16="http://schemas.microsoft.com/office/drawing/2014/main" id="{C5CAD029-5893-9D47-BAAC-A076F04FB7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468"/>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idx="4294967295"/>
          </p:nvPr>
        </p:nvSpPr>
        <p:spPr>
          <a:xfrm>
            <a:off x="0" y="6248400"/>
            <a:ext cx="6451600" cy="609600"/>
          </a:xfrm>
          <a:effectLst>
            <a:outerShdw blurRad="63500" dist="35921" dir="2700000" algn="ctr" rotWithShape="0">
              <a:schemeClr val="tx2">
                <a:alpha val="74998"/>
              </a:schemeClr>
            </a:outerShdw>
          </a:effectLst>
        </p:spPr>
        <p:txBody>
          <a:bodyPr anchor="t"/>
          <a:lstStyle/>
          <a:p>
            <a:pPr defTabSz="457200"/>
            <a:r>
              <a:rPr lang="en-US" sz="3200" dirty="0">
                <a:solidFill>
                  <a:srgbClr val="FFFFFF"/>
                </a:solidFill>
                <a:effectLst>
                  <a:glow rad="127000">
                    <a:schemeClr val="tx1"/>
                  </a:glow>
                </a:effectLst>
                <a:latin typeface="Arial" charset="0"/>
                <a:ea typeface="ＭＳ Ｐゴシック" charset="0"/>
              </a:rPr>
              <a:t>Daniel 7:2 is 1st Person</a:t>
            </a:r>
          </a:p>
        </p:txBody>
      </p:sp>
      <p:sp>
        <p:nvSpPr>
          <p:cNvPr id="4" name="Rectangle 2">
            <a:extLst>
              <a:ext uri="{FF2B5EF4-FFF2-40B4-BE49-F238E27FC236}">
                <a16:creationId xmlns:a16="http://schemas.microsoft.com/office/drawing/2014/main" id="{83369D06-233F-C742-9C4A-A9BED149020C}"/>
              </a:ext>
            </a:extLst>
          </p:cNvPr>
          <p:cNvSpPr txBox="1">
            <a:spLocks noChangeArrowheads="1"/>
          </p:cNvSpPr>
          <p:nvPr/>
        </p:nvSpPr>
        <p:spPr>
          <a:xfrm>
            <a:off x="2843808" y="29468"/>
            <a:ext cx="6300191" cy="6850042"/>
          </a:xfrm>
          <a:prstGeom prst="rect">
            <a:avLst/>
          </a:prstGeom>
          <a:effectLst>
            <a:outerShdw blurRad="63500" dist="35921" dir="2700000" algn="ctr" rotWithShape="0">
              <a:schemeClr val="tx2">
                <a:alpha val="74998"/>
              </a:schemeClr>
            </a:outerShdw>
          </a:effectLst>
        </p:spPr>
        <p:txBody>
          <a:bodyPr anchor="t"/>
          <a:lstStyle>
            <a:lvl1pPr algn="ctr" rtl="0" eaLnBrk="0" fontAlgn="base" hangingPunct="0">
              <a:spcBef>
                <a:spcPct val="0"/>
              </a:spcBef>
              <a:spcAft>
                <a:spcPct val="0"/>
              </a:spcAft>
              <a:defRPr sz="4400">
                <a:solidFill>
                  <a:srgbClr val="FFFFFF"/>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ru-RU" sz="3200" b="1" kern="0" dirty="0">
                <a:effectLst>
                  <a:glow rad="127000">
                    <a:schemeClr val="tx1"/>
                  </a:glow>
                </a:effectLst>
                <a:latin typeface="Arial" charset="0"/>
                <a:ea typeface="ＭＳ Ｐゴシック" charset="0"/>
                <a:cs typeface="ＭＳ Ｐゴシック" charset="0"/>
              </a:rPr>
              <a:t>"</a:t>
            </a:r>
            <a:r>
              <a:rPr lang="en-US" sz="3200" b="1" kern="0" dirty="0">
                <a:effectLst>
                  <a:glow rad="127000">
                    <a:schemeClr val="tx1"/>
                  </a:glow>
                </a:effectLst>
                <a:latin typeface="Arial" charset="0"/>
                <a:ea typeface="ＭＳ Ｐゴシック" charset="0"/>
                <a:cs typeface="ＭＳ Ｐゴシック" charset="0"/>
              </a:rPr>
              <a:t>Earlier, during the first year of King Belshazzar’s reign in Babylon, Daniel had a dream and saw visions as he lay in his bed. He wrote down the dream, and this is what he saw.</a:t>
            </a:r>
            <a:br>
              <a:rPr lang="en-US" sz="3200" b="1" kern="0" dirty="0">
                <a:effectLst>
                  <a:glow rad="127000">
                    <a:schemeClr val="tx1"/>
                  </a:glow>
                </a:effectLst>
                <a:latin typeface="Arial" charset="0"/>
                <a:ea typeface="ＭＳ Ｐゴシック" charset="0"/>
                <a:cs typeface="ＭＳ Ｐゴシック" charset="0"/>
              </a:rPr>
            </a:br>
            <a:r>
              <a:rPr lang="en-US" sz="3200" b="1" kern="0" baseline="30000" dirty="0">
                <a:effectLst>
                  <a:glow rad="127000">
                    <a:schemeClr val="tx1"/>
                  </a:glow>
                </a:effectLst>
                <a:latin typeface="Arial" charset="0"/>
                <a:ea typeface="ＭＳ Ｐゴシック" charset="0"/>
                <a:cs typeface="ＭＳ Ｐゴシック" charset="0"/>
              </a:rPr>
              <a:t>2 </a:t>
            </a:r>
            <a:r>
              <a:rPr lang="en-US" sz="3200" b="1" kern="0" dirty="0">
                <a:effectLst>
                  <a:glow rad="127000">
                    <a:schemeClr val="tx1"/>
                  </a:glow>
                </a:effectLst>
                <a:latin typeface="Arial" charset="0"/>
                <a:ea typeface="ＭＳ Ｐゴシック" charset="0"/>
                <a:cs typeface="ＭＳ Ｐゴシック" charset="0"/>
              </a:rPr>
              <a:t>In my vision that night, </a:t>
            </a:r>
            <a:br>
              <a:rPr lang="en-US" sz="3200" b="1" kern="0" dirty="0">
                <a:effectLst>
                  <a:glow rad="127000">
                    <a:schemeClr val="tx1"/>
                  </a:glow>
                </a:effectLst>
                <a:latin typeface="Arial" charset="0"/>
                <a:ea typeface="ＭＳ Ｐゴシック" charset="0"/>
                <a:cs typeface="ＭＳ Ｐゴシック" charset="0"/>
              </a:rPr>
            </a:br>
            <a:r>
              <a:rPr lang="en-US" sz="3200" b="1" kern="0" dirty="0">
                <a:solidFill>
                  <a:srgbClr val="FFFF00"/>
                </a:solidFill>
                <a:effectLst>
                  <a:glow rad="127000">
                    <a:schemeClr val="tx1"/>
                  </a:glow>
                </a:effectLst>
                <a:latin typeface="Arial" charset="0"/>
                <a:ea typeface="ＭＳ Ｐゴシック" charset="0"/>
                <a:cs typeface="ＭＳ Ｐゴシック" charset="0"/>
              </a:rPr>
              <a:t>I, Daniel</a:t>
            </a:r>
            <a:r>
              <a:rPr lang="en-US" sz="3200" b="1" kern="0" dirty="0">
                <a:solidFill>
                  <a:schemeClr val="bg1"/>
                </a:solidFill>
                <a:effectLst>
                  <a:glow rad="127000">
                    <a:schemeClr val="tx1"/>
                  </a:glow>
                </a:effectLst>
                <a:latin typeface="Arial" charset="0"/>
                <a:ea typeface="ＭＳ Ｐゴシック" charset="0"/>
                <a:cs typeface="ＭＳ Ｐゴシック" charset="0"/>
              </a:rPr>
              <a:t>,</a:t>
            </a:r>
            <a:r>
              <a:rPr lang="en-US" sz="3200" b="1" kern="0" dirty="0">
                <a:solidFill>
                  <a:srgbClr val="FFFF00"/>
                </a:solidFill>
                <a:effectLst>
                  <a:glow rad="127000">
                    <a:schemeClr val="tx1"/>
                  </a:glow>
                </a:effectLst>
                <a:latin typeface="Arial" charset="0"/>
                <a:ea typeface="ＭＳ Ｐゴシック" charset="0"/>
                <a:cs typeface="ＭＳ Ｐゴシック" charset="0"/>
              </a:rPr>
              <a:t> </a:t>
            </a:r>
            <a:r>
              <a:rPr lang="en-US" sz="3200" b="1" kern="0" dirty="0">
                <a:effectLst>
                  <a:glow rad="127000">
                    <a:schemeClr val="tx1"/>
                  </a:glow>
                </a:effectLst>
                <a:latin typeface="Arial" charset="0"/>
                <a:ea typeface="ＭＳ Ｐゴシック" charset="0"/>
                <a:cs typeface="ＭＳ Ｐゴシック" charset="0"/>
              </a:rPr>
              <a:t>saw a great storm churning the surface of a great sea, with strong winds blowing from every direction</a:t>
            </a:r>
            <a:r>
              <a:rPr lang="ru-RU" sz="3200" b="1" kern="0" dirty="0">
                <a:effectLst>
                  <a:glow rad="127000">
                    <a:schemeClr val="tx1"/>
                  </a:glow>
                </a:effectLst>
                <a:latin typeface="Arial" charset="0"/>
                <a:ea typeface="ＭＳ Ｐゴシック" charset="0"/>
                <a:cs typeface="ＭＳ Ｐゴシック" charset="0"/>
              </a:rPr>
              <a:t>"</a:t>
            </a:r>
            <a:r>
              <a:rPr lang="en-US" sz="3200" b="1" kern="0" dirty="0">
                <a:effectLst>
                  <a:glow rad="127000">
                    <a:schemeClr val="tx1"/>
                  </a:glow>
                </a:effectLst>
                <a:latin typeface="Arial" charset="0"/>
                <a:ea typeface="ＭＳ Ｐゴシック" charset="0"/>
                <a:cs typeface="ＭＳ Ｐゴシック" charset="0"/>
              </a:rPr>
              <a:t> </a:t>
            </a:r>
            <a:br>
              <a:rPr lang="en-US" sz="3200" b="1" kern="0" dirty="0">
                <a:effectLst>
                  <a:glow rad="127000">
                    <a:schemeClr val="tx1"/>
                  </a:glow>
                </a:effectLst>
                <a:latin typeface="Arial" charset="0"/>
                <a:ea typeface="ＭＳ Ｐゴシック" charset="0"/>
                <a:cs typeface="ＭＳ Ｐゴシック" charset="0"/>
              </a:rPr>
            </a:br>
            <a:r>
              <a:rPr lang="en-US" sz="3200" b="1" kern="0" dirty="0">
                <a:effectLst>
                  <a:glow rad="127000">
                    <a:schemeClr val="tx1"/>
                  </a:glow>
                </a:effectLst>
                <a:latin typeface="Arial" charset="0"/>
                <a:ea typeface="ＭＳ Ｐゴシック" charset="0"/>
                <a:cs typeface="ＭＳ Ｐゴシック" charset="0"/>
              </a:rPr>
              <a:t>(</a:t>
            </a:r>
            <a:r>
              <a:rPr lang="en-US" sz="2800" b="1" kern="0" dirty="0">
                <a:effectLst>
                  <a:glow rad="127000">
                    <a:schemeClr val="tx1"/>
                  </a:glow>
                </a:effectLst>
                <a:latin typeface="Arial" charset="0"/>
                <a:ea typeface="ＭＳ Ｐゴシック" charset="0"/>
                <a:cs typeface="ＭＳ Ｐゴシック" charset="0"/>
              </a:rPr>
              <a:t>NLT</a:t>
            </a:r>
            <a:r>
              <a:rPr lang="en-US" sz="3200" b="1" kern="0" dirty="0">
                <a:effectLst>
                  <a:glow rad="127000">
                    <a:schemeClr val="tx1"/>
                  </a:glow>
                </a:effectLst>
                <a:latin typeface="Arial" charset="0"/>
                <a:ea typeface="ＭＳ Ｐゴシック" charset="0"/>
                <a:cs typeface="ＭＳ Ｐゴシック" charset="0"/>
              </a:rPr>
              <a:t>).</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3" name="Picture 5" descr="rembra249">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7307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043" name="Rectangle 2"/>
          <p:cNvSpPr>
            <a:spLocks noGrp="1" noChangeArrowheads="1"/>
          </p:cNvSpPr>
          <p:nvPr>
            <p:ph type="title"/>
          </p:nvPr>
        </p:nvSpPr>
        <p:spPr>
          <a:xfrm>
            <a:off x="0" y="0"/>
            <a:ext cx="4205288" cy="1524000"/>
          </a:xfrm>
        </p:spPr>
        <p:txBody>
          <a:bodyPr/>
          <a:lstStyle/>
          <a:p>
            <a:pPr eaLnBrk="1" hangingPunct="1"/>
            <a:r>
              <a:rPr lang="zh-CN" altLang="en-US" b="1">
                <a:solidFill>
                  <a:schemeClr val="bg1"/>
                </a:solidFill>
                <a:effectLst>
                  <a:outerShdw blurRad="38100" dist="38100" dir="2700000" algn="tl">
                    <a:srgbClr val="808080"/>
                  </a:outerShdw>
                </a:effectLst>
                <a:latin typeface="Arial" charset="0"/>
                <a:ea typeface="ＭＳ Ｐゴシック" charset="0"/>
                <a:cs typeface="SimSun" charset="0"/>
              </a:rPr>
              <a:t>伯沙撒王的谦卑</a:t>
            </a:r>
            <a:endParaRPr lang="zh-CN" altLang="en-US">
              <a:solidFill>
                <a:schemeClr val="bg1"/>
              </a:solidFill>
              <a:effectLst>
                <a:outerShdw blurRad="38100" dist="38100" dir="2700000" algn="tl">
                  <a:srgbClr val="808080"/>
                </a:outerShdw>
              </a:effectLst>
              <a:latin typeface="Arial" charset="0"/>
              <a:ea typeface="ＭＳ Ｐゴシック" charset="0"/>
              <a:cs typeface="Arial" charset="0"/>
            </a:endParaRPr>
          </a:p>
        </p:txBody>
      </p:sp>
      <p:sp>
        <p:nvSpPr>
          <p:cNvPr id="228355" name="Rectangle 3"/>
          <p:cNvSpPr>
            <a:spLocks noGrp="1" noChangeArrowheads="1"/>
          </p:cNvSpPr>
          <p:nvPr>
            <p:ph type="body" idx="1"/>
          </p:nvPr>
        </p:nvSpPr>
        <p:spPr>
          <a:xfrm>
            <a:off x="6357938" y="6453188"/>
            <a:ext cx="2786062" cy="762000"/>
          </a:xfrm>
        </p:spPr>
        <p:txBody>
          <a:bodyPr/>
          <a:lstStyle/>
          <a:p>
            <a:pPr eaLnBrk="1" hangingPunct="1">
              <a:buFontTx/>
              <a:buNone/>
            </a:pPr>
            <a:r>
              <a:rPr lang="zh-CN" altLang="en-US">
                <a:solidFill>
                  <a:schemeClr val="bg1"/>
                </a:solidFill>
                <a:latin typeface="Arial" charset="0"/>
                <a:ea typeface="ＭＳ Ｐゴシック" charset="0"/>
                <a:cs typeface="SimSun" charset="0"/>
              </a:rPr>
              <a:t>名画家伦勃朗</a:t>
            </a:r>
          </a:p>
        </p:txBody>
      </p:sp>
    </p:spTree>
  </p:cSld>
  <p:clrMapOvr>
    <a:masterClrMapping/>
  </p:clrMapOvr>
  <p:transition spd="med">
    <p:randomBar dir="vert"/>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204B1B"/>
        </a:solidFill>
        <a:effectLst/>
      </p:bgPr>
    </p:bg>
    <p:spTree>
      <p:nvGrpSpPr>
        <p:cNvPr id="1" name=""/>
        <p:cNvGrpSpPr/>
        <p:nvPr/>
      </p:nvGrpSpPr>
      <p:grpSpPr>
        <a:xfrm>
          <a:off x="0" y="0"/>
          <a:ext cx="0" cy="0"/>
          <a:chOff x="0" y="0"/>
          <a:chExt cx="0" cy="0"/>
        </a:xfrm>
      </p:grpSpPr>
      <p:sp>
        <p:nvSpPr>
          <p:cNvPr id="230402" name="WordArt 2"/>
          <p:cNvSpPr>
            <a:spLocks noChangeArrowheads="1" noChangeShapeType="1" noTextEdit="1"/>
          </p:cNvSpPr>
          <p:nvPr/>
        </p:nvSpPr>
        <p:spPr bwMode="auto">
          <a:xfrm>
            <a:off x="6096000" y="228600"/>
            <a:ext cx="2181225" cy="4953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600" b="1" i="0" u="none" strike="noStrike" kern="10" cap="none" spc="0" normalizeH="0" baseline="0" noProof="0">
                <a:ln>
                  <a:noFill/>
                </a:ln>
                <a:solidFill>
                  <a:srgbClr val="FFFFFF"/>
                </a:solidFill>
                <a:effectLst>
                  <a:outerShdw blurRad="63500" dist="38100" dir="2700000" algn="tl" rotWithShape="0">
                    <a:srgbClr val="000000">
                      <a:alpha val="74997"/>
                    </a:srgbClr>
                  </a:outerShdw>
                </a:effectLst>
                <a:uLnTx/>
                <a:uFillTx/>
                <a:latin typeface="宋体"/>
                <a:ea typeface="宋体"/>
                <a:cs typeface="宋体"/>
              </a:rPr>
              <a:t>巴比伦的沉沦</a:t>
            </a:r>
            <a:endParaRPr kumimoji="0" lang="en-US" sz="3600" b="1" i="0" u="none" strike="noStrike" kern="10" cap="none" spc="0" normalizeH="0" baseline="0" noProof="0">
              <a:ln>
                <a:noFill/>
              </a:ln>
              <a:solidFill>
                <a:srgbClr val="FFFFFF"/>
              </a:solidFill>
              <a:effectLst>
                <a:outerShdw blurRad="63500" dist="38100" dir="2700000" algn="tl" rotWithShape="0">
                  <a:srgbClr val="000000">
                    <a:alpha val="74997"/>
                  </a:srgbClr>
                </a:outerShdw>
              </a:effectLst>
              <a:uLnTx/>
              <a:uFillTx/>
              <a:latin typeface="宋体"/>
              <a:ea typeface="宋体"/>
              <a:cs typeface="宋体"/>
            </a:endParaRPr>
          </a:p>
        </p:txBody>
      </p:sp>
      <p:sp>
        <p:nvSpPr>
          <p:cNvPr id="374787" name="Line 3"/>
          <p:cNvSpPr>
            <a:spLocks noChangeShapeType="1"/>
          </p:cNvSpPr>
          <p:nvPr/>
        </p:nvSpPr>
        <p:spPr bwMode="auto">
          <a:xfrm>
            <a:off x="6096000" y="838200"/>
            <a:ext cx="2209800" cy="0"/>
          </a:xfrm>
          <a:prstGeom prst="line">
            <a:avLst/>
          </a:prstGeom>
          <a:noFill/>
          <a:ln w="38100">
            <a:solidFill>
              <a:schemeClr val="bg1"/>
            </a:solidFill>
            <a:round/>
            <a:headEnd/>
            <a:tailEnd/>
          </a:ln>
          <a:effectLst>
            <a:outerShdw dist="35921" dir="2700000" algn="ctr" rotWithShape="0">
              <a:schemeClr val="tx2"/>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pic>
        <p:nvPicPr>
          <p:cNvPr id="230404" name="Picture 4" descr="Home">
            <a:hlinkClick r:id="rId4" action="ppaction://hlinksldjump"/>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53400" y="6119813"/>
            <a:ext cx="723900" cy="473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040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2209800"/>
            <a:ext cx="4267200" cy="4187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479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53000" y="3895725"/>
            <a:ext cx="4191000" cy="2962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0407" name="Freeform 7"/>
          <p:cNvSpPr>
            <a:spLocks/>
          </p:cNvSpPr>
          <p:nvPr/>
        </p:nvSpPr>
        <p:spPr bwMode="auto">
          <a:xfrm>
            <a:off x="3355975" y="-212725"/>
            <a:ext cx="514350" cy="2498725"/>
          </a:xfrm>
          <a:custGeom>
            <a:avLst/>
            <a:gdLst>
              <a:gd name="T0" fmla="*/ 2147483647 w 324"/>
              <a:gd name="T1" fmla="*/ 2147483647 h 1574"/>
              <a:gd name="T2" fmla="*/ 2147483647 w 324"/>
              <a:gd name="T3" fmla="*/ 2147483647 h 1574"/>
              <a:gd name="T4" fmla="*/ 2147483647 w 324"/>
              <a:gd name="T5" fmla="*/ 2147483647 h 1574"/>
              <a:gd name="T6" fmla="*/ 2147483647 w 324"/>
              <a:gd name="T7" fmla="*/ 2147483647 h 1574"/>
              <a:gd name="T8" fmla="*/ 2147483647 w 324"/>
              <a:gd name="T9" fmla="*/ 2147483647 h 1574"/>
              <a:gd name="T10" fmla="*/ 2147483647 w 324"/>
              <a:gd name="T11" fmla="*/ 2147483647 h 1574"/>
              <a:gd name="T12" fmla="*/ 2147483647 w 324"/>
              <a:gd name="T13" fmla="*/ 2147483647 h 1574"/>
              <a:gd name="T14" fmla="*/ 2147483647 w 324"/>
              <a:gd name="T15" fmla="*/ 2147483647 h 1574"/>
              <a:gd name="T16" fmla="*/ 2147483647 w 324"/>
              <a:gd name="T17" fmla="*/ 0 h 15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4"/>
              <a:gd name="T28" fmla="*/ 0 h 1574"/>
              <a:gd name="T29" fmla="*/ 324 w 324"/>
              <a:gd name="T30" fmla="*/ 1574 h 15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4" h="1574">
                <a:moveTo>
                  <a:pt x="27" y="1574"/>
                </a:moveTo>
                <a:cubicBezTo>
                  <a:pt x="0" y="1497"/>
                  <a:pt x="27" y="1383"/>
                  <a:pt x="56" y="1305"/>
                </a:cubicBezTo>
                <a:cubicBezTo>
                  <a:pt x="66" y="1279"/>
                  <a:pt x="67" y="1250"/>
                  <a:pt x="84" y="1228"/>
                </a:cubicBezTo>
                <a:cubicBezTo>
                  <a:pt x="107" y="1198"/>
                  <a:pt x="186" y="1117"/>
                  <a:pt x="219" y="1084"/>
                </a:cubicBezTo>
                <a:cubicBezTo>
                  <a:pt x="243" y="1008"/>
                  <a:pt x="209" y="1101"/>
                  <a:pt x="248" y="1036"/>
                </a:cubicBezTo>
                <a:cubicBezTo>
                  <a:pt x="288" y="969"/>
                  <a:pt x="223" y="1043"/>
                  <a:pt x="276" y="988"/>
                </a:cubicBezTo>
                <a:cubicBezTo>
                  <a:pt x="306" y="903"/>
                  <a:pt x="294" y="951"/>
                  <a:pt x="305" y="844"/>
                </a:cubicBezTo>
                <a:cubicBezTo>
                  <a:pt x="299" y="461"/>
                  <a:pt x="324" y="418"/>
                  <a:pt x="267" y="172"/>
                </a:cubicBezTo>
                <a:cubicBezTo>
                  <a:pt x="255" y="38"/>
                  <a:pt x="257" y="95"/>
                  <a:pt x="257" y="0"/>
                </a:cubicBezTo>
              </a:path>
            </a:pathLst>
          </a:custGeom>
          <a:noFill/>
          <a:ln w="123825">
            <a:solidFill>
              <a:srgbClr val="9999FF"/>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74792" name="Freeform 8"/>
          <p:cNvSpPr>
            <a:spLocks/>
          </p:cNvSpPr>
          <p:nvPr/>
        </p:nvSpPr>
        <p:spPr bwMode="auto">
          <a:xfrm>
            <a:off x="228600" y="152400"/>
            <a:ext cx="3551238" cy="7162800"/>
          </a:xfrm>
          <a:custGeom>
            <a:avLst/>
            <a:gdLst>
              <a:gd name="T0" fmla="*/ 2147483647 w 2237"/>
              <a:gd name="T1" fmla="*/ 0 h 4512"/>
              <a:gd name="T2" fmla="*/ 2147483647 w 2237"/>
              <a:gd name="T3" fmla="*/ 2147483647 h 4512"/>
              <a:gd name="T4" fmla="*/ 2147483647 w 2237"/>
              <a:gd name="T5" fmla="*/ 2147483647 h 4512"/>
              <a:gd name="T6" fmla="*/ 2147483647 w 2237"/>
              <a:gd name="T7" fmla="*/ 2147483647 h 4512"/>
              <a:gd name="T8" fmla="*/ 2147483647 w 2237"/>
              <a:gd name="T9" fmla="*/ 2147483647 h 4512"/>
              <a:gd name="T10" fmla="*/ 2147483647 w 2237"/>
              <a:gd name="T11" fmla="*/ 2147483647 h 4512"/>
              <a:gd name="T12" fmla="*/ 2147483647 w 2237"/>
              <a:gd name="T13" fmla="*/ 2147483647 h 4512"/>
              <a:gd name="T14" fmla="*/ 2147483647 w 2237"/>
              <a:gd name="T15" fmla="*/ 2147483647 h 4512"/>
              <a:gd name="T16" fmla="*/ 2147483647 w 2237"/>
              <a:gd name="T17" fmla="*/ 2147483647 h 4512"/>
              <a:gd name="T18" fmla="*/ 2147483647 w 2237"/>
              <a:gd name="T19" fmla="*/ 2147483647 h 4512"/>
              <a:gd name="T20" fmla="*/ 2147483647 w 2237"/>
              <a:gd name="T21" fmla="*/ 2147483647 h 4512"/>
              <a:gd name="T22" fmla="*/ 2147483647 w 2237"/>
              <a:gd name="T23" fmla="*/ 2147483647 h 4512"/>
              <a:gd name="T24" fmla="*/ 2147483647 w 2237"/>
              <a:gd name="T25" fmla="*/ 2147483647 h 4512"/>
              <a:gd name="T26" fmla="*/ 2147483647 w 2237"/>
              <a:gd name="T27" fmla="*/ 2147483647 h 4512"/>
              <a:gd name="T28" fmla="*/ 2147483647 w 2237"/>
              <a:gd name="T29" fmla="*/ 2147483647 h 4512"/>
              <a:gd name="T30" fmla="*/ 2147483647 w 2237"/>
              <a:gd name="T31" fmla="*/ 2147483647 h 4512"/>
              <a:gd name="T32" fmla="*/ 2147483647 w 2237"/>
              <a:gd name="T33" fmla="*/ 2147483647 h 4512"/>
              <a:gd name="T34" fmla="*/ 2147483647 w 2237"/>
              <a:gd name="T35" fmla="*/ 2147483647 h 4512"/>
              <a:gd name="T36" fmla="*/ 2147483647 w 2237"/>
              <a:gd name="T37" fmla="*/ 2147483647 h 4512"/>
              <a:gd name="T38" fmla="*/ 2147483647 w 2237"/>
              <a:gd name="T39" fmla="*/ 2147483647 h 4512"/>
              <a:gd name="T40" fmla="*/ 2147483647 w 2237"/>
              <a:gd name="T41" fmla="*/ 2147483647 h 4512"/>
              <a:gd name="T42" fmla="*/ 0 w 2237"/>
              <a:gd name="T43" fmla="*/ 2147483647 h 4512"/>
              <a:gd name="T44" fmla="*/ 2147483647 w 2237"/>
              <a:gd name="T45" fmla="*/ 2147483647 h 4512"/>
              <a:gd name="T46" fmla="*/ 2147483647 w 2237"/>
              <a:gd name="T47" fmla="*/ 2147483647 h 4512"/>
              <a:gd name="T48" fmla="*/ 2147483647 w 2237"/>
              <a:gd name="T49" fmla="*/ 2147483647 h 4512"/>
              <a:gd name="T50" fmla="*/ 2147483647 w 2237"/>
              <a:gd name="T51" fmla="*/ 2147483647 h 4512"/>
              <a:gd name="T52" fmla="*/ 2147483647 w 2237"/>
              <a:gd name="T53" fmla="*/ 2147483647 h 4512"/>
              <a:gd name="T54" fmla="*/ 2147483647 w 2237"/>
              <a:gd name="T55" fmla="*/ 2147483647 h 4512"/>
              <a:gd name="T56" fmla="*/ 2147483647 w 2237"/>
              <a:gd name="T57" fmla="*/ 2147483647 h 4512"/>
              <a:gd name="T58" fmla="*/ 2147483647 w 2237"/>
              <a:gd name="T59" fmla="*/ 2147483647 h 4512"/>
              <a:gd name="T60" fmla="*/ 2147483647 w 2237"/>
              <a:gd name="T61" fmla="*/ 2147483647 h 4512"/>
              <a:gd name="T62" fmla="*/ 2147483647 w 2237"/>
              <a:gd name="T63" fmla="*/ 2147483647 h 4512"/>
              <a:gd name="T64" fmla="*/ 2147483647 w 2237"/>
              <a:gd name="T65" fmla="*/ 2147483647 h 4512"/>
              <a:gd name="T66" fmla="*/ 2147483647 w 2237"/>
              <a:gd name="T67" fmla="*/ 2147483647 h 45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237"/>
              <a:gd name="T103" fmla="*/ 0 h 4512"/>
              <a:gd name="T104" fmla="*/ 2237 w 2237"/>
              <a:gd name="T105" fmla="*/ 4512 h 451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237" h="4512">
                <a:moveTo>
                  <a:pt x="2237" y="0"/>
                </a:moveTo>
                <a:cubicBezTo>
                  <a:pt x="2153" y="108"/>
                  <a:pt x="2196" y="60"/>
                  <a:pt x="2112" y="144"/>
                </a:cubicBezTo>
                <a:cubicBezTo>
                  <a:pt x="2024" y="232"/>
                  <a:pt x="2148" y="81"/>
                  <a:pt x="2054" y="192"/>
                </a:cubicBezTo>
                <a:cubicBezTo>
                  <a:pt x="1994" y="263"/>
                  <a:pt x="2053" y="204"/>
                  <a:pt x="2006" y="249"/>
                </a:cubicBezTo>
                <a:cubicBezTo>
                  <a:pt x="2003" y="259"/>
                  <a:pt x="2002" y="269"/>
                  <a:pt x="1997" y="278"/>
                </a:cubicBezTo>
                <a:cubicBezTo>
                  <a:pt x="1986" y="298"/>
                  <a:pt x="1958" y="336"/>
                  <a:pt x="1958" y="336"/>
                </a:cubicBezTo>
                <a:cubicBezTo>
                  <a:pt x="1940" y="392"/>
                  <a:pt x="1907" y="438"/>
                  <a:pt x="1882" y="489"/>
                </a:cubicBezTo>
                <a:cubicBezTo>
                  <a:pt x="1877" y="498"/>
                  <a:pt x="1879" y="511"/>
                  <a:pt x="1872" y="518"/>
                </a:cubicBezTo>
                <a:cubicBezTo>
                  <a:pt x="1856" y="534"/>
                  <a:pt x="1832" y="541"/>
                  <a:pt x="1814" y="556"/>
                </a:cubicBezTo>
                <a:cubicBezTo>
                  <a:pt x="1728" y="626"/>
                  <a:pt x="1637" y="679"/>
                  <a:pt x="1526" y="700"/>
                </a:cubicBezTo>
                <a:cubicBezTo>
                  <a:pt x="1469" y="741"/>
                  <a:pt x="1532" y="702"/>
                  <a:pt x="1440" y="729"/>
                </a:cubicBezTo>
                <a:cubicBezTo>
                  <a:pt x="1358" y="753"/>
                  <a:pt x="1274" y="799"/>
                  <a:pt x="1190" y="816"/>
                </a:cubicBezTo>
                <a:cubicBezTo>
                  <a:pt x="1146" y="825"/>
                  <a:pt x="1101" y="829"/>
                  <a:pt x="1056" y="835"/>
                </a:cubicBezTo>
                <a:cubicBezTo>
                  <a:pt x="968" y="862"/>
                  <a:pt x="879" y="880"/>
                  <a:pt x="787" y="892"/>
                </a:cubicBezTo>
                <a:cubicBezTo>
                  <a:pt x="735" y="910"/>
                  <a:pt x="687" y="918"/>
                  <a:pt x="634" y="931"/>
                </a:cubicBezTo>
                <a:cubicBezTo>
                  <a:pt x="590" y="942"/>
                  <a:pt x="552" y="964"/>
                  <a:pt x="509" y="979"/>
                </a:cubicBezTo>
                <a:cubicBezTo>
                  <a:pt x="452" y="1045"/>
                  <a:pt x="405" y="1107"/>
                  <a:pt x="355" y="1180"/>
                </a:cubicBezTo>
                <a:cubicBezTo>
                  <a:pt x="332" y="1213"/>
                  <a:pt x="312" y="1252"/>
                  <a:pt x="278" y="1276"/>
                </a:cubicBezTo>
                <a:cubicBezTo>
                  <a:pt x="257" y="1291"/>
                  <a:pt x="233" y="1301"/>
                  <a:pt x="211" y="1315"/>
                </a:cubicBezTo>
                <a:cubicBezTo>
                  <a:pt x="189" y="1349"/>
                  <a:pt x="160" y="1361"/>
                  <a:pt x="134" y="1392"/>
                </a:cubicBezTo>
                <a:cubicBezTo>
                  <a:pt x="59" y="1482"/>
                  <a:pt x="165" y="1368"/>
                  <a:pt x="96" y="1440"/>
                </a:cubicBezTo>
                <a:cubicBezTo>
                  <a:pt x="16" y="1664"/>
                  <a:pt x="60" y="1912"/>
                  <a:pt x="0" y="2140"/>
                </a:cubicBezTo>
                <a:cubicBezTo>
                  <a:pt x="3" y="2556"/>
                  <a:pt x="4" y="2972"/>
                  <a:pt x="10" y="3388"/>
                </a:cubicBezTo>
                <a:cubicBezTo>
                  <a:pt x="13" y="3591"/>
                  <a:pt x="227" y="3640"/>
                  <a:pt x="346" y="3753"/>
                </a:cubicBezTo>
                <a:cubicBezTo>
                  <a:pt x="369" y="3828"/>
                  <a:pt x="336" y="3727"/>
                  <a:pt x="374" y="3820"/>
                </a:cubicBezTo>
                <a:cubicBezTo>
                  <a:pt x="402" y="3888"/>
                  <a:pt x="415" y="3941"/>
                  <a:pt x="490" y="3964"/>
                </a:cubicBezTo>
                <a:cubicBezTo>
                  <a:pt x="522" y="3998"/>
                  <a:pt x="561" y="4017"/>
                  <a:pt x="605" y="4032"/>
                </a:cubicBezTo>
                <a:cubicBezTo>
                  <a:pt x="680" y="4086"/>
                  <a:pt x="646" y="4072"/>
                  <a:pt x="701" y="4089"/>
                </a:cubicBezTo>
                <a:cubicBezTo>
                  <a:pt x="767" y="4132"/>
                  <a:pt x="863" y="4130"/>
                  <a:pt x="941" y="4137"/>
                </a:cubicBezTo>
                <a:cubicBezTo>
                  <a:pt x="1073" y="4172"/>
                  <a:pt x="1219" y="4133"/>
                  <a:pt x="1354" y="4118"/>
                </a:cubicBezTo>
                <a:cubicBezTo>
                  <a:pt x="1494" y="4123"/>
                  <a:pt x="1580" y="4116"/>
                  <a:pt x="1699" y="4147"/>
                </a:cubicBezTo>
                <a:cubicBezTo>
                  <a:pt x="1730" y="4168"/>
                  <a:pt x="1760" y="4174"/>
                  <a:pt x="1795" y="4185"/>
                </a:cubicBezTo>
                <a:cubicBezTo>
                  <a:pt x="1857" y="4227"/>
                  <a:pt x="1852" y="4232"/>
                  <a:pt x="1901" y="4281"/>
                </a:cubicBezTo>
                <a:cubicBezTo>
                  <a:pt x="1925" y="4358"/>
                  <a:pt x="1968" y="4428"/>
                  <a:pt x="1968" y="4512"/>
                </a:cubicBezTo>
              </a:path>
            </a:pathLst>
          </a:custGeom>
          <a:noFill/>
          <a:ln w="123825">
            <a:solidFill>
              <a:srgbClr val="9999FF"/>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74793" name="Line 9"/>
          <p:cNvSpPr>
            <a:spLocks noChangeShapeType="1"/>
          </p:cNvSpPr>
          <p:nvPr/>
        </p:nvSpPr>
        <p:spPr bwMode="auto">
          <a:xfrm flipH="1">
            <a:off x="3657600" y="0"/>
            <a:ext cx="304800" cy="381000"/>
          </a:xfrm>
          <a:prstGeom prst="line">
            <a:avLst/>
          </a:prstGeom>
          <a:noFill/>
          <a:ln w="57150">
            <a:solidFill>
              <a:schemeClr val="bg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74794" name="Text Box 10"/>
          <p:cNvSpPr txBox="1">
            <a:spLocks noChangeArrowheads="1"/>
          </p:cNvSpPr>
          <p:nvPr/>
        </p:nvSpPr>
        <p:spPr bwMode="auto">
          <a:xfrm>
            <a:off x="0" y="958850"/>
            <a:ext cx="6172200" cy="1184275"/>
          </a:xfrm>
          <a:prstGeom prst="rect">
            <a:avLst/>
          </a:prstGeom>
          <a:noFill/>
          <a:ln w="9525">
            <a:noFill/>
            <a:miter lim="800000"/>
            <a:headEnd/>
            <a:tailEnd/>
          </a:ln>
          <a:effectLst>
            <a:outerShdw dist="35921" dir="2700000" algn="ctr" rotWithShape="0">
              <a:schemeClr val="tx2"/>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5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charset="0"/>
                <a:ea typeface="ＭＳ Ｐゴシック" charset="0"/>
                <a:cs typeface="SimSun" charset="0"/>
              </a:rPr>
              <a:t>巴比伦的沉沦</a:t>
            </a:r>
            <a:r>
              <a:rPr kumimoji="0" lang="en-US" altLang="ja-JP" sz="35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charset="0"/>
                <a:ea typeface="ＭＳ Ｐゴシック" charset="0"/>
                <a:cs typeface="SimSun" charset="0"/>
              </a:rPr>
              <a:t> (539 </a:t>
            </a:r>
            <a:r>
              <a:rPr kumimoji="0" lang="en-US" altLang="ja-JP" sz="27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charset="0"/>
                <a:ea typeface="ＭＳ Ｐゴシック" charset="0"/>
                <a:cs typeface="SimSun" charset="0"/>
              </a:rPr>
              <a:t>BC</a:t>
            </a:r>
            <a:r>
              <a:rPr kumimoji="0" lang="en-US" altLang="ja-JP" sz="35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charset="0"/>
                <a:ea typeface="ＭＳ Ｐゴシック" charset="0"/>
                <a:cs typeface="SimSun"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5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charset="0"/>
                <a:ea typeface="ＭＳ Ｐゴシック" charset="0"/>
                <a:cs typeface="SimSun" charset="0"/>
              </a:rPr>
              <a:t>波斯人由水门底入城</a:t>
            </a:r>
            <a:endParaRPr kumimoji="0" lang="zh-CN" altLang="en-US" sz="3500" b="0" i="0" u="none" strike="noStrike" kern="1200" cap="none" spc="0" normalizeH="0" baseline="0" noProof="0">
              <a:ln>
                <a:noFill/>
              </a:ln>
              <a:solidFill>
                <a:srgbClr val="FFFFFF"/>
              </a:solidFill>
              <a:effectLst/>
              <a:uLnTx/>
              <a:uFillTx/>
              <a:latin typeface="Times New Roman" charset="0"/>
              <a:ea typeface="ＭＳ Ｐゴシック" charset="0"/>
              <a:cs typeface="SimSun" charset="0"/>
            </a:endParaRPr>
          </a:p>
        </p:txBody>
      </p:sp>
      <p:sp>
        <p:nvSpPr>
          <p:cNvPr id="230411" name="Freeform 11"/>
          <p:cNvSpPr>
            <a:spLocks/>
          </p:cNvSpPr>
          <p:nvPr/>
        </p:nvSpPr>
        <p:spPr bwMode="auto">
          <a:xfrm rot="-687844">
            <a:off x="2743200" y="6172200"/>
            <a:ext cx="514350" cy="2498725"/>
          </a:xfrm>
          <a:custGeom>
            <a:avLst/>
            <a:gdLst>
              <a:gd name="T0" fmla="*/ 2147483647 w 324"/>
              <a:gd name="T1" fmla="*/ 2147483647 h 1574"/>
              <a:gd name="T2" fmla="*/ 2147483647 w 324"/>
              <a:gd name="T3" fmla="*/ 2147483647 h 1574"/>
              <a:gd name="T4" fmla="*/ 2147483647 w 324"/>
              <a:gd name="T5" fmla="*/ 2147483647 h 1574"/>
              <a:gd name="T6" fmla="*/ 2147483647 w 324"/>
              <a:gd name="T7" fmla="*/ 2147483647 h 1574"/>
              <a:gd name="T8" fmla="*/ 2147483647 w 324"/>
              <a:gd name="T9" fmla="*/ 2147483647 h 1574"/>
              <a:gd name="T10" fmla="*/ 2147483647 w 324"/>
              <a:gd name="T11" fmla="*/ 2147483647 h 1574"/>
              <a:gd name="T12" fmla="*/ 2147483647 w 324"/>
              <a:gd name="T13" fmla="*/ 2147483647 h 1574"/>
              <a:gd name="T14" fmla="*/ 2147483647 w 324"/>
              <a:gd name="T15" fmla="*/ 2147483647 h 1574"/>
              <a:gd name="T16" fmla="*/ 2147483647 w 324"/>
              <a:gd name="T17" fmla="*/ 0 h 15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4"/>
              <a:gd name="T28" fmla="*/ 0 h 1574"/>
              <a:gd name="T29" fmla="*/ 324 w 324"/>
              <a:gd name="T30" fmla="*/ 1574 h 15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4" h="1574">
                <a:moveTo>
                  <a:pt x="27" y="1574"/>
                </a:moveTo>
                <a:cubicBezTo>
                  <a:pt x="0" y="1497"/>
                  <a:pt x="27" y="1383"/>
                  <a:pt x="56" y="1305"/>
                </a:cubicBezTo>
                <a:cubicBezTo>
                  <a:pt x="66" y="1279"/>
                  <a:pt x="67" y="1250"/>
                  <a:pt x="84" y="1228"/>
                </a:cubicBezTo>
                <a:cubicBezTo>
                  <a:pt x="107" y="1198"/>
                  <a:pt x="186" y="1117"/>
                  <a:pt x="219" y="1084"/>
                </a:cubicBezTo>
                <a:cubicBezTo>
                  <a:pt x="243" y="1008"/>
                  <a:pt x="209" y="1101"/>
                  <a:pt x="248" y="1036"/>
                </a:cubicBezTo>
                <a:cubicBezTo>
                  <a:pt x="288" y="969"/>
                  <a:pt x="223" y="1043"/>
                  <a:pt x="276" y="988"/>
                </a:cubicBezTo>
                <a:cubicBezTo>
                  <a:pt x="306" y="903"/>
                  <a:pt x="294" y="951"/>
                  <a:pt x="305" y="844"/>
                </a:cubicBezTo>
                <a:cubicBezTo>
                  <a:pt x="299" y="461"/>
                  <a:pt x="324" y="418"/>
                  <a:pt x="267" y="172"/>
                </a:cubicBezTo>
                <a:cubicBezTo>
                  <a:pt x="255" y="38"/>
                  <a:pt x="257" y="95"/>
                  <a:pt x="257" y="0"/>
                </a:cubicBezTo>
              </a:path>
            </a:pathLst>
          </a:custGeom>
          <a:noFill/>
          <a:ln w="123825">
            <a:solidFill>
              <a:srgbClr val="9999FF"/>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74796" name="Text Box 12"/>
          <p:cNvSpPr txBox="1">
            <a:spLocks noChangeArrowheads="1"/>
          </p:cNvSpPr>
          <p:nvPr/>
        </p:nvSpPr>
        <p:spPr bwMode="auto">
          <a:xfrm>
            <a:off x="5281613" y="2616200"/>
            <a:ext cx="3505200" cy="1169988"/>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uLnTx/>
                <a:uFillTx/>
                <a:latin typeface="Times New Roman" charset="0"/>
                <a:ea typeface="ＭＳ Ｐゴシック" charset="0"/>
                <a:cs typeface="SimSun" charset="0"/>
              </a:rPr>
              <a:t>但以理</a:t>
            </a:r>
            <a:r>
              <a:rPr kumimoji="0" lang="en-US" altLang="ja-JP" sz="2800" b="1" i="0" u="none" strike="noStrike" kern="1200" cap="none" spc="0" normalizeH="0" baseline="0" noProof="0">
                <a:ln>
                  <a:noFill/>
                </a:ln>
                <a:solidFill>
                  <a:srgbClr val="FFFFFF"/>
                </a:solidFill>
                <a:effectLst/>
                <a:uLnTx/>
                <a:uFillTx/>
                <a:latin typeface="Times New Roman" charset="0"/>
                <a:ea typeface="ＭＳ Ｐゴシック" charset="0"/>
                <a:cs typeface="SimSun" charset="0"/>
              </a:rPr>
              <a:t> 5</a:t>
            </a:r>
            <a:r>
              <a:rPr kumimoji="0" lang="zh-CN" altLang="en-US" sz="2800" b="1" i="0" u="none" strike="noStrike" kern="1200" cap="none" spc="0" normalizeH="0" baseline="0" noProof="0">
                <a:ln>
                  <a:noFill/>
                </a:ln>
                <a:solidFill>
                  <a:srgbClr val="FFFFFF"/>
                </a:solidFill>
                <a:effectLst/>
                <a:uLnTx/>
                <a:uFillTx/>
                <a:latin typeface="Times New Roman" charset="0"/>
                <a:ea typeface="ＭＳ Ｐゴシック" charset="0"/>
                <a:cs typeface="SimSun" charset="0"/>
              </a:rPr>
              <a:t>章</a:t>
            </a:r>
            <a:endParaRPr kumimoji="0" lang="en-US" altLang="ja-JP" sz="2800" b="1" i="0" u="none" strike="noStrike" kern="1200" cap="none" spc="0" normalizeH="0" baseline="0" noProof="0">
              <a:ln>
                <a:noFill/>
              </a:ln>
              <a:solidFill>
                <a:srgbClr val="FFFFFF"/>
              </a:solidFill>
              <a:effectLst/>
              <a:uLnTx/>
              <a:uFillTx/>
              <a:latin typeface="Times New Roman" charset="0"/>
              <a:ea typeface="ＭＳ Ｐゴシック" charset="0"/>
              <a:cs typeface="SimSun" charset="0"/>
            </a:endParaRP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Times New Roman" charset="0"/>
                <a:ea typeface="ＭＳ Ｐゴシック" charset="0"/>
                <a:cs typeface="SimSun" charset="0"/>
              </a:rPr>
              <a:t>(</a:t>
            </a:r>
            <a:r>
              <a:rPr kumimoji="0" lang="zh-CN" altLang="en-US" sz="2800" b="1" i="0" u="none" strike="noStrike" kern="1200" cap="none" spc="0" normalizeH="0" baseline="0" noProof="0">
                <a:ln>
                  <a:noFill/>
                </a:ln>
                <a:solidFill>
                  <a:srgbClr val="FFFFFF"/>
                </a:solidFill>
                <a:effectLst/>
                <a:uLnTx/>
                <a:uFillTx/>
                <a:latin typeface="Times New Roman" charset="0"/>
                <a:ea typeface="ＭＳ Ｐゴシック" charset="0"/>
                <a:cs typeface="SimSun" charset="0"/>
              </a:rPr>
              <a:t>伯沙撒王设摆盛筵</a:t>
            </a:r>
            <a:r>
              <a:rPr kumimoji="0" lang="en-US" altLang="ja-JP" sz="2800" b="1" i="0" u="none" strike="noStrike" kern="1200" cap="none" spc="0" normalizeH="0" baseline="0" noProof="0">
                <a:ln>
                  <a:noFill/>
                </a:ln>
                <a:solidFill>
                  <a:srgbClr val="FFFFFF"/>
                </a:solidFill>
                <a:effectLst/>
                <a:uLnTx/>
                <a:uFillTx/>
                <a:latin typeface="Times New Roman" charset="0"/>
                <a:ea typeface="ＭＳ Ｐゴシック" charset="0"/>
                <a:cs typeface="SimSun" charset="0"/>
              </a:rPr>
              <a:t>)</a:t>
            </a:r>
            <a:endParaRPr kumimoji="0" lang="en-US" altLang="zh-CN" sz="2800" b="1" i="0" u="none" strike="noStrike" kern="1200" cap="none" spc="0" normalizeH="0" baseline="0" noProof="0">
              <a:ln>
                <a:noFill/>
              </a:ln>
              <a:solidFill>
                <a:srgbClr val="FFFFFF"/>
              </a:solidFill>
              <a:effectLst/>
              <a:uLnTx/>
              <a:uFillTx/>
              <a:latin typeface="Times New Roman" charset="0"/>
              <a:ea typeface="ＭＳ Ｐゴシック" charset="0"/>
              <a:cs typeface="SimSun" charset="0"/>
            </a:endParaRPr>
          </a:p>
        </p:txBody>
      </p:sp>
      <p:sp>
        <p:nvSpPr>
          <p:cNvPr id="374798" name="Text Box 14"/>
          <p:cNvSpPr txBox="1">
            <a:spLocks noChangeArrowheads="1"/>
          </p:cNvSpPr>
          <p:nvPr/>
        </p:nvSpPr>
        <p:spPr bwMode="auto">
          <a:xfrm>
            <a:off x="8426450" y="152400"/>
            <a:ext cx="641350" cy="457200"/>
          </a:xfrm>
          <a:prstGeom prst="rect">
            <a:avLst/>
          </a:prstGeom>
          <a:noFill/>
          <a:ln w="9525">
            <a:noFill/>
            <a:miter lim="800000"/>
            <a:headEnd/>
            <a:tailEnd/>
          </a:ln>
          <a:effectLst>
            <a:outerShdw dist="35921" dir="2700000" algn="ctr" rotWithShape="0">
              <a:schemeClr val="tx2"/>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cs typeface="+mn-cs"/>
              </a:rPr>
              <a:t>144</a:t>
            </a: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iterate type="wd">
                                    <p:tmPct val="100000"/>
                                  </p:iterate>
                                  <p:childTnLst>
                                    <p:set>
                                      <p:cBhvr>
                                        <p:cTn id="6" dur="1" fill="hold">
                                          <p:stCondLst>
                                            <p:cond delay="0"/>
                                          </p:stCondLst>
                                        </p:cTn>
                                        <p:tgtEl>
                                          <p:spTgt spid="374794"/>
                                        </p:tgtEl>
                                        <p:attrNameLst>
                                          <p:attrName>style.visibility</p:attrName>
                                        </p:attrNameLst>
                                      </p:cBhvr>
                                      <p:to>
                                        <p:strVal val="visible"/>
                                      </p:to>
                                    </p:set>
                                    <p:animEffect transition="in" filter="wipe(up)">
                                      <p:cBhvr>
                                        <p:cTn id="7" dur="300"/>
                                        <p:tgtEl>
                                          <p:spTgt spid="3747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74793"/>
                                        </p:tgtEl>
                                        <p:attrNameLst>
                                          <p:attrName>style.visibility</p:attrName>
                                        </p:attrNameLst>
                                      </p:cBhvr>
                                      <p:to>
                                        <p:strVal val="visible"/>
                                      </p:to>
                                    </p:set>
                                    <p:animEffect transition="in" filter="wipe(up)">
                                      <p:cBhvr>
                                        <p:cTn id="12" dur="500"/>
                                        <p:tgtEl>
                                          <p:spTgt spid="37479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74792"/>
                                        </p:tgtEl>
                                        <p:attrNameLst>
                                          <p:attrName>style.visibility</p:attrName>
                                        </p:attrNameLst>
                                      </p:cBhvr>
                                      <p:to>
                                        <p:strVal val="visible"/>
                                      </p:to>
                                    </p:set>
                                    <p:animEffect transition="in" filter="wipe(up)">
                                      <p:cBhvr>
                                        <p:cTn id="17" dur="500"/>
                                        <p:tgtEl>
                                          <p:spTgt spid="37479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5" presetClass="entr" presetSubtype="0" fill="hold" nodeType="clickEffect">
                                  <p:stCondLst>
                                    <p:cond delay="0"/>
                                  </p:stCondLst>
                                  <p:childTnLst>
                                    <p:set>
                                      <p:cBhvr>
                                        <p:cTn id="21" dur="1" fill="hold">
                                          <p:stCondLst>
                                            <p:cond delay="0"/>
                                          </p:stCondLst>
                                        </p:cTn>
                                        <p:tgtEl>
                                          <p:spTgt spid="374790"/>
                                        </p:tgtEl>
                                        <p:attrNameLst>
                                          <p:attrName>style.visibility</p:attrName>
                                        </p:attrNameLst>
                                      </p:cBhvr>
                                      <p:to>
                                        <p:strVal val="visible"/>
                                      </p:to>
                                    </p:set>
                                    <p:anim calcmode="lin" valueType="num">
                                      <p:cBhvr>
                                        <p:cTn id="22" dur="1000" fill="hold"/>
                                        <p:tgtEl>
                                          <p:spTgt spid="374790"/>
                                        </p:tgtEl>
                                        <p:attrNameLst>
                                          <p:attrName>ppt_w</p:attrName>
                                        </p:attrNameLst>
                                      </p:cBhvr>
                                      <p:tavLst>
                                        <p:tav tm="0">
                                          <p:val>
                                            <p:fltVal val="0"/>
                                          </p:val>
                                        </p:tav>
                                        <p:tav tm="100000">
                                          <p:val>
                                            <p:strVal val="#ppt_w"/>
                                          </p:val>
                                        </p:tav>
                                      </p:tavLst>
                                    </p:anim>
                                    <p:anim calcmode="lin" valueType="num">
                                      <p:cBhvr>
                                        <p:cTn id="23" dur="1000" fill="hold"/>
                                        <p:tgtEl>
                                          <p:spTgt spid="374790"/>
                                        </p:tgtEl>
                                        <p:attrNameLst>
                                          <p:attrName>ppt_h</p:attrName>
                                        </p:attrNameLst>
                                      </p:cBhvr>
                                      <p:tavLst>
                                        <p:tav tm="0">
                                          <p:val>
                                            <p:fltVal val="0"/>
                                          </p:val>
                                        </p:tav>
                                        <p:tav tm="100000">
                                          <p:val>
                                            <p:strVal val="#ppt_h"/>
                                          </p:val>
                                        </p:tav>
                                      </p:tavLst>
                                    </p:anim>
                                    <p:anim calcmode="lin" valueType="num">
                                      <p:cBhvr>
                                        <p:cTn id="24" dur="1000" fill="hold"/>
                                        <p:tgtEl>
                                          <p:spTgt spid="374790"/>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3747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374796"/>
                                        </p:tgtEl>
                                        <p:attrNameLst>
                                          <p:attrName>style.visibility</p:attrName>
                                        </p:attrNameLst>
                                      </p:cBhvr>
                                      <p:to>
                                        <p:strVal val="visible"/>
                                      </p:to>
                                    </p:set>
                                    <p:animEffect transition="in" filter="dissolve">
                                      <p:cBhvr>
                                        <p:cTn id="30" dur="500"/>
                                        <p:tgtEl>
                                          <p:spTgt spid="3747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4792" grpId="0" animBg="1"/>
      <p:bldP spid="374793" grpId="0" animBg="1"/>
      <p:bldP spid="374794" grpId="0" autoUpdateAnimBg="0"/>
      <p:bldP spid="374796"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204B1B"/>
        </a:solidFill>
        <a:effectLst/>
      </p:bgPr>
    </p:bg>
    <p:spTree>
      <p:nvGrpSpPr>
        <p:cNvPr id="1" name=""/>
        <p:cNvGrpSpPr/>
        <p:nvPr/>
      </p:nvGrpSpPr>
      <p:grpSpPr>
        <a:xfrm>
          <a:off x="0" y="0"/>
          <a:ext cx="0" cy="0"/>
          <a:chOff x="0" y="0"/>
          <a:chExt cx="0" cy="0"/>
        </a:xfrm>
      </p:grpSpPr>
      <p:sp>
        <p:nvSpPr>
          <p:cNvPr id="215044" name="TextBox 13"/>
          <p:cNvSpPr txBox="1">
            <a:spLocks noChangeArrowheads="1"/>
          </p:cNvSpPr>
          <p:nvPr/>
        </p:nvSpPr>
        <p:spPr bwMode="auto">
          <a:xfrm>
            <a:off x="0" y="1047750"/>
            <a:ext cx="9144000" cy="4708981"/>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3000" b="1" i="0" u="none" strike="noStrike" kern="1200" cap="none" spc="0" normalizeH="0" baseline="0" noProof="0">
                <a:ln>
                  <a:noFill/>
                </a:ln>
                <a:solidFill>
                  <a:srgbClr val="FFFFFF"/>
                </a:solidFill>
                <a:effectLst>
                  <a:outerShdw blurRad="38100" dist="38100" dir="2700000" algn="tl">
                    <a:srgbClr val="000000"/>
                  </a:outerShdw>
                </a:effectLst>
                <a:uLnTx/>
                <a:uFillTx/>
                <a:latin typeface="SimSun" charset="0"/>
                <a:ea typeface="SimSun" charset="0"/>
                <a:cs typeface="Arial" charset="0"/>
              </a:rPr>
              <a:t>“[</a:t>
            </a:r>
            <a:r>
              <a:rPr kumimoji="0" lang="zh-CN" altLang="en-US" sz="3000" b="1" i="0" u="none" strike="noStrike" kern="1200" cap="none" spc="0" normalizeH="0" baseline="0" noProof="0">
                <a:ln>
                  <a:noFill/>
                </a:ln>
                <a:solidFill>
                  <a:srgbClr val="FFFFFF"/>
                </a:solidFill>
                <a:effectLst>
                  <a:outerShdw blurRad="38100" dist="38100" dir="2700000" algn="tl">
                    <a:srgbClr val="000000"/>
                  </a:outerShdw>
                </a:effectLst>
                <a:uLnTx/>
                <a:uFillTx/>
                <a:latin typeface="SimSun" charset="0"/>
                <a:ea typeface="SimSun" charset="0"/>
                <a:cs typeface="Arial" charset="0"/>
              </a:rPr>
              <a:t>古列</a:t>
            </a:r>
            <a:r>
              <a:rPr kumimoji="0" lang="en-US" altLang="zh-CN" sz="3000" b="1" i="0" u="none" strike="noStrike" kern="1200" cap="none" spc="0" normalizeH="0" baseline="0" noProof="0">
                <a:ln>
                  <a:noFill/>
                </a:ln>
                <a:solidFill>
                  <a:srgbClr val="FFFFFF"/>
                </a:solidFill>
                <a:effectLst>
                  <a:outerShdw blurRad="38100" dist="38100" dir="2700000" algn="tl">
                    <a:srgbClr val="000000"/>
                  </a:outerShdw>
                </a:effectLst>
                <a:uLnTx/>
                <a:uFillTx/>
                <a:latin typeface="SimSun" charset="0"/>
                <a:ea typeface="SimSun" charset="0"/>
                <a:cs typeface="Arial" charset="0"/>
              </a:rPr>
              <a:t>] </a:t>
            </a:r>
            <a:r>
              <a:rPr kumimoji="0" lang="zh-CN" altLang="en-US" sz="3000" b="1" i="0" u="none" strike="noStrike" kern="1200" cap="none" spc="0" normalizeH="0" baseline="0" noProof="0">
                <a:ln>
                  <a:noFill/>
                </a:ln>
                <a:solidFill>
                  <a:srgbClr val="FFFFFF"/>
                </a:solidFill>
                <a:effectLst>
                  <a:outerShdw blurRad="38100" dist="38100" dir="2700000" algn="tl">
                    <a:srgbClr val="000000"/>
                  </a:outerShdw>
                </a:effectLst>
                <a:uLnTx/>
                <a:uFillTx/>
                <a:latin typeface="SimSun" charset="0"/>
                <a:ea typeface="SimSun" charset="0"/>
                <a:cs typeface="Arial" charset="0"/>
              </a:rPr>
              <a:t>安置一部分的军队在进入城市的河流位置，</a:t>
            </a:r>
            <a:r>
              <a:rPr kumimoji="0" lang="en-US" altLang="zh-CN" sz="3000" b="1" i="0" u="none" strike="noStrike" kern="1200" cap="none" spc="0" normalizeH="0" baseline="0" noProof="0">
                <a:ln>
                  <a:noFill/>
                </a:ln>
                <a:solidFill>
                  <a:srgbClr val="FFFFFF"/>
                </a:solidFill>
                <a:effectLst>
                  <a:outerShdw blurRad="38100" dist="38100" dir="2700000" algn="tl">
                    <a:srgbClr val="000000"/>
                  </a:outerShdw>
                </a:effectLst>
                <a:uLnTx/>
                <a:uFillTx/>
                <a:latin typeface="SimSun" charset="0"/>
                <a:ea typeface="SimSun" charset="0"/>
                <a:cs typeface="Arial" charset="0"/>
              </a:rPr>
              <a:t> </a:t>
            </a:r>
            <a:r>
              <a:rPr kumimoji="0" lang="zh-CN" altLang="en-US" sz="3000" b="1" i="0" u="none" strike="noStrike" kern="1200" cap="none" spc="0" normalizeH="0" baseline="0" noProof="0">
                <a:ln>
                  <a:noFill/>
                </a:ln>
                <a:solidFill>
                  <a:srgbClr val="FFFFFF"/>
                </a:solidFill>
                <a:effectLst>
                  <a:outerShdw blurRad="38100" dist="38100" dir="2700000" algn="tl">
                    <a:srgbClr val="000000"/>
                  </a:outerShdw>
                </a:effectLst>
                <a:uLnTx/>
                <a:uFillTx/>
                <a:latin typeface="SimSun" charset="0"/>
                <a:ea typeface="SimSun" charset="0"/>
                <a:cs typeface="Arial" charset="0"/>
              </a:rPr>
              <a:t>另一部分在出城的位置</a:t>
            </a:r>
            <a:r>
              <a:rPr kumimoji="0" lang="en-US" altLang="zh-CN" sz="3000" b="1" i="0" u="none" strike="noStrike" kern="1200" cap="none" spc="0" normalizeH="0" baseline="0" noProof="0">
                <a:ln>
                  <a:noFill/>
                </a:ln>
                <a:solidFill>
                  <a:srgbClr val="FFFFFF"/>
                </a:solidFill>
                <a:effectLst>
                  <a:outerShdw blurRad="38100" dist="38100" dir="2700000" algn="tl">
                    <a:srgbClr val="000000"/>
                  </a:outerShdw>
                </a:effectLst>
                <a:uLnTx/>
                <a:uFillTx/>
                <a:latin typeface="SimSun" charset="0"/>
                <a:ea typeface="SimSun" charset="0"/>
                <a:cs typeface="Arial" charset="0"/>
              </a:rPr>
              <a:t>, </a:t>
            </a:r>
            <a:r>
              <a:rPr kumimoji="0" lang="zh-CN" altLang="en-US" sz="3000" b="1" i="0" u="none" strike="noStrike" kern="1200" cap="none" spc="0" normalizeH="0" baseline="0" noProof="0">
                <a:ln>
                  <a:noFill/>
                </a:ln>
                <a:solidFill>
                  <a:srgbClr val="FFFFFF"/>
                </a:solidFill>
                <a:effectLst>
                  <a:outerShdw blurRad="38100" dist="38100" dir="2700000" algn="tl">
                    <a:srgbClr val="000000"/>
                  </a:outerShdw>
                </a:effectLst>
                <a:uLnTx/>
                <a:uFillTx/>
                <a:latin typeface="SimSun" charset="0"/>
                <a:ea typeface="SimSun" charset="0"/>
                <a:cs typeface="Arial" charset="0"/>
              </a:rPr>
              <a:t>按照顺序在水域最浅的时候用最快的速度向溪床长驱直入</a:t>
            </a:r>
            <a:r>
              <a:rPr kumimoji="0" lang="en-US" altLang="zh-CN" sz="3000" b="1" i="0" u="none" strike="noStrike" kern="1200" cap="none" spc="0" normalizeH="0" baseline="0" noProof="0">
                <a:ln>
                  <a:noFill/>
                </a:ln>
                <a:solidFill>
                  <a:srgbClr val="FFFFFF"/>
                </a:solidFill>
                <a:effectLst>
                  <a:outerShdw blurRad="38100" dist="38100" dir="2700000" algn="tl">
                    <a:srgbClr val="000000"/>
                  </a:outerShdw>
                </a:effectLst>
                <a:uLnTx/>
                <a:uFillTx/>
                <a:latin typeface="SimSun" charset="0"/>
                <a:ea typeface="SimSun" charset="0"/>
                <a:cs typeface="Arial" charset="0"/>
              </a:rPr>
              <a:t>: </a:t>
            </a:r>
            <a:r>
              <a:rPr kumimoji="0" lang="zh-CN" altLang="en-US" sz="3000" b="1" i="0" u="none" strike="noStrike" kern="1200" cap="none" spc="0" normalizeH="0" baseline="0" noProof="0">
                <a:ln>
                  <a:noFill/>
                </a:ln>
                <a:solidFill>
                  <a:srgbClr val="FFFFFF"/>
                </a:solidFill>
                <a:effectLst>
                  <a:outerShdw blurRad="38100" dist="38100" dir="2700000" algn="tl">
                    <a:srgbClr val="000000"/>
                  </a:outerShdw>
                </a:effectLst>
                <a:uLnTx/>
                <a:uFillTx/>
                <a:latin typeface="SimSun" charset="0"/>
                <a:ea typeface="SimSun" charset="0"/>
                <a:cs typeface="Arial" charset="0"/>
              </a:rPr>
              <a:t>然后他撤去他自己指挥的不善战的部分，向着尼托克里斯之前预先挖池的地方</a:t>
            </a:r>
            <a:r>
              <a:rPr kumimoji="0" lang="en-US" altLang="zh-CN" sz="3000" b="1" i="0" u="none" strike="noStrike" kern="1200" cap="none" spc="0" normalizeH="0" baseline="0" noProof="0">
                <a:ln>
                  <a:noFill/>
                </a:ln>
                <a:solidFill>
                  <a:srgbClr val="FFFFFF"/>
                </a:solidFill>
                <a:effectLst>
                  <a:outerShdw blurRad="38100" dist="38100" dir="2700000" algn="tl">
                    <a:srgbClr val="000000"/>
                  </a:outerShdw>
                </a:effectLst>
                <a:uLnTx/>
                <a:uFillTx/>
                <a:latin typeface="SimSun" charset="0"/>
                <a:ea typeface="SimSun" charset="0"/>
                <a:cs typeface="Arial" charset="0"/>
              </a:rPr>
              <a:t>:</a:t>
            </a:r>
            <a:r>
              <a:rPr kumimoji="0" lang="zh-CN" altLang="en-US" sz="3000" b="1" i="0" u="none" strike="noStrike" kern="1200" cap="none" spc="0" normalizeH="0" baseline="0" noProof="0">
                <a:ln>
                  <a:noFill/>
                </a:ln>
                <a:solidFill>
                  <a:srgbClr val="FFFFFF"/>
                </a:solidFill>
                <a:effectLst>
                  <a:outerShdw blurRad="38100" dist="38100" dir="2700000" algn="tl">
                    <a:srgbClr val="000000"/>
                  </a:outerShdw>
                </a:effectLst>
                <a:uLnTx/>
                <a:uFillTx/>
                <a:latin typeface="SimSun" charset="0"/>
                <a:ea typeface="SimSun" charset="0"/>
                <a:cs typeface="Arial" charset="0"/>
              </a:rPr>
              <a:t>他以运河将幼发拉底河引入原本是沼泽的水池，以使河流的天然的溪水河床成为可以淌水而过的地方。</a:t>
            </a:r>
            <a:endParaRPr kumimoji="0" lang="en-US" altLang="zh-CN" sz="3000" b="1" i="0" u="none" strike="noStrike" kern="1200" cap="none" spc="0" normalizeH="0" baseline="0" noProof="0">
              <a:ln>
                <a:noFill/>
              </a:ln>
              <a:solidFill>
                <a:srgbClr val="FFFFFF"/>
              </a:solidFill>
              <a:effectLst>
                <a:outerShdw blurRad="38100" dist="38100" dir="2700000" algn="tl">
                  <a:srgbClr val="000000"/>
                </a:outerShdw>
              </a:effectLst>
              <a:uLnTx/>
              <a:uFillTx/>
              <a:latin typeface="SimSun" charset="0"/>
              <a:ea typeface="SimSun"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3000" b="1" i="0" u="none" strike="noStrike" kern="1200" cap="none" spc="0" normalizeH="0" baseline="0" noProof="0">
                <a:ln>
                  <a:noFill/>
                </a:ln>
                <a:solidFill>
                  <a:srgbClr val="FFFFFF"/>
                </a:solidFill>
                <a:effectLst>
                  <a:outerShdw blurRad="38100" dist="38100" dir="2700000" algn="tl">
                    <a:srgbClr val="000000"/>
                  </a:outerShdw>
                </a:effectLst>
                <a:uLnTx/>
                <a:uFillTx/>
                <a:latin typeface="SimSun" charset="0"/>
                <a:ea typeface="SimSun" charset="0"/>
                <a:cs typeface="Arial"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3000" b="1" i="0" u="none" strike="noStrike" kern="1200" cap="none" spc="0" normalizeH="0" baseline="0" noProof="0">
                <a:ln>
                  <a:noFill/>
                </a:ln>
                <a:solidFill>
                  <a:srgbClr val="FFFFFF"/>
                </a:solidFill>
                <a:effectLst>
                  <a:outerShdw blurRad="38100" dist="38100" dir="2700000" algn="tl">
                    <a:srgbClr val="000000"/>
                  </a:outerShdw>
                </a:effectLst>
                <a:uLnTx/>
                <a:uFillTx/>
                <a:latin typeface="SimSun" charset="0"/>
                <a:ea typeface="SimSun" charset="0"/>
                <a:cs typeface="Arial" charset="0"/>
              </a:rPr>
              <a:t>“</a:t>
            </a:r>
            <a:r>
              <a:rPr kumimoji="0" lang="zh-CN" altLang="en-US" sz="3000" b="1" i="0" u="none" strike="noStrike" kern="1200" cap="none" spc="0" normalizeH="0" baseline="0" noProof="0">
                <a:ln>
                  <a:noFill/>
                </a:ln>
                <a:solidFill>
                  <a:srgbClr val="FFFFFF"/>
                </a:solidFill>
                <a:effectLst>
                  <a:outerShdw blurRad="38100" dist="38100" dir="2700000" algn="tl">
                    <a:srgbClr val="000000"/>
                  </a:outerShdw>
                </a:effectLst>
                <a:uLnTx/>
                <a:uFillTx/>
                <a:latin typeface="SimSun" charset="0"/>
                <a:ea typeface="SimSun" charset="0"/>
                <a:cs typeface="Arial" charset="0"/>
              </a:rPr>
              <a:t>随即那些留下来在河边等候攻取巴比伦的波斯人，就进入那水位已经下降到人的腿部一半部位的溪流，沿河涉水前行，进入城里。”</a:t>
            </a:r>
            <a:endParaRPr kumimoji="0" lang="en-US" altLang="zh-CN" sz="3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SimSun" charset="0"/>
              <a:ea typeface="SimSun" charset="0"/>
              <a:cs typeface="Arial" charset="0"/>
            </a:endParaRPr>
          </a:p>
        </p:txBody>
      </p:sp>
      <p:sp>
        <p:nvSpPr>
          <p:cNvPr id="374787" name="Line 3"/>
          <p:cNvSpPr>
            <a:spLocks noChangeShapeType="1"/>
          </p:cNvSpPr>
          <p:nvPr/>
        </p:nvSpPr>
        <p:spPr bwMode="auto">
          <a:xfrm>
            <a:off x="2268538" y="908050"/>
            <a:ext cx="4495800" cy="0"/>
          </a:xfrm>
          <a:prstGeom prst="line">
            <a:avLst/>
          </a:prstGeom>
          <a:noFill/>
          <a:ln w="38100">
            <a:solidFill>
              <a:schemeClr val="bg1"/>
            </a:solidFill>
            <a:round/>
            <a:headEnd/>
            <a:tailEnd/>
          </a:ln>
          <a:effectLst>
            <a:outerShdw blurRad="63500" dist="38099" dir="2700000" algn="ctr" rotWithShape="0">
              <a:schemeClr val="tx2">
                <a:alpha val="74997"/>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128"/>
              <a:cs typeface="ＭＳ Ｐゴシック" charset="-128"/>
            </a:endParaRPr>
          </a:p>
        </p:txBody>
      </p:sp>
      <p:sp>
        <p:nvSpPr>
          <p:cNvPr id="374798" name="Text Box 14"/>
          <p:cNvSpPr txBox="1">
            <a:spLocks noChangeArrowheads="1"/>
          </p:cNvSpPr>
          <p:nvPr/>
        </p:nvSpPr>
        <p:spPr bwMode="auto">
          <a:xfrm>
            <a:off x="8153400" y="71438"/>
            <a:ext cx="885825" cy="461962"/>
          </a:xfrm>
          <a:prstGeom prst="rect">
            <a:avLst/>
          </a:prstGeom>
          <a:noFill/>
          <a:ln w="9525">
            <a:noFill/>
            <a:miter lim="800000"/>
            <a:headEnd/>
            <a:tailEnd/>
          </a:ln>
          <a:effectLst>
            <a:outerShdw blurRad="63500" dist="38099" dir="2700000" algn="ctr" rotWithShape="0">
              <a:schemeClr val="tx2">
                <a:alpha val="74997"/>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544b</a:t>
            </a:r>
          </a:p>
        </p:txBody>
      </p:sp>
      <p:sp>
        <p:nvSpPr>
          <p:cNvPr id="215046" name="TextBox 5"/>
          <p:cNvSpPr txBox="1">
            <a:spLocks noChangeArrowheads="1"/>
          </p:cNvSpPr>
          <p:nvPr/>
        </p:nvSpPr>
        <p:spPr bwMode="auto">
          <a:xfrm>
            <a:off x="1100138" y="514350"/>
            <a:ext cx="5343525" cy="400050"/>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zh-CN" alt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SimSun" charset="0"/>
                <a:ea typeface="SimSun" charset="0"/>
                <a:cs typeface="Arial" charset="0"/>
              </a:rPr>
              <a:t>波斯战争历史</a:t>
            </a:r>
            <a:r>
              <a:rPr kumimoji="0" lang="en-US" altLang="zh-CN"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1.191 (</a:t>
            </a:r>
            <a:r>
              <a:rPr kumimoji="0" lang="zh-CN" alt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SimSun" charset="0"/>
                <a:ea typeface="ＭＳ Ｐゴシック" charset="0"/>
                <a:cs typeface="SimSun" charset="0"/>
              </a:rPr>
              <a:t>公元前</a:t>
            </a:r>
            <a:r>
              <a:rPr kumimoji="0" lang="en-US" altLang="zh-CN"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430 )</a:t>
            </a:r>
          </a:p>
        </p:txBody>
      </p:sp>
      <p:sp>
        <p:nvSpPr>
          <p:cNvPr id="7" name="Title 6"/>
          <p:cNvSpPr>
            <a:spLocks noGrp="1"/>
          </p:cNvSpPr>
          <p:nvPr>
            <p:ph type="title" idx="4294967295"/>
          </p:nvPr>
        </p:nvSpPr>
        <p:spPr>
          <a:xfrm>
            <a:off x="684213" y="0"/>
            <a:ext cx="7483475" cy="609600"/>
          </a:xfrm>
        </p:spPr>
        <p:txBody>
          <a:bodyPr/>
          <a:lstStyle/>
          <a:p>
            <a:r>
              <a:rPr lang="zh-CN" altLang="en-US" sz="3600" b="1">
                <a:solidFill>
                  <a:schemeClr val="bg1"/>
                </a:solidFill>
                <a:effectLst>
                  <a:outerShdw blurRad="38100" dist="38100" dir="2700000" algn="tl">
                    <a:srgbClr val="000000"/>
                  </a:outerShdw>
                </a:effectLst>
                <a:latin typeface="SimSun" charset="0"/>
                <a:ea typeface="SimSun" charset="0"/>
                <a:cs typeface="Arial" charset="0"/>
              </a:rPr>
              <a:t>巴比伦的失败（希罗多德）</a:t>
            </a:r>
            <a:endParaRPr lang="en-US" altLang="zh-CN" b="1">
              <a:latin typeface="SimSun" charset="0"/>
              <a:ea typeface="SimSun" charset="0"/>
              <a:cs typeface="Arial" charset="0"/>
            </a:endParaRP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204B1B"/>
        </a:solidFill>
        <a:effectLst/>
      </p:bgPr>
    </p:bg>
    <p:spTree>
      <p:nvGrpSpPr>
        <p:cNvPr id="1" name=""/>
        <p:cNvGrpSpPr/>
        <p:nvPr/>
      </p:nvGrpSpPr>
      <p:grpSpPr>
        <a:xfrm>
          <a:off x="0" y="0"/>
          <a:ext cx="0" cy="0"/>
          <a:chOff x="0" y="0"/>
          <a:chExt cx="0" cy="0"/>
        </a:xfrm>
      </p:grpSpPr>
      <p:sp>
        <p:nvSpPr>
          <p:cNvPr id="374787" name="Line 3"/>
          <p:cNvSpPr>
            <a:spLocks noChangeShapeType="1"/>
          </p:cNvSpPr>
          <p:nvPr/>
        </p:nvSpPr>
        <p:spPr bwMode="auto">
          <a:xfrm>
            <a:off x="1752600" y="685800"/>
            <a:ext cx="4495800" cy="0"/>
          </a:xfrm>
          <a:prstGeom prst="line">
            <a:avLst/>
          </a:prstGeom>
          <a:noFill/>
          <a:ln w="38100">
            <a:solidFill>
              <a:schemeClr val="bg1"/>
            </a:solidFill>
            <a:round/>
            <a:headEnd/>
            <a:tailEnd/>
          </a:ln>
          <a:effectLst>
            <a:outerShdw blurRad="63500" dist="38099" dir="2700000" algn="ctr" rotWithShape="0">
              <a:schemeClr val="tx2">
                <a:alpha val="74997"/>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128"/>
              <a:cs typeface="ＭＳ Ｐゴシック" charset="-128"/>
            </a:endParaRPr>
          </a:p>
        </p:txBody>
      </p:sp>
      <p:sp>
        <p:nvSpPr>
          <p:cNvPr id="217092" name="TextBox 13"/>
          <p:cNvSpPr txBox="1">
            <a:spLocks noChangeArrowheads="1"/>
          </p:cNvSpPr>
          <p:nvPr/>
        </p:nvSpPr>
        <p:spPr bwMode="auto">
          <a:xfrm>
            <a:off x="152400" y="784452"/>
            <a:ext cx="8915400" cy="6001643"/>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SimSun" charset="0"/>
                <a:ea typeface="SimSun" charset="0"/>
                <a:cs typeface="Arial" charset="0"/>
              </a:rPr>
              <a:t>“</a:t>
            </a:r>
            <a:r>
              <a:rPr kumimoji="0" lang="zh-CN" alt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SimSun" charset="0"/>
                <a:ea typeface="SimSun" charset="0"/>
                <a:cs typeface="Arial" charset="0"/>
              </a:rPr>
              <a:t>如果巴比伦人预先已经知道古列的所做的事，或他们已经预测到危险将至，他们将永远不会让波斯人进城，他们可以将敌军完全消灭</a:t>
            </a:r>
            <a:r>
              <a:rPr kumimoji="0" lang="en-US" altLang="zh-CN"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SimSun" charset="0"/>
                <a:ea typeface="SimSun" charset="0"/>
                <a:cs typeface="Arial" charset="0"/>
              </a:rPr>
              <a:t>; </a:t>
            </a:r>
            <a:r>
              <a:rPr kumimoji="0" lang="zh-CN" alt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SimSun" charset="0"/>
                <a:ea typeface="SimSun" charset="0"/>
                <a:cs typeface="Arial" charset="0"/>
              </a:rPr>
              <a:t>因为他们可以关紧那些面向河流的街道关口和爬上沿着溪水两旁的墙，就像瓮里捉鳖一般抓住敌人，那似乎就像是一个陷阱。但是事实上，波斯人出其不意地上到他们那里，攻取整个城。由于场地之大，中心领域的居民（在巴比伦的居民）在外城被夺取很久之后还不知道发生了什么改变</a:t>
            </a:r>
            <a:r>
              <a:rPr kumimoji="0" lang="en-US" altLang="zh-CN"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SimSun" charset="0"/>
                <a:ea typeface="SimSun" charset="0"/>
                <a:cs typeface="Arial" charset="0"/>
              </a:rPr>
              <a:t>, </a:t>
            </a:r>
            <a:r>
              <a:rPr kumimoji="0" lang="zh-CN" alt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SimSun" charset="0"/>
                <a:ea typeface="SimSun" charset="0"/>
                <a:cs typeface="Arial" charset="0"/>
              </a:rPr>
              <a:t>他们仍然还</a:t>
            </a:r>
            <a:r>
              <a:rPr kumimoji="0" lang="zh-CN" altLang="en-US" sz="3200" b="1" i="0" u="none" strike="noStrike" kern="1200" cap="none" spc="0" normalizeH="0" baseline="0" noProof="0">
                <a:ln>
                  <a:noFill/>
                </a:ln>
                <a:solidFill>
                  <a:srgbClr val="FFFF00"/>
                </a:solidFill>
                <a:effectLst>
                  <a:outerShdw blurRad="38100" dist="38100" dir="2700000" algn="tl">
                    <a:srgbClr val="000000"/>
                  </a:outerShdw>
                </a:effectLst>
                <a:uLnTx/>
                <a:uFillTx/>
                <a:latin typeface="SimSun" charset="0"/>
                <a:ea typeface="SimSun" charset="0"/>
                <a:cs typeface="Arial" charset="0"/>
              </a:rPr>
              <a:t>沉浸在节庆的欢乐中</a:t>
            </a:r>
            <a:r>
              <a:rPr kumimoji="0" lang="zh-CN" alt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SimSun" charset="0"/>
                <a:ea typeface="SimSun" charset="0"/>
                <a:cs typeface="Arial" charset="0"/>
              </a:rPr>
              <a:t>，</a:t>
            </a:r>
            <a:r>
              <a:rPr kumimoji="0" lang="en-US" altLang="zh-CN"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SimSun" charset="0"/>
                <a:ea typeface="SimSun" charset="0"/>
                <a:cs typeface="Arial" charset="0"/>
              </a:rPr>
              <a:t> </a:t>
            </a:r>
            <a:r>
              <a:rPr kumimoji="0" lang="zh-CN" alt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SimSun" charset="0"/>
                <a:ea typeface="SimSun" charset="0"/>
                <a:cs typeface="Arial" charset="0"/>
              </a:rPr>
              <a:t>继续的跳舞和狂欢直到他们在毫无预备中被掳获。这就是巴比伦如何首次被攻取。</a:t>
            </a:r>
            <a:r>
              <a:rPr kumimoji="0" lang="en-US" altLang="zh-CN"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SimSun" charset="0"/>
                <a:ea typeface="SimSun" charset="0"/>
                <a:cs typeface="Arial" charset="0"/>
              </a:rPr>
              <a:t>”</a:t>
            </a:r>
            <a:endParaRPr kumimoji="0" lang="en-US" altLang="zh-CN"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SimSun" charset="0"/>
              <a:cs typeface="Arial" charset="0"/>
            </a:endParaRPr>
          </a:p>
        </p:txBody>
      </p:sp>
      <p:sp>
        <p:nvSpPr>
          <p:cNvPr id="234500" name="TextBox 15"/>
          <p:cNvSpPr txBox="1">
            <a:spLocks noChangeArrowheads="1"/>
          </p:cNvSpPr>
          <p:nvPr/>
        </p:nvSpPr>
        <p:spPr bwMode="auto">
          <a:xfrm>
            <a:off x="5508625" y="6457950"/>
            <a:ext cx="3484563"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SimSun" charset="0"/>
                <a:ea typeface="SimSun" charset="0"/>
                <a:cs typeface="Arial" charset="0"/>
              </a:rPr>
              <a:t>波斯战争历史</a:t>
            </a:r>
            <a:r>
              <a:rPr kumimoji="0" lang="en-US" altLang="zh-CN" sz="2000" b="1" i="0" u="none" strike="noStrike" kern="1200" cap="none" spc="0" normalizeH="0" baseline="0" noProof="0">
                <a:ln>
                  <a:noFill/>
                </a:ln>
                <a:solidFill>
                  <a:srgbClr val="FFFFFF"/>
                </a:solidFill>
                <a:effectLst/>
                <a:uLnTx/>
                <a:uFillTx/>
                <a:latin typeface="Arial" charset="0"/>
                <a:ea typeface="SimSun" charset="0"/>
                <a:cs typeface="Arial" charset="0"/>
              </a:rPr>
              <a:t>1.191 (430 BC)</a:t>
            </a:r>
          </a:p>
        </p:txBody>
      </p:sp>
      <p:sp>
        <p:nvSpPr>
          <p:cNvPr id="7" name="Title 6"/>
          <p:cNvSpPr>
            <a:spLocks noGrp="1"/>
          </p:cNvSpPr>
          <p:nvPr>
            <p:ph type="title" idx="4294967295"/>
          </p:nvPr>
        </p:nvSpPr>
        <p:spPr>
          <a:xfrm>
            <a:off x="152400" y="0"/>
            <a:ext cx="7772400" cy="685800"/>
          </a:xfrm>
        </p:spPr>
        <p:txBody>
          <a:bodyPr/>
          <a:lstStyle/>
          <a:p>
            <a:r>
              <a:rPr lang="zh-CN" altLang="en-US" sz="3600">
                <a:effectLst>
                  <a:outerShdw blurRad="38100" dist="38100" dir="2700000" algn="tl">
                    <a:srgbClr val="000000"/>
                  </a:outerShdw>
                </a:effectLst>
                <a:latin typeface="SimSun" charset="0"/>
                <a:ea typeface="ＭＳ Ｐゴシック" charset="0"/>
                <a:cs typeface="SimSun" charset="0"/>
              </a:rPr>
              <a:t>巴比伦的失败（希罗多德）</a:t>
            </a:r>
            <a:endParaRPr lang="en-US" altLang="zh-CN">
              <a:effectLst>
                <a:outerShdw blurRad="38100" dist="38100" dir="2700000" algn="tl">
                  <a:srgbClr val="000000"/>
                </a:outerShdw>
              </a:effectLst>
              <a:latin typeface="SimSun" charset="0"/>
              <a:ea typeface="ＭＳ Ｐゴシック" charset="0"/>
              <a:cs typeface="SimSun" charset="0"/>
            </a:endParaRPr>
          </a:p>
        </p:txBody>
      </p:sp>
      <p:sp>
        <p:nvSpPr>
          <p:cNvPr id="8" name="Text Box 14"/>
          <p:cNvSpPr txBox="1">
            <a:spLocks noChangeArrowheads="1"/>
          </p:cNvSpPr>
          <p:nvPr/>
        </p:nvSpPr>
        <p:spPr bwMode="auto">
          <a:xfrm>
            <a:off x="8153400" y="71438"/>
            <a:ext cx="885825" cy="461962"/>
          </a:xfrm>
          <a:prstGeom prst="rect">
            <a:avLst/>
          </a:prstGeom>
          <a:noFill/>
          <a:ln w="9525">
            <a:noFill/>
            <a:miter lim="800000"/>
            <a:headEnd/>
            <a:tailEnd/>
          </a:ln>
          <a:effectLst>
            <a:outerShdw blurRad="63500" dist="38099" dir="2700000" algn="ctr" rotWithShape="0">
              <a:schemeClr val="tx2">
                <a:alpha val="74997"/>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544b</a:t>
            </a: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33793" name="Picture 2" descr="fallBabylon.jpeg                                               000131E3Macintosh HD                   ABA78158:"/>
          <p:cNvPicPr>
            <a:picLocks noChangeAspect="1" noChangeArrowheads="1"/>
          </p:cNvPicPr>
          <p:nvPr/>
        </p:nvPicPr>
        <p:blipFill rotWithShape="1">
          <a:blip r:embed="rId3" cstate="screen">
            <a:lum contrast="2000"/>
            <a:extLst>
              <a:ext uri="{28A0092B-C50C-407E-A947-70E740481C1C}">
                <a14:useLocalDpi xmlns:a14="http://schemas.microsoft.com/office/drawing/2010/main"/>
              </a:ext>
            </a:extLst>
          </a:blip>
          <a:srcRect t="-1"/>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07504" y="116632"/>
            <a:ext cx="5364088" cy="1815882"/>
          </a:xfrm>
          <a:prstGeom prst="rect">
            <a:avLst/>
          </a:prstGeom>
        </p:spPr>
        <p:txBody>
          <a:bodyPr wrap="square">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glow>
                </a:effectLst>
                <a:uLnTx/>
                <a:uFillTx/>
                <a:latin typeface="Arial Narrow" charset="0"/>
                <a:ea typeface="Arial Narrow" charset="0"/>
                <a:cs typeface="Arial Narrow" charset="0"/>
              </a:rPr>
              <a:t>“That same night Belshazzar the Chaldean king was slain. So Darius the Mede received the kingdom”</a:t>
            </a:r>
          </a:p>
          <a:p>
            <a:pPr marL="0" marR="0" lvl="0" indent="0" algn="r" defTabSz="6858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8BF"/>
                </a:solidFill>
                <a:effectLst>
                  <a:glow rad="127000">
                    <a:prstClr val="black"/>
                  </a:glow>
                </a:effectLst>
                <a:uLnTx/>
                <a:uFillTx/>
                <a:latin typeface="Arial Narrow" charset="0"/>
                <a:ea typeface="Arial Narrow" charset="0"/>
                <a:cs typeface="Arial Narrow" charset="0"/>
              </a:rPr>
              <a:t>Daniel 5:30-31 </a:t>
            </a:r>
          </a:p>
        </p:txBody>
      </p:sp>
      <p:sp>
        <p:nvSpPr>
          <p:cNvPr id="3" name="Title 2">
            <a:extLst>
              <a:ext uri="{FF2B5EF4-FFF2-40B4-BE49-F238E27FC236}">
                <a16:creationId xmlns:a16="http://schemas.microsoft.com/office/drawing/2014/main" id="{8E528947-B84B-DB4F-9F48-93A59BFAD486}"/>
              </a:ext>
            </a:extLst>
          </p:cNvPr>
          <p:cNvSpPr>
            <a:spLocks noGrp="1"/>
          </p:cNvSpPr>
          <p:nvPr>
            <p:ph type="title" idx="4294967295"/>
          </p:nvPr>
        </p:nvSpPr>
        <p:spPr>
          <a:xfrm>
            <a:off x="-2730567" y="1192899"/>
            <a:ext cx="2663190" cy="1325563"/>
          </a:xfrm>
        </p:spPr>
        <p:txBody>
          <a:bodyPr/>
          <a:lstStyle/>
          <a:p>
            <a:r>
              <a:rPr lang="en-US" dirty="0"/>
              <a:t>Daniel 5:30-31</a:t>
            </a:r>
          </a:p>
        </p:txBody>
      </p:sp>
    </p:spTree>
    <p:extLst>
      <p:ext uri="{BB962C8B-B14F-4D97-AF65-F5344CB8AC3E}">
        <p14:creationId xmlns:p14="http://schemas.microsoft.com/office/powerpoint/2010/main" val="3233801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196622" y="10659"/>
            <a:ext cx="10449142" cy="6858000"/>
          </a:xfrm>
          <a:prstGeom prst="rect">
            <a:avLst/>
          </a:prstGeom>
        </p:spPr>
      </p:pic>
      <p:sp>
        <p:nvSpPr>
          <p:cNvPr id="210947" name="Rectangle 2"/>
          <p:cNvSpPr>
            <a:spLocks noGrp="1" noChangeArrowheads="1"/>
          </p:cNvSpPr>
          <p:nvPr>
            <p:ph type="title"/>
          </p:nvPr>
        </p:nvSpPr>
        <p:spPr>
          <a:xfrm>
            <a:off x="152400" y="228600"/>
            <a:ext cx="2907432" cy="2192288"/>
          </a:xfrm>
        </p:spPr>
        <p:txBody>
          <a:bodyPr/>
          <a:lstStyle/>
          <a:p>
            <a:pPr eaLnBrk="1" hangingPunct="1">
              <a:defRPr/>
            </a:pPr>
            <a:r>
              <a:rPr lang="zh-CN" altLang="en-US" b="1" dirty="0">
                <a:solidFill>
                  <a:schemeClr val="bg1"/>
                </a:solidFill>
                <a:effectLst>
                  <a:glow rad="228600">
                    <a:schemeClr val="tx1"/>
                  </a:glow>
                </a:effectLst>
                <a:latin typeface="Arial" charset="0"/>
                <a:ea typeface="ＭＳ Ｐゴシック" charset="0"/>
                <a:cs typeface="ＭＳ Ｐゴシック" charset="0"/>
              </a:rPr>
              <a:t>古列征服巴比伦</a:t>
            </a:r>
            <a:endParaRPr lang="en-US" b="1" dirty="0">
              <a:solidFill>
                <a:schemeClr val="bg1"/>
              </a:solidFill>
              <a:effectLst>
                <a:glow rad="228600">
                  <a:schemeClr val="tx1"/>
                </a:glow>
              </a:effectLst>
              <a:latin typeface="Arial" charset="0"/>
              <a:ea typeface="ＭＳ Ｐゴシック" charset="0"/>
              <a:cs typeface="ＭＳ Ｐゴシック" charset="0"/>
            </a:endParaRPr>
          </a:p>
        </p:txBody>
      </p:sp>
      <p:sp>
        <p:nvSpPr>
          <p:cNvPr id="5" name="Rectangle 3"/>
          <p:cNvSpPr txBox="1">
            <a:spLocks noChangeArrowheads="1"/>
          </p:cNvSpPr>
          <p:nvPr/>
        </p:nvSpPr>
        <p:spPr bwMode="auto">
          <a:xfrm>
            <a:off x="5791200" y="6096000"/>
            <a:ext cx="3124200" cy="762000"/>
          </a:xfrm>
          <a:prstGeom prst="rect">
            <a:avLst/>
          </a:prstGeom>
          <a:noFill/>
          <a:ln w="9525">
            <a:noFill/>
            <a:miter lim="800000"/>
            <a:headEnd/>
            <a:tailEnd/>
          </a:ln>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t>539 BC</a:t>
            </a:r>
          </a:p>
        </p:txBody>
      </p:sp>
    </p:spTree>
    <p:extLst>
      <p:ext uri="{BB962C8B-B14F-4D97-AF65-F5344CB8AC3E}">
        <p14:creationId xmlns:p14="http://schemas.microsoft.com/office/powerpoint/2010/main" val="22278039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20B7D2D5-6460-D843-96A7-5613B0519B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4BAFDF2-29DC-AE49-9E68-E1FD37AF4482}"/>
              </a:ext>
            </a:extLst>
          </p:cNvPr>
          <p:cNvSpPr>
            <a:spLocks noGrp="1"/>
          </p:cNvSpPr>
          <p:nvPr>
            <p:ph type="title" idx="4294967295"/>
          </p:nvPr>
        </p:nvSpPr>
        <p:spPr>
          <a:xfrm>
            <a:off x="2368445" y="923875"/>
            <a:ext cx="3934333" cy="2714987"/>
          </a:xfrm>
        </p:spPr>
        <p:txBody>
          <a:bodyPr/>
          <a:lstStyle/>
          <a:p>
            <a:r>
              <a:rPr lang="en-US" b="1" dirty="0"/>
              <a:t>Critics Especially Doubt Visions of Daniel 7–12 (apocalyptic denied for 600 BC)</a:t>
            </a:r>
          </a:p>
        </p:txBody>
      </p:sp>
      <p:sp>
        <p:nvSpPr>
          <p:cNvPr id="4" name="Title 1">
            <a:extLst>
              <a:ext uri="{FF2B5EF4-FFF2-40B4-BE49-F238E27FC236}">
                <a16:creationId xmlns:a16="http://schemas.microsoft.com/office/drawing/2014/main" id="{687A286B-FF08-4840-931B-62A742A24E9D}"/>
              </a:ext>
            </a:extLst>
          </p:cNvPr>
          <p:cNvSpPr txBox="1">
            <a:spLocks/>
          </p:cNvSpPr>
          <p:nvPr/>
        </p:nvSpPr>
        <p:spPr bwMode="auto">
          <a:xfrm>
            <a:off x="3349106" y="3256257"/>
            <a:ext cx="3934333" cy="113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3094" kern="1200">
                <a:solidFill>
                  <a:schemeClr val="tx2"/>
                </a:solidFill>
                <a:latin typeface="+mj-lt"/>
                <a:ea typeface="+mj-ea"/>
                <a:cs typeface="+mj-cs"/>
              </a:defRPr>
            </a:lvl1pPr>
            <a:lvl2pPr algn="ctr" rtl="0" fontAlgn="base">
              <a:spcBef>
                <a:spcPct val="0"/>
              </a:spcBef>
              <a:spcAft>
                <a:spcPct val="0"/>
              </a:spcAft>
              <a:defRPr sz="3094">
                <a:solidFill>
                  <a:schemeClr val="tx2"/>
                </a:solidFill>
                <a:latin typeface="Arial" panose="020B0604020202020204" pitchFamily="34" charset="0"/>
              </a:defRPr>
            </a:lvl2pPr>
            <a:lvl3pPr algn="ctr" rtl="0" fontAlgn="base">
              <a:spcBef>
                <a:spcPct val="0"/>
              </a:spcBef>
              <a:spcAft>
                <a:spcPct val="0"/>
              </a:spcAft>
              <a:defRPr sz="3094">
                <a:solidFill>
                  <a:schemeClr val="tx2"/>
                </a:solidFill>
                <a:latin typeface="Arial" panose="020B0604020202020204" pitchFamily="34" charset="0"/>
              </a:defRPr>
            </a:lvl3pPr>
            <a:lvl4pPr algn="ctr" rtl="0" fontAlgn="base">
              <a:spcBef>
                <a:spcPct val="0"/>
              </a:spcBef>
              <a:spcAft>
                <a:spcPct val="0"/>
              </a:spcAft>
              <a:defRPr sz="3094">
                <a:solidFill>
                  <a:schemeClr val="tx2"/>
                </a:solidFill>
                <a:latin typeface="Arial" panose="020B0604020202020204" pitchFamily="34" charset="0"/>
              </a:defRPr>
            </a:lvl4pPr>
            <a:lvl5pPr algn="ctr" rtl="0" fontAlgn="base">
              <a:spcBef>
                <a:spcPct val="0"/>
              </a:spcBef>
              <a:spcAft>
                <a:spcPct val="0"/>
              </a:spcAft>
              <a:defRPr sz="3094">
                <a:solidFill>
                  <a:schemeClr val="tx2"/>
                </a:solidFill>
                <a:latin typeface="Arial" panose="020B0604020202020204" pitchFamily="34" charset="0"/>
              </a:defRPr>
            </a:lvl5pPr>
            <a:lvl6pPr marL="321457" algn="ctr" rtl="0" fontAlgn="base">
              <a:spcBef>
                <a:spcPct val="0"/>
              </a:spcBef>
              <a:spcAft>
                <a:spcPct val="0"/>
              </a:spcAft>
              <a:defRPr sz="3094">
                <a:solidFill>
                  <a:schemeClr val="tx2"/>
                </a:solidFill>
                <a:latin typeface="Arial" panose="020B0604020202020204" pitchFamily="34" charset="0"/>
              </a:defRPr>
            </a:lvl6pPr>
            <a:lvl7pPr marL="642915" algn="ctr" rtl="0" fontAlgn="base">
              <a:spcBef>
                <a:spcPct val="0"/>
              </a:spcBef>
              <a:spcAft>
                <a:spcPct val="0"/>
              </a:spcAft>
              <a:defRPr sz="3094">
                <a:solidFill>
                  <a:schemeClr val="tx2"/>
                </a:solidFill>
                <a:latin typeface="Arial" panose="020B0604020202020204" pitchFamily="34" charset="0"/>
              </a:defRPr>
            </a:lvl7pPr>
            <a:lvl8pPr marL="964372" algn="ctr" rtl="0" fontAlgn="base">
              <a:spcBef>
                <a:spcPct val="0"/>
              </a:spcBef>
              <a:spcAft>
                <a:spcPct val="0"/>
              </a:spcAft>
              <a:defRPr sz="3094">
                <a:solidFill>
                  <a:schemeClr val="tx2"/>
                </a:solidFill>
                <a:latin typeface="Arial" panose="020B0604020202020204" pitchFamily="34" charset="0"/>
              </a:defRPr>
            </a:lvl8pPr>
            <a:lvl9pPr marL="1285829" algn="ctr" rtl="0" fontAlgn="base">
              <a:spcBef>
                <a:spcPct val="0"/>
              </a:spcBef>
              <a:spcAft>
                <a:spcPct val="0"/>
              </a:spcAft>
              <a:defRPr sz="3094">
                <a:solidFill>
                  <a:schemeClr val="tx2"/>
                </a:solidFill>
                <a:latin typeface="Arial" panose="020B0604020202020204" pitchFamily="34" charset="0"/>
              </a:defRPr>
            </a:lvl9pPr>
          </a:lstStyle>
          <a:p>
            <a:pPr defTabSz="914400"/>
            <a:r>
              <a:rPr lang="en-US" b="1" dirty="0"/>
              <a:t>—Your response?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9345" name="Picture 2" descr="Revelation apocalyptic work.1676769.4.flat,550x550,075,f.a-last-minute-apocalyptic-education-oil-on-canvas-24-x-1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9144000" cy="6881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33338" y="4941888"/>
            <a:ext cx="4467225" cy="1771650"/>
          </a:xfrm>
          <a:ln>
            <a:miter lim="800000"/>
            <a:headEnd/>
            <a:tailEnd/>
          </a:ln>
          <a:effectLst>
            <a:outerShdw blurRad="50800" dist="38100" dir="2700000" rotWithShape="0">
              <a:srgbClr val="000000">
                <a:alpha val="42998"/>
              </a:srgbClr>
            </a:outerShdw>
          </a:effectLst>
          <a:extLst>
            <a:ext uri="{FAA26D3D-D897-4be2-8F04-BA451C77F1D7}">
              <ma14:placeholderFlag xmlns:ma14="http://schemas.microsoft.com/office/mac/drawingml/2011/main" xmlns="" val="1"/>
            </a:ext>
          </a:extLst>
        </p:spPr>
        <p:txBody>
          <a:bodyPr/>
          <a:lstStyle/>
          <a:p>
            <a:pPr>
              <a:defRPr/>
            </a:pPr>
            <a:r>
              <a:rPr lang="zh-CN" altLang="en-US" b="1" dirty="0">
                <a:solidFill>
                  <a:srgbClr val="FFFFFF"/>
                </a:solidFill>
                <a:effectLst>
                  <a:glow rad="177800">
                    <a:schemeClr val="tx1">
                      <a:alpha val="75000"/>
                    </a:schemeClr>
                  </a:glow>
                </a:effectLst>
                <a:latin typeface="Arial" charset="0"/>
                <a:ea typeface="ＭＳ Ｐゴシック" charset="-128"/>
              </a:rPr>
              <a:t>启示录是</a:t>
            </a:r>
            <a:br>
              <a:rPr lang="en-US" altLang="zh-CN" b="1" dirty="0">
                <a:solidFill>
                  <a:srgbClr val="FFFFFF"/>
                </a:solidFill>
                <a:effectLst>
                  <a:glow rad="177800">
                    <a:schemeClr val="tx1">
                      <a:alpha val="75000"/>
                    </a:schemeClr>
                  </a:glow>
                </a:effectLst>
                <a:latin typeface="Arial" charset="0"/>
                <a:ea typeface="ＭＳ Ｐゴシック" charset="-128"/>
              </a:rPr>
            </a:br>
            <a:r>
              <a:rPr lang="zh-CN" altLang="en-US" b="1" dirty="0">
                <a:solidFill>
                  <a:srgbClr val="FFFFFF"/>
                </a:solidFill>
                <a:effectLst>
                  <a:glow rad="177800">
                    <a:schemeClr val="tx1">
                      <a:alpha val="75000"/>
                    </a:schemeClr>
                  </a:glow>
                </a:effectLst>
                <a:latin typeface="Arial" charset="0"/>
                <a:ea typeface="ＭＳ Ｐゴシック" charset="-128"/>
              </a:rPr>
              <a:t>唯一预示世界</a:t>
            </a:r>
            <a:br>
              <a:rPr lang="en-US" altLang="zh-CN" b="1" dirty="0">
                <a:solidFill>
                  <a:srgbClr val="FFFFFF"/>
                </a:solidFill>
                <a:effectLst>
                  <a:glow rad="177800">
                    <a:schemeClr val="tx1">
                      <a:alpha val="75000"/>
                    </a:schemeClr>
                  </a:glow>
                </a:effectLst>
                <a:latin typeface="Arial" charset="0"/>
                <a:ea typeface="ＭＳ Ｐゴシック" charset="-128"/>
              </a:rPr>
            </a:br>
            <a:r>
              <a:rPr lang="zh-CN" altLang="en-US" b="1" dirty="0">
                <a:solidFill>
                  <a:srgbClr val="FFFFFF"/>
                </a:solidFill>
                <a:effectLst>
                  <a:glow rad="177800">
                    <a:schemeClr val="tx1">
                      <a:alpha val="75000"/>
                    </a:schemeClr>
                  </a:glow>
                </a:effectLst>
                <a:latin typeface="Arial" charset="0"/>
                <a:ea typeface="ＭＳ Ｐゴシック" charset="-128"/>
              </a:rPr>
              <a:t>末日的新约书</a:t>
            </a:r>
            <a:endParaRPr lang="en-US" b="1" dirty="0">
              <a:solidFill>
                <a:srgbClr val="FFFFFF"/>
              </a:solidFill>
              <a:effectLst>
                <a:glow rad="177800">
                  <a:schemeClr val="tx1">
                    <a:alpha val="75000"/>
                  </a:schemeClr>
                </a:glow>
              </a:effectLst>
              <a:latin typeface="Arial" charset="0"/>
              <a:ea typeface="ＭＳ Ｐゴシック" charset="-128"/>
            </a:endParaRPr>
          </a:p>
        </p:txBody>
      </p:sp>
      <p:sp>
        <p:nvSpPr>
          <p:cNvPr id="5" name="Text Box 1034"/>
          <p:cNvSpPr txBox="1">
            <a:spLocks noChangeArrowheads="1"/>
          </p:cNvSpPr>
          <p:nvPr/>
        </p:nvSpPr>
        <p:spPr bwMode="auto">
          <a:xfrm>
            <a:off x="6372225" y="7938"/>
            <a:ext cx="2771775" cy="833437"/>
          </a:xfrm>
          <a:prstGeom prst="rect">
            <a:avLst/>
          </a:prstGeom>
          <a:noFill/>
          <a:ln>
            <a:noFill/>
          </a:ln>
        </p:spPr>
        <p:txBody>
          <a:bodyPr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C0C0C0"/>
                  </a:outerShdw>
                </a:effectLst>
                <a:uLnTx/>
                <a:uFillTx/>
                <a:latin typeface="Arial" pitchFamily="34" charset="0"/>
                <a:ea typeface="MS PGothic" pitchFamily="34" charset="-128"/>
                <a:cs typeface="Arial" pitchFamily="34" charset="0"/>
              </a:rPr>
              <a:t>p. 320 </a:t>
            </a:r>
            <a:br>
              <a:rPr kumimoji="0" lang="en-US" sz="2400" b="1" i="0" u="none" strike="noStrike" kern="1200" cap="none" spc="0" normalizeH="0" baseline="0" noProof="0">
                <a:ln>
                  <a:noFill/>
                </a:ln>
                <a:solidFill>
                  <a:srgbClr val="FFFFFF"/>
                </a:solidFill>
                <a:effectLst>
                  <a:outerShdw blurRad="38100" dist="38100" dir="2700000" algn="tl">
                    <a:srgbClr val="C0C0C0"/>
                  </a:outerShdw>
                </a:effectLst>
                <a:uLnTx/>
                <a:uFillTx/>
                <a:latin typeface="Arial" pitchFamily="34" charset="0"/>
                <a:ea typeface="MS PGothic" pitchFamily="34" charset="-128"/>
                <a:cs typeface="Arial" pitchFamily="34" charset="0"/>
              </a:rPr>
            </a:br>
            <a:r>
              <a:rPr kumimoji="0" lang="en-US" sz="2400" b="1" i="0" u="none" strike="noStrike" kern="1200" cap="none" spc="0" normalizeH="0" baseline="0" noProof="0">
                <a:ln>
                  <a:noFill/>
                </a:ln>
                <a:solidFill>
                  <a:srgbClr val="FFFFFF"/>
                </a:solidFill>
                <a:effectLst>
                  <a:outerShdw blurRad="38100" dist="38100" dir="2700000" algn="tl">
                    <a:srgbClr val="C0C0C0"/>
                  </a:outerShdw>
                </a:effectLst>
                <a:uLnTx/>
                <a:uFillTx/>
                <a:latin typeface="Arial" pitchFamily="34" charset="0"/>
                <a:ea typeface="MS PGothic" pitchFamily="34" charset="-128"/>
                <a:cs typeface="Arial" pitchFamily="34" charset="0"/>
              </a:rPr>
              <a:t>Point D</a:t>
            </a:r>
          </a:p>
        </p:txBody>
      </p:sp>
      <p:sp>
        <p:nvSpPr>
          <p:cNvPr id="6" name="Title 1"/>
          <p:cNvSpPr txBox="1">
            <a:spLocks/>
          </p:cNvSpPr>
          <p:nvPr/>
        </p:nvSpPr>
        <p:spPr bwMode="auto">
          <a:xfrm>
            <a:off x="0" y="3644900"/>
            <a:ext cx="3132138" cy="792163"/>
          </a:xfrm>
          <a:prstGeom prst="rect">
            <a:avLst/>
          </a:prstGeom>
          <a:noFill/>
          <a:ln w="9525">
            <a:noFill/>
            <a:miter lim="800000"/>
            <a:headEnd/>
            <a:tailEnd/>
          </a:ln>
          <a:effectLst>
            <a:outerShdw blurRad="50800" dist="38100" dir="2700000" rotWithShape="0">
              <a:srgbClr val="000000">
                <a:alpha val="42998"/>
              </a:srgb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en-US" sz="4800" b="1" i="0" u="none" strike="noStrike" kern="1200" cap="none" spc="0" normalizeH="0" baseline="0" noProof="0">
                <a:ln>
                  <a:noFill/>
                </a:ln>
                <a:solidFill>
                  <a:srgbClr val="FFFFFF"/>
                </a:solidFill>
                <a:effectLst>
                  <a:glow rad="177800">
                    <a:srgbClr val="000000">
                      <a:alpha val="75000"/>
                    </a:srgbClr>
                  </a:glow>
                </a:effectLst>
                <a:uLnTx/>
                <a:uFillTx/>
                <a:latin typeface="Arial" charset="0"/>
                <a:ea typeface="Arial" charset="0"/>
                <a:cs typeface="Arial" charset="0"/>
              </a:rPr>
              <a:t>保密</a:t>
            </a:r>
            <a:r>
              <a:rPr kumimoji="0" lang="en-US" sz="4800" b="1" i="0" u="none" strike="noStrike" kern="1200" cap="none" spc="0" normalizeH="0" baseline="0" noProof="0">
                <a:ln>
                  <a:noFill/>
                </a:ln>
                <a:solidFill>
                  <a:srgbClr val="FFFFFF"/>
                </a:solidFill>
                <a:effectLst>
                  <a:glow rad="177800">
                    <a:srgbClr val="000000">
                      <a:alpha val="75000"/>
                    </a:srgbClr>
                  </a:glow>
                </a:effectLst>
                <a:uLnTx/>
                <a:uFillTx/>
                <a:latin typeface="Arial" charset="0"/>
                <a:ea typeface="Arial" charset="0"/>
                <a:cs typeface="Arial" charset="0"/>
              </a:rPr>
              <a:t> </a:t>
            </a:r>
          </a:p>
        </p:txBody>
      </p:sp>
      <p:sp>
        <p:nvSpPr>
          <p:cNvPr id="7" name="Title 1"/>
          <p:cNvSpPr txBox="1">
            <a:spLocks/>
          </p:cNvSpPr>
          <p:nvPr/>
        </p:nvSpPr>
        <p:spPr bwMode="auto">
          <a:xfrm>
            <a:off x="1547813" y="2349500"/>
            <a:ext cx="3744912" cy="792163"/>
          </a:xfrm>
          <a:prstGeom prst="rect">
            <a:avLst/>
          </a:prstGeom>
          <a:noFill/>
          <a:ln w="9525">
            <a:noFill/>
            <a:miter lim="800000"/>
            <a:headEnd/>
            <a:tailEnd/>
          </a:ln>
          <a:effectLst>
            <a:outerShdw blurRad="50800" dist="38100" dir="2700000" rotWithShape="0">
              <a:srgbClr val="000000">
                <a:alpha val="42998"/>
              </a:srgb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en-US" sz="4800" b="1" i="0" u="none" strike="noStrike" kern="1200" cap="none" spc="0" normalizeH="0" baseline="0" noProof="0">
                <a:ln>
                  <a:noFill/>
                </a:ln>
                <a:solidFill>
                  <a:srgbClr val="FFFFFF"/>
                </a:solidFill>
                <a:effectLst>
                  <a:glow rad="177800">
                    <a:srgbClr val="000000">
                      <a:alpha val="75000"/>
                    </a:srgbClr>
                  </a:glow>
                </a:effectLst>
                <a:uLnTx/>
                <a:uFillTx/>
                <a:latin typeface="Arial" charset="0"/>
                <a:ea typeface="Arial" charset="0"/>
                <a:cs typeface="Arial" charset="0"/>
              </a:rPr>
              <a:t>悲观主义</a:t>
            </a:r>
            <a:endParaRPr kumimoji="0" lang="en-US" sz="4800" b="1" i="0" u="none" strike="noStrike" kern="1200" cap="none" spc="0" normalizeH="0" baseline="0" noProof="0">
              <a:ln>
                <a:noFill/>
              </a:ln>
              <a:solidFill>
                <a:srgbClr val="FFFFFF"/>
              </a:solidFill>
              <a:effectLst>
                <a:glow rad="177800">
                  <a:srgbClr val="000000">
                    <a:alpha val="75000"/>
                  </a:srgbClr>
                </a:glow>
              </a:effectLst>
              <a:uLnTx/>
              <a:uFillTx/>
              <a:latin typeface="Arial" charset="0"/>
              <a:ea typeface="Arial" charset="0"/>
              <a:cs typeface="Arial" charset="0"/>
            </a:endParaRPr>
          </a:p>
        </p:txBody>
      </p:sp>
      <p:sp>
        <p:nvSpPr>
          <p:cNvPr id="8" name="Title 1"/>
          <p:cNvSpPr txBox="1">
            <a:spLocks/>
          </p:cNvSpPr>
          <p:nvPr/>
        </p:nvSpPr>
        <p:spPr bwMode="auto">
          <a:xfrm>
            <a:off x="4140200" y="0"/>
            <a:ext cx="3744913" cy="792163"/>
          </a:xfrm>
          <a:prstGeom prst="rect">
            <a:avLst/>
          </a:prstGeom>
          <a:noFill/>
          <a:ln w="9525">
            <a:noFill/>
            <a:miter lim="800000"/>
            <a:headEnd/>
            <a:tailEnd/>
          </a:ln>
          <a:effectLst>
            <a:outerShdw blurRad="50800" dist="38100" dir="2700000" rotWithShape="0">
              <a:srgbClr val="000000">
                <a:alpha val="42998"/>
              </a:srgb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en-US" sz="4800" b="1" i="0" u="none" strike="noStrike" kern="1200" cap="none" spc="0" normalizeH="0" baseline="0" noProof="0">
                <a:ln>
                  <a:noFill/>
                </a:ln>
                <a:solidFill>
                  <a:srgbClr val="FFFFFF"/>
                </a:solidFill>
                <a:effectLst>
                  <a:glow rad="177800">
                    <a:srgbClr val="000000">
                      <a:alpha val="75000"/>
                    </a:srgbClr>
                  </a:glow>
                </a:effectLst>
                <a:uLnTx/>
                <a:uFillTx/>
                <a:latin typeface="Arial" charset="0"/>
                <a:ea typeface="Arial" charset="0"/>
                <a:cs typeface="Arial" charset="0"/>
              </a:rPr>
              <a:t>结束时间</a:t>
            </a:r>
            <a:endParaRPr kumimoji="0" lang="en-US" sz="4800" b="1" i="0" u="none" strike="noStrike" kern="1200" cap="none" spc="0" normalizeH="0" baseline="0" noProof="0">
              <a:ln>
                <a:noFill/>
              </a:ln>
              <a:solidFill>
                <a:srgbClr val="FFFFFF"/>
              </a:solidFill>
              <a:effectLst>
                <a:glow rad="177800">
                  <a:srgbClr val="000000">
                    <a:alpha val="75000"/>
                  </a:srgbClr>
                </a:glow>
              </a:effectLst>
              <a:uLnTx/>
              <a:uFillTx/>
              <a:latin typeface="Arial" charset="0"/>
              <a:ea typeface="Arial" charset="0"/>
              <a:cs typeface="Arial" charset="0"/>
            </a:endParaRPr>
          </a:p>
        </p:txBody>
      </p:sp>
      <p:sp>
        <p:nvSpPr>
          <p:cNvPr id="9" name="Title 1"/>
          <p:cNvSpPr txBox="1">
            <a:spLocks/>
          </p:cNvSpPr>
          <p:nvPr/>
        </p:nvSpPr>
        <p:spPr bwMode="auto">
          <a:xfrm>
            <a:off x="5364163" y="981075"/>
            <a:ext cx="3744912" cy="1584325"/>
          </a:xfrm>
          <a:prstGeom prst="rect">
            <a:avLst/>
          </a:prstGeom>
          <a:noFill/>
          <a:ln w="9525">
            <a:noFill/>
            <a:miter lim="800000"/>
            <a:headEnd/>
            <a:tailEnd/>
          </a:ln>
          <a:effectLst>
            <a:outerShdw blurRad="50800" dist="38100" dir="2700000" rotWithShape="0">
              <a:srgbClr val="000000">
                <a:alpha val="42998"/>
              </a:srgb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en-US" sz="4800" b="1" i="0" u="none" strike="noStrike" kern="1200" cap="none" spc="0" normalizeH="0" baseline="0" noProof="0">
                <a:ln>
                  <a:noFill/>
                </a:ln>
                <a:solidFill>
                  <a:srgbClr val="FFFFFF"/>
                </a:solidFill>
                <a:effectLst>
                  <a:glow rad="177800">
                    <a:srgbClr val="000000">
                      <a:alpha val="75000"/>
                    </a:srgbClr>
                  </a:glow>
                </a:effectLst>
                <a:uLnTx/>
                <a:uFillTx/>
                <a:latin typeface="Arial" charset="0"/>
                <a:ea typeface="Arial" charset="0"/>
                <a:cs typeface="Arial" charset="0"/>
              </a:rPr>
              <a:t>警告</a:t>
            </a:r>
            <a:endParaRPr kumimoji="0" lang="en-US" altLang="ja-JP" sz="4800" b="1" i="0" u="none" strike="noStrike" kern="1200" cap="none" spc="0" normalizeH="0" baseline="0" noProof="0">
              <a:ln>
                <a:noFill/>
              </a:ln>
              <a:solidFill>
                <a:srgbClr val="FFFFFF"/>
              </a:solidFill>
              <a:effectLst>
                <a:glow rad="177800">
                  <a:srgbClr val="000000">
                    <a:alpha val="75000"/>
                  </a:srgbClr>
                </a:glow>
              </a:effectLst>
              <a:uLnTx/>
              <a:uFillTx/>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en-US" sz="4800" b="1" i="0" u="none" strike="noStrike" kern="1200" cap="none" spc="0" normalizeH="0" baseline="0" noProof="0">
                <a:ln>
                  <a:noFill/>
                </a:ln>
                <a:solidFill>
                  <a:srgbClr val="FFFFFF"/>
                </a:solidFill>
                <a:effectLst>
                  <a:glow rad="177800">
                    <a:srgbClr val="000000">
                      <a:alpha val="75000"/>
                    </a:srgbClr>
                  </a:glow>
                </a:effectLst>
                <a:uLnTx/>
                <a:uFillTx/>
                <a:latin typeface="Arial" charset="0"/>
                <a:ea typeface="Arial" charset="0"/>
                <a:cs typeface="Arial" charset="0"/>
              </a:rPr>
              <a:t>（不悔改）</a:t>
            </a:r>
            <a:endParaRPr kumimoji="0" lang="en-US" sz="3200" b="1" i="0" u="none" strike="noStrike" kern="1200" cap="none" spc="0" normalizeH="0" baseline="0" noProof="0">
              <a:ln>
                <a:noFill/>
              </a:ln>
              <a:solidFill>
                <a:srgbClr val="FFFFFF"/>
              </a:solidFill>
              <a:effectLst>
                <a:glow rad="177800">
                  <a:srgbClr val="000000">
                    <a:alpha val="75000"/>
                  </a:srgbClr>
                </a:glow>
              </a:effectLst>
              <a:uLnTx/>
              <a:uFillTx/>
              <a:latin typeface="Arial" charset="0"/>
              <a:ea typeface="Arial" charset="0"/>
              <a:cs typeface="Arial" charset="0"/>
            </a:endParaRPr>
          </a:p>
        </p:txBody>
      </p:sp>
      <p:sp>
        <p:nvSpPr>
          <p:cNvPr id="10" name="Title 1"/>
          <p:cNvSpPr txBox="1">
            <a:spLocks/>
          </p:cNvSpPr>
          <p:nvPr/>
        </p:nvSpPr>
        <p:spPr bwMode="auto">
          <a:xfrm>
            <a:off x="5399088" y="2781300"/>
            <a:ext cx="3744912" cy="1584325"/>
          </a:xfrm>
          <a:prstGeom prst="rect">
            <a:avLst/>
          </a:prstGeom>
          <a:noFill/>
          <a:ln w="9525">
            <a:noFill/>
            <a:miter lim="800000"/>
            <a:headEnd/>
            <a:tailEnd/>
          </a:ln>
          <a:effectLst>
            <a:outerShdw blurRad="50800" dist="38100" dir="2700000" rotWithShape="0">
              <a:srgbClr val="000000">
                <a:alpha val="42998"/>
              </a:srgb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en-US" sz="4800" b="1" i="0" u="none" strike="noStrike" kern="1200" cap="none" spc="0" normalizeH="0" baseline="0" noProof="0">
                <a:ln>
                  <a:noFill/>
                </a:ln>
                <a:solidFill>
                  <a:srgbClr val="FFFFFF"/>
                </a:solidFill>
                <a:effectLst>
                  <a:glow rad="177800">
                    <a:srgbClr val="000000">
                      <a:alpha val="75000"/>
                    </a:srgbClr>
                  </a:glow>
                </a:effectLst>
                <a:uLnTx/>
                <a:uFillTx/>
                <a:latin typeface="Arial" charset="0"/>
                <a:ea typeface="Arial" charset="0"/>
                <a:cs typeface="Arial" charset="0"/>
              </a:rPr>
              <a:t>神的胜利</a:t>
            </a:r>
            <a:endParaRPr kumimoji="0" lang="en-US" sz="3200" b="1" i="0" u="none" strike="noStrike" kern="1200" cap="none" spc="0" normalizeH="0" baseline="0" noProof="0">
              <a:ln>
                <a:noFill/>
              </a:ln>
              <a:solidFill>
                <a:srgbClr val="FFFFFF"/>
              </a:solidFill>
              <a:effectLst>
                <a:glow rad="177800">
                  <a:srgbClr val="000000">
                    <a:alpha val="75000"/>
                  </a:srgbClr>
                </a:glow>
              </a:effectLst>
              <a:uLnTx/>
              <a:uFillTx/>
              <a:latin typeface="Arial" charset="0"/>
              <a:ea typeface="Arial" charset="0"/>
              <a:cs typeface="Arial" charset="0"/>
            </a:endParaRPr>
          </a:p>
        </p:txBody>
      </p:sp>
      <p:sp>
        <p:nvSpPr>
          <p:cNvPr id="11" name="Title 1"/>
          <p:cNvSpPr txBox="1">
            <a:spLocks/>
          </p:cNvSpPr>
          <p:nvPr/>
        </p:nvSpPr>
        <p:spPr bwMode="auto">
          <a:xfrm>
            <a:off x="4897438" y="5300663"/>
            <a:ext cx="4211637" cy="1584325"/>
          </a:xfrm>
          <a:prstGeom prst="rect">
            <a:avLst/>
          </a:prstGeom>
          <a:noFill/>
          <a:ln w="9525">
            <a:noFill/>
            <a:miter lim="800000"/>
            <a:headEnd/>
            <a:tailEnd/>
          </a:ln>
          <a:effectLst>
            <a:outerShdw blurRad="50800" dist="38100" dir="2700000" rotWithShape="0">
              <a:srgbClr val="000000">
                <a:alpha val="42998"/>
              </a:srgbClr>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4800" b="1" i="0" u="none" strike="noStrike" kern="1200" cap="none" spc="0" normalizeH="0" baseline="0" noProof="0">
                <a:ln>
                  <a:noFill/>
                </a:ln>
                <a:solidFill>
                  <a:srgbClr val="FFFFFF"/>
                </a:solidFill>
                <a:effectLst>
                  <a:glow rad="177800">
                    <a:srgbClr val="000000">
                      <a:alpha val="75000"/>
                    </a:srgbClr>
                  </a:glow>
                </a:effectLst>
                <a:uLnTx/>
                <a:uFillTx/>
                <a:latin typeface="Arial" charset="0"/>
                <a:ea typeface="Arial" charset="0"/>
                <a:cs typeface="Arial" charset="0"/>
              </a:rPr>
              <a:t>宿命论</a:t>
            </a:r>
            <a:endParaRPr kumimoji="0" lang="en-US" sz="3200" b="1" i="0" u="none" strike="noStrike" kern="1200" cap="none" spc="0" normalizeH="0" baseline="0" noProof="0">
              <a:ln>
                <a:noFill/>
              </a:ln>
              <a:solidFill>
                <a:srgbClr val="FFFFFF"/>
              </a:solidFill>
              <a:effectLst>
                <a:glow rad="177800">
                  <a:srgbClr val="000000">
                    <a:alpha val="75000"/>
                  </a:srgbClr>
                </a:glow>
              </a:effectLst>
              <a:uLnTx/>
              <a:uFillTx/>
              <a:latin typeface="Arial" charset="0"/>
              <a:ea typeface="Arial" charset="0"/>
              <a:cs typeface="Arial" charset="0"/>
            </a:endParaRPr>
          </a:p>
        </p:txBody>
      </p:sp>
    </p:spTree>
    <p:extLst>
      <p:ext uri="{BB962C8B-B14F-4D97-AF65-F5344CB8AC3E}">
        <p14:creationId xmlns:p14="http://schemas.microsoft.com/office/powerpoint/2010/main" val="7800813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2"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2"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0-#ppt_w/2"/>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2"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0-#ppt_w/2"/>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2"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0-#ppt_w/2"/>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12"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0-#ppt_w/2"/>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41" name="Picture 1" descr="dan 2 prophecy_statu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6411913" cy="69246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9315" name="Text Box 3"/>
          <p:cNvSpPr txBox="1">
            <a:spLocks noChangeArrowheads="1"/>
          </p:cNvSpPr>
          <p:nvPr/>
        </p:nvSpPr>
        <p:spPr bwMode="auto">
          <a:xfrm>
            <a:off x="684473" y="332656"/>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黄金</a:t>
            </a:r>
            <a:endPar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269316" name="Text Box 4"/>
          <p:cNvSpPr txBox="1">
            <a:spLocks noChangeArrowheads="1"/>
          </p:cNvSpPr>
          <p:nvPr/>
        </p:nvSpPr>
        <p:spPr bwMode="auto">
          <a:xfrm>
            <a:off x="684473" y="1538790"/>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银</a:t>
            </a:r>
            <a:endPar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269317" name="Text Box 5"/>
          <p:cNvSpPr txBox="1">
            <a:spLocks noChangeArrowheads="1"/>
          </p:cNvSpPr>
          <p:nvPr/>
        </p:nvSpPr>
        <p:spPr bwMode="auto">
          <a:xfrm>
            <a:off x="684473" y="2744924"/>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铜</a:t>
            </a:r>
            <a:endPar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269318" name="Text Box 6"/>
          <p:cNvSpPr txBox="1">
            <a:spLocks noChangeArrowheads="1"/>
          </p:cNvSpPr>
          <p:nvPr/>
        </p:nvSpPr>
        <p:spPr bwMode="auto">
          <a:xfrm>
            <a:off x="684473" y="3951058"/>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钢铁</a:t>
            </a:r>
            <a:endPar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269319" name="Text Box 7"/>
          <p:cNvSpPr txBox="1">
            <a:spLocks noChangeArrowheads="1"/>
          </p:cNvSpPr>
          <p:nvPr/>
        </p:nvSpPr>
        <p:spPr bwMode="auto">
          <a:xfrm>
            <a:off x="0" y="5157192"/>
            <a:ext cx="3635896" cy="72008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钢铁与粘土</a:t>
            </a:r>
            <a:endPar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269322" name="Text Box 10"/>
          <p:cNvSpPr txBox="1">
            <a:spLocks noChangeArrowheads="1"/>
          </p:cNvSpPr>
          <p:nvPr/>
        </p:nvSpPr>
        <p:spPr bwMode="auto">
          <a:xfrm>
            <a:off x="3926532" y="332656"/>
            <a:ext cx="2266950"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巴比伦</a:t>
            </a:r>
            <a:endPar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269323" name="Text Box 11"/>
          <p:cNvSpPr txBox="1">
            <a:spLocks noChangeArrowheads="1"/>
          </p:cNvSpPr>
          <p:nvPr/>
        </p:nvSpPr>
        <p:spPr bwMode="auto">
          <a:xfrm>
            <a:off x="3926532" y="1543552"/>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波斯</a:t>
            </a:r>
            <a:endPar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269324" name="Text Box 12"/>
          <p:cNvSpPr txBox="1">
            <a:spLocks noChangeArrowheads="1"/>
          </p:cNvSpPr>
          <p:nvPr/>
        </p:nvSpPr>
        <p:spPr bwMode="auto">
          <a:xfrm>
            <a:off x="3926532" y="2748098"/>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希腊</a:t>
            </a:r>
            <a:endPar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269325" name="Text Box 13"/>
          <p:cNvSpPr txBox="1">
            <a:spLocks noChangeArrowheads="1"/>
          </p:cNvSpPr>
          <p:nvPr/>
        </p:nvSpPr>
        <p:spPr bwMode="auto">
          <a:xfrm>
            <a:off x="3926532" y="3952644"/>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罗马</a:t>
            </a:r>
            <a:endPar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269326" name="Text Box 14"/>
          <p:cNvSpPr txBox="1">
            <a:spLocks noChangeArrowheads="1"/>
          </p:cNvSpPr>
          <p:nvPr/>
        </p:nvSpPr>
        <p:spPr bwMode="auto">
          <a:xfrm>
            <a:off x="3315767" y="5157191"/>
            <a:ext cx="3488481"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敌基督</a:t>
            </a:r>
          </a:p>
        </p:txBody>
      </p:sp>
      <p:sp>
        <p:nvSpPr>
          <p:cNvPr id="269327" name="Text Box 15"/>
          <p:cNvSpPr txBox="1">
            <a:spLocks noChangeArrowheads="1"/>
          </p:cNvSpPr>
          <p:nvPr/>
        </p:nvSpPr>
        <p:spPr bwMode="auto">
          <a:xfrm>
            <a:off x="6660232" y="6126995"/>
            <a:ext cx="2592288"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王国</a:t>
            </a:r>
            <a:endPar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269328" name="Text Box 16"/>
          <p:cNvSpPr txBox="1">
            <a:spLocks noChangeArrowheads="1"/>
          </p:cNvSpPr>
          <p:nvPr/>
        </p:nvSpPr>
        <p:spPr bwMode="auto">
          <a:xfrm>
            <a:off x="0" y="6127940"/>
            <a:ext cx="205172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石头</a:t>
            </a:r>
            <a:endPar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80240" name="Rectangle 17"/>
          <p:cNvSpPr>
            <a:spLocks noGrp="1" noChangeArrowheads="1"/>
          </p:cNvSpPr>
          <p:nvPr>
            <p:ph type="title" idx="4294967295"/>
          </p:nvPr>
        </p:nvSpPr>
        <p:spPr>
          <a:xfrm>
            <a:off x="6372225" y="215900"/>
            <a:ext cx="2771775" cy="2852738"/>
          </a:xfrm>
        </p:spPr>
        <p:txBody>
          <a:bodyPr/>
          <a:lstStyle/>
          <a:p>
            <a:pPr eaLnBrk="1" hangingPunct="1">
              <a:defRPr/>
            </a:pPr>
            <a:r>
              <a:rPr lang="zh-CN" altLang="en-US" dirty="0">
                <a:solidFill>
                  <a:schemeClr val="accent1">
                    <a:lumMod val="20000"/>
                    <a:lumOff val="80000"/>
                  </a:schemeClr>
                </a:solidFill>
                <a:effectLst/>
                <a:latin typeface="Arial" charset="0"/>
                <a:ea typeface="ＭＳ Ｐゴシック" charset="0"/>
                <a:cs typeface="Arial" charset="0"/>
              </a:rPr>
              <a:t>但以理书第二章里的大像</a:t>
            </a:r>
            <a:endParaRPr lang="en-US" dirty="0">
              <a:solidFill>
                <a:schemeClr val="accent1">
                  <a:lumMod val="20000"/>
                  <a:lumOff val="80000"/>
                </a:schemeClr>
              </a:solidFill>
              <a:effectLst/>
              <a:latin typeface="Arial" charset="0"/>
              <a:ea typeface="ＭＳ Ｐゴシック" charset="0"/>
              <a:cs typeface="Arial" charset="0"/>
            </a:endParaRPr>
          </a:p>
        </p:txBody>
      </p:sp>
      <p:pic>
        <p:nvPicPr>
          <p:cNvPr id="3" name="Picture 2" descr="dan 2 13547wet_stone.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172575" y="-242888"/>
            <a:ext cx="1663700" cy="1109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1964778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nodeType="clickEffect">
                                  <p:stCondLst>
                                    <p:cond delay="0"/>
                                  </p:stCondLst>
                                  <p:childTnLst>
                                    <p:set>
                                      <p:cBhvr>
                                        <p:cTn id="6" dur="1" fill="hold">
                                          <p:stCondLst>
                                            <p:cond delay="0"/>
                                          </p:stCondLst>
                                        </p:cTn>
                                        <p:tgtEl>
                                          <p:spTgt spid="269315"/>
                                        </p:tgtEl>
                                        <p:attrNameLst>
                                          <p:attrName>style.visibility</p:attrName>
                                        </p:attrNameLst>
                                      </p:cBhvr>
                                      <p:to>
                                        <p:strVal val="visible"/>
                                      </p:to>
                                    </p:set>
                                    <p:animEffect transition="in" filter="fade">
                                      <p:cBhvr>
                                        <p:cTn id="7" dur="2000"/>
                                        <p:tgtEl>
                                          <p:spTgt spid="269315"/>
                                        </p:tgtEl>
                                      </p:cBhvr>
                                    </p:animEffect>
                                    <p:anim calcmode="lin" valueType="num">
                                      <p:cBhvr>
                                        <p:cTn id="8" dur="2000" fill="hold"/>
                                        <p:tgtEl>
                                          <p:spTgt spid="269315"/>
                                        </p:tgtEl>
                                        <p:attrNameLst>
                                          <p:attrName>style.rotation</p:attrName>
                                        </p:attrNameLst>
                                      </p:cBhvr>
                                      <p:tavLst>
                                        <p:tav tm="0">
                                          <p:val>
                                            <p:fltVal val="720"/>
                                          </p:val>
                                        </p:tav>
                                        <p:tav tm="100000">
                                          <p:val>
                                            <p:fltVal val="0"/>
                                          </p:val>
                                        </p:tav>
                                      </p:tavLst>
                                    </p:anim>
                                    <p:anim calcmode="lin" valueType="num">
                                      <p:cBhvr>
                                        <p:cTn id="9" dur="2000" fill="hold"/>
                                        <p:tgtEl>
                                          <p:spTgt spid="269315"/>
                                        </p:tgtEl>
                                        <p:attrNameLst>
                                          <p:attrName>ppt_h</p:attrName>
                                        </p:attrNameLst>
                                      </p:cBhvr>
                                      <p:tavLst>
                                        <p:tav tm="0">
                                          <p:val>
                                            <p:fltVal val="0"/>
                                          </p:val>
                                        </p:tav>
                                        <p:tav tm="100000">
                                          <p:val>
                                            <p:strVal val="#ppt_h"/>
                                          </p:val>
                                        </p:tav>
                                      </p:tavLst>
                                    </p:anim>
                                    <p:anim calcmode="lin" valueType="num">
                                      <p:cBhvr>
                                        <p:cTn id="10" dur="2000" fill="hold"/>
                                        <p:tgtEl>
                                          <p:spTgt spid="269315"/>
                                        </p:tgtEl>
                                        <p:attrNameLst>
                                          <p:attrName>ppt_w</p:attrName>
                                        </p:attrNameLst>
                                      </p:cBhvr>
                                      <p:tavLst>
                                        <p:tav tm="0">
                                          <p:val>
                                            <p:fltVal val="0"/>
                                          </p:val>
                                        </p:tav>
                                        <p:tav tm="100000">
                                          <p:val>
                                            <p:strVal val="#ppt_w"/>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5" presetClass="entr" presetSubtype="0" fill="hold" nodeType="clickEffect">
                                  <p:stCondLst>
                                    <p:cond delay="0"/>
                                  </p:stCondLst>
                                  <p:childTnLst>
                                    <p:set>
                                      <p:cBhvr>
                                        <p:cTn id="14" dur="1" fill="hold">
                                          <p:stCondLst>
                                            <p:cond delay="0"/>
                                          </p:stCondLst>
                                        </p:cTn>
                                        <p:tgtEl>
                                          <p:spTgt spid="269316"/>
                                        </p:tgtEl>
                                        <p:attrNameLst>
                                          <p:attrName>style.visibility</p:attrName>
                                        </p:attrNameLst>
                                      </p:cBhvr>
                                      <p:to>
                                        <p:strVal val="visible"/>
                                      </p:to>
                                    </p:set>
                                    <p:animEffect transition="in" filter="fade">
                                      <p:cBhvr>
                                        <p:cTn id="15" dur="2000"/>
                                        <p:tgtEl>
                                          <p:spTgt spid="269316"/>
                                        </p:tgtEl>
                                      </p:cBhvr>
                                    </p:animEffect>
                                    <p:anim calcmode="lin" valueType="num">
                                      <p:cBhvr>
                                        <p:cTn id="16" dur="2000" fill="hold"/>
                                        <p:tgtEl>
                                          <p:spTgt spid="269316"/>
                                        </p:tgtEl>
                                        <p:attrNameLst>
                                          <p:attrName>style.rotation</p:attrName>
                                        </p:attrNameLst>
                                      </p:cBhvr>
                                      <p:tavLst>
                                        <p:tav tm="0">
                                          <p:val>
                                            <p:fltVal val="720"/>
                                          </p:val>
                                        </p:tav>
                                        <p:tav tm="100000">
                                          <p:val>
                                            <p:fltVal val="0"/>
                                          </p:val>
                                        </p:tav>
                                      </p:tavLst>
                                    </p:anim>
                                    <p:anim calcmode="lin" valueType="num">
                                      <p:cBhvr>
                                        <p:cTn id="17" dur="2000" fill="hold"/>
                                        <p:tgtEl>
                                          <p:spTgt spid="269316"/>
                                        </p:tgtEl>
                                        <p:attrNameLst>
                                          <p:attrName>ppt_h</p:attrName>
                                        </p:attrNameLst>
                                      </p:cBhvr>
                                      <p:tavLst>
                                        <p:tav tm="0">
                                          <p:val>
                                            <p:fltVal val="0"/>
                                          </p:val>
                                        </p:tav>
                                        <p:tav tm="100000">
                                          <p:val>
                                            <p:strVal val="#ppt_h"/>
                                          </p:val>
                                        </p:tav>
                                      </p:tavLst>
                                    </p:anim>
                                    <p:anim calcmode="lin" valueType="num">
                                      <p:cBhvr>
                                        <p:cTn id="18" dur="2000" fill="hold"/>
                                        <p:tgtEl>
                                          <p:spTgt spid="269316"/>
                                        </p:tgtEl>
                                        <p:attrNameLst>
                                          <p:attrName>ppt_w</p:attrName>
                                        </p:attrNameLst>
                                      </p:cBhvr>
                                      <p:tavLst>
                                        <p:tav tm="0">
                                          <p:val>
                                            <p:fltVal val="0"/>
                                          </p:val>
                                        </p:tav>
                                        <p:tav tm="100000">
                                          <p:val>
                                            <p:strVal val="#ppt_w"/>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5" presetClass="entr" presetSubtype="0" fill="hold" nodeType="clickEffect">
                                  <p:stCondLst>
                                    <p:cond delay="0"/>
                                  </p:stCondLst>
                                  <p:childTnLst>
                                    <p:set>
                                      <p:cBhvr>
                                        <p:cTn id="22" dur="1" fill="hold">
                                          <p:stCondLst>
                                            <p:cond delay="0"/>
                                          </p:stCondLst>
                                        </p:cTn>
                                        <p:tgtEl>
                                          <p:spTgt spid="269317"/>
                                        </p:tgtEl>
                                        <p:attrNameLst>
                                          <p:attrName>style.visibility</p:attrName>
                                        </p:attrNameLst>
                                      </p:cBhvr>
                                      <p:to>
                                        <p:strVal val="visible"/>
                                      </p:to>
                                    </p:set>
                                    <p:animEffect transition="in" filter="fade">
                                      <p:cBhvr>
                                        <p:cTn id="23" dur="2000"/>
                                        <p:tgtEl>
                                          <p:spTgt spid="269317"/>
                                        </p:tgtEl>
                                      </p:cBhvr>
                                    </p:animEffect>
                                    <p:anim calcmode="lin" valueType="num">
                                      <p:cBhvr>
                                        <p:cTn id="24" dur="2000" fill="hold"/>
                                        <p:tgtEl>
                                          <p:spTgt spid="269317"/>
                                        </p:tgtEl>
                                        <p:attrNameLst>
                                          <p:attrName>style.rotation</p:attrName>
                                        </p:attrNameLst>
                                      </p:cBhvr>
                                      <p:tavLst>
                                        <p:tav tm="0">
                                          <p:val>
                                            <p:fltVal val="720"/>
                                          </p:val>
                                        </p:tav>
                                        <p:tav tm="100000">
                                          <p:val>
                                            <p:fltVal val="0"/>
                                          </p:val>
                                        </p:tav>
                                      </p:tavLst>
                                    </p:anim>
                                    <p:anim calcmode="lin" valueType="num">
                                      <p:cBhvr>
                                        <p:cTn id="25" dur="2000" fill="hold"/>
                                        <p:tgtEl>
                                          <p:spTgt spid="269317"/>
                                        </p:tgtEl>
                                        <p:attrNameLst>
                                          <p:attrName>ppt_h</p:attrName>
                                        </p:attrNameLst>
                                      </p:cBhvr>
                                      <p:tavLst>
                                        <p:tav tm="0">
                                          <p:val>
                                            <p:fltVal val="0"/>
                                          </p:val>
                                        </p:tav>
                                        <p:tav tm="100000">
                                          <p:val>
                                            <p:strVal val="#ppt_h"/>
                                          </p:val>
                                        </p:tav>
                                      </p:tavLst>
                                    </p:anim>
                                    <p:anim calcmode="lin" valueType="num">
                                      <p:cBhvr>
                                        <p:cTn id="26" dur="2000" fill="hold"/>
                                        <p:tgtEl>
                                          <p:spTgt spid="269317"/>
                                        </p:tgtEl>
                                        <p:attrNameLst>
                                          <p:attrName>ppt_w</p:attrName>
                                        </p:attrNameLst>
                                      </p:cBhvr>
                                      <p:tavLst>
                                        <p:tav tm="0">
                                          <p:val>
                                            <p:fltVal val="0"/>
                                          </p:val>
                                        </p:tav>
                                        <p:tav tm="100000">
                                          <p:val>
                                            <p:strVal val="#ppt_w"/>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5" presetClass="entr" presetSubtype="0" fill="hold" nodeType="clickEffect">
                                  <p:stCondLst>
                                    <p:cond delay="0"/>
                                  </p:stCondLst>
                                  <p:childTnLst>
                                    <p:set>
                                      <p:cBhvr>
                                        <p:cTn id="30" dur="1" fill="hold">
                                          <p:stCondLst>
                                            <p:cond delay="0"/>
                                          </p:stCondLst>
                                        </p:cTn>
                                        <p:tgtEl>
                                          <p:spTgt spid="269318"/>
                                        </p:tgtEl>
                                        <p:attrNameLst>
                                          <p:attrName>style.visibility</p:attrName>
                                        </p:attrNameLst>
                                      </p:cBhvr>
                                      <p:to>
                                        <p:strVal val="visible"/>
                                      </p:to>
                                    </p:set>
                                    <p:animEffect transition="in" filter="fade">
                                      <p:cBhvr>
                                        <p:cTn id="31" dur="2000"/>
                                        <p:tgtEl>
                                          <p:spTgt spid="269318"/>
                                        </p:tgtEl>
                                      </p:cBhvr>
                                    </p:animEffect>
                                    <p:anim calcmode="lin" valueType="num">
                                      <p:cBhvr>
                                        <p:cTn id="32" dur="2000" fill="hold"/>
                                        <p:tgtEl>
                                          <p:spTgt spid="269318"/>
                                        </p:tgtEl>
                                        <p:attrNameLst>
                                          <p:attrName>style.rotation</p:attrName>
                                        </p:attrNameLst>
                                      </p:cBhvr>
                                      <p:tavLst>
                                        <p:tav tm="0">
                                          <p:val>
                                            <p:fltVal val="720"/>
                                          </p:val>
                                        </p:tav>
                                        <p:tav tm="100000">
                                          <p:val>
                                            <p:fltVal val="0"/>
                                          </p:val>
                                        </p:tav>
                                      </p:tavLst>
                                    </p:anim>
                                    <p:anim calcmode="lin" valueType="num">
                                      <p:cBhvr>
                                        <p:cTn id="33" dur="2000" fill="hold"/>
                                        <p:tgtEl>
                                          <p:spTgt spid="269318"/>
                                        </p:tgtEl>
                                        <p:attrNameLst>
                                          <p:attrName>ppt_h</p:attrName>
                                        </p:attrNameLst>
                                      </p:cBhvr>
                                      <p:tavLst>
                                        <p:tav tm="0">
                                          <p:val>
                                            <p:fltVal val="0"/>
                                          </p:val>
                                        </p:tav>
                                        <p:tav tm="100000">
                                          <p:val>
                                            <p:strVal val="#ppt_h"/>
                                          </p:val>
                                        </p:tav>
                                      </p:tavLst>
                                    </p:anim>
                                    <p:anim calcmode="lin" valueType="num">
                                      <p:cBhvr>
                                        <p:cTn id="34" dur="2000" fill="hold"/>
                                        <p:tgtEl>
                                          <p:spTgt spid="269318"/>
                                        </p:tgtEl>
                                        <p:attrNameLst>
                                          <p:attrName>ppt_w</p:attrName>
                                        </p:attrNameLst>
                                      </p:cBhvr>
                                      <p:tavLst>
                                        <p:tav tm="0">
                                          <p:val>
                                            <p:fltVal val="0"/>
                                          </p:val>
                                        </p:tav>
                                        <p:tav tm="100000">
                                          <p:val>
                                            <p:strVal val="#ppt_w"/>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5" presetClass="entr" presetSubtype="0" fill="hold" nodeType="clickEffect">
                                  <p:stCondLst>
                                    <p:cond delay="0"/>
                                  </p:stCondLst>
                                  <p:childTnLst>
                                    <p:set>
                                      <p:cBhvr>
                                        <p:cTn id="38" dur="1" fill="hold">
                                          <p:stCondLst>
                                            <p:cond delay="0"/>
                                          </p:stCondLst>
                                        </p:cTn>
                                        <p:tgtEl>
                                          <p:spTgt spid="269319"/>
                                        </p:tgtEl>
                                        <p:attrNameLst>
                                          <p:attrName>style.visibility</p:attrName>
                                        </p:attrNameLst>
                                      </p:cBhvr>
                                      <p:to>
                                        <p:strVal val="visible"/>
                                      </p:to>
                                    </p:set>
                                    <p:animEffect transition="in" filter="fade">
                                      <p:cBhvr>
                                        <p:cTn id="39" dur="2000"/>
                                        <p:tgtEl>
                                          <p:spTgt spid="269319"/>
                                        </p:tgtEl>
                                      </p:cBhvr>
                                    </p:animEffect>
                                    <p:anim calcmode="lin" valueType="num">
                                      <p:cBhvr>
                                        <p:cTn id="40" dur="2000" fill="hold"/>
                                        <p:tgtEl>
                                          <p:spTgt spid="269319"/>
                                        </p:tgtEl>
                                        <p:attrNameLst>
                                          <p:attrName>style.rotation</p:attrName>
                                        </p:attrNameLst>
                                      </p:cBhvr>
                                      <p:tavLst>
                                        <p:tav tm="0">
                                          <p:val>
                                            <p:fltVal val="720"/>
                                          </p:val>
                                        </p:tav>
                                        <p:tav tm="100000">
                                          <p:val>
                                            <p:fltVal val="0"/>
                                          </p:val>
                                        </p:tav>
                                      </p:tavLst>
                                    </p:anim>
                                    <p:anim calcmode="lin" valueType="num">
                                      <p:cBhvr>
                                        <p:cTn id="41" dur="2000" fill="hold"/>
                                        <p:tgtEl>
                                          <p:spTgt spid="269319"/>
                                        </p:tgtEl>
                                        <p:attrNameLst>
                                          <p:attrName>ppt_h</p:attrName>
                                        </p:attrNameLst>
                                      </p:cBhvr>
                                      <p:tavLst>
                                        <p:tav tm="0">
                                          <p:val>
                                            <p:fltVal val="0"/>
                                          </p:val>
                                        </p:tav>
                                        <p:tav tm="100000">
                                          <p:val>
                                            <p:strVal val="#ppt_h"/>
                                          </p:val>
                                        </p:tav>
                                      </p:tavLst>
                                    </p:anim>
                                    <p:anim calcmode="lin" valueType="num">
                                      <p:cBhvr>
                                        <p:cTn id="42" dur="2000" fill="hold"/>
                                        <p:tgtEl>
                                          <p:spTgt spid="269319"/>
                                        </p:tgtEl>
                                        <p:attrNameLst>
                                          <p:attrName>ppt_w</p:attrName>
                                        </p:attrNameLst>
                                      </p:cBhvr>
                                      <p:tavLst>
                                        <p:tav tm="0">
                                          <p:val>
                                            <p:fltVal val="0"/>
                                          </p:val>
                                        </p:tav>
                                        <p:tav tm="100000">
                                          <p:val>
                                            <p:strVal val="#ppt_w"/>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nodeType="clickEffect">
                                  <p:stCondLst>
                                    <p:cond delay="0"/>
                                  </p:stCondLst>
                                  <p:childTnLst>
                                    <p:set>
                                      <p:cBhvr>
                                        <p:cTn id="46" dur="1" fill="hold">
                                          <p:stCondLst>
                                            <p:cond delay="0"/>
                                          </p:stCondLst>
                                        </p:cTn>
                                        <p:tgtEl>
                                          <p:spTgt spid="269328"/>
                                        </p:tgtEl>
                                        <p:attrNameLst>
                                          <p:attrName>style.visibility</p:attrName>
                                        </p:attrNameLst>
                                      </p:cBhvr>
                                      <p:to>
                                        <p:strVal val="visible"/>
                                      </p:to>
                                    </p:set>
                                    <p:anim calcmode="lin" valueType="num">
                                      <p:cBhvr>
                                        <p:cTn id="47" dur="1000" fill="hold"/>
                                        <p:tgtEl>
                                          <p:spTgt spid="269328"/>
                                        </p:tgtEl>
                                        <p:attrNameLst>
                                          <p:attrName>ppt_w</p:attrName>
                                        </p:attrNameLst>
                                      </p:cBhvr>
                                      <p:tavLst>
                                        <p:tav tm="0">
                                          <p:val>
                                            <p:fltVal val="0"/>
                                          </p:val>
                                        </p:tav>
                                        <p:tav tm="100000">
                                          <p:val>
                                            <p:strVal val="#ppt_w"/>
                                          </p:val>
                                        </p:tav>
                                      </p:tavLst>
                                    </p:anim>
                                    <p:anim calcmode="lin" valueType="num">
                                      <p:cBhvr>
                                        <p:cTn id="48" dur="1000" fill="hold"/>
                                        <p:tgtEl>
                                          <p:spTgt spid="269328"/>
                                        </p:tgtEl>
                                        <p:attrNameLst>
                                          <p:attrName>ppt_h</p:attrName>
                                        </p:attrNameLst>
                                      </p:cBhvr>
                                      <p:tavLst>
                                        <p:tav tm="0">
                                          <p:val>
                                            <p:fltVal val="0"/>
                                          </p:val>
                                        </p:tav>
                                        <p:tav tm="100000">
                                          <p:val>
                                            <p:strVal val="#ppt_h"/>
                                          </p:val>
                                        </p:tav>
                                      </p:tavLst>
                                    </p:anim>
                                    <p:anim calcmode="lin" valueType="num">
                                      <p:cBhvr>
                                        <p:cTn id="49" dur="1000" fill="hold"/>
                                        <p:tgtEl>
                                          <p:spTgt spid="269328"/>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269328"/>
                                        </p:tgtEl>
                                        <p:attrNameLst>
                                          <p:attrName>ppt_y</p:attrName>
                                        </p:attrNameLst>
                                      </p:cBhvr>
                                      <p:tavLst>
                                        <p:tav tm="0" fmla="#ppt_y+(sin(-2*pi*(1-$))*-#ppt_x+cos(-2*pi*(1-$))*(1-#ppt_y))*(1-$)">
                                          <p:val>
                                            <p:fltVal val="0"/>
                                          </p:val>
                                        </p:tav>
                                        <p:tav tm="100000">
                                          <p:val>
                                            <p:fltVal val="1"/>
                                          </p:val>
                                        </p:tav>
                                      </p:tavLst>
                                    </p:anim>
                                  </p:childTnLst>
                                </p:cTn>
                              </p:par>
                              <p:par>
                                <p:cTn id="51" presetID="0" presetClass="path" presetSubtype="0" accel="50000" decel="50000" fill="hold" nodeType="withEffect">
                                  <p:stCondLst>
                                    <p:cond delay="0"/>
                                  </p:stCondLst>
                                  <p:childTnLst>
                                    <p:animMotion origin="layout" path="M -0.05727 -0.00925 L -0.76518 0.88804 " pathEditMode="relative" rAng="0" ptsTypes="AA">
                                      <p:cBhvr>
                                        <p:cTn id="52" dur="2000" fill="hold"/>
                                        <p:tgtEl>
                                          <p:spTgt spid="3"/>
                                        </p:tgtEl>
                                        <p:attrNameLst>
                                          <p:attrName>ppt_x</p:attrName>
                                          <p:attrName>ppt_y</p:attrName>
                                        </p:attrNameLst>
                                      </p:cBhvr>
                                      <p:rCtr x="-35404" y="44853"/>
                                    </p:animMotion>
                                  </p:childTnLst>
                                </p:cTn>
                              </p:par>
                            </p:childTnLst>
                          </p:cTn>
                        </p:par>
                      </p:childTnLst>
                    </p:cTn>
                  </p:par>
                  <p:par>
                    <p:cTn id="53" fill="hold" nodeType="clickPar">
                      <p:stCondLst>
                        <p:cond delay="indefinite"/>
                      </p:stCondLst>
                      <p:childTnLst>
                        <p:par>
                          <p:cTn id="54" fill="hold" nodeType="withGroup">
                            <p:stCondLst>
                              <p:cond delay="0"/>
                            </p:stCondLst>
                            <p:childTnLst>
                              <p:par>
                                <p:cTn id="55" presetID="35" presetClass="entr" presetSubtype="0" fill="hold" nodeType="clickEffect">
                                  <p:stCondLst>
                                    <p:cond delay="0"/>
                                  </p:stCondLst>
                                  <p:childTnLst>
                                    <p:set>
                                      <p:cBhvr>
                                        <p:cTn id="56" dur="1" fill="hold">
                                          <p:stCondLst>
                                            <p:cond delay="0"/>
                                          </p:stCondLst>
                                        </p:cTn>
                                        <p:tgtEl>
                                          <p:spTgt spid="269322"/>
                                        </p:tgtEl>
                                        <p:attrNameLst>
                                          <p:attrName>style.visibility</p:attrName>
                                        </p:attrNameLst>
                                      </p:cBhvr>
                                      <p:to>
                                        <p:strVal val="visible"/>
                                      </p:to>
                                    </p:set>
                                    <p:animEffect transition="in" filter="fade">
                                      <p:cBhvr>
                                        <p:cTn id="57" dur="2000"/>
                                        <p:tgtEl>
                                          <p:spTgt spid="269322"/>
                                        </p:tgtEl>
                                      </p:cBhvr>
                                    </p:animEffect>
                                    <p:anim calcmode="lin" valueType="num">
                                      <p:cBhvr>
                                        <p:cTn id="58" dur="2000" fill="hold"/>
                                        <p:tgtEl>
                                          <p:spTgt spid="269322"/>
                                        </p:tgtEl>
                                        <p:attrNameLst>
                                          <p:attrName>style.rotation</p:attrName>
                                        </p:attrNameLst>
                                      </p:cBhvr>
                                      <p:tavLst>
                                        <p:tav tm="0">
                                          <p:val>
                                            <p:fltVal val="720"/>
                                          </p:val>
                                        </p:tav>
                                        <p:tav tm="100000">
                                          <p:val>
                                            <p:fltVal val="0"/>
                                          </p:val>
                                        </p:tav>
                                      </p:tavLst>
                                    </p:anim>
                                    <p:anim calcmode="lin" valueType="num">
                                      <p:cBhvr>
                                        <p:cTn id="59" dur="2000" fill="hold"/>
                                        <p:tgtEl>
                                          <p:spTgt spid="269322"/>
                                        </p:tgtEl>
                                        <p:attrNameLst>
                                          <p:attrName>ppt_h</p:attrName>
                                        </p:attrNameLst>
                                      </p:cBhvr>
                                      <p:tavLst>
                                        <p:tav tm="0">
                                          <p:val>
                                            <p:fltVal val="0"/>
                                          </p:val>
                                        </p:tav>
                                        <p:tav tm="100000">
                                          <p:val>
                                            <p:strVal val="#ppt_h"/>
                                          </p:val>
                                        </p:tav>
                                      </p:tavLst>
                                    </p:anim>
                                    <p:anim calcmode="lin" valueType="num">
                                      <p:cBhvr>
                                        <p:cTn id="60" dur="2000" fill="hold"/>
                                        <p:tgtEl>
                                          <p:spTgt spid="269322"/>
                                        </p:tgtEl>
                                        <p:attrNameLst>
                                          <p:attrName>ppt_w</p:attrName>
                                        </p:attrNameLst>
                                      </p:cBhvr>
                                      <p:tavLst>
                                        <p:tav tm="0">
                                          <p:val>
                                            <p:fltVal val="0"/>
                                          </p:val>
                                        </p:tav>
                                        <p:tav tm="100000">
                                          <p:val>
                                            <p:strVal val="#ppt_w"/>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35" presetClass="entr" presetSubtype="0" fill="hold" nodeType="clickEffect">
                                  <p:stCondLst>
                                    <p:cond delay="0"/>
                                  </p:stCondLst>
                                  <p:childTnLst>
                                    <p:set>
                                      <p:cBhvr>
                                        <p:cTn id="64" dur="1" fill="hold">
                                          <p:stCondLst>
                                            <p:cond delay="0"/>
                                          </p:stCondLst>
                                        </p:cTn>
                                        <p:tgtEl>
                                          <p:spTgt spid="269323"/>
                                        </p:tgtEl>
                                        <p:attrNameLst>
                                          <p:attrName>style.visibility</p:attrName>
                                        </p:attrNameLst>
                                      </p:cBhvr>
                                      <p:to>
                                        <p:strVal val="visible"/>
                                      </p:to>
                                    </p:set>
                                    <p:animEffect transition="in" filter="fade">
                                      <p:cBhvr>
                                        <p:cTn id="65" dur="2000"/>
                                        <p:tgtEl>
                                          <p:spTgt spid="269323"/>
                                        </p:tgtEl>
                                      </p:cBhvr>
                                    </p:animEffect>
                                    <p:anim calcmode="lin" valueType="num">
                                      <p:cBhvr>
                                        <p:cTn id="66" dur="2000" fill="hold"/>
                                        <p:tgtEl>
                                          <p:spTgt spid="269323"/>
                                        </p:tgtEl>
                                        <p:attrNameLst>
                                          <p:attrName>style.rotation</p:attrName>
                                        </p:attrNameLst>
                                      </p:cBhvr>
                                      <p:tavLst>
                                        <p:tav tm="0">
                                          <p:val>
                                            <p:fltVal val="720"/>
                                          </p:val>
                                        </p:tav>
                                        <p:tav tm="100000">
                                          <p:val>
                                            <p:fltVal val="0"/>
                                          </p:val>
                                        </p:tav>
                                      </p:tavLst>
                                    </p:anim>
                                    <p:anim calcmode="lin" valueType="num">
                                      <p:cBhvr>
                                        <p:cTn id="67" dur="2000" fill="hold"/>
                                        <p:tgtEl>
                                          <p:spTgt spid="269323"/>
                                        </p:tgtEl>
                                        <p:attrNameLst>
                                          <p:attrName>ppt_h</p:attrName>
                                        </p:attrNameLst>
                                      </p:cBhvr>
                                      <p:tavLst>
                                        <p:tav tm="0">
                                          <p:val>
                                            <p:fltVal val="0"/>
                                          </p:val>
                                        </p:tav>
                                        <p:tav tm="100000">
                                          <p:val>
                                            <p:strVal val="#ppt_h"/>
                                          </p:val>
                                        </p:tav>
                                      </p:tavLst>
                                    </p:anim>
                                    <p:anim calcmode="lin" valueType="num">
                                      <p:cBhvr>
                                        <p:cTn id="68" dur="2000" fill="hold"/>
                                        <p:tgtEl>
                                          <p:spTgt spid="269323"/>
                                        </p:tgtEl>
                                        <p:attrNameLst>
                                          <p:attrName>ppt_w</p:attrName>
                                        </p:attrNameLst>
                                      </p:cBhvr>
                                      <p:tavLst>
                                        <p:tav tm="0">
                                          <p:val>
                                            <p:fltVal val="0"/>
                                          </p:val>
                                        </p:tav>
                                        <p:tav tm="100000">
                                          <p:val>
                                            <p:strVal val="#ppt_w"/>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35" presetClass="entr" presetSubtype="0" fill="hold" nodeType="clickEffect">
                                  <p:stCondLst>
                                    <p:cond delay="0"/>
                                  </p:stCondLst>
                                  <p:childTnLst>
                                    <p:set>
                                      <p:cBhvr>
                                        <p:cTn id="72" dur="1" fill="hold">
                                          <p:stCondLst>
                                            <p:cond delay="0"/>
                                          </p:stCondLst>
                                        </p:cTn>
                                        <p:tgtEl>
                                          <p:spTgt spid="269324"/>
                                        </p:tgtEl>
                                        <p:attrNameLst>
                                          <p:attrName>style.visibility</p:attrName>
                                        </p:attrNameLst>
                                      </p:cBhvr>
                                      <p:to>
                                        <p:strVal val="visible"/>
                                      </p:to>
                                    </p:set>
                                    <p:animEffect transition="in" filter="fade">
                                      <p:cBhvr>
                                        <p:cTn id="73" dur="2000"/>
                                        <p:tgtEl>
                                          <p:spTgt spid="269324"/>
                                        </p:tgtEl>
                                      </p:cBhvr>
                                    </p:animEffect>
                                    <p:anim calcmode="lin" valueType="num">
                                      <p:cBhvr>
                                        <p:cTn id="74" dur="2000" fill="hold"/>
                                        <p:tgtEl>
                                          <p:spTgt spid="269324"/>
                                        </p:tgtEl>
                                        <p:attrNameLst>
                                          <p:attrName>style.rotation</p:attrName>
                                        </p:attrNameLst>
                                      </p:cBhvr>
                                      <p:tavLst>
                                        <p:tav tm="0">
                                          <p:val>
                                            <p:fltVal val="720"/>
                                          </p:val>
                                        </p:tav>
                                        <p:tav tm="100000">
                                          <p:val>
                                            <p:fltVal val="0"/>
                                          </p:val>
                                        </p:tav>
                                      </p:tavLst>
                                    </p:anim>
                                    <p:anim calcmode="lin" valueType="num">
                                      <p:cBhvr>
                                        <p:cTn id="75" dur="2000" fill="hold"/>
                                        <p:tgtEl>
                                          <p:spTgt spid="269324"/>
                                        </p:tgtEl>
                                        <p:attrNameLst>
                                          <p:attrName>ppt_h</p:attrName>
                                        </p:attrNameLst>
                                      </p:cBhvr>
                                      <p:tavLst>
                                        <p:tav tm="0">
                                          <p:val>
                                            <p:fltVal val="0"/>
                                          </p:val>
                                        </p:tav>
                                        <p:tav tm="100000">
                                          <p:val>
                                            <p:strVal val="#ppt_h"/>
                                          </p:val>
                                        </p:tav>
                                      </p:tavLst>
                                    </p:anim>
                                    <p:anim calcmode="lin" valueType="num">
                                      <p:cBhvr>
                                        <p:cTn id="76" dur="2000" fill="hold"/>
                                        <p:tgtEl>
                                          <p:spTgt spid="269324"/>
                                        </p:tgtEl>
                                        <p:attrNameLst>
                                          <p:attrName>ppt_w</p:attrName>
                                        </p:attrNameLst>
                                      </p:cBhvr>
                                      <p:tavLst>
                                        <p:tav tm="0">
                                          <p:val>
                                            <p:fltVal val="0"/>
                                          </p:val>
                                        </p:tav>
                                        <p:tav tm="100000">
                                          <p:val>
                                            <p:strVal val="#ppt_w"/>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35" presetClass="entr" presetSubtype="0" fill="hold" nodeType="clickEffect">
                                  <p:stCondLst>
                                    <p:cond delay="0"/>
                                  </p:stCondLst>
                                  <p:childTnLst>
                                    <p:set>
                                      <p:cBhvr>
                                        <p:cTn id="80" dur="1" fill="hold">
                                          <p:stCondLst>
                                            <p:cond delay="0"/>
                                          </p:stCondLst>
                                        </p:cTn>
                                        <p:tgtEl>
                                          <p:spTgt spid="269325"/>
                                        </p:tgtEl>
                                        <p:attrNameLst>
                                          <p:attrName>style.visibility</p:attrName>
                                        </p:attrNameLst>
                                      </p:cBhvr>
                                      <p:to>
                                        <p:strVal val="visible"/>
                                      </p:to>
                                    </p:set>
                                    <p:animEffect transition="in" filter="fade">
                                      <p:cBhvr>
                                        <p:cTn id="81" dur="2000"/>
                                        <p:tgtEl>
                                          <p:spTgt spid="269325"/>
                                        </p:tgtEl>
                                      </p:cBhvr>
                                    </p:animEffect>
                                    <p:anim calcmode="lin" valueType="num">
                                      <p:cBhvr>
                                        <p:cTn id="82" dur="2000" fill="hold"/>
                                        <p:tgtEl>
                                          <p:spTgt spid="269325"/>
                                        </p:tgtEl>
                                        <p:attrNameLst>
                                          <p:attrName>style.rotation</p:attrName>
                                        </p:attrNameLst>
                                      </p:cBhvr>
                                      <p:tavLst>
                                        <p:tav tm="0">
                                          <p:val>
                                            <p:fltVal val="720"/>
                                          </p:val>
                                        </p:tav>
                                        <p:tav tm="100000">
                                          <p:val>
                                            <p:fltVal val="0"/>
                                          </p:val>
                                        </p:tav>
                                      </p:tavLst>
                                    </p:anim>
                                    <p:anim calcmode="lin" valueType="num">
                                      <p:cBhvr>
                                        <p:cTn id="83" dur="2000" fill="hold"/>
                                        <p:tgtEl>
                                          <p:spTgt spid="269325"/>
                                        </p:tgtEl>
                                        <p:attrNameLst>
                                          <p:attrName>ppt_h</p:attrName>
                                        </p:attrNameLst>
                                      </p:cBhvr>
                                      <p:tavLst>
                                        <p:tav tm="0">
                                          <p:val>
                                            <p:fltVal val="0"/>
                                          </p:val>
                                        </p:tav>
                                        <p:tav tm="100000">
                                          <p:val>
                                            <p:strVal val="#ppt_h"/>
                                          </p:val>
                                        </p:tav>
                                      </p:tavLst>
                                    </p:anim>
                                    <p:anim calcmode="lin" valueType="num">
                                      <p:cBhvr>
                                        <p:cTn id="84" dur="2000" fill="hold"/>
                                        <p:tgtEl>
                                          <p:spTgt spid="269325"/>
                                        </p:tgtEl>
                                        <p:attrNameLst>
                                          <p:attrName>ppt_w</p:attrName>
                                        </p:attrNameLst>
                                      </p:cBhvr>
                                      <p:tavLst>
                                        <p:tav tm="0">
                                          <p:val>
                                            <p:fltVal val="0"/>
                                          </p:val>
                                        </p:tav>
                                        <p:tav tm="100000">
                                          <p:val>
                                            <p:strVal val="#ppt_w"/>
                                          </p:val>
                                        </p:tav>
                                      </p:tavLst>
                                    </p:anim>
                                  </p:childTnLst>
                                </p:cTn>
                              </p:par>
                            </p:childTnLst>
                          </p:cTn>
                        </p:par>
                      </p:childTnLst>
                    </p:cTn>
                  </p:par>
                  <p:par>
                    <p:cTn id="85" fill="hold" nodeType="clickPar">
                      <p:stCondLst>
                        <p:cond delay="indefinite"/>
                      </p:stCondLst>
                      <p:childTnLst>
                        <p:par>
                          <p:cTn id="86" fill="hold" nodeType="withGroup">
                            <p:stCondLst>
                              <p:cond delay="0"/>
                            </p:stCondLst>
                            <p:childTnLst>
                              <p:par>
                                <p:cTn id="87" presetID="35" presetClass="entr" presetSubtype="0" fill="hold" nodeType="clickEffect">
                                  <p:stCondLst>
                                    <p:cond delay="0"/>
                                  </p:stCondLst>
                                  <p:childTnLst>
                                    <p:set>
                                      <p:cBhvr>
                                        <p:cTn id="88" dur="1" fill="hold">
                                          <p:stCondLst>
                                            <p:cond delay="0"/>
                                          </p:stCondLst>
                                        </p:cTn>
                                        <p:tgtEl>
                                          <p:spTgt spid="269326"/>
                                        </p:tgtEl>
                                        <p:attrNameLst>
                                          <p:attrName>style.visibility</p:attrName>
                                        </p:attrNameLst>
                                      </p:cBhvr>
                                      <p:to>
                                        <p:strVal val="visible"/>
                                      </p:to>
                                    </p:set>
                                    <p:animEffect transition="in" filter="fade">
                                      <p:cBhvr>
                                        <p:cTn id="89" dur="2000"/>
                                        <p:tgtEl>
                                          <p:spTgt spid="269326"/>
                                        </p:tgtEl>
                                      </p:cBhvr>
                                    </p:animEffect>
                                    <p:anim calcmode="lin" valueType="num">
                                      <p:cBhvr>
                                        <p:cTn id="90" dur="2000" fill="hold"/>
                                        <p:tgtEl>
                                          <p:spTgt spid="269326"/>
                                        </p:tgtEl>
                                        <p:attrNameLst>
                                          <p:attrName>style.rotation</p:attrName>
                                        </p:attrNameLst>
                                      </p:cBhvr>
                                      <p:tavLst>
                                        <p:tav tm="0">
                                          <p:val>
                                            <p:fltVal val="720"/>
                                          </p:val>
                                        </p:tav>
                                        <p:tav tm="100000">
                                          <p:val>
                                            <p:fltVal val="0"/>
                                          </p:val>
                                        </p:tav>
                                      </p:tavLst>
                                    </p:anim>
                                    <p:anim calcmode="lin" valueType="num">
                                      <p:cBhvr>
                                        <p:cTn id="91" dur="2000" fill="hold"/>
                                        <p:tgtEl>
                                          <p:spTgt spid="269326"/>
                                        </p:tgtEl>
                                        <p:attrNameLst>
                                          <p:attrName>ppt_h</p:attrName>
                                        </p:attrNameLst>
                                      </p:cBhvr>
                                      <p:tavLst>
                                        <p:tav tm="0">
                                          <p:val>
                                            <p:fltVal val="0"/>
                                          </p:val>
                                        </p:tav>
                                        <p:tav tm="100000">
                                          <p:val>
                                            <p:strVal val="#ppt_h"/>
                                          </p:val>
                                        </p:tav>
                                      </p:tavLst>
                                    </p:anim>
                                    <p:anim calcmode="lin" valueType="num">
                                      <p:cBhvr>
                                        <p:cTn id="92" dur="2000" fill="hold"/>
                                        <p:tgtEl>
                                          <p:spTgt spid="269326"/>
                                        </p:tgtEl>
                                        <p:attrNameLst>
                                          <p:attrName>ppt_w</p:attrName>
                                        </p:attrNameLst>
                                      </p:cBhvr>
                                      <p:tavLst>
                                        <p:tav tm="0">
                                          <p:val>
                                            <p:fltVal val="0"/>
                                          </p:val>
                                        </p:tav>
                                        <p:tav tm="100000">
                                          <p:val>
                                            <p:strVal val="#ppt_w"/>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15" presetClass="entr" presetSubtype="0" fill="hold" nodeType="clickEffect">
                                  <p:stCondLst>
                                    <p:cond delay="0"/>
                                  </p:stCondLst>
                                  <p:childTnLst>
                                    <p:set>
                                      <p:cBhvr>
                                        <p:cTn id="96" dur="1" fill="hold">
                                          <p:stCondLst>
                                            <p:cond delay="0"/>
                                          </p:stCondLst>
                                        </p:cTn>
                                        <p:tgtEl>
                                          <p:spTgt spid="269327"/>
                                        </p:tgtEl>
                                        <p:attrNameLst>
                                          <p:attrName>style.visibility</p:attrName>
                                        </p:attrNameLst>
                                      </p:cBhvr>
                                      <p:to>
                                        <p:strVal val="visible"/>
                                      </p:to>
                                    </p:set>
                                    <p:anim calcmode="lin" valueType="num">
                                      <p:cBhvr>
                                        <p:cTn id="97" dur="1000" fill="hold"/>
                                        <p:tgtEl>
                                          <p:spTgt spid="269327"/>
                                        </p:tgtEl>
                                        <p:attrNameLst>
                                          <p:attrName>ppt_w</p:attrName>
                                        </p:attrNameLst>
                                      </p:cBhvr>
                                      <p:tavLst>
                                        <p:tav tm="0">
                                          <p:val>
                                            <p:fltVal val="0"/>
                                          </p:val>
                                        </p:tav>
                                        <p:tav tm="100000">
                                          <p:val>
                                            <p:strVal val="#ppt_w"/>
                                          </p:val>
                                        </p:tav>
                                      </p:tavLst>
                                    </p:anim>
                                    <p:anim calcmode="lin" valueType="num">
                                      <p:cBhvr>
                                        <p:cTn id="98" dur="1000" fill="hold"/>
                                        <p:tgtEl>
                                          <p:spTgt spid="269327"/>
                                        </p:tgtEl>
                                        <p:attrNameLst>
                                          <p:attrName>ppt_h</p:attrName>
                                        </p:attrNameLst>
                                      </p:cBhvr>
                                      <p:tavLst>
                                        <p:tav tm="0">
                                          <p:val>
                                            <p:fltVal val="0"/>
                                          </p:val>
                                        </p:tav>
                                        <p:tav tm="100000">
                                          <p:val>
                                            <p:strVal val="#ppt_h"/>
                                          </p:val>
                                        </p:tav>
                                      </p:tavLst>
                                    </p:anim>
                                    <p:anim calcmode="lin" valueType="num">
                                      <p:cBhvr>
                                        <p:cTn id="99" dur="1000" fill="hold"/>
                                        <p:tgtEl>
                                          <p:spTgt spid="269327"/>
                                        </p:tgtEl>
                                        <p:attrNameLst>
                                          <p:attrName>ppt_x</p:attrName>
                                        </p:attrNameLst>
                                      </p:cBhvr>
                                      <p:tavLst>
                                        <p:tav tm="0" fmla="#ppt_x+(cos(-2*pi*(1-$))*-#ppt_x-sin(-2*pi*(1-$))*(1-#ppt_y))*(1-$)">
                                          <p:val>
                                            <p:fltVal val="0"/>
                                          </p:val>
                                        </p:tav>
                                        <p:tav tm="100000">
                                          <p:val>
                                            <p:fltVal val="1"/>
                                          </p:val>
                                        </p:tav>
                                      </p:tavLst>
                                    </p:anim>
                                    <p:anim calcmode="lin" valueType="num">
                                      <p:cBhvr>
                                        <p:cTn id="100" dur="1000" fill="hold"/>
                                        <p:tgtEl>
                                          <p:spTgt spid="269327"/>
                                        </p:tgtEl>
                                        <p:attrNameLst>
                                          <p:attrName>ppt_y</p:attrName>
                                        </p:attrNameLst>
                                      </p:cBhvr>
                                      <p:tavLst>
                                        <p:tav tm="0" fmla="#ppt_y+(sin(-2*pi*(1-$))*-#ppt_x+cos(-2*pi*(1-$))*(1-#ppt_y))*(1-$)">
                                          <p:val>
                                            <p:fltVal val="0"/>
                                          </p:val>
                                        </p:tav>
                                        <p:tav tm="100000">
                                          <p:val>
                                            <p:fltVal val="1"/>
                                          </p:val>
                                        </p:tav>
                                      </p:tavLst>
                                    </p:anim>
                                  </p:childTnLst>
                                </p:cTn>
                              </p:par>
                              <p:par>
                                <p:cTn id="101" presetID="0" presetClass="path" presetSubtype="0" accel="50000" decel="50000" fill="hold" nodeType="withEffect">
                                  <p:stCondLst>
                                    <p:cond delay="0"/>
                                  </p:stCondLst>
                                  <p:childTnLst>
                                    <p:animMotion origin="layout" path="M 0.40212 -0.89544 L -0.29104 0.00301 " pathEditMode="relative" rAng="0" ptsTypes="AA">
                                      <p:cBhvr>
                                        <p:cTn id="102" dur="2000" fill="hold"/>
                                        <p:tgtEl>
                                          <p:spTgt spid="269327"/>
                                        </p:tgtEl>
                                        <p:attrNameLst>
                                          <p:attrName>ppt_x</p:attrName>
                                          <p:attrName>ppt_y</p:attrName>
                                        </p:attrNameLst>
                                      </p:cBhvr>
                                      <p:rCtr x="-34658" y="449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977" name="Picture 5" descr="dan 7 beasts larg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685800" y="0"/>
            <a:ext cx="7772400" cy="914400"/>
          </a:xfrm>
        </p:spPr>
        <p:txBody>
          <a:bodyPr/>
          <a:lstStyle/>
          <a:p>
            <a:pPr>
              <a:defRPr/>
            </a:pPr>
            <a:r>
              <a:rPr lang="zh-CN" altLang="en-US" sz="6000" b="1" dirty="0">
                <a:effectLst>
                  <a:outerShdw blurRad="38100" dist="38100" dir="2700000" algn="tl">
                    <a:srgbClr val="808080"/>
                  </a:outerShdw>
                </a:effectLst>
                <a:latin typeface="Arial" charset="0"/>
                <a:ea typeface="ＭＳ Ｐゴシック" charset="0"/>
                <a:cs typeface="Arial" charset="0"/>
              </a:rPr>
              <a:t>但以理书 </a:t>
            </a:r>
            <a:r>
              <a:rPr lang="en-US" altLang="zh-CN" sz="6000" b="1" dirty="0">
                <a:effectLst>
                  <a:outerShdw blurRad="38100" dist="38100" dir="2700000" algn="tl">
                    <a:srgbClr val="808080"/>
                  </a:outerShdw>
                </a:effectLst>
                <a:latin typeface="Arial" charset="0"/>
                <a:ea typeface="ＭＳ Ｐゴシック" charset="0"/>
                <a:cs typeface="Arial" charset="0"/>
              </a:rPr>
              <a:t>7</a:t>
            </a:r>
            <a:r>
              <a:rPr lang="zh-CN" altLang="en-US" sz="6000" b="1" dirty="0">
                <a:effectLst>
                  <a:outerShdw blurRad="38100" dist="38100" dir="2700000" algn="tl">
                    <a:srgbClr val="808080"/>
                  </a:outerShdw>
                </a:effectLst>
                <a:latin typeface="Arial" charset="0"/>
                <a:ea typeface="ＭＳ Ｐゴシック" charset="0"/>
                <a:cs typeface="Arial" charset="0"/>
              </a:rPr>
              <a:t>章中的国家</a:t>
            </a:r>
            <a:endParaRPr lang="en-US" altLang="zh-CN" sz="6000" b="1" dirty="0">
              <a:effectLst>
                <a:outerShdw blurRad="38100" dist="38100" dir="2700000" algn="tl">
                  <a:srgbClr val="808080"/>
                </a:outerShdw>
              </a:effectLst>
              <a:latin typeface="Arial" charset="0"/>
              <a:ea typeface="ＭＳ Ｐゴシック" charset="0"/>
              <a:cs typeface="Arial" charset="0"/>
            </a:endParaRPr>
          </a:p>
        </p:txBody>
      </p:sp>
      <p:sp>
        <p:nvSpPr>
          <p:cNvPr id="7" name="Title 1"/>
          <p:cNvSpPr txBox="1">
            <a:spLocks/>
          </p:cNvSpPr>
          <p:nvPr/>
        </p:nvSpPr>
        <p:spPr bwMode="auto">
          <a:xfrm>
            <a:off x="228600" y="1981200"/>
            <a:ext cx="3886200" cy="914400"/>
          </a:xfrm>
          <a:prstGeom prst="rect">
            <a:avLst/>
          </a:prstGeom>
          <a:noFill/>
          <a:ln w="9525">
            <a:noFill/>
            <a:miter lim="800000"/>
            <a:headEnd/>
            <a:tailEnd/>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a:ln>
                  <a:noFill/>
                </a:ln>
                <a:solidFill>
                  <a:srgbClr val="FFFFFF"/>
                </a:solidFill>
                <a:effectLst>
                  <a:outerShdw blurRad="38100" dist="38100" dir="2700000" algn="tl">
                    <a:srgbClr val="808080"/>
                  </a:outerShdw>
                </a:effectLst>
                <a:uLnTx/>
                <a:uFillTx/>
                <a:latin typeface="SimSun" charset="0"/>
                <a:ea typeface="SimSun" charset="0"/>
                <a:cs typeface="Arial" charset="0"/>
              </a:rPr>
              <a:t>巴比伦</a:t>
            </a:r>
            <a:endParaRPr kumimoji="0" lang="en-US" sz="4000" b="1" i="0" u="none" strike="noStrike" kern="1200" cap="none" spc="0" normalizeH="0" baseline="0" noProof="0">
              <a:ln>
                <a:noFill/>
              </a:ln>
              <a:solidFill>
                <a:srgbClr val="FFFFFF"/>
              </a:solidFill>
              <a:effectLst>
                <a:outerShdw blurRad="38100" dist="38100" dir="2700000" algn="tl">
                  <a:srgbClr val="808080"/>
                </a:outerShdw>
              </a:effectLst>
              <a:uLnTx/>
              <a:uFillTx/>
              <a:latin typeface="SimSun" charset="0"/>
              <a:ea typeface="SimSun" charset="0"/>
              <a:cs typeface="Arial" charset="0"/>
            </a:endParaRPr>
          </a:p>
        </p:txBody>
      </p:sp>
      <p:sp>
        <p:nvSpPr>
          <p:cNvPr id="8" name="Title 1"/>
          <p:cNvSpPr txBox="1">
            <a:spLocks/>
          </p:cNvSpPr>
          <p:nvPr/>
        </p:nvSpPr>
        <p:spPr bwMode="auto">
          <a:xfrm>
            <a:off x="1219200" y="4648200"/>
            <a:ext cx="3886200" cy="914400"/>
          </a:xfrm>
          <a:prstGeom prst="rect">
            <a:avLst/>
          </a:prstGeom>
          <a:noFill/>
          <a:ln w="9525">
            <a:noFill/>
            <a:miter lim="800000"/>
            <a:headEnd/>
            <a:tailEnd/>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a:ln>
                  <a:noFill/>
                </a:ln>
                <a:solidFill>
                  <a:srgbClr val="FFFFFF"/>
                </a:solidFill>
                <a:effectLst>
                  <a:outerShdw blurRad="38100" dist="38100" dir="2700000" algn="tl">
                    <a:srgbClr val="808080"/>
                  </a:outerShdw>
                </a:effectLst>
                <a:uLnTx/>
                <a:uFillTx/>
                <a:latin typeface="SimSun" charset="0"/>
                <a:ea typeface="SimSun" charset="0"/>
                <a:cs typeface="Arial" charset="0"/>
              </a:rPr>
              <a:t>玛代</a:t>
            </a:r>
            <a:r>
              <a:rPr kumimoji="0" lang="en-US" altLang="zh-CN" sz="4000" b="1" i="0" u="none" strike="noStrike" kern="1200" cap="none" spc="0" normalizeH="0" baseline="0" noProof="0">
                <a:ln>
                  <a:noFill/>
                </a:ln>
                <a:solidFill>
                  <a:srgbClr val="FFFFFF"/>
                </a:solidFill>
                <a:effectLst>
                  <a:outerShdw blurRad="38100" dist="38100" dir="2700000" algn="tl">
                    <a:srgbClr val="808080"/>
                  </a:outerShdw>
                </a:effectLst>
                <a:uLnTx/>
                <a:uFillTx/>
                <a:latin typeface="SimSun" charset="0"/>
                <a:ea typeface="SimSun" charset="0"/>
                <a:cs typeface="Arial" charset="0"/>
              </a:rPr>
              <a:t>-</a:t>
            </a:r>
            <a:r>
              <a:rPr kumimoji="0" lang="zh-CN" altLang="en-US" sz="4000" b="1" i="0" u="none" strike="noStrike" kern="1200" cap="none" spc="0" normalizeH="0" baseline="0" noProof="0">
                <a:ln>
                  <a:noFill/>
                </a:ln>
                <a:solidFill>
                  <a:srgbClr val="FFFFFF"/>
                </a:solidFill>
                <a:effectLst>
                  <a:outerShdw blurRad="38100" dist="38100" dir="2700000" algn="tl">
                    <a:srgbClr val="808080"/>
                  </a:outerShdw>
                </a:effectLst>
                <a:uLnTx/>
                <a:uFillTx/>
                <a:latin typeface="SimSun" charset="0"/>
                <a:ea typeface="SimSun" charset="0"/>
                <a:cs typeface="Arial" charset="0"/>
              </a:rPr>
              <a:t>波斯</a:t>
            </a:r>
          </a:p>
        </p:txBody>
      </p:sp>
      <p:sp>
        <p:nvSpPr>
          <p:cNvPr id="9" name="Title 1"/>
          <p:cNvSpPr txBox="1">
            <a:spLocks/>
          </p:cNvSpPr>
          <p:nvPr/>
        </p:nvSpPr>
        <p:spPr bwMode="auto">
          <a:xfrm>
            <a:off x="3886200" y="2286000"/>
            <a:ext cx="3886200" cy="914400"/>
          </a:xfrm>
          <a:prstGeom prst="rect">
            <a:avLst/>
          </a:prstGeom>
          <a:noFill/>
          <a:ln w="9525">
            <a:noFill/>
            <a:miter lim="800000"/>
            <a:headEnd/>
            <a:tailEnd/>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a:ln>
                  <a:noFill/>
                </a:ln>
                <a:solidFill>
                  <a:srgbClr val="FFFFFF"/>
                </a:solidFill>
                <a:effectLst>
                  <a:outerShdw blurRad="38100" dist="38100" dir="2700000" algn="tl">
                    <a:srgbClr val="808080"/>
                  </a:outerShdw>
                </a:effectLst>
                <a:uLnTx/>
                <a:uFillTx/>
                <a:latin typeface="SimSun" charset="0"/>
                <a:ea typeface="SimSun" charset="0"/>
                <a:cs typeface="Arial" charset="0"/>
              </a:rPr>
              <a:t>希腊</a:t>
            </a:r>
            <a:endParaRPr kumimoji="0" lang="en-US" sz="4000" b="1" i="0" u="none" strike="noStrike" kern="1200" cap="none" spc="0" normalizeH="0" baseline="0" noProof="0">
              <a:ln>
                <a:noFill/>
              </a:ln>
              <a:solidFill>
                <a:srgbClr val="FFFFFF"/>
              </a:solidFill>
              <a:effectLst>
                <a:outerShdw blurRad="38100" dist="38100" dir="2700000" algn="tl">
                  <a:srgbClr val="808080"/>
                </a:outerShdw>
              </a:effectLst>
              <a:uLnTx/>
              <a:uFillTx/>
              <a:latin typeface="SimSun" charset="0"/>
              <a:ea typeface="SimSun" charset="0"/>
              <a:cs typeface="Arial" charset="0"/>
            </a:endParaRPr>
          </a:p>
        </p:txBody>
      </p:sp>
      <p:sp>
        <p:nvSpPr>
          <p:cNvPr id="10" name="Title 1"/>
          <p:cNvSpPr txBox="1">
            <a:spLocks/>
          </p:cNvSpPr>
          <p:nvPr/>
        </p:nvSpPr>
        <p:spPr bwMode="auto">
          <a:xfrm>
            <a:off x="4267200" y="4343400"/>
            <a:ext cx="3886200" cy="914400"/>
          </a:xfrm>
          <a:prstGeom prst="rect">
            <a:avLst/>
          </a:prstGeom>
          <a:noFill/>
          <a:ln w="9525">
            <a:noFill/>
            <a:miter lim="800000"/>
            <a:headEnd/>
            <a:tailEnd/>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a:ln>
                  <a:noFill/>
                </a:ln>
                <a:solidFill>
                  <a:srgbClr val="FFFFFF"/>
                </a:solidFill>
                <a:effectLst>
                  <a:outerShdw blurRad="38100" dist="38100" dir="2700000" algn="tl">
                    <a:srgbClr val="808080"/>
                  </a:outerShdw>
                </a:effectLst>
                <a:uLnTx/>
                <a:uFillTx/>
                <a:latin typeface="SimSun" charset="0"/>
                <a:ea typeface="SimSun" charset="0"/>
                <a:cs typeface="Arial" charset="0"/>
              </a:rPr>
              <a:t>罗马</a:t>
            </a:r>
            <a:endParaRPr kumimoji="0" lang="en-US" sz="4000" b="1" i="0" u="none" strike="noStrike" kern="1200" cap="none" spc="0" normalizeH="0" baseline="0" noProof="0">
              <a:ln>
                <a:noFill/>
              </a:ln>
              <a:solidFill>
                <a:srgbClr val="FFFFFF"/>
              </a:solidFill>
              <a:effectLst>
                <a:outerShdw blurRad="38100" dist="38100" dir="2700000" algn="tl">
                  <a:srgbClr val="808080"/>
                </a:outerShdw>
              </a:effectLst>
              <a:uLnTx/>
              <a:uFillTx/>
              <a:latin typeface="SimSun" charset="0"/>
              <a:ea typeface="SimSun" charset="0"/>
              <a:cs typeface="Arial"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tile tx="0" ty="0" sx="100000" sy="100000" flip="none" algn="tl"/>
        </a:blipFill>
        <a:effectLst/>
      </p:bgPr>
    </p:bg>
    <p:spTree>
      <p:nvGrpSpPr>
        <p:cNvPr id="1" name=""/>
        <p:cNvGrpSpPr/>
        <p:nvPr/>
      </p:nvGrpSpPr>
      <p:grpSpPr>
        <a:xfrm>
          <a:off x="0" y="0"/>
          <a:ext cx="0" cy="0"/>
          <a:chOff x="0" y="0"/>
          <a:chExt cx="0" cy="0"/>
        </a:xfrm>
      </p:grpSpPr>
      <p:sp>
        <p:nvSpPr>
          <p:cNvPr id="165890" name="Line 2"/>
          <p:cNvSpPr>
            <a:spLocks noChangeShapeType="1"/>
          </p:cNvSpPr>
          <p:nvPr/>
        </p:nvSpPr>
        <p:spPr bwMode="auto">
          <a:xfrm>
            <a:off x="-193675" y="434975"/>
            <a:ext cx="9598025" cy="0"/>
          </a:xfrm>
          <a:prstGeom prst="line">
            <a:avLst/>
          </a:prstGeom>
          <a:noFill/>
          <a:ln w="762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nvGrpSpPr>
          <p:cNvPr id="165891" name="Group 3"/>
          <p:cNvGrpSpPr>
            <a:grpSpLocks/>
          </p:cNvGrpSpPr>
          <p:nvPr/>
        </p:nvGrpSpPr>
        <p:grpSpPr bwMode="auto">
          <a:xfrm>
            <a:off x="1628775" y="238125"/>
            <a:ext cx="371475" cy="381000"/>
            <a:chOff x="1056" y="672"/>
            <a:chExt cx="264" cy="240"/>
          </a:xfrm>
        </p:grpSpPr>
        <p:sp>
          <p:nvSpPr>
            <p:cNvPr id="165935" name="Oval 4"/>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5936" name="Oval 5"/>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5892" name="Group 6"/>
          <p:cNvGrpSpPr>
            <a:grpSpLocks/>
          </p:cNvGrpSpPr>
          <p:nvPr/>
        </p:nvGrpSpPr>
        <p:grpSpPr bwMode="auto">
          <a:xfrm>
            <a:off x="430213" y="238125"/>
            <a:ext cx="373062" cy="381000"/>
            <a:chOff x="1056" y="672"/>
            <a:chExt cx="264" cy="240"/>
          </a:xfrm>
        </p:grpSpPr>
        <p:sp>
          <p:nvSpPr>
            <p:cNvPr id="165933" name="Oval 7"/>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5934" name="Oval 8"/>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5893" name="Group 9"/>
          <p:cNvGrpSpPr>
            <a:grpSpLocks/>
          </p:cNvGrpSpPr>
          <p:nvPr/>
        </p:nvGrpSpPr>
        <p:grpSpPr bwMode="auto">
          <a:xfrm>
            <a:off x="2674938" y="231775"/>
            <a:ext cx="373062" cy="381000"/>
            <a:chOff x="1056" y="672"/>
            <a:chExt cx="264" cy="240"/>
          </a:xfrm>
        </p:grpSpPr>
        <p:sp>
          <p:nvSpPr>
            <p:cNvPr id="165931" name="Oval 10"/>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5932" name="Oval 11"/>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5894" name="Group 12"/>
          <p:cNvGrpSpPr>
            <a:grpSpLocks/>
          </p:cNvGrpSpPr>
          <p:nvPr/>
        </p:nvGrpSpPr>
        <p:grpSpPr bwMode="auto">
          <a:xfrm>
            <a:off x="3795713" y="239713"/>
            <a:ext cx="373062" cy="381000"/>
            <a:chOff x="1056" y="672"/>
            <a:chExt cx="264" cy="240"/>
          </a:xfrm>
        </p:grpSpPr>
        <p:sp>
          <p:nvSpPr>
            <p:cNvPr id="165929" name="Oval 13"/>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5930" name="Oval 14"/>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5895" name="Group 15"/>
          <p:cNvGrpSpPr>
            <a:grpSpLocks/>
          </p:cNvGrpSpPr>
          <p:nvPr/>
        </p:nvGrpSpPr>
        <p:grpSpPr bwMode="auto">
          <a:xfrm>
            <a:off x="4986338" y="223838"/>
            <a:ext cx="373062" cy="381000"/>
            <a:chOff x="1056" y="672"/>
            <a:chExt cx="264" cy="240"/>
          </a:xfrm>
        </p:grpSpPr>
        <p:sp>
          <p:nvSpPr>
            <p:cNvPr id="165927" name="Oval 16"/>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5928" name="Oval 17"/>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5896" name="Group 18"/>
          <p:cNvGrpSpPr>
            <a:grpSpLocks/>
          </p:cNvGrpSpPr>
          <p:nvPr/>
        </p:nvGrpSpPr>
        <p:grpSpPr bwMode="auto">
          <a:xfrm>
            <a:off x="8161338" y="223838"/>
            <a:ext cx="373062" cy="381000"/>
            <a:chOff x="1056" y="672"/>
            <a:chExt cx="264" cy="240"/>
          </a:xfrm>
        </p:grpSpPr>
        <p:sp>
          <p:nvSpPr>
            <p:cNvPr id="165925" name="Oval 19"/>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5926" name="Oval 20"/>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5897" name="Group 21"/>
          <p:cNvGrpSpPr>
            <a:grpSpLocks/>
          </p:cNvGrpSpPr>
          <p:nvPr/>
        </p:nvGrpSpPr>
        <p:grpSpPr bwMode="auto">
          <a:xfrm>
            <a:off x="7145338" y="214313"/>
            <a:ext cx="373062" cy="381000"/>
            <a:chOff x="1056" y="672"/>
            <a:chExt cx="264" cy="240"/>
          </a:xfrm>
        </p:grpSpPr>
        <p:sp>
          <p:nvSpPr>
            <p:cNvPr id="165923" name="Oval 22"/>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5924" name="Oval 23"/>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5898" name="Group 24"/>
          <p:cNvGrpSpPr>
            <a:grpSpLocks/>
          </p:cNvGrpSpPr>
          <p:nvPr/>
        </p:nvGrpSpPr>
        <p:grpSpPr bwMode="auto">
          <a:xfrm>
            <a:off x="6078538" y="228600"/>
            <a:ext cx="373062" cy="381000"/>
            <a:chOff x="1056" y="672"/>
            <a:chExt cx="264" cy="240"/>
          </a:xfrm>
        </p:grpSpPr>
        <p:sp>
          <p:nvSpPr>
            <p:cNvPr id="165921" name="Oval 25"/>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5922" name="Oval 26"/>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sp>
        <p:nvSpPr>
          <p:cNvPr id="165899" name="Oval 27"/>
          <p:cNvSpPr>
            <a:spLocks noChangeArrowheads="1"/>
          </p:cNvSpPr>
          <p:nvPr/>
        </p:nvSpPr>
        <p:spPr bwMode="auto">
          <a:xfrm>
            <a:off x="1403350" y="0"/>
            <a:ext cx="798513" cy="865188"/>
          </a:xfrm>
          <a:prstGeom prst="ellipse">
            <a:avLst/>
          </a:prstGeom>
          <a:gradFill rotWithShape="1">
            <a:gsLst>
              <a:gs pos="0">
                <a:srgbClr val="FFCCCC"/>
              </a:gs>
              <a:gs pos="100000">
                <a:srgbClr val="DDDDDD">
                  <a:alpha val="20000"/>
                </a:srgbClr>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cxnSp>
        <p:nvCxnSpPr>
          <p:cNvPr id="165900" name="AutoShape 31"/>
          <p:cNvCxnSpPr>
            <a:cxnSpLocks noChangeShapeType="1"/>
          </p:cNvCxnSpPr>
          <p:nvPr/>
        </p:nvCxnSpPr>
        <p:spPr bwMode="auto">
          <a:xfrm rot="16200000" flipH="1">
            <a:off x="747713" y="1763713"/>
            <a:ext cx="768350" cy="406400"/>
          </a:xfrm>
          <a:prstGeom prst="curvedConnector3">
            <a:avLst>
              <a:gd name="adj1" fmla="val 50000"/>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type="triangle" w="med" len="med"/>
              </a14:hiddenLine>
            </a:ext>
          </a:extLst>
        </p:spPr>
      </p:cxnSp>
      <p:sp>
        <p:nvSpPr>
          <p:cNvPr id="98336" name="Oval 32"/>
          <p:cNvSpPr>
            <a:spLocks noChangeArrowheads="1"/>
          </p:cNvSpPr>
          <p:nvPr/>
        </p:nvSpPr>
        <p:spPr bwMode="auto">
          <a:xfrm>
            <a:off x="1303338" y="5029200"/>
            <a:ext cx="203200" cy="228600"/>
          </a:xfrm>
          <a:prstGeom prst="ellipse">
            <a:avLst/>
          </a:prstGeom>
          <a:solidFill>
            <a:srgbClr val="CC0000"/>
          </a:solidFill>
          <a:ln w="9525">
            <a:solidFill>
              <a:schemeClr val="tx1"/>
            </a:solidFill>
            <a:round/>
            <a:headEnd/>
            <a:tailEnd/>
          </a:ln>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8337" name="Oval 33"/>
          <p:cNvSpPr>
            <a:spLocks noChangeArrowheads="1"/>
          </p:cNvSpPr>
          <p:nvPr/>
        </p:nvSpPr>
        <p:spPr bwMode="auto">
          <a:xfrm>
            <a:off x="2455863" y="2133600"/>
            <a:ext cx="203200" cy="228600"/>
          </a:xfrm>
          <a:prstGeom prst="ellipse">
            <a:avLst/>
          </a:prstGeom>
          <a:solidFill>
            <a:srgbClr val="CC0000"/>
          </a:solidFill>
          <a:ln w="9525">
            <a:solidFill>
              <a:schemeClr val="tx1"/>
            </a:solidFill>
            <a:round/>
            <a:headEnd/>
            <a:tailEnd/>
          </a:ln>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8338" name="Oval 34"/>
          <p:cNvSpPr>
            <a:spLocks noChangeArrowheads="1"/>
          </p:cNvSpPr>
          <p:nvPr/>
        </p:nvSpPr>
        <p:spPr bwMode="auto">
          <a:xfrm>
            <a:off x="5384800" y="4114800"/>
            <a:ext cx="203200" cy="228600"/>
          </a:xfrm>
          <a:prstGeom prst="ellipse">
            <a:avLst/>
          </a:prstGeom>
          <a:solidFill>
            <a:srgbClr val="CC0000"/>
          </a:solidFill>
          <a:ln w="9525">
            <a:solidFill>
              <a:schemeClr val="tx1"/>
            </a:solidFill>
            <a:round/>
            <a:headEnd/>
            <a:tailEnd/>
          </a:ln>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nvGrpSpPr>
          <p:cNvPr id="10" name="Group 35"/>
          <p:cNvGrpSpPr>
            <a:grpSpLocks/>
          </p:cNvGrpSpPr>
          <p:nvPr/>
        </p:nvGrpSpPr>
        <p:grpSpPr bwMode="auto">
          <a:xfrm>
            <a:off x="-50800" y="273050"/>
            <a:ext cx="9313863" cy="6062663"/>
            <a:chOff x="-36" y="172"/>
            <a:chExt cx="6600" cy="3819"/>
          </a:xfrm>
        </p:grpSpPr>
        <p:sp>
          <p:nvSpPr>
            <p:cNvPr id="165914" name="Freeform 36"/>
            <p:cNvSpPr>
              <a:spLocks/>
            </p:cNvSpPr>
            <p:nvPr/>
          </p:nvSpPr>
          <p:spPr bwMode="auto">
            <a:xfrm>
              <a:off x="-36" y="172"/>
              <a:ext cx="1728" cy="3644"/>
            </a:xfrm>
            <a:custGeom>
              <a:avLst/>
              <a:gdLst>
                <a:gd name="T0" fmla="*/ 0 w 1728"/>
                <a:gd name="T1" fmla="*/ 3644 h 3644"/>
                <a:gd name="T2" fmla="*/ 84 w 1728"/>
                <a:gd name="T3" fmla="*/ 3632 h 3644"/>
                <a:gd name="T4" fmla="*/ 108 w 1728"/>
                <a:gd name="T5" fmla="*/ 3596 h 3644"/>
                <a:gd name="T6" fmla="*/ 180 w 1728"/>
                <a:gd name="T7" fmla="*/ 3560 h 3644"/>
                <a:gd name="T8" fmla="*/ 264 w 1728"/>
                <a:gd name="T9" fmla="*/ 3464 h 3644"/>
                <a:gd name="T10" fmla="*/ 300 w 1728"/>
                <a:gd name="T11" fmla="*/ 3428 h 3644"/>
                <a:gd name="T12" fmla="*/ 336 w 1728"/>
                <a:gd name="T13" fmla="*/ 3416 h 3644"/>
                <a:gd name="T14" fmla="*/ 444 w 1728"/>
                <a:gd name="T15" fmla="*/ 3344 h 3644"/>
                <a:gd name="T16" fmla="*/ 564 w 1728"/>
                <a:gd name="T17" fmla="*/ 3248 h 3644"/>
                <a:gd name="T18" fmla="*/ 636 w 1728"/>
                <a:gd name="T19" fmla="*/ 3152 h 3644"/>
                <a:gd name="T20" fmla="*/ 696 w 1728"/>
                <a:gd name="T21" fmla="*/ 3092 h 3644"/>
                <a:gd name="T22" fmla="*/ 768 w 1728"/>
                <a:gd name="T23" fmla="*/ 3068 h 3644"/>
                <a:gd name="T24" fmla="*/ 888 w 1728"/>
                <a:gd name="T25" fmla="*/ 2936 h 3644"/>
                <a:gd name="T26" fmla="*/ 924 w 1728"/>
                <a:gd name="T27" fmla="*/ 2816 h 3644"/>
                <a:gd name="T28" fmla="*/ 936 w 1728"/>
                <a:gd name="T29" fmla="*/ 2708 h 3644"/>
                <a:gd name="T30" fmla="*/ 960 w 1728"/>
                <a:gd name="T31" fmla="*/ 2672 h 3644"/>
                <a:gd name="T32" fmla="*/ 1092 w 1728"/>
                <a:gd name="T33" fmla="*/ 2528 h 3644"/>
                <a:gd name="T34" fmla="*/ 1140 w 1728"/>
                <a:gd name="T35" fmla="*/ 2096 h 3644"/>
                <a:gd name="T36" fmla="*/ 1176 w 1728"/>
                <a:gd name="T37" fmla="*/ 1976 h 3644"/>
                <a:gd name="T38" fmla="*/ 1188 w 1728"/>
                <a:gd name="T39" fmla="*/ 1940 h 3644"/>
                <a:gd name="T40" fmla="*/ 1212 w 1728"/>
                <a:gd name="T41" fmla="*/ 1532 h 3644"/>
                <a:gd name="T42" fmla="*/ 1224 w 1728"/>
                <a:gd name="T43" fmla="*/ 1424 h 3644"/>
                <a:gd name="T44" fmla="*/ 1308 w 1728"/>
                <a:gd name="T45" fmla="*/ 1400 h 3644"/>
                <a:gd name="T46" fmla="*/ 1356 w 1728"/>
                <a:gd name="T47" fmla="*/ 1328 h 3644"/>
                <a:gd name="T48" fmla="*/ 1440 w 1728"/>
                <a:gd name="T49" fmla="*/ 1184 h 3644"/>
                <a:gd name="T50" fmla="*/ 1464 w 1728"/>
                <a:gd name="T51" fmla="*/ 1148 h 3644"/>
                <a:gd name="T52" fmla="*/ 1536 w 1728"/>
                <a:gd name="T53" fmla="*/ 1100 h 3644"/>
                <a:gd name="T54" fmla="*/ 1620 w 1728"/>
                <a:gd name="T55" fmla="*/ 992 h 3644"/>
                <a:gd name="T56" fmla="*/ 1680 w 1728"/>
                <a:gd name="T57" fmla="*/ 884 h 3644"/>
                <a:gd name="T58" fmla="*/ 1728 w 1728"/>
                <a:gd name="T59" fmla="*/ 728 h 3644"/>
                <a:gd name="T60" fmla="*/ 1716 w 1728"/>
                <a:gd name="T61" fmla="*/ 536 h 3644"/>
                <a:gd name="T62" fmla="*/ 1692 w 1728"/>
                <a:gd name="T63" fmla="*/ 464 h 3644"/>
                <a:gd name="T64" fmla="*/ 1680 w 1728"/>
                <a:gd name="T65" fmla="*/ 428 h 3644"/>
                <a:gd name="T66" fmla="*/ 1692 w 1728"/>
                <a:gd name="T67" fmla="*/ 212 h 3644"/>
                <a:gd name="T68" fmla="*/ 1716 w 1728"/>
                <a:gd name="T69" fmla="*/ 116 h 36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28"/>
                <a:gd name="T106" fmla="*/ 0 h 3644"/>
                <a:gd name="T107" fmla="*/ 1728 w 1728"/>
                <a:gd name="T108" fmla="*/ 3644 h 36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28" h="3644">
                  <a:moveTo>
                    <a:pt x="0" y="3644"/>
                  </a:moveTo>
                  <a:cubicBezTo>
                    <a:pt x="28" y="3640"/>
                    <a:pt x="58" y="3643"/>
                    <a:pt x="84" y="3632"/>
                  </a:cubicBezTo>
                  <a:cubicBezTo>
                    <a:pt x="97" y="3626"/>
                    <a:pt x="98" y="3606"/>
                    <a:pt x="108" y="3596"/>
                  </a:cubicBezTo>
                  <a:cubicBezTo>
                    <a:pt x="131" y="3573"/>
                    <a:pt x="151" y="3570"/>
                    <a:pt x="180" y="3560"/>
                  </a:cubicBezTo>
                  <a:cubicBezTo>
                    <a:pt x="197" y="3509"/>
                    <a:pt x="224" y="3497"/>
                    <a:pt x="264" y="3464"/>
                  </a:cubicBezTo>
                  <a:cubicBezTo>
                    <a:pt x="277" y="3453"/>
                    <a:pt x="286" y="3437"/>
                    <a:pt x="300" y="3428"/>
                  </a:cubicBezTo>
                  <a:cubicBezTo>
                    <a:pt x="311" y="3421"/>
                    <a:pt x="325" y="3422"/>
                    <a:pt x="336" y="3416"/>
                  </a:cubicBezTo>
                  <a:cubicBezTo>
                    <a:pt x="379" y="3394"/>
                    <a:pt x="397" y="3360"/>
                    <a:pt x="444" y="3344"/>
                  </a:cubicBezTo>
                  <a:cubicBezTo>
                    <a:pt x="466" y="3277"/>
                    <a:pt x="510" y="3284"/>
                    <a:pt x="564" y="3248"/>
                  </a:cubicBezTo>
                  <a:cubicBezTo>
                    <a:pt x="580" y="3200"/>
                    <a:pt x="594" y="3180"/>
                    <a:pt x="636" y="3152"/>
                  </a:cubicBezTo>
                  <a:cubicBezTo>
                    <a:pt x="658" y="3119"/>
                    <a:pt x="658" y="3109"/>
                    <a:pt x="696" y="3092"/>
                  </a:cubicBezTo>
                  <a:cubicBezTo>
                    <a:pt x="719" y="3082"/>
                    <a:pt x="768" y="3068"/>
                    <a:pt x="768" y="3068"/>
                  </a:cubicBezTo>
                  <a:cubicBezTo>
                    <a:pt x="820" y="2989"/>
                    <a:pt x="826" y="2998"/>
                    <a:pt x="888" y="2936"/>
                  </a:cubicBezTo>
                  <a:cubicBezTo>
                    <a:pt x="917" y="2848"/>
                    <a:pt x="906" y="2889"/>
                    <a:pt x="924" y="2816"/>
                  </a:cubicBezTo>
                  <a:cubicBezTo>
                    <a:pt x="928" y="2780"/>
                    <a:pt x="927" y="2743"/>
                    <a:pt x="936" y="2708"/>
                  </a:cubicBezTo>
                  <a:cubicBezTo>
                    <a:pt x="939" y="2694"/>
                    <a:pt x="950" y="2683"/>
                    <a:pt x="960" y="2672"/>
                  </a:cubicBezTo>
                  <a:cubicBezTo>
                    <a:pt x="1001" y="2626"/>
                    <a:pt x="1048" y="2572"/>
                    <a:pt x="1092" y="2528"/>
                  </a:cubicBezTo>
                  <a:cubicBezTo>
                    <a:pt x="1139" y="2388"/>
                    <a:pt x="1119" y="2242"/>
                    <a:pt x="1140" y="2096"/>
                  </a:cubicBezTo>
                  <a:cubicBezTo>
                    <a:pt x="1145" y="2064"/>
                    <a:pt x="1168" y="2001"/>
                    <a:pt x="1176" y="1976"/>
                  </a:cubicBezTo>
                  <a:cubicBezTo>
                    <a:pt x="1180" y="1964"/>
                    <a:pt x="1188" y="1940"/>
                    <a:pt x="1188" y="1940"/>
                  </a:cubicBezTo>
                  <a:cubicBezTo>
                    <a:pt x="1195" y="1793"/>
                    <a:pt x="1200" y="1676"/>
                    <a:pt x="1212" y="1532"/>
                  </a:cubicBezTo>
                  <a:cubicBezTo>
                    <a:pt x="1215" y="1496"/>
                    <a:pt x="1211" y="1458"/>
                    <a:pt x="1224" y="1424"/>
                  </a:cubicBezTo>
                  <a:cubicBezTo>
                    <a:pt x="1235" y="1397"/>
                    <a:pt x="1280" y="1407"/>
                    <a:pt x="1308" y="1400"/>
                  </a:cubicBezTo>
                  <a:cubicBezTo>
                    <a:pt x="1331" y="1331"/>
                    <a:pt x="1304" y="1395"/>
                    <a:pt x="1356" y="1328"/>
                  </a:cubicBezTo>
                  <a:cubicBezTo>
                    <a:pt x="1395" y="1278"/>
                    <a:pt x="1414" y="1236"/>
                    <a:pt x="1440" y="1184"/>
                  </a:cubicBezTo>
                  <a:cubicBezTo>
                    <a:pt x="1446" y="1171"/>
                    <a:pt x="1453" y="1157"/>
                    <a:pt x="1464" y="1148"/>
                  </a:cubicBezTo>
                  <a:cubicBezTo>
                    <a:pt x="1486" y="1129"/>
                    <a:pt x="1536" y="1100"/>
                    <a:pt x="1536" y="1100"/>
                  </a:cubicBezTo>
                  <a:cubicBezTo>
                    <a:pt x="1593" y="1014"/>
                    <a:pt x="1564" y="1048"/>
                    <a:pt x="1620" y="992"/>
                  </a:cubicBezTo>
                  <a:cubicBezTo>
                    <a:pt x="1641" y="929"/>
                    <a:pt x="1625" y="967"/>
                    <a:pt x="1680" y="884"/>
                  </a:cubicBezTo>
                  <a:cubicBezTo>
                    <a:pt x="1704" y="848"/>
                    <a:pt x="1717" y="773"/>
                    <a:pt x="1728" y="728"/>
                  </a:cubicBezTo>
                  <a:cubicBezTo>
                    <a:pt x="1724" y="664"/>
                    <a:pt x="1725" y="600"/>
                    <a:pt x="1716" y="536"/>
                  </a:cubicBezTo>
                  <a:cubicBezTo>
                    <a:pt x="1713" y="511"/>
                    <a:pt x="1700" y="488"/>
                    <a:pt x="1692" y="464"/>
                  </a:cubicBezTo>
                  <a:cubicBezTo>
                    <a:pt x="1688" y="452"/>
                    <a:pt x="1680" y="428"/>
                    <a:pt x="1680" y="428"/>
                  </a:cubicBezTo>
                  <a:cubicBezTo>
                    <a:pt x="1684" y="356"/>
                    <a:pt x="1683" y="284"/>
                    <a:pt x="1692" y="212"/>
                  </a:cubicBezTo>
                  <a:cubicBezTo>
                    <a:pt x="1719" y="0"/>
                    <a:pt x="1716" y="207"/>
                    <a:pt x="1716" y="116"/>
                  </a:cubicBezTo>
                </a:path>
              </a:pathLst>
            </a:custGeom>
            <a:noFill/>
            <a:ln w="762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nvGrpSpPr>
            <p:cNvPr id="165915" name="Group 37"/>
            <p:cNvGrpSpPr>
              <a:grpSpLocks/>
            </p:cNvGrpSpPr>
            <p:nvPr/>
          </p:nvGrpSpPr>
          <p:grpSpPr bwMode="auto">
            <a:xfrm>
              <a:off x="2139" y="744"/>
              <a:ext cx="4425" cy="3247"/>
              <a:chOff x="2139" y="744"/>
              <a:chExt cx="4425" cy="3247"/>
            </a:xfrm>
          </p:grpSpPr>
          <p:sp>
            <p:nvSpPr>
              <p:cNvPr id="165916" name="Freeform 38"/>
              <p:cNvSpPr>
                <a:spLocks/>
              </p:cNvSpPr>
              <p:nvPr/>
            </p:nvSpPr>
            <p:spPr bwMode="auto">
              <a:xfrm>
                <a:off x="2139" y="768"/>
                <a:ext cx="4425" cy="3223"/>
              </a:xfrm>
              <a:custGeom>
                <a:avLst/>
                <a:gdLst>
                  <a:gd name="T0" fmla="*/ 201 w 4425"/>
                  <a:gd name="T1" fmla="*/ 0 h 3223"/>
                  <a:gd name="T2" fmla="*/ 129 w 4425"/>
                  <a:gd name="T3" fmla="*/ 36 h 3223"/>
                  <a:gd name="T4" fmla="*/ 33 w 4425"/>
                  <a:gd name="T5" fmla="*/ 48 h 3223"/>
                  <a:gd name="T6" fmla="*/ 105 w 4425"/>
                  <a:gd name="T7" fmla="*/ 96 h 3223"/>
                  <a:gd name="T8" fmla="*/ 285 w 4425"/>
                  <a:gd name="T9" fmla="*/ 108 h 3223"/>
                  <a:gd name="T10" fmla="*/ 381 w 4425"/>
                  <a:gd name="T11" fmla="*/ 120 h 3223"/>
                  <a:gd name="T12" fmla="*/ 405 w 4425"/>
                  <a:gd name="T13" fmla="*/ 156 h 3223"/>
                  <a:gd name="T14" fmla="*/ 261 w 4425"/>
                  <a:gd name="T15" fmla="*/ 288 h 3223"/>
                  <a:gd name="T16" fmla="*/ 69 w 4425"/>
                  <a:gd name="T17" fmla="*/ 348 h 3223"/>
                  <a:gd name="T18" fmla="*/ 93 w 4425"/>
                  <a:gd name="T19" fmla="*/ 696 h 3223"/>
                  <a:gd name="T20" fmla="*/ 153 w 4425"/>
                  <a:gd name="T21" fmla="*/ 924 h 3223"/>
                  <a:gd name="T22" fmla="*/ 201 w 4425"/>
                  <a:gd name="T23" fmla="*/ 936 h 3223"/>
                  <a:gd name="T24" fmla="*/ 381 w 4425"/>
                  <a:gd name="T25" fmla="*/ 984 h 3223"/>
                  <a:gd name="T26" fmla="*/ 873 w 4425"/>
                  <a:gd name="T27" fmla="*/ 984 h 3223"/>
                  <a:gd name="T28" fmla="*/ 909 w 4425"/>
                  <a:gd name="T29" fmla="*/ 960 h 3223"/>
                  <a:gd name="T30" fmla="*/ 981 w 4425"/>
                  <a:gd name="T31" fmla="*/ 936 h 3223"/>
                  <a:gd name="T32" fmla="*/ 1029 w 4425"/>
                  <a:gd name="T33" fmla="*/ 996 h 3223"/>
                  <a:gd name="T34" fmla="*/ 1053 w 4425"/>
                  <a:gd name="T35" fmla="*/ 1068 h 3223"/>
                  <a:gd name="T36" fmla="*/ 1065 w 4425"/>
                  <a:gd name="T37" fmla="*/ 1104 h 3223"/>
                  <a:gd name="T38" fmla="*/ 1137 w 4425"/>
                  <a:gd name="T39" fmla="*/ 1152 h 3223"/>
                  <a:gd name="T40" fmla="*/ 1173 w 4425"/>
                  <a:gd name="T41" fmla="*/ 1176 h 3223"/>
                  <a:gd name="T42" fmla="*/ 1197 w 4425"/>
                  <a:gd name="T43" fmla="*/ 1296 h 3223"/>
                  <a:gd name="T44" fmla="*/ 1473 w 4425"/>
                  <a:gd name="T45" fmla="*/ 1380 h 3223"/>
                  <a:gd name="T46" fmla="*/ 1485 w 4425"/>
                  <a:gd name="T47" fmla="*/ 1548 h 3223"/>
                  <a:gd name="T48" fmla="*/ 1545 w 4425"/>
                  <a:gd name="T49" fmla="*/ 1596 h 3223"/>
                  <a:gd name="T50" fmla="*/ 1809 w 4425"/>
                  <a:gd name="T51" fmla="*/ 1608 h 3223"/>
                  <a:gd name="T52" fmla="*/ 1857 w 4425"/>
                  <a:gd name="T53" fmla="*/ 1788 h 3223"/>
                  <a:gd name="T54" fmla="*/ 1893 w 4425"/>
                  <a:gd name="T55" fmla="*/ 1824 h 3223"/>
                  <a:gd name="T56" fmla="*/ 1929 w 4425"/>
                  <a:gd name="T57" fmla="*/ 1980 h 3223"/>
                  <a:gd name="T58" fmla="*/ 1941 w 4425"/>
                  <a:gd name="T59" fmla="*/ 2016 h 3223"/>
                  <a:gd name="T60" fmla="*/ 1977 w 4425"/>
                  <a:gd name="T61" fmla="*/ 2028 h 3223"/>
                  <a:gd name="T62" fmla="*/ 2049 w 4425"/>
                  <a:gd name="T63" fmla="*/ 2076 h 3223"/>
                  <a:gd name="T64" fmla="*/ 2181 w 4425"/>
                  <a:gd name="T65" fmla="*/ 2148 h 3223"/>
                  <a:gd name="T66" fmla="*/ 2325 w 4425"/>
                  <a:gd name="T67" fmla="*/ 2172 h 3223"/>
                  <a:gd name="T68" fmla="*/ 2457 w 4425"/>
                  <a:gd name="T69" fmla="*/ 2208 h 3223"/>
                  <a:gd name="T70" fmla="*/ 2625 w 4425"/>
                  <a:gd name="T71" fmla="*/ 2220 h 3223"/>
                  <a:gd name="T72" fmla="*/ 3081 w 4425"/>
                  <a:gd name="T73" fmla="*/ 2268 h 3223"/>
                  <a:gd name="T74" fmla="*/ 3153 w 4425"/>
                  <a:gd name="T75" fmla="*/ 2304 h 3223"/>
                  <a:gd name="T76" fmla="*/ 3165 w 4425"/>
                  <a:gd name="T77" fmla="*/ 2340 h 3223"/>
                  <a:gd name="T78" fmla="*/ 3201 w 4425"/>
                  <a:gd name="T79" fmla="*/ 2376 h 3223"/>
                  <a:gd name="T80" fmla="*/ 3237 w 4425"/>
                  <a:gd name="T81" fmla="*/ 2484 h 3223"/>
                  <a:gd name="T82" fmla="*/ 3273 w 4425"/>
                  <a:gd name="T83" fmla="*/ 2508 h 3223"/>
                  <a:gd name="T84" fmla="*/ 3501 w 4425"/>
                  <a:gd name="T85" fmla="*/ 2556 h 3223"/>
                  <a:gd name="T86" fmla="*/ 3561 w 4425"/>
                  <a:gd name="T87" fmla="*/ 2568 h 3223"/>
                  <a:gd name="T88" fmla="*/ 3585 w 4425"/>
                  <a:gd name="T89" fmla="*/ 2604 h 3223"/>
                  <a:gd name="T90" fmla="*/ 3657 w 4425"/>
                  <a:gd name="T91" fmla="*/ 2628 h 3223"/>
                  <a:gd name="T92" fmla="*/ 3693 w 4425"/>
                  <a:gd name="T93" fmla="*/ 2652 h 3223"/>
                  <a:gd name="T94" fmla="*/ 3837 w 4425"/>
                  <a:gd name="T95" fmla="*/ 2736 h 3223"/>
                  <a:gd name="T96" fmla="*/ 4017 w 4425"/>
                  <a:gd name="T97" fmla="*/ 2784 h 3223"/>
                  <a:gd name="T98" fmla="*/ 4077 w 4425"/>
                  <a:gd name="T99" fmla="*/ 2892 h 3223"/>
                  <a:gd name="T100" fmla="*/ 4089 w 4425"/>
                  <a:gd name="T101" fmla="*/ 2988 h 3223"/>
                  <a:gd name="T102" fmla="*/ 4077 w 4425"/>
                  <a:gd name="T103" fmla="*/ 3060 h 3223"/>
                  <a:gd name="T104" fmla="*/ 4113 w 4425"/>
                  <a:gd name="T105" fmla="*/ 3096 h 3223"/>
                  <a:gd name="T106" fmla="*/ 4245 w 4425"/>
                  <a:gd name="T107" fmla="*/ 3132 h 3223"/>
                  <a:gd name="T108" fmla="*/ 4317 w 4425"/>
                  <a:gd name="T109" fmla="*/ 3168 h 3223"/>
                  <a:gd name="T110" fmla="*/ 4425 w 4425"/>
                  <a:gd name="T111" fmla="*/ 3216 h 322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425"/>
                  <a:gd name="T169" fmla="*/ 0 h 3223"/>
                  <a:gd name="T170" fmla="*/ 4425 w 4425"/>
                  <a:gd name="T171" fmla="*/ 3223 h 322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425" h="3223">
                    <a:moveTo>
                      <a:pt x="201" y="0"/>
                    </a:moveTo>
                    <a:cubicBezTo>
                      <a:pt x="176" y="8"/>
                      <a:pt x="155" y="29"/>
                      <a:pt x="129" y="36"/>
                    </a:cubicBezTo>
                    <a:cubicBezTo>
                      <a:pt x="98" y="44"/>
                      <a:pt x="65" y="44"/>
                      <a:pt x="33" y="48"/>
                    </a:cubicBezTo>
                    <a:cubicBezTo>
                      <a:pt x="50" y="99"/>
                      <a:pt x="35" y="89"/>
                      <a:pt x="105" y="96"/>
                    </a:cubicBezTo>
                    <a:cubicBezTo>
                      <a:pt x="165" y="102"/>
                      <a:pt x="225" y="103"/>
                      <a:pt x="285" y="108"/>
                    </a:cubicBezTo>
                    <a:cubicBezTo>
                      <a:pt x="317" y="111"/>
                      <a:pt x="349" y="116"/>
                      <a:pt x="381" y="120"/>
                    </a:cubicBezTo>
                    <a:cubicBezTo>
                      <a:pt x="389" y="132"/>
                      <a:pt x="404" y="142"/>
                      <a:pt x="405" y="156"/>
                    </a:cubicBezTo>
                    <a:cubicBezTo>
                      <a:pt x="417" y="283"/>
                      <a:pt x="363" y="275"/>
                      <a:pt x="261" y="288"/>
                    </a:cubicBezTo>
                    <a:cubicBezTo>
                      <a:pt x="193" y="311"/>
                      <a:pt x="130" y="307"/>
                      <a:pt x="69" y="348"/>
                    </a:cubicBezTo>
                    <a:cubicBezTo>
                      <a:pt x="0" y="451"/>
                      <a:pt x="27" y="598"/>
                      <a:pt x="93" y="696"/>
                    </a:cubicBezTo>
                    <a:cubicBezTo>
                      <a:pt x="97" y="730"/>
                      <a:pt x="110" y="895"/>
                      <a:pt x="153" y="924"/>
                    </a:cubicBezTo>
                    <a:cubicBezTo>
                      <a:pt x="167" y="933"/>
                      <a:pt x="185" y="932"/>
                      <a:pt x="201" y="936"/>
                    </a:cubicBezTo>
                    <a:cubicBezTo>
                      <a:pt x="265" y="979"/>
                      <a:pt x="297" y="975"/>
                      <a:pt x="381" y="984"/>
                    </a:cubicBezTo>
                    <a:cubicBezTo>
                      <a:pt x="557" y="1043"/>
                      <a:pt x="458" y="1014"/>
                      <a:pt x="873" y="984"/>
                    </a:cubicBezTo>
                    <a:cubicBezTo>
                      <a:pt x="887" y="983"/>
                      <a:pt x="896" y="966"/>
                      <a:pt x="909" y="960"/>
                    </a:cubicBezTo>
                    <a:cubicBezTo>
                      <a:pt x="932" y="950"/>
                      <a:pt x="981" y="936"/>
                      <a:pt x="981" y="936"/>
                    </a:cubicBezTo>
                    <a:cubicBezTo>
                      <a:pt x="1025" y="1067"/>
                      <a:pt x="951" y="872"/>
                      <a:pt x="1029" y="996"/>
                    </a:cubicBezTo>
                    <a:cubicBezTo>
                      <a:pt x="1042" y="1017"/>
                      <a:pt x="1045" y="1044"/>
                      <a:pt x="1053" y="1068"/>
                    </a:cubicBezTo>
                    <a:cubicBezTo>
                      <a:pt x="1057" y="1080"/>
                      <a:pt x="1054" y="1097"/>
                      <a:pt x="1065" y="1104"/>
                    </a:cubicBezTo>
                    <a:cubicBezTo>
                      <a:pt x="1089" y="1120"/>
                      <a:pt x="1113" y="1136"/>
                      <a:pt x="1137" y="1152"/>
                    </a:cubicBezTo>
                    <a:cubicBezTo>
                      <a:pt x="1149" y="1160"/>
                      <a:pt x="1173" y="1176"/>
                      <a:pt x="1173" y="1176"/>
                    </a:cubicBezTo>
                    <a:cubicBezTo>
                      <a:pt x="1174" y="1183"/>
                      <a:pt x="1182" y="1273"/>
                      <a:pt x="1197" y="1296"/>
                    </a:cubicBezTo>
                    <a:cubicBezTo>
                      <a:pt x="1259" y="1389"/>
                      <a:pt x="1378" y="1373"/>
                      <a:pt x="1473" y="1380"/>
                    </a:cubicBezTo>
                    <a:cubicBezTo>
                      <a:pt x="1477" y="1436"/>
                      <a:pt x="1475" y="1493"/>
                      <a:pt x="1485" y="1548"/>
                    </a:cubicBezTo>
                    <a:cubicBezTo>
                      <a:pt x="1490" y="1578"/>
                      <a:pt x="1518" y="1594"/>
                      <a:pt x="1545" y="1596"/>
                    </a:cubicBezTo>
                    <a:cubicBezTo>
                      <a:pt x="1633" y="1603"/>
                      <a:pt x="1721" y="1604"/>
                      <a:pt x="1809" y="1608"/>
                    </a:cubicBezTo>
                    <a:cubicBezTo>
                      <a:pt x="1856" y="1678"/>
                      <a:pt x="1828" y="1700"/>
                      <a:pt x="1857" y="1788"/>
                    </a:cubicBezTo>
                    <a:cubicBezTo>
                      <a:pt x="1862" y="1804"/>
                      <a:pt x="1881" y="1812"/>
                      <a:pt x="1893" y="1824"/>
                    </a:cubicBezTo>
                    <a:cubicBezTo>
                      <a:pt x="1910" y="1875"/>
                      <a:pt x="1914" y="1928"/>
                      <a:pt x="1929" y="1980"/>
                    </a:cubicBezTo>
                    <a:cubicBezTo>
                      <a:pt x="1932" y="1992"/>
                      <a:pt x="1932" y="2007"/>
                      <a:pt x="1941" y="2016"/>
                    </a:cubicBezTo>
                    <a:cubicBezTo>
                      <a:pt x="1950" y="2025"/>
                      <a:pt x="1966" y="2022"/>
                      <a:pt x="1977" y="2028"/>
                    </a:cubicBezTo>
                    <a:cubicBezTo>
                      <a:pt x="2002" y="2042"/>
                      <a:pt x="2049" y="2076"/>
                      <a:pt x="2049" y="2076"/>
                    </a:cubicBezTo>
                    <a:cubicBezTo>
                      <a:pt x="2083" y="2127"/>
                      <a:pt x="2126" y="2130"/>
                      <a:pt x="2181" y="2148"/>
                    </a:cubicBezTo>
                    <a:cubicBezTo>
                      <a:pt x="2227" y="2163"/>
                      <a:pt x="2277" y="2164"/>
                      <a:pt x="2325" y="2172"/>
                    </a:cubicBezTo>
                    <a:cubicBezTo>
                      <a:pt x="2370" y="2179"/>
                      <a:pt x="2412" y="2203"/>
                      <a:pt x="2457" y="2208"/>
                    </a:cubicBezTo>
                    <a:cubicBezTo>
                      <a:pt x="2513" y="2215"/>
                      <a:pt x="2569" y="2216"/>
                      <a:pt x="2625" y="2220"/>
                    </a:cubicBezTo>
                    <a:cubicBezTo>
                      <a:pt x="2735" y="2257"/>
                      <a:pt x="2963" y="2260"/>
                      <a:pt x="3081" y="2268"/>
                    </a:cubicBezTo>
                    <a:cubicBezTo>
                      <a:pt x="3105" y="2276"/>
                      <a:pt x="3136" y="2283"/>
                      <a:pt x="3153" y="2304"/>
                    </a:cubicBezTo>
                    <a:cubicBezTo>
                      <a:pt x="3161" y="2314"/>
                      <a:pt x="3158" y="2329"/>
                      <a:pt x="3165" y="2340"/>
                    </a:cubicBezTo>
                    <a:cubicBezTo>
                      <a:pt x="3174" y="2354"/>
                      <a:pt x="3189" y="2364"/>
                      <a:pt x="3201" y="2376"/>
                    </a:cubicBezTo>
                    <a:cubicBezTo>
                      <a:pt x="3203" y="2381"/>
                      <a:pt x="3230" y="2464"/>
                      <a:pt x="3237" y="2484"/>
                    </a:cubicBezTo>
                    <a:cubicBezTo>
                      <a:pt x="3242" y="2498"/>
                      <a:pt x="3260" y="2502"/>
                      <a:pt x="3273" y="2508"/>
                    </a:cubicBezTo>
                    <a:cubicBezTo>
                      <a:pt x="3346" y="2541"/>
                      <a:pt x="3423" y="2544"/>
                      <a:pt x="3501" y="2556"/>
                    </a:cubicBezTo>
                    <a:cubicBezTo>
                      <a:pt x="3521" y="2559"/>
                      <a:pt x="3541" y="2564"/>
                      <a:pt x="3561" y="2568"/>
                    </a:cubicBezTo>
                    <a:cubicBezTo>
                      <a:pt x="3569" y="2580"/>
                      <a:pt x="3573" y="2596"/>
                      <a:pt x="3585" y="2604"/>
                    </a:cubicBezTo>
                    <a:cubicBezTo>
                      <a:pt x="3606" y="2617"/>
                      <a:pt x="3636" y="2614"/>
                      <a:pt x="3657" y="2628"/>
                    </a:cubicBezTo>
                    <a:cubicBezTo>
                      <a:pt x="3669" y="2636"/>
                      <a:pt x="3681" y="2644"/>
                      <a:pt x="3693" y="2652"/>
                    </a:cubicBezTo>
                    <a:cubicBezTo>
                      <a:pt x="3718" y="2727"/>
                      <a:pt x="3769" y="2719"/>
                      <a:pt x="3837" y="2736"/>
                    </a:cubicBezTo>
                    <a:cubicBezTo>
                      <a:pt x="3897" y="2751"/>
                      <a:pt x="3958" y="2764"/>
                      <a:pt x="4017" y="2784"/>
                    </a:cubicBezTo>
                    <a:cubicBezTo>
                      <a:pt x="4041" y="2820"/>
                      <a:pt x="4053" y="2856"/>
                      <a:pt x="4077" y="2892"/>
                    </a:cubicBezTo>
                    <a:cubicBezTo>
                      <a:pt x="4081" y="2924"/>
                      <a:pt x="4089" y="2956"/>
                      <a:pt x="4089" y="2988"/>
                    </a:cubicBezTo>
                    <a:cubicBezTo>
                      <a:pt x="4089" y="3012"/>
                      <a:pt x="4072" y="3036"/>
                      <a:pt x="4077" y="3060"/>
                    </a:cubicBezTo>
                    <a:cubicBezTo>
                      <a:pt x="4081" y="3077"/>
                      <a:pt x="4098" y="3089"/>
                      <a:pt x="4113" y="3096"/>
                    </a:cubicBezTo>
                    <a:cubicBezTo>
                      <a:pt x="4155" y="3115"/>
                      <a:pt x="4204" y="3112"/>
                      <a:pt x="4245" y="3132"/>
                    </a:cubicBezTo>
                    <a:cubicBezTo>
                      <a:pt x="4269" y="3144"/>
                      <a:pt x="4294" y="3155"/>
                      <a:pt x="4317" y="3168"/>
                    </a:cubicBezTo>
                    <a:cubicBezTo>
                      <a:pt x="4415" y="3223"/>
                      <a:pt x="4353" y="3216"/>
                      <a:pt x="4425" y="3216"/>
                    </a:cubicBezTo>
                  </a:path>
                </a:pathLst>
              </a:custGeom>
              <a:noFill/>
              <a:ln w="38100">
                <a:solidFill>
                  <a:srgbClr val="0099FF"/>
                </a:solidFill>
                <a:round/>
                <a:headEnd/>
                <a:tailEnd/>
              </a:ln>
              <a:extLst>
                <a:ext uri="{909E8E84-426E-40dd-AFC4-6F175D3DCCD1}">
                  <a14:hiddenFill xmlns="" xmlns:a14="http://schemas.microsoft.com/office/drawing/2010/main">
                    <a:solidFill>
                      <a:srgbClr val="FFFFFF"/>
                    </a:solid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5917" name="Freeform 39"/>
              <p:cNvSpPr>
                <a:spLocks/>
              </p:cNvSpPr>
              <p:nvPr/>
            </p:nvSpPr>
            <p:spPr bwMode="auto">
              <a:xfrm>
                <a:off x="3255" y="744"/>
                <a:ext cx="2002" cy="2304"/>
              </a:xfrm>
              <a:custGeom>
                <a:avLst/>
                <a:gdLst>
                  <a:gd name="T0" fmla="*/ 2001 w 2002"/>
                  <a:gd name="T1" fmla="*/ 2304 h 2304"/>
                  <a:gd name="T2" fmla="*/ 1989 w 2002"/>
                  <a:gd name="T3" fmla="*/ 2172 h 2304"/>
                  <a:gd name="T4" fmla="*/ 1953 w 2002"/>
                  <a:gd name="T5" fmla="*/ 2148 h 2304"/>
                  <a:gd name="T6" fmla="*/ 1869 w 2002"/>
                  <a:gd name="T7" fmla="*/ 2052 h 2304"/>
                  <a:gd name="T8" fmla="*/ 1773 w 2002"/>
                  <a:gd name="T9" fmla="*/ 1872 h 2304"/>
                  <a:gd name="T10" fmla="*/ 1689 w 2002"/>
                  <a:gd name="T11" fmla="*/ 1764 h 2304"/>
                  <a:gd name="T12" fmla="*/ 1629 w 2002"/>
                  <a:gd name="T13" fmla="*/ 1656 h 2304"/>
                  <a:gd name="T14" fmla="*/ 1545 w 2002"/>
                  <a:gd name="T15" fmla="*/ 1548 h 2304"/>
                  <a:gd name="T16" fmla="*/ 1521 w 2002"/>
                  <a:gd name="T17" fmla="*/ 1512 h 2304"/>
                  <a:gd name="T18" fmla="*/ 1269 w 2002"/>
                  <a:gd name="T19" fmla="*/ 1356 h 2304"/>
                  <a:gd name="T20" fmla="*/ 1245 w 2002"/>
                  <a:gd name="T21" fmla="*/ 1320 h 2304"/>
                  <a:gd name="T22" fmla="*/ 1173 w 2002"/>
                  <a:gd name="T23" fmla="*/ 1272 h 2304"/>
                  <a:gd name="T24" fmla="*/ 1041 w 2002"/>
                  <a:gd name="T25" fmla="*/ 1176 h 2304"/>
                  <a:gd name="T26" fmla="*/ 933 w 2002"/>
                  <a:gd name="T27" fmla="*/ 1092 h 2304"/>
                  <a:gd name="T28" fmla="*/ 861 w 2002"/>
                  <a:gd name="T29" fmla="*/ 984 h 2304"/>
                  <a:gd name="T30" fmla="*/ 837 w 2002"/>
                  <a:gd name="T31" fmla="*/ 948 h 2304"/>
                  <a:gd name="T32" fmla="*/ 741 w 2002"/>
                  <a:gd name="T33" fmla="*/ 588 h 2304"/>
                  <a:gd name="T34" fmla="*/ 429 w 2002"/>
                  <a:gd name="T35" fmla="*/ 432 h 2304"/>
                  <a:gd name="T36" fmla="*/ 333 w 2002"/>
                  <a:gd name="T37" fmla="*/ 360 h 2304"/>
                  <a:gd name="T38" fmla="*/ 201 w 2002"/>
                  <a:gd name="T39" fmla="*/ 252 h 2304"/>
                  <a:gd name="T40" fmla="*/ 129 w 2002"/>
                  <a:gd name="T41" fmla="*/ 204 h 2304"/>
                  <a:gd name="T42" fmla="*/ 93 w 2002"/>
                  <a:gd name="T43" fmla="*/ 168 h 2304"/>
                  <a:gd name="T44" fmla="*/ 21 w 2002"/>
                  <a:gd name="T45" fmla="*/ 120 h 2304"/>
                  <a:gd name="T46" fmla="*/ 9 w 2002"/>
                  <a:gd name="T47" fmla="*/ 0 h 230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02"/>
                  <a:gd name="T73" fmla="*/ 0 h 2304"/>
                  <a:gd name="T74" fmla="*/ 2002 w 2002"/>
                  <a:gd name="T75" fmla="*/ 2304 h 230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02" h="2304">
                    <a:moveTo>
                      <a:pt x="2001" y="2304"/>
                    </a:moveTo>
                    <a:cubicBezTo>
                      <a:pt x="1997" y="2260"/>
                      <a:pt x="2002" y="2214"/>
                      <a:pt x="1989" y="2172"/>
                    </a:cubicBezTo>
                    <a:cubicBezTo>
                      <a:pt x="1985" y="2158"/>
                      <a:pt x="1962" y="2159"/>
                      <a:pt x="1953" y="2148"/>
                    </a:cubicBezTo>
                    <a:cubicBezTo>
                      <a:pt x="1855" y="2036"/>
                      <a:pt x="1950" y="2106"/>
                      <a:pt x="1869" y="2052"/>
                    </a:cubicBezTo>
                    <a:cubicBezTo>
                      <a:pt x="1848" y="1988"/>
                      <a:pt x="1810" y="1928"/>
                      <a:pt x="1773" y="1872"/>
                    </a:cubicBezTo>
                    <a:cubicBezTo>
                      <a:pt x="1732" y="1810"/>
                      <a:pt x="1721" y="1860"/>
                      <a:pt x="1689" y="1764"/>
                    </a:cubicBezTo>
                    <a:cubicBezTo>
                      <a:pt x="1670" y="1708"/>
                      <a:pt x="1682" y="1691"/>
                      <a:pt x="1629" y="1656"/>
                    </a:cubicBezTo>
                    <a:cubicBezTo>
                      <a:pt x="1508" y="1474"/>
                      <a:pt x="1639" y="1661"/>
                      <a:pt x="1545" y="1548"/>
                    </a:cubicBezTo>
                    <a:cubicBezTo>
                      <a:pt x="1536" y="1537"/>
                      <a:pt x="1532" y="1521"/>
                      <a:pt x="1521" y="1512"/>
                    </a:cubicBezTo>
                    <a:cubicBezTo>
                      <a:pt x="1446" y="1446"/>
                      <a:pt x="1350" y="1410"/>
                      <a:pt x="1269" y="1356"/>
                    </a:cubicBezTo>
                    <a:cubicBezTo>
                      <a:pt x="1261" y="1344"/>
                      <a:pt x="1256" y="1329"/>
                      <a:pt x="1245" y="1320"/>
                    </a:cubicBezTo>
                    <a:cubicBezTo>
                      <a:pt x="1223" y="1301"/>
                      <a:pt x="1173" y="1272"/>
                      <a:pt x="1173" y="1272"/>
                    </a:cubicBezTo>
                    <a:cubicBezTo>
                      <a:pt x="1141" y="1223"/>
                      <a:pt x="1092" y="1210"/>
                      <a:pt x="1041" y="1176"/>
                    </a:cubicBezTo>
                    <a:cubicBezTo>
                      <a:pt x="1002" y="1150"/>
                      <a:pt x="972" y="1118"/>
                      <a:pt x="933" y="1092"/>
                    </a:cubicBezTo>
                    <a:cubicBezTo>
                      <a:pt x="909" y="1056"/>
                      <a:pt x="885" y="1020"/>
                      <a:pt x="861" y="984"/>
                    </a:cubicBezTo>
                    <a:cubicBezTo>
                      <a:pt x="853" y="972"/>
                      <a:pt x="837" y="948"/>
                      <a:pt x="837" y="948"/>
                    </a:cubicBezTo>
                    <a:cubicBezTo>
                      <a:pt x="831" y="850"/>
                      <a:pt x="843" y="656"/>
                      <a:pt x="741" y="588"/>
                    </a:cubicBezTo>
                    <a:cubicBezTo>
                      <a:pt x="673" y="486"/>
                      <a:pt x="527" y="497"/>
                      <a:pt x="429" y="432"/>
                    </a:cubicBezTo>
                    <a:cubicBezTo>
                      <a:pt x="397" y="384"/>
                      <a:pt x="380" y="391"/>
                      <a:pt x="333" y="360"/>
                    </a:cubicBezTo>
                    <a:cubicBezTo>
                      <a:pt x="296" y="304"/>
                      <a:pt x="244" y="295"/>
                      <a:pt x="201" y="252"/>
                    </a:cubicBezTo>
                    <a:cubicBezTo>
                      <a:pt x="156" y="207"/>
                      <a:pt x="181" y="221"/>
                      <a:pt x="129" y="204"/>
                    </a:cubicBezTo>
                    <a:cubicBezTo>
                      <a:pt x="117" y="192"/>
                      <a:pt x="106" y="178"/>
                      <a:pt x="93" y="168"/>
                    </a:cubicBezTo>
                    <a:cubicBezTo>
                      <a:pt x="70" y="150"/>
                      <a:pt x="21" y="120"/>
                      <a:pt x="21" y="120"/>
                    </a:cubicBezTo>
                    <a:cubicBezTo>
                      <a:pt x="0" y="57"/>
                      <a:pt x="9" y="97"/>
                      <a:pt x="9" y="0"/>
                    </a:cubicBezTo>
                  </a:path>
                </a:pathLst>
              </a:custGeom>
              <a:noFill/>
              <a:ln w="38100">
                <a:solidFill>
                  <a:srgbClr val="0099FF"/>
                </a:solidFill>
                <a:round/>
                <a:headEnd/>
                <a:tailEnd/>
              </a:ln>
              <a:extLst>
                <a:ext uri="{909E8E84-426E-40dd-AFC4-6F175D3DCCD1}">
                  <a14:hiddenFill xmlns="" xmlns:a14="http://schemas.microsoft.com/office/drawing/2010/main">
                    <a:solidFill>
                      <a:srgbClr val="FFFFFF"/>
                    </a:solid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5918" name="Freeform 40"/>
              <p:cNvSpPr>
                <a:spLocks/>
              </p:cNvSpPr>
              <p:nvPr/>
            </p:nvSpPr>
            <p:spPr bwMode="auto">
              <a:xfrm>
                <a:off x="4920" y="1584"/>
                <a:ext cx="291" cy="864"/>
              </a:xfrm>
              <a:custGeom>
                <a:avLst/>
                <a:gdLst>
                  <a:gd name="T0" fmla="*/ 0 w 291"/>
                  <a:gd name="T1" fmla="*/ 864 h 864"/>
                  <a:gd name="T2" fmla="*/ 12 w 291"/>
                  <a:gd name="T3" fmla="*/ 588 h 864"/>
                  <a:gd name="T4" fmla="*/ 36 w 291"/>
                  <a:gd name="T5" fmla="*/ 552 h 864"/>
                  <a:gd name="T6" fmla="*/ 60 w 291"/>
                  <a:gd name="T7" fmla="*/ 408 h 864"/>
                  <a:gd name="T8" fmla="*/ 96 w 291"/>
                  <a:gd name="T9" fmla="*/ 336 h 864"/>
                  <a:gd name="T10" fmla="*/ 108 w 291"/>
                  <a:gd name="T11" fmla="*/ 276 h 864"/>
                  <a:gd name="T12" fmla="*/ 216 w 291"/>
                  <a:gd name="T13" fmla="*/ 216 h 864"/>
                  <a:gd name="T14" fmla="*/ 252 w 291"/>
                  <a:gd name="T15" fmla="*/ 36 h 864"/>
                  <a:gd name="T16" fmla="*/ 288 w 291"/>
                  <a:gd name="T17" fmla="*/ 12 h 864"/>
                  <a:gd name="T18" fmla="*/ 288 w 291"/>
                  <a:gd name="T19" fmla="*/ 0 h 8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1"/>
                  <a:gd name="T31" fmla="*/ 0 h 864"/>
                  <a:gd name="T32" fmla="*/ 291 w 291"/>
                  <a:gd name="T33" fmla="*/ 864 h 8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1" h="864">
                    <a:moveTo>
                      <a:pt x="0" y="864"/>
                    </a:moveTo>
                    <a:cubicBezTo>
                      <a:pt x="4" y="772"/>
                      <a:pt x="1" y="679"/>
                      <a:pt x="12" y="588"/>
                    </a:cubicBezTo>
                    <a:cubicBezTo>
                      <a:pt x="14" y="574"/>
                      <a:pt x="33" y="566"/>
                      <a:pt x="36" y="552"/>
                    </a:cubicBezTo>
                    <a:cubicBezTo>
                      <a:pt x="49" y="499"/>
                      <a:pt x="37" y="455"/>
                      <a:pt x="60" y="408"/>
                    </a:cubicBezTo>
                    <a:cubicBezTo>
                      <a:pt x="89" y="349"/>
                      <a:pt x="81" y="396"/>
                      <a:pt x="96" y="336"/>
                    </a:cubicBezTo>
                    <a:cubicBezTo>
                      <a:pt x="101" y="316"/>
                      <a:pt x="99" y="294"/>
                      <a:pt x="108" y="276"/>
                    </a:cubicBezTo>
                    <a:cubicBezTo>
                      <a:pt x="126" y="239"/>
                      <a:pt x="216" y="216"/>
                      <a:pt x="216" y="216"/>
                    </a:cubicBezTo>
                    <a:cubicBezTo>
                      <a:pt x="284" y="115"/>
                      <a:pt x="183" y="279"/>
                      <a:pt x="252" y="36"/>
                    </a:cubicBezTo>
                    <a:cubicBezTo>
                      <a:pt x="256" y="22"/>
                      <a:pt x="278" y="22"/>
                      <a:pt x="288" y="12"/>
                    </a:cubicBezTo>
                    <a:cubicBezTo>
                      <a:pt x="291" y="9"/>
                      <a:pt x="288" y="4"/>
                      <a:pt x="288" y="0"/>
                    </a:cubicBezTo>
                  </a:path>
                </a:pathLst>
              </a:custGeom>
              <a:noFill/>
              <a:ln w="9525">
                <a:solidFill>
                  <a:srgbClr val="0099FF"/>
                </a:solidFill>
                <a:round/>
                <a:headEnd/>
                <a:tailEnd/>
              </a:ln>
              <a:extLst>
                <a:ext uri="{909E8E84-426E-40dd-AFC4-6F175D3DCCD1}">
                  <a14:hiddenFill xmlns="" xmlns:a14="http://schemas.microsoft.com/office/drawing/2010/main">
                    <a:solidFill>
                      <a:srgbClr val="FFFFFF"/>
                    </a:solid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5919" name="Freeform 41"/>
              <p:cNvSpPr>
                <a:spLocks/>
              </p:cNvSpPr>
              <p:nvPr/>
            </p:nvSpPr>
            <p:spPr bwMode="auto">
              <a:xfrm>
                <a:off x="4088" y="840"/>
                <a:ext cx="304" cy="888"/>
              </a:xfrm>
              <a:custGeom>
                <a:avLst/>
                <a:gdLst>
                  <a:gd name="T0" fmla="*/ 28 w 304"/>
                  <a:gd name="T1" fmla="*/ 888 h 888"/>
                  <a:gd name="T2" fmla="*/ 4 w 304"/>
                  <a:gd name="T3" fmla="*/ 816 h 888"/>
                  <a:gd name="T4" fmla="*/ 88 w 304"/>
                  <a:gd name="T5" fmla="*/ 588 h 888"/>
                  <a:gd name="T6" fmla="*/ 136 w 304"/>
                  <a:gd name="T7" fmla="*/ 456 h 888"/>
                  <a:gd name="T8" fmla="*/ 148 w 304"/>
                  <a:gd name="T9" fmla="*/ 324 h 888"/>
                  <a:gd name="T10" fmla="*/ 184 w 304"/>
                  <a:gd name="T11" fmla="*/ 312 h 888"/>
                  <a:gd name="T12" fmla="*/ 196 w 304"/>
                  <a:gd name="T13" fmla="*/ 276 h 888"/>
                  <a:gd name="T14" fmla="*/ 208 w 304"/>
                  <a:gd name="T15" fmla="*/ 96 h 888"/>
                  <a:gd name="T16" fmla="*/ 244 w 304"/>
                  <a:gd name="T17" fmla="*/ 72 h 888"/>
                  <a:gd name="T18" fmla="*/ 304 w 304"/>
                  <a:gd name="T19" fmla="*/ 0 h 8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4"/>
                  <a:gd name="T31" fmla="*/ 0 h 888"/>
                  <a:gd name="T32" fmla="*/ 304 w 304"/>
                  <a:gd name="T33" fmla="*/ 888 h 88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4" h="888">
                    <a:moveTo>
                      <a:pt x="28" y="888"/>
                    </a:moveTo>
                    <a:cubicBezTo>
                      <a:pt x="20" y="864"/>
                      <a:pt x="0" y="841"/>
                      <a:pt x="4" y="816"/>
                    </a:cubicBezTo>
                    <a:cubicBezTo>
                      <a:pt x="17" y="728"/>
                      <a:pt x="39" y="661"/>
                      <a:pt x="88" y="588"/>
                    </a:cubicBezTo>
                    <a:cubicBezTo>
                      <a:pt x="99" y="533"/>
                      <a:pt x="106" y="502"/>
                      <a:pt x="136" y="456"/>
                    </a:cubicBezTo>
                    <a:cubicBezTo>
                      <a:pt x="140" y="412"/>
                      <a:pt x="134" y="366"/>
                      <a:pt x="148" y="324"/>
                    </a:cubicBezTo>
                    <a:cubicBezTo>
                      <a:pt x="152" y="312"/>
                      <a:pt x="175" y="321"/>
                      <a:pt x="184" y="312"/>
                    </a:cubicBezTo>
                    <a:cubicBezTo>
                      <a:pt x="193" y="303"/>
                      <a:pt x="192" y="288"/>
                      <a:pt x="196" y="276"/>
                    </a:cubicBezTo>
                    <a:cubicBezTo>
                      <a:pt x="200" y="216"/>
                      <a:pt x="194" y="155"/>
                      <a:pt x="208" y="96"/>
                    </a:cubicBezTo>
                    <a:cubicBezTo>
                      <a:pt x="211" y="82"/>
                      <a:pt x="234" y="82"/>
                      <a:pt x="244" y="72"/>
                    </a:cubicBezTo>
                    <a:cubicBezTo>
                      <a:pt x="274" y="42"/>
                      <a:pt x="260" y="0"/>
                      <a:pt x="304" y="0"/>
                    </a:cubicBezTo>
                  </a:path>
                </a:pathLst>
              </a:custGeom>
              <a:noFill/>
              <a:ln w="9525">
                <a:solidFill>
                  <a:srgbClr val="0099FF"/>
                </a:solidFill>
                <a:round/>
                <a:headEnd/>
                <a:tailEnd/>
              </a:ln>
              <a:extLst>
                <a:ext uri="{909E8E84-426E-40dd-AFC4-6F175D3DCCD1}">
                  <a14:hiddenFill xmlns="" xmlns:a14="http://schemas.microsoft.com/office/drawing/2010/main">
                    <a:solidFill>
                      <a:srgbClr val="FFFFFF"/>
                    </a:solid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5920" name="Freeform 42"/>
              <p:cNvSpPr>
                <a:spLocks/>
              </p:cNvSpPr>
              <p:nvPr/>
            </p:nvSpPr>
            <p:spPr bwMode="auto">
              <a:xfrm>
                <a:off x="2774" y="1044"/>
                <a:ext cx="322" cy="672"/>
              </a:xfrm>
              <a:custGeom>
                <a:avLst/>
                <a:gdLst>
                  <a:gd name="T0" fmla="*/ 322 w 322"/>
                  <a:gd name="T1" fmla="*/ 672 h 672"/>
                  <a:gd name="T2" fmla="*/ 262 w 322"/>
                  <a:gd name="T3" fmla="*/ 384 h 672"/>
                  <a:gd name="T4" fmla="*/ 226 w 322"/>
                  <a:gd name="T5" fmla="*/ 372 h 672"/>
                  <a:gd name="T6" fmla="*/ 190 w 322"/>
                  <a:gd name="T7" fmla="*/ 348 h 672"/>
                  <a:gd name="T8" fmla="*/ 118 w 322"/>
                  <a:gd name="T9" fmla="*/ 324 h 672"/>
                  <a:gd name="T10" fmla="*/ 190 w 322"/>
                  <a:gd name="T11" fmla="*/ 0 h 672"/>
                  <a:gd name="T12" fmla="*/ 0 60000 65536"/>
                  <a:gd name="T13" fmla="*/ 0 60000 65536"/>
                  <a:gd name="T14" fmla="*/ 0 60000 65536"/>
                  <a:gd name="T15" fmla="*/ 0 60000 65536"/>
                  <a:gd name="T16" fmla="*/ 0 60000 65536"/>
                  <a:gd name="T17" fmla="*/ 0 60000 65536"/>
                  <a:gd name="T18" fmla="*/ 0 w 322"/>
                  <a:gd name="T19" fmla="*/ 0 h 672"/>
                  <a:gd name="T20" fmla="*/ 322 w 322"/>
                  <a:gd name="T21" fmla="*/ 672 h 672"/>
                </a:gdLst>
                <a:ahLst/>
                <a:cxnLst>
                  <a:cxn ang="T12">
                    <a:pos x="T0" y="T1"/>
                  </a:cxn>
                  <a:cxn ang="T13">
                    <a:pos x="T2" y="T3"/>
                  </a:cxn>
                  <a:cxn ang="T14">
                    <a:pos x="T4" y="T5"/>
                  </a:cxn>
                  <a:cxn ang="T15">
                    <a:pos x="T6" y="T7"/>
                  </a:cxn>
                  <a:cxn ang="T16">
                    <a:pos x="T8" y="T9"/>
                  </a:cxn>
                  <a:cxn ang="T17">
                    <a:pos x="T10" y="T11"/>
                  </a:cxn>
                </a:cxnLst>
                <a:rect l="T18" t="T19" r="T20" b="T21"/>
                <a:pathLst>
                  <a:path w="322" h="672">
                    <a:moveTo>
                      <a:pt x="322" y="672"/>
                    </a:moveTo>
                    <a:cubicBezTo>
                      <a:pt x="223" y="606"/>
                      <a:pt x="287" y="510"/>
                      <a:pt x="262" y="384"/>
                    </a:cubicBezTo>
                    <a:cubicBezTo>
                      <a:pt x="260" y="372"/>
                      <a:pt x="237" y="378"/>
                      <a:pt x="226" y="372"/>
                    </a:cubicBezTo>
                    <a:cubicBezTo>
                      <a:pt x="213" y="366"/>
                      <a:pt x="203" y="354"/>
                      <a:pt x="190" y="348"/>
                    </a:cubicBezTo>
                    <a:cubicBezTo>
                      <a:pt x="167" y="338"/>
                      <a:pt x="118" y="324"/>
                      <a:pt x="118" y="324"/>
                    </a:cubicBezTo>
                    <a:cubicBezTo>
                      <a:pt x="0" y="206"/>
                      <a:pt x="99" y="91"/>
                      <a:pt x="190" y="0"/>
                    </a:cubicBezTo>
                  </a:path>
                </a:pathLst>
              </a:custGeom>
              <a:noFill/>
              <a:ln w="12700">
                <a:solidFill>
                  <a:srgbClr val="0099FF"/>
                </a:solidFill>
                <a:round/>
                <a:headEnd/>
                <a:tailEnd/>
              </a:ln>
              <a:extLst>
                <a:ext uri="{909E8E84-426E-40dd-AFC4-6F175D3DCCD1}">
                  <a14:hiddenFill xmlns="" xmlns:a14="http://schemas.microsoft.com/office/drawing/2010/main">
                    <a:solidFill>
                      <a:srgbClr val="FFFFFF"/>
                    </a:solid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sp>
        <p:nvSpPr>
          <p:cNvPr id="98347" name="Freeform 43"/>
          <p:cNvSpPr>
            <a:spLocks/>
          </p:cNvSpPr>
          <p:nvPr/>
        </p:nvSpPr>
        <p:spPr bwMode="auto">
          <a:xfrm>
            <a:off x="1473200" y="5291138"/>
            <a:ext cx="219075" cy="595312"/>
          </a:xfrm>
          <a:custGeom>
            <a:avLst/>
            <a:gdLst>
              <a:gd name="T0" fmla="*/ 2147483647 w 155"/>
              <a:gd name="T1" fmla="*/ 2147483647 h 375"/>
              <a:gd name="T2" fmla="*/ 2147483647 w 155"/>
              <a:gd name="T3" fmla="*/ 2147483647 h 375"/>
              <a:gd name="T4" fmla="*/ 2147483647 w 155"/>
              <a:gd name="T5" fmla="*/ 2147483647 h 375"/>
              <a:gd name="T6" fmla="*/ 2147483647 w 155"/>
              <a:gd name="T7" fmla="*/ 2147483647 h 375"/>
              <a:gd name="T8" fmla="*/ 2147483647 w 155"/>
              <a:gd name="T9" fmla="*/ 2147483647 h 375"/>
              <a:gd name="T10" fmla="*/ 2147483647 w 155"/>
              <a:gd name="T11" fmla="*/ 2147483647 h 375"/>
              <a:gd name="T12" fmla="*/ 2147483647 w 155"/>
              <a:gd name="T13" fmla="*/ 2147483647 h 375"/>
              <a:gd name="T14" fmla="*/ 2147483647 w 155"/>
              <a:gd name="T15" fmla="*/ 2147483647 h 375"/>
              <a:gd name="T16" fmla="*/ 2147483647 w 155"/>
              <a:gd name="T17" fmla="*/ 2147483647 h 375"/>
              <a:gd name="T18" fmla="*/ 2147483647 w 155"/>
              <a:gd name="T19" fmla="*/ 2147483647 h 3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5"/>
              <a:gd name="T31" fmla="*/ 0 h 375"/>
              <a:gd name="T32" fmla="*/ 155 w 155"/>
              <a:gd name="T33" fmla="*/ 375 h 37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5" h="375">
                <a:moveTo>
                  <a:pt x="60" y="351"/>
                </a:moveTo>
                <a:cubicBezTo>
                  <a:pt x="80" y="292"/>
                  <a:pt x="54" y="262"/>
                  <a:pt x="36" y="207"/>
                </a:cubicBezTo>
                <a:cubicBezTo>
                  <a:pt x="32" y="195"/>
                  <a:pt x="28" y="183"/>
                  <a:pt x="24" y="171"/>
                </a:cubicBezTo>
                <a:cubicBezTo>
                  <a:pt x="20" y="159"/>
                  <a:pt x="12" y="135"/>
                  <a:pt x="12" y="135"/>
                </a:cubicBezTo>
                <a:cubicBezTo>
                  <a:pt x="25" y="19"/>
                  <a:pt x="0" y="0"/>
                  <a:pt x="108" y="27"/>
                </a:cubicBezTo>
                <a:cubicBezTo>
                  <a:pt x="102" y="76"/>
                  <a:pt x="83" y="157"/>
                  <a:pt x="108" y="207"/>
                </a:cubicBezTo>
                <a:cubicBezTo>
                  <a:pt x="114" y="218"/>
                  <a:pt x="132" y="215"/>
                  <a:pt x="144" y="219"/>
                </a:cubicBezTo>
                <a:cubicBezTo>
                  <a:pt x="112" y="346"/>
                  <a:pt x="155" y="196"/>
                  <a:pt x="108" y="303"/>
                </a:cubicBezTo>
                <a:cubicBezTo>
                  <a:pt x="98" y="326"/>
                  <a:pt x="84" y="375"/>
                  <a:pt x="84" y="375"/>
                </a:cubicBezTo>
                <a:cubicBezTo>
                  <a:pt x="43" y="361"/>
                  <a:pt x="39" y="372"/>
                  <a:pt x="60" y="351"/>
                </a:cubicBezTo>
                <a:close/>
              </a:path>
            </a:pathLst>
          </a:custGeom>
          <a:solidFill>
            <a:srgbClr val="0099FF"/>
          </a:solidFill>
          <a:ln>
            <a:noFill/>
          </a:ln>
          <a:extLst>
            <a:ext uri="{91240B29-F687-4f45-9708-019B960494DF}">
              <a14:hiddenLine xmlns="" xmlns:a14="http://schemas.microsoft.com/office/drawing/2010/main" w="9525">
                <a:solidFill>
                  <a:srgbClr val="000000"/>
                </a:solidFill>
                <a:round/>
                <a:headEnd/>
                <a:tailEnd/>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8348" name="Text Box 44"/>
          <p:cNvSpPr txBox="1">
            <a:spLocks noChangeArrowheads="1"/>
          </p:cNvSpPr>
          <p:nvPr/>
        </p:nvSpPr>
        <p:spPr bwMode="auto">
          <a:xfrm>
            <a:off x="951449" y="5211763"/>
            <a:ext cx="1826141"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BoisterBlack" charset="0"/>
                <a:ea typeface="ＭＳ Ｐゴシック" charset="0"/>
              </a:rPr>
              <a:t>耶路撒冷</a:t>
            </a:r>
            <a:endParaRPr kumimoji="0" lang="en-US" sz="3200" b="0" i="0" u="none" strike="noStrike" kern="1200" cap="none" spc="0" normalizeH="0" baseline="0" noProof="0" dirty="0">
              <a:ln>
                <a:noFill/>
              </a:ln>
              <a:solidFill>
                <a:srgbClr val="000000"/>
              </a:solidFill>
              <a:effectLst/>
              <a:uLnTx/>
              <a:uFillTx/>
              <a:latin typeface="BoisterBlack" charset="0"/>
              <a:ea typeface="ＭＳ Ｐゴシック" charset="0"/>
            </a:endParaRPr>
          </a:p>
        </p:txBody>
      </p:sp>
      <p:sp>
        <p:nvSpPr>
          <p:cNvPr id="98349" name="Text Box 45"/>
          <p:cNvSpPr txBox="1">
            <a:spLocks noChangeArrowheads="1"/>
          </p:cNvSpPr>
          <p:nvPr/>
        </p:nvSpPr>
        <p:spPr bwMode="auto">
          <a:xfrm>
            <a:off x="2244070" y="1649413"/>
            <a:ext cx="1415773"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CN" altLang="en-US" sz="3200" b="0" i="0" u="none" strike="noStrike" kern="1200" cap="none" spc="0" normalizeH="0" baseline="0" noProof="0" dirty="0">
                <a:ln>
                  <a:noFill/>
                </a:ln>
                <a:solidFill>
                  <a:srgbClr val="000000"/>
                </a:solidFill>
                <a:effectLst/>
                <a:uLnTx/>
                <a:uFillTx/>
                <a:latin typeface="Times New Roman" charset="0"/>
                <a:ea typeface="ＭＳ Ｐゴシック" charset="0"/>
              </a:rPr>
              <a:t>阿勒坡</a:t>
            </a:r>
            <a:endParaRPr kumimoji="0" lang="en-US" sz="3200" b="0" i="0" u="none" strike="noStrike" kern="1200" cap="none" spc="0" normalizeH="0" baseline="0" noProof="0" dirty="0">
              <a:ln>
                <a:noFill/>
              </a:ln>
              <a:solidFill>
                <a:srgbClr val="000000"/>
              </a:solidFill>
              <a:effectLst/>
              <a:uLnTx/>
              <a:uFillTx/>
              <a:latin typeface="BoisterBlack" charset="0"/>
              <a:ea typeface="ＭＳ Ｐゴシック" charset="0"/>
            </a:endParaRPr>
          </a:p>
        </p:txBody>
      </p:sp>
      <p:sp>
        <p:nvSpPr>
          <p:cNvPr id="98350" name="Text Box 46"/>
          <p:cNvSpPr txBox="1">
            <a:spLocks noChangeArrowheads="1"/>
          </p:cNvSpPr>
          <p:nvPr/>
        </p:nvSpPr>
        <p:spPr bwMode="auto">
          <a:xfrm>
            <a:off x="3833158" y="3954463"/>
            <a:ext cx="1415772"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BoisterBlack" charset="0"/>
                <a:ea typeface="ＭＳ Ｐゴシック" charset="0"/>
              </a:rPr>
              <a:t>巴比伦</a:t>
            </a:r>
            <a:endParaRPr kumimoji="0" lang="en-US" sz="3200" b="0" i="0" u="none" strike="noStrike" kern="1200" cap="none" spc="0" normalizeH="0" baseline="0" noProof="0" dirty="0">
              <a:ln>
                <a:noFill/>
              </a:ln>
              <a:solidFill>
                <a:srgbClr val="000000"/>
              </a:solidFill>
              <a:effectLst/>
              <a:uLnTx/>
              <a:uFillTx/>
              <a:latin typeface="BoisterBlack" charset="0"/>
              <a:ea typeface="ＭＳ Ｐゴシック" charset="0"/>
            </a:endParaRPr>
          </a:p>
        </p:txBody>
      </p:sp>
      <p:sp>
        <p:nvSpPr>
          <p:cNvPr id="98353" name="Freeform 49"/>
          <p:cNvSpPr>
            <a:spLocks/>
          </p:cNvSpPr>
          <p:nvPr/>
        </p:nvSpPr>
        <p:spPr bwMode="auto">
          <a:xfrm>
            <a:off x="1608138" y="2362200"/>
            <a:ext cx="917575" cy="2667000"/>
          </a:xfrm>
          <a:custGeom>
            <a:avLst/>
            <a:gdLst>
              <a:gd name="T0" fmla="*/ 0 w 650"/>
              <a:gd name="T1" fmla="*/ 2147483647 h 1680"/>
              <a:gd name="T2" fmla="*/ 2147483647 w 650"/>
              <a:gd name="T3" fmla="*/ 2147483647 h 1680"/>
              <a:gd name="T4" fmla="*/ 2147483647 w 650"/>
              <a:gd name="T5" fmla="*/ 2147483647 h 1680"/>
              <a:gd name="T6" fmla="*/ 2147483647 w 650"/>
              <a:gd name="T7" fmla="*/ 2147483647 h 1680"/>
              <a:gd name="T8" fmla="*/ 2147483647 w 650"/>
              <a:gd name="T9" fmla="*/ 2147483647 h 1680"/>
              <a:gd name="T10" fmla="*/ 2147483647 w 650"/>
              <a:gd name="T11" fmla="*/ 2147483647 h 1680"/>
              <a:gd name="T12" fmla="*/ 2147483647 w 650"/>
              <a:gd name="T13" fmla="*/ 2147483647 h 1680"/>
              <a:gd name="T14" fmla="*/ 2147483647 w 650"/>
              <a:gd name="T15" fmla="*/ 2147483647 h 1680"/>
              <a:gd name="T16" fmla="*/ 2147483647 w 650"/>
              <a:gd name="T17" fmla="*/ 2147483647 h 1680"/>
              <a:gd name="T18" fmla="*/ 2147483647 w 650"/>
              <a:gd name="T19" fmla="*/ 2147483647 h 1680"/>
              <a:gd name="T20" fmla="*/ 2147483647 w 650"/>
              <a:gd name="T21" fmla="*/ 2147483647 h 1680"/>
              <a:gd name="T22" fmla="*/ 2147483647 w 650"/>
              <a:gd name="T23" fmla="*/ 2147483647 h 1680"/>
              <a:gd name="T24" fmla="*/ 2147483647 w 650"/>
              <a:gd name="T25" fmla="*/ 2147483647 h 1680"/>
              <a:gd name="T26" fmla="*/ 2147483647 w 650"/>
              <a:gd name="T27" fmla="*/ 2147483647 h 1680"/>
              <a:gd name="T28" fmla="*/ 2147483647 w 650"/>
              <a:gd name="T29" fmla="*/ 2147483647 h 1680"/>
              <a:gd name="T30" fmla="*/ 2147483647 w 650"/>
              <a:gd name="T31" fmla="*/ 2147483647 h 1680"/>
              <a:gd name="T32" fmla="*/ 2147483647 w 650"/>
              <a:gd name="T33" fmla="*/ 2147483647 h 1680"/>
              <a:gd name="T34" fmla="*/ 2147483647 w 650"/>
              <a:gd name="T35" fmla="*/ 0 h 168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50"/>
              <a:gd name="T55" fmla="*/ 0 h 1680"/>
              <a:gd name="T56" fmla="*/ 650 w 650"/>
              <a:gd name="T57" fmla="*/ 1680 h 168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50" h="1680">
                <a:moveTo>
                  <a:pt x="0" y="1680"/>
                </a:moveTo>
                <a:cubicBezTo>
                  <a:pt x="46" y="1611"/>
                  <a:pt x="38" y="1591"/>
                  <a:pt x="12" y="1512"/>
                </a:cubicBezTo>
                <a:cubicBezTo>
                  <a:pt x="42" y="1467"/>
                  <a:pt x="67" y="1466"/>
                  <a:pt x="84" y="1416"/>
                </a:cubicBezTo>
                <a:cubicBezTo>
                  <a:pt x="92" y="1316"/>
                  <a:pt x="87" y="1214"/>
                  <a:pt x="144" y="1128"/>
                </a:cubicBezTo>
                <a:cubicBezTo>
                  <a:pt x="148" y="1060"/>
                  <a:pt x="142" y="991"/>
                  <a:pt x="156" y="924"/>
                </a:cubicBezTo>
                <a:cubicBezTo>
                  <a:pt x="159" y="910"/>
                  <a:pt x="187" y="914"/>
                  <a:pt x="192" y="900"/>
                </a:cubicBezTo>
                <a:cubicBezTo>
                  <a:pt x="204" y="866"/>
                  <a:pt x="187" y="824"/>
                  <a:pt x="204" y="792"/>
                </a:cubicBezTo>
                <a:cubicBezTo>
                  <a:pt x="222" y="759"/>
                  <a:pt x="307" y="722"/>
                  <a:pt x="348" y="708"/>
                </a:cubicBezTo>
                <a:cubicBezTo>
                  <a:pt x="367" y="632"/>
                  <a:pt x="368" y="649"/>
                  <a:pt x="348" y="540"/>
                </a:cubicBezTo>
                <a:cubicBezTo>
                  <a:pt x="343" y="515"/>
                  <a:pt x="324" y="468"/>
                  <a:pt x="324" y="468"/>
                </a:cubicBezTo>
                <a:cubicBezTo>
                  <a:pt x="328" y="437"/>
                  <a:pt x="331" y="382"/>
                  <a:pt x="348" y="348"/>
                </a:cubicBezTo>
                <a:cubicBezTo>
                  <a:pt x="395" y="255"/>
                  <a:pt x="354" y="366"/>
                  <a:pt x="384" y="276"/>
                </a:cubicBezTo>
                <a:cubicBezTo>
                  <a:pt x="388" y="248"/>
                  <a:pt x="383" y="217"/>
                  <a:pt x="396" y="192"/>
                </a:cubicBezTo>
                <a:cubicBezTo>
                  <a:pt x="402" y="181"/>
                  <a:pt x="423" y="189"/>
                  <a:pt x="432" y="180"/>
                </a:cubicBezTo>
                <a:cubicBezTo>
                  <a:pt x="473" y="139"/>
                  <a:pt x="409" y="145"/>
                  <a:pt x="468" y="108"/>
                </a:cubicBezTo>
                <a:cubicBezTo>
                  <a:pt x="489" y="95"/>
                  <a:pt x="540" y="84"/>
                  <a:pt x="540" y="84"/>
                </a:cubicBezTo>
                <a:cubicBezTo>
                  <a:pt x="548" y="72"/>
                  <a:pt x="552" y="56"/>
                  <a:pt x="564" y="48"/>
                </a:cubicBezTo>
                <a:cubicBezTo>
                  <a:pt x="636" y="3"/>
                  <a:pt x="650" y="53"/>
                  <a:pt x="624" y="0"/>
                </a:cubicBezTo>
              </a:path>
            </a:pathLst>
          </a:custGeom>
          <a:noFill/>
          <a:ln w="38100">
            <a:solidFill>
              <a:srgbClr val="990033"/>
            </a:solidFill>
            <a:prstDash val="dash"/>
            <a:round/>
            <a:headEnd/>
            <a:tailEnd/>
          </a:ln>
          <a:extLst>
            <a:ext uri="{909E8E84-426E-40dd-AFC4-6F175D3DCCD1}">
              <a14:hiddenFill xmlns="" xmlns:a14="http://schemas.microsoft.com/office/drawing/2010/main">
                <a:solidFill>
                  <a:srgbClr val="FFFFFF"/>
                </a:solid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8354" name="Freeform 50"/>
          <p:cNvSpPr>
            <a:spLocks/>
          </p:cNvSpPr>
          <p:nvPr/>
        </p:nvSpPr>
        <p:spPr bwMode="auto">
          <a:xfrm>
            <a:off x="2659063" y="2373313"/>
            <a:ext cx="3978275" cy="2122487"/>
          </a:xfrm>
          <a:custGeom>
            <a:avLst/>
            <a:gdLst>
              <a:gd name="T0" fmla="*/ 0 w 2820"/>
              <a:gd name="T1" fmla="*/ 2147483647 h 1337"/>
              <a:gd name="T2" fmla="*/ 2147483647 w 2820"/>
              <a:gd name="T3" fmla="*/ 2147483647 h 1337"/>
              <a:gd name="T4" fmla="*/ 2147483647 w 2820"/>
              <a:gd name="T5" fmla="*/ 2147483647 h 1337"/>
              <a:gd name="T6" fmla="*/ 2147483647 w 2820"/>
              <a:gd name="T7" fmla="*/ 2147483647 h 1337"/>
              <a:gd name="T8" fmla="*/ 2147483647 w 2820"/>
              <a:gd name="T9" fmla="*/ 2147483647 h 1337"/>
              <a:gd name="T10" fmla="*/ 2147483647 w 2820"/>
              <a:gd name="T11" fmla="*/ 2147483647 h 1337"/>
              <a:gd name="T12" fmla="*/ 2147483647 w 2820"/>
              <a:gd name="T13" fmla="*/ 2147483647 h 1337"/>
              <a:gd name="T14" fmla="*/ 2147483647 w 2820"/>
              <a:gd name="T15" fmla="*/ 2147483647 h 1337"/>
              <a:gd name="T16" fmla="*/ 2147483647 w 2820"/>
              <a:gd name="T17" fmla="*/ 2147483647 h 1337"/>
              <a:gd name="T18" fmla="*/ 2147483647 w 2820"/>
              <a:gd name="T19" fmla="*/ 2147483647 h 1337"/>
              <a:gd name="T20" fmla="*/ 2147483647 w 2820"/>
              <a:gd name="T21" fmla="*/ 2147483647 h 1337"/>
              <a:gd name="T22" fmla="*/ 2147483647 w 2820"/>
              <a:gd name="T23" fmla="*/ 2147483647 h 1337"/>
              <a:gd name="T24" fmla="*/ 2147483647 w 2820"/>
              <a:gd name="T25" fmla="*/ 2147483647 h 1337"/>
              <a:gd name="T26" fmla="*/ 2147483647 w 2820"/>
              <a:gd name="T27" fmla="*/ 2147483647 h 1337"/>
              <a:gd name="T28" fmla="*/ 2147483647 w 2820"/>
              <a:gd name="T29" fmla="*/ 2147483647 h 1337"/>
              <a:gd name="T30" fmla="*/ 2147483647 w 2820"/>
              <a:gd name="T31" fmla="*/ 2147483647 h 1337"/>
              <a:gd name="T32" fmla="*/ 2147483647 w 2820"/>
              <a:gd name="T33" fmla="*/ 2147483647 h 1337"/>
              <a:gd name="T34" fmla="*/ 2147483647 w 2820"/>
              <a:gd name="T35" fmla="*/ 2147483647 h 1337"/>
              <a:gd name="T36" fmla="*/ 2147483647 w 2820"/>
              <a:gd name="T37" fmla="*/ 2147483647 h 1337"/>
              <a:gd name="T38" fmla="*/ 2147483647 w 2820"/>
              <a:gd name="T39" fmla="*/ 2147483647 h 1337"/>
              <a:gd name="T40" fmla="*/ 2147483647 w 2820"/>
              <a:gd name="T41" fmla="*/ 2147483647 h 1337"/>
              <a:gd name="T42" fmla="*/ 2147483647 w 2820"/>
              <a:gd name="T43" fmla="*/ 2147483647 h 1337"/>
              <a:gd name="T44" fmla="*/ 2147483647 w 2820"/>
              <a:gd name="T45" fmla="*/ 2147483647 h 1337"/>
              <a:gd name="T46" fmla="*/ 2147483647 w 2820"/>
              <a:gd name="T47" fmla="*/ 2147483647 h 1337"/>
              <a:gd name="T48" fmla="*/ 2147483647 w 2820"/>
              <a:gd name="T49" fmla="*/ 2147483647 h 133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20"/>
              <a:gd name="T76" fmla="*/ 0 h 1337"/>
              <a:gd name="T77" fmla="*/ 2820 w 2820"/>
              <a:gd name="T78" fmla="*/ 1337 h 133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20" h="1337">
                <a:moveTo>
                  <a:pt x="0" y="5"/>
                </a:moveTo>
                <a:cubicBezTo>
                  <a:pt x="28" y="9"/>
                  <a:pt x="62" y="0"/>
                  <a:pt x="84" y="17"/>
                </a:cubicBezTo>
                <a:cubicBezTo>
                  <a:pt x="114" y="40"/>
                  <a:pt x="108" y="89"/>
                  <a:pt x="120" y="125"/>
                </a:cubicBezTo>
                <a:cubicBezTo>
                  <a:pt x="125" y="141"/>
                  <a:pt x="152" y="133"/>
                  <a:pt x="168" y="137"/>
                </a:cubicBezTo>
                <a:cubicBezTo>
                  <a:pt x="192" y="153"/>
                  <a:pt x="231" y="158"/>
                  <a:pt x="240" y="185"/>
                </a:cubicBezTo>
                <a:cubicBezTo>
                  <a:pt x="244" y="197"/>
                  <a:pt x="242" y="214"/>
                  <a:pt x="252" y="221"/>
                </a:cubicBezTo>
                <a:cubicBezTo>
                  <a:pt x="290" y="248"/>
                  <a:pt x="390" y="272"/>
                  <a:pt x="432" y="281"/>
                </a:cubicBezTo>
                <a:cubicBezTo>
                  <a:pt x="488" y="293"/>
                  <a:pt x="527" y="338"/>
                  <a:pt x="588" y="341"/>
                </a:cubicBezTo>
                <a:cubicBezTo>
                  <a:pt x="724" y="348"/>
                  <a:pt x="860" y="349"/>
                  <a:pt x="996" y="353"/>
                </a:cubicBezTo>
                <a:cubicBezTo>
                  <a:pt x="1086" y="383"/>
                  <a:pt x="975" y="342"/>
                  <a:pt x="1068" y="389"/>
                </a:cubicBezTo>
                <a:cubicBezTo>
                  <a:pt x="1119" y="415"/>
                  <a:pt x="1181" y="419"/>
                  <a:pt x="1236" y="437"/>
                </a:cubicBezTo>
                <a:cubicBezTo>
                  <a:pt x="1273" y="492"/>
                  <a:pt x="1287" y="555"/>
                  <a:pt x="1308" y="617"/>
                </a:cubicBezTo>
                <a:cubicBezTo>
                  <a:pt x="1316" y="641"/>
                  <a:pt x="1323" y="672"/>
                  <a:pt x="1344" y="689"/>
                </a:cubicBezTo>
                <a:cubicBezTo>
                  <a:pt x="1354" y="697"/>
                  <a:pt x="1368" y="697"/>
                  <a:pt x="1380" y="701"/>
                </a:cubicBezTo>
                <a:cubicBezTo>
                  <a:pt x="1430" y="775"/>
                  <a:pt x="1376" y="715"/>
                  <a:pt x="1512" y="749"/>
                </a:cubicBezTo>
                <a:cubicBezTo>
                  <a:pt x="1531" y="754"/>
                  <a:pt x="1602" y="797"/>
                  <a:pt x="1620" y="809"/>
                </a:cubicBezTo>
                <a:cubicBezTo>
                  <a:pt x="1624" y="825"/>
                  <a:pt x="1619" y="846"/>
                  <a:pt x="1632" y="857"/>
                </a:cubicBezTo>
                <a:cubicBezTo>
                  <a:pt x="1651" y="873"/>
                  <a:pt x="1704" y="881"/>
                  <a:pt x="1704" y="881"/>
                </a:cubicBezTo>
                <a:cubicBezTo>
                  <a:pt x="1712" y="905"/>
                  <a:pt x="1720" y="929"/>
                  <a:pt x="1728" y="953"/>
                </a:cubicBezTo>
                <a:cubicBezTo>
                  <a:pt x="1732" y="965"/>
                  <a:pt x="1728" y="985"/>
                  <a:pt x="1740" y="989"/>
                </a:cubicBezTo>
                <a:cubicBezTo>
                  <a:pt x="1792" y="1006"/>
                  <a:pt x="1844" y="1020"/>
                  <a:pt x="1896" y="1037"/>
                </a:cubicBezTo>
                <a:cubicBezTo>
                  <a:pt x="1930" y="1140"/>
                  <a:pt x="1938" y="1128"/>
                  <a:pt x="2064" y="1133"/>
                </a:cubicBezTo>
                <a:cubicBezTo>
                  <a:pt x="2220" y="1139"/>
                  <a:pt x="2376" y="1141"/>
                  <a:pt x="2532" y="1145"/>
                </a:cubicBezTo>
                <a:cubicBezTo>
                  <a:pt x="2585" y="1163"/>
                  <a:pt x="2635" y="1180"/>
                  <a:pt x="2688" y="1193"/>
                </a:cubicBezTo>
                <a:cubicBezTo>
                  <a:pt x="2710" y="1260"/>
                  <a:pt x="2733" y="1337"/>
                  <a:pt x="2820" y="1337"/>
                </a:cubicBezTo>
              </a:path>
            </a:pathLst>
          </a:custGeom>
          <a:noFill/>
          <a:ln w="38100">
            <a:solidFill>
              <a:srgbClr val="990033"/>
            </a:solidFill>
            <a:prstDash val="dash"/>
            <a:round/>
            <a:headEnd/>
            <a:tailEnd/>
          </a:ln>
          <a:extLst>
            <a:ext uri="{909E8E84-426E-40dd-AFC4-6F175D3DCCD1}">
              <a14:hiddenFill xmlns="" xmlns:a14="http://schemas.microsoft.com/office/drawing/2010/main">
                <a:solidFill>
                  <a:srgbClr val="FFFFFF"/>
                </a:solid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8355" name="Text Box 51"/>
          <p:cNvSpPr txBox="1">
            <a:spLocks noChangeArrowheads="1"/>
          </p:cNvSpPr>
          <p:nvPr/>
        </p:nvSpPr>
        <p:spPr bwMode="auto">
          <a:xfrm>
            <a:off x="5301500" y="4335463"/>
            <a:ext cx="2749471"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err="1">
                <a:ln>
                  <a:noFill/>
                </a:ln>
                <a:solidFill>
                  <a:srgbClr val="000000"/>
                </a:solidFill>
                <a:effectLst/>
                <a:uLnTx/>
                <a:uFillTx/>
                <a:latin typeface="BoisterBlack" charset="0"/>
                <a:ea typeface="ＭＳ Ｐゴシック" charset="0"/>
              </a:rPr>
              <a:t>巴比伦尼亚</a:t>
            </a:r>
            <a:endParaRPr kumimoji="0" lang="en-US" sz="4000" b="0" i="0" u="none" strike="noStrike" kern="1200" cap="none" spc="0" normalizeH="0" baseline="0" noProof="0" dirty="0">
              <a:ln>
                <a:noFill/>
              </a:ln>
              <a:solidFill>
                <a:srgbClr val="000000"/>
              </a:solidFill>
              <a:effectLst/>
              <a:uLnTx/>
              <a:uFillTx/>
              <a:latin typeface="BoisterBlack" charset="0"/>
              <a:ea typeface="ＭＳ Ｐゴシック" charset="0"/>
            </a:endParaRPr>
          </a:p>
        </p:txBody>
      </p:sp>
      <p:pic>
        <p:nvPicPr>
          <p:cNvPr id="98356" name="enemy attack - conquer.mp3">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574675" y="6858000"/>
            <a:ext cx="3048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5913" name="Rectangle 53"/>
          <p:cNvSpPr>
            <a:spLocks noGrp="1" noChangeArrowheads="1"/>
          </p:cNvSpPr>
          <p:nvPr>
            <p:ph type="title" idx="4294967295"/>
          </p:nvPr>
        </p:nvSpPr>
        <p:spPr>
          <a:xfrm>
            <a:off x="2209800" y="5867400"/>
            <a:ext cx="6934200" cy="990600"/>
          </a:xfrm>
        </p:spPr>
        <p:txBody>
          <a:bodyPr/>
          <a:lstStyle/>
          <a:p>
            <a:pPr eaLnBrk="1" hangingPunct="1"/>
            <a:r>
              <a:rPr lang="zh-CN" altLang="en-US" sz="4000" i="1" dirty="0">
                <a:latin typeface="Arial" charset="0"/>
              </a:rPr>
              <a:t>放逐与回归之旅</a:t>
            </a:r>
            <a:endParaRPr lang="en-US" sz="4000" i="1" dirty="0">
              <a:latin typeface="Arial" charset="0"/>
            </a:endParaRPr>
          </a:p>
        </p:txBody>
      </p:sp>
    </p:spTree>
    <p:extLst>
      <p:ext uri="{BB962C8B-B14F-4D97-AF65-F5344CB8AC3E}">
        <p14:creationId xmlns:p14="http://schemas.microsoft.com/office/powerpoint/2010/main" val="335505754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2000"/>
                                        <p:tgtEl>
                                          <p:spTgt spid="10"/>
                                        </p:tgtEl>
                                      </p:cBhvr>
                                    </p:animEffect>
                                  </p:childTnLst>
                                </p:cTn>
                              </p:par>
                            </p:childTnLst>
                          </p:cTn>
                        </p:par>
                        <p:par>
                          <p:cTn id="8" fill="hold" nodeType="afterGroup">
                            <p:stCondLst>
                              <p:cond delay="2000"/>
                            </p:stCondLst>
                            <p:childTnLst>
                              <p:par>
                                <p:cTn id="9" presetID="23" presetClass="entr" presetSubtype="16" fill="hold" grpId="0" nodeType="afterEffect">
                                  <p:stCondLst>
                                    <p:cond delay="0"/>
                                  </p:stCondLst>
                                  <p:childTnLst>
                                    <p:set>
                                      <p:cBhvr>
                                        <p:cTn id="10" dur="1" fill="hold">
                                          <p:stCondLst>
                                            <p:cond delay="0"/>
                                          </p:stCondLst>
                                        </p:cTn>
                                        <p:tgtEl>
                                          <p:spTgt spid="98347"/>
                                        </p:tgtEl>
                                        <p:attrNameLst>
                                          <p:attrName>style.visibility</p:attrName>
                                        </p:attrNameLst>
                                      </p:cBhvr>
                                      <p:to>
                                        <p:strVal val="visible"/>
                                      </p:to>
                                    </p:set>
                                    <p:anim calcmode="lin" valueType="num">
                                      <p:cBhvr>
                                        <p:cTn id="11" dur="500" fill="hold"/>
                                        <p:tgtEl>
                                          <p:spTgt spid="98347"/>
                                        </p:tgtEl>
                                        <p:attrNameLst>
                                          <p:attrName>ppt_w</p:attrName>
                                        </p:attrNameLst>
                                      </p:cBhvr>
                                      <p:tavLst>
                                        <p:tav tm="0">
                                          <p:val>
                                            <p:fltVal val="0"/>
                                          </p:val>
                                        </p:tav>
                                        <p:tav tm="100000">
                                          <p:val>
                                            <p:strVal val="#ppt_w"/>
                                          </p:val>
                                        </p:tav>
                                      </p:tavLst>
                                    </p:anim>
                                    <p:anim calcmode="lin" valueType="num">
                                      <p:cBhvr>
                                        <p:cTn id="12" dur="500" fill="hold"/>
                                        <p:tgtEl>
                                          <p:spTgt spid="98347"/>
                                        </p:tgtEl>
                                        <p:attrNameLst>
                                          <p:attrName>ppt_h</p:attrName>
                                        </p:attrNameLst>
                                      </p:cBhvr>
                                      <p:tavLst>
                                        <p:tav tm="0">
                                          <p:val>
                                            <p:fltVal val="0"/>
                                          </p:val>
                                        </p:tav>
                                        <p:tav tm="100000">
                                          <p:val>
                                            <p:strVal val="#ppt_h"/>
                                          </p:val>
                                        </p:tav>
                                      </p:tavLst>
                                    </p:anim>
                                  </p:childTnLst>
                                </p:cTn>
                              </p:par>
                              <p:par>
                                <p:cTn id="13" presetID="53" presetClass="entr" presetSubtype="0" fill="hold" grpId="0" nodeType="withEffect">
                                  <p:stCondLst>
                                    <p:cond delay="0"/>
                                  </p:stCondLst>
                                  <p:childTnLst>
                                    <p:set>
                                      <p:cBhvr>
                                        <p:cTn id="14" dur="1" fill="hold">
                                          <p:stCondLst>
                                            <p:cond delay="0"/>
                                          </p:stCondLst>
                                        </p:cTn>
                                        <p:tgtEl>
                                          <p:spTgt spid="98336"/>
                                        </p:tgtEl>
                                        <p:attrNameLst>
                                          <p:attrName>style.visibility</p:attrName>
                                        </p:attrNameLst>
                                      </p:cBhvr>
                                      <p:to>
                                        <p:strVal val="visible"/>
                                      </p:to>
                                    </p:set>
                                    <p:anim calcmode="lin" valueType="num">
                                      <p:cBhvr>
                                        <p:cTn id="15" dur="500" fill="hold"/>
                                        <p:tgtEl>
                                          <p:spTgt spid="98336"/>
                                        </p:tgtEl>
                                        <p:attrNameLst>
                                          <p:attrName>ppt_w</p:attrName>
                                        </p:attrNameLst>
                                      </p:cBhvr>
                                      <p:tavLst>
                                        <p:tav tm="0">
                                          <p:val>
                                            <p:fltVal val="0"/>
                                          </p:val>
                                        </p:tav>
                                        <p:tav tm="100000">
                                          <p:val>
                                            <p:strVal val="#ppt_w"/>
                                          </p:val>
                                        </p:tav>
                                      </p:tavLst>
                                    </p:anim>
                                    <p:anim calcmode="lin" valueType="num">
                                      <p:cBhvr>
                                        <p:cTn id="16" dur="500" fill="hold"/>
                                        <p:tgtEl>
                                          <p:spTgt spid="98336"/>
                                        </p:tgtEl>
                                        <p:attrNameLst>
                                          <p:attrName>ppt_h</p:attrName>
                                        </p:attrNameLst>
                                      </p:cBhvr>
                                      <p:tavLst>
                                        <p:tav tm="0">
                                          <p:val>
                                            <p:fltVal val="0"/>
                                          </p:val>
                                        </p:tav>
                                        <p:tav tm="100000">
                                          <p:val>
                                            <p:strVal val="#ppt_h"/>
                                          </p:val>
                                        </p:tav>
                                      </p:tavLst>
                                    </p:anim>
                                    <p:animEffect transition="in" filter="fade">
                                      <p:cBhvr>
                                        <p:cTn id="17" dur="500"/>
                                        <p:tgtEl>
                                          <p:spTgt spid="98336"/>
                                        </p:tgtEl>
                                      </p:cBhvr>
                                    </p:animEffect>
                                  </p:childTnLst>
                                </p:cTn>
                              </p:par>
                              <p:par>
                                <p:cTn id="18" presetID="45" presetClass="entr" presetSubtype="0" fill="hold" nodeType="withEffect">
                                  <p:stCondLst>
                                    <p:cond delay="0"/>
                                  </p:stCondLst>
                                  <p:iterate type="lt">
                                    <p:tmPct val="10000"/>
                                  </p:iterate>
                                  <p:childTnLst>
                                    <p:set>
                                      <p:cBhvr>
                                        <p:cTn id="19" dur="1" fill="hold">
                                          <p:stCondLst>
                                            <p:cond delay="0"/>
                                          </p:stCondLst>
                                        </p:cTn>
                                        <p:tgtEl>
                                          <p:spTgt spid="98348">
                                            <p:txEl>
                                              <p:pRg st="0" end="0"/>
                                            </p:txEl>
                                          </p:spTgt>
                                        </p:tgtEl>
                                        <p:attrNameLst>
                                          <p:attrName>style.visibility</p:attrName>
                                        </p:attrNameLst>
                                      </p:cBhvr>
                                      <p:to>
                                        <p:strVal val="visible"/>
                                      </p:to>
                                    </p:set>
                                    <p:animEffect transition="in" filter="fade">
                                      <p:cBhvr>
                                        <p:cTn id="20" dur="2000"/>
                                        <p:tgtEl>
                                          <p:spTgt spid="98348">
                                            <p:txEl>
                                              <p:pRg st="0" end="0"/>
                                            </p:txEl>
                                          </p:spTgt>
                                        </p:tgtEl>
                                      </p:cBhvr>
                                    </p:animEffect>
                                    <p:anim calcmode="lin" valueType="num">
                                      <p:cBhvr>
                                        <p:cTn id="21" dur="2000" fill="hold"/>
                                        <p:tgtEl>
                                          <p:spTgt spid="98348">
                                            <p:txEl>
                                              <p:pRg st="0" end="0"/>
                                            </p:txEl>
                                          </p:spTgt>
                                        </p:tgtEl>
                                        <p:attrNameLst>
                                          <p:attrName>ppt_w</p:attrName>
                                        </p:attrNameLst>
                                      </p:cBhvr>
                                      <p:tavLst>
                                        <p:tav tm="0" fmla="#ppt_w*sin(2.5*pi*$)">
                                          <p:val>
                                            <p:fltVal val="0"/>
                                          </p:val>
                                        </p:tav>
                                        <p:tav tm="100000">
                                          <p:val>
                                            <p:fltVal val="1"/>
                                          </p:val>
                                        </p:tav>
                                      </p:tavLst>
                                    </p:anim>
                                    <p:anim calcmode="lin" valueType="num">
                                      <p:cBhvr>
                                        <p:cTn id="22" dur="2000" fill="hold"/>
                                        <p:tgtEl>
                                          <p:spTgt spid="98348">
                                            <p:txEl>
                                              <p:pRg st="0" end="0"/>
                                            </p:txEl>
                                          </p:spTgt>
                                        </p:tgtEl>
                                        <p:attrNameLst>
                                          <p:attrName>ppt_h</p:attrName>
                                        </p:attrNameLst>
                                      </p:cBhvr>
                                      <p:tavLst>
                                        <p:tav tm="0">
                                          <p:val>
                                            <p:strVal val="#ppt_h"/>
                                          </p:val>
                                        </p:tav>
                                        <p:tav tm="100000">
                                          <p:val>
                                            <p:strVal val="#ppt_h"/>
                                          </p:val>
                                        </p:tav>
                                      </p:tavLst>
                                    </p:anim>
                                  </p:childTnLst>
                                </p:cTn>
                              </p:par>
                            </p:childTnLst>
                          </p:cTn>
                        </p:par>
                        <p:par>
                          <p:cTn id="23" fill="hold" nodeType="afterGroup">
                            <p:stCondLst>
                              <p:cond delay="4600"/>
                            </p:stCondLst>
                            <p:childTnLst>
                              <p:par>
                                <p:cTn id="24" presetID="22" presetClass="entr" presetSubtype="4" fill="hold" grpId="0" nodeType="afterEffect">
                                  <p:stCondLst>
                                    <p:cond delay="0"/>
                                  </p:stCondLst>
                                  <p:childTnLst>
                                    <p:set>
                                      <p:cBhvr>
                                        <p:cTn id="25" dur="1" fill="hold">
                                          <p:stCondLst>
                                            <p:cond delay="0"/>
                                          </p:stCondLst>
                                        </p:cTn>
                                        <p:tgtEl>
                                          <p:spTgt spid="98353"/>
                                        </p:tgtEl>
                                        <p:attrNameLst>
                                          <p:attrName>style.visibility</p:attrName>
                                        </p:attrNameLst>
                                      </p:cBhvr>
                                      <p:to>
                                        <p:strVal val="visible"/>
                                      </p:to>
                                    </p:set>
                                    <p:animEffect transition="in" filter="wipe(down)">
                                      <p:cBhvr>
                                        <p:cTn id="26" dur="3000"/>
                                        <p:tgtEl>
                                          <p:spTgt spid="98353"/>
                                        </p:tgtEl>
                                      </p:cBhvr>
                                    </p:animEffect>
                                  </p:childTnLst>
                                </p:cTn>
                              </p:par>
                            </p:childTnLst>
                          </p:cTn>
                        </p:par>
                        <p:par>
                          <p:cTn id="27" fill="hold" nodeType="afterGroup">
                            <p:stCondLst>
                              <p:cond delay="7600"/>
                            </p:stCondLst>
                            <p:childTnLst>
                              <p:par>
                                <p:cTn id="28" presetID="53" presetClass="entr" presetSubtype="0" fill="hold" grpId="0" nodeType="afterEffect">
                                  <p:stCondLst>
                                    <p:cond delay="0"/>
                                  </p:stCondLst>
                                  <p:childTnLst>
                                    <p:set>
                                      <p:cBhvr>
                                        <p:cTn id="29" dur="1" fill="hold">
                                          <p:stCondLst>
                                            <p:cond delay="0"/>
                                          </p:stCondLst>
                                        </p:cTn>
                                        <p:tgtEl>
                                          <p:spTgt spid="98337"/>
                                        </p:tgtEl>
                                        <p:attrNameLst>
                                          <p:attrName>style.visibility</p:attrName>
                                        </p:attrNameLst>
                                      </p:cBhvr>
                                      <p:to>
                                        <p:strVal val="visible"/>
                                      </p:to>
                                    </p:set>
                                    <p:anim calcmode="lin" valueType="num">
                                      <p:cBhvr>
                                        <p:cTn id="30" dur="500" fill="hold"/>
                                        <p:tgtEl>
                                          <p:spTgt spid="98337"/>
                                        </p:tgtEl>
                                        <p:attrNameLst>
                                          <p:attrName>ppt_w</p:attrName>
                                        </p:attrNameLst>
                                      </p:cBhvr>
                                      <p:tavLst>
                                        <p:tav tm="0">
                                          <p:val>
                                            <p:fltVal val="0"/>
                                          </p:val>
                                        </p:tav>
                                        <p:tav tm="100000">
                                          <p:val>
                                            <p:strVal val="#ppt_w"/>
                                          </p:val>
                                        </p:tav>
                                      </p:tavLst>
                                    </p:anim>
                                    <p:anim calcmode="lin" valueType="num">
                                      <p:cBhvr>
                                        <p:cTn id="31" dur="500" fill="hold"/>
                                        <p:tgtEl>
                                          <p:spTgt spid="98337"/>
                                        </p:tgtEl>
                                        <p:attrNameLst>
                                          <p:attrName>ppt_h</p:attrName>
                                        </p:attrNameLst>
                                      </p:cBhvr>
                                      <p:tavLst>
                                        <p:tav tm="0">
                                          <p:val>
                                            <p:fltVal val="0"/>
                                          </p:val>
                                        </p:tav>
                                        <p:tav tm="100000">
                                          <p:val>
                                            <p:strVal val="#ppt_h"/>
                                          </p:val>
                                        </p:tav>
                                      </p:tavLst>
                                    </p:anim>
                                    <p:animEffect transition="in" filter="fade">
                                      <p:cBhvr>
                                        <p:cTn id="32" dur="500"/>
                                        <p:tgtEl>
                                          <p:spTgt spid="98337"/>
                                        </p:tgtEl>
                                      </p:cBhvr>
                                    </p:animEffect>
                                  </p:childTnLst>
                                </p:cTn>
                              </p:par>
                              <p:par>
                                <p:cTn id="33" presetID="45" presetClass="entr" presetSubtype="0" fill="hold" nodeType="withEffect">
                                  <p:stCondLst>
                                    <p:cond delay="0"/>
                                  </p:stCondLst>
                                  <p:iterate type="lt">
                                    <p:tmPct val="10000"/>
                                  </p:iterate>
                                  <p:childTnLst>
                                    <p:set>
                                      <p:cBhvr>
                                        <p:cTn id="34" dur="1" fill="hold">
                                          <p:stCondLst>
                                            <p:cond delay="0"/>
                                          </p:stCondLst>
                                        </p:cTn>
                                        <p:tgtEl>
                                          <p:spTgt spid="98349">
                                            <p:txEl>
                                              <p:pRg st="0" end="0"/>
                                            </p:txEl>
                                          </p:spTgt>
                                        </p:tgtEl>
                                        <p:attrNameLst>
                                          <p:attrName>style.visibility</p:attrName>
                                        </p:attrNameLst>
                                      </p:cBhvr>
                                      <p:to>
                                        <p:strVal val="visible"/>
                                      </p:to>
                                    </p:set>
                                    <p:animEffect transition="in" filter="fade">
                                      <p:cBhvr>
                                        <p:cTn id="35" dur="2000"/>
                                        <p:tgtEl>
                                          <p:spTgt spid="98349">
                                            <p:txEl>
                                              <p:pRg st="0" end="0"/>
                                            </p:txEl>
                                          </p:spTgt>
                                        </p:tgtEl>
                                      </p:cBhvr>
                                    </p:animEffect>
                                    <p:anim calcmode="lin" valueType="num">
                                      <p:cBhvr>
                                        <p:cTn id="36" dur="2000" fill="hold"/>
                                        <p:tgtEl>
                                          <p:spTgt spid="98349">
                                            <p:txEl>
                                              <p:pRg st="0" end="0"/>
                                            </p:txEl>
                                          </p:spTgt>
                                        </p:tgtEl>
                                        <p:attrNameLst>
                                          <p:attrName>ppt_w</p:attrName>
                                        </p:attrNameLst>
                                      </p:cBhvr>
                                      <p:tavLst>
                                        <p:tav tm="0" fmla="#ppt_w*sin(2.5*pi*$)">
                                          <p:val>
                                            <p:fltVal val="0"/>
                                          </p:val>
                                        </p:tav>
                                        <p:tav tm="100000">
                                          <p:val>
                                            <p:fltVal val="1"/>
                                          </p:val>
                                        </p:tav>
                                      </p:tavLst>
                                    </p:anim>
                                    <p:anim calcmode="lin" valueType="num">
                                      <p:cBhvr>
                                        <p:cTn id="37" dur="2000" fill="hold"/>
                                        <p:tgtEl>
                                          <p:spTgt spid="98349">
                                            <p:txEl>
                                              <p:pRg st="0" end="0"/>
                                            </p:txEl>
                                          </p:spTgt>
                                        </p:tgtEl>
                                        <p:attrNameLst>
                                          <p:attrName>ppt_h</p:attrName>
                                        </p:attrNameLst>
                                      </p:cBhvr>
                                      <p:tavLst>
                                        <p:tav tm="0">
                                          <p:val>
                                            <p:strVal val="#ppt_h"/>
                                          </p:val>
                                        </p:tav>
                                        <p:tav tm="100000">
                                          <p:val>
                                            <p:strVal val="#ppt_h"/>
                                          </p:val>
                                        </p:tav>
                                      </p:tavLst>
                                    </p:anim>
                                  </p:childTnLst>
                                </p:cTn>
                              </p:par>
                            </p:childTnLst>
                          </p:cTn>
                        </p:par>
                        <p:par>
                          <p:cTn id="38" fill="hold" nodeType="afterGroup">
                            <p:stCondLst>
                              <p:cond delay="10000"/>
                            </p:stCondLst>
                            <p:childTnLst>
                              <p:par>
                                <p:cTn id="39" presetID="22" presetClass="entr" presetSubtype="8" fill="hold" grpId="0" nodeType="afterEffect">
                                  <p:stCondLst>
                                    <p:cond delay="0"/>
                                  </p:stCondLst>
                                  <p:childTnLst>
                                    <p:set>
                                      <p:cBhvr>
                                        <p:cTn id="40" dur="1" fill="hold">
                                          <p:stCondLst>
                                            <p:cond delay="0"/>
                                          </p:stCondLst>
                                        </p:cTn>
                                        <p:tgtEl>
                                          <p:spTgt spid="98354"/>
                                        </p:tgtEl>
                                        <p:attrNameLst>
                                          <p:attrName>style.visibility</p:attrName>
                                        </p:attrNameLst>
                                      </p:cBhvr>
                                      <p:to>
                                        <p:strVal val="visible"/>
                                      </p:to>
                                    </p:set>
                                    <p:animEffect transition="in" filter="wipe(left)">
                                      <p:cBhvr>
                                        <p:cTn id="41" dur="3000"/>
                                        <p:tgtEl>
                                          <p:spTgt spid="98354"/>
                                        </p:tgtEl>
                                      </p:cBhvr>
                                    </p:animEffect>
                                  </p:childTnLst>
                                </p:cTn>
                              </p:par>
                              <p:par>
                                <p:cTn id="42" presetID="53" presetClass="entr" presetSubtype="0" fill="hold" grpId="0" nodeType="withEffect">
                                  <p:stCondLst>
                                    <p:cond delay="0"/>
                                  </p:stCondLst>
                                  <p:childTnLst>
                                    <p:set>
                                      <p:cBhvr>
                                        <p:cTn id="43" dur="1" fill="hold">
                                          <p:stCondLst>
                                            <p:cond delay="0"/>
                                          </p:stCondLst>
                                        </p:cTn>
                                        <p:tgtEl>
                                          <p:spTgt spid="98338"/>
                                        </p:tgtEl>
                                        <p:attrNameLst>
                                          <p:attrName>style.visibility</p:attrName>
                                        </p:attrNameLst>
                                      </p:cBhvr>
                                      <p:to>
                                        <p:strVal val="visible"/>
                                      </p:to>
                                    </p:set>
                                    <p:anim calcmode="lin" valueType="num">
                                      <p:cBhvr>
                                        <p:cTn id="44" dur="500" fill="hold"/>
                                        <p:tgtEl>
                                          <p:spTgt spid="98338"/>
                                        </p:tgtEl>
                                        <p:attrNameLst>
                                          <p:attrName>ppt_w</p:attrName>
                                        </p:attrNameLst>
                                      </p:cBhvr>
                                      <p:tavLst>
                                        <p:tav tm="0">
                                          <p:val>
                                            <p:fltVal val="0"/>
                                          </p:val>
                                        </p:tav>
                                        <p:tav tm="100000">
                                          <p:val>
                                            <p:strVal val="#ppt_w"/>
                                          </p:val>
                                        </p:tav>
                                      </p:tavLst>
                                    </p:anim>
                                    <p:anim calcmode="lin" valueType="num">
                                      <p:cBhvr>
                                        <p:cTn id="45" dur="500" fill="hold"/>
                                        <p:tgtEl>
                                          <p:spTgt spid="98338"/>
                                        </p:tgtEl>
                                        <p:attrNameLst>
                                          <p:attrName>ppt_h</p:attrName>
                                        </p:attrNameLst>
                                      </p:cBhvr>
                                      <p:tavLst>
                                        <p:tav tm="0">
                                          <p:val>
                                            <p:fltVal val="0"/>
                                          </p:val>
                                        </p:tav>
                                        <p:tav tm="100000">
                                          <p:val>
                                            <p:strVal val="#ppt_h"/>
                                          </p:val>
                                        </p:tav>
                                      </p:tavLst>
                                    </p:anim>
                                    <p:animEffect transition="in" filter="fade">
                                      <p:cBhvr>
                                        <p:cTn id="46" dur="500"/>
                                        <p:tgtEl>
                                          <p:spTgt spid="98338"/>
                                        </p:tgtEl>
                                      </p:cBhvr>
                                    </p:animEffect>
                                  </p:childTnLst>
                                </p:cTn>
                              </p:par>
                              <p:par>
                                <p:cTn id="47" presetID="45" presetClass="entr" presetSubtype="0" fill="hold" nodeType="withEffect">
                                  <p:stCondLst>
                                    <p:cond delay="0"/>
                                  </p:stCondLst>
                                  <p:iterate type="lt">
                                    <p:tmPct val="10000"/>
                                  </p:iterate>
                                  <p:childTnLst>
                                    <p:set>
                                      <p:cBhvr>
                                        <p:cTn id="48" dur="1" fill="hold">
                                          <p:stCondLst>
                                            <p:cond delay="0"/>
                                          </p:stCondLst>
                                        </p:cTn>
                                        <p:tgtEl>
                                          <p:spTgt spid="98350">
                                            <p:txEl>
                                              <p:pRg st="0" end="0"/>
                                            </p:txEl>
                                          </p:spTgt>
                                        </p:tgtEl>
                                        <p:attrNameLst>
                                          <p:attrName>style.visibility</p:attrName>
                                        </p:attrNameLst>
                                      </p:cBhvr>
                                      <p:to>
                                        <p:strVal val="visible"/>
                                      </p:to>
                                    </p:set>
                                    <p:animEffect transition="in" filter="fade">
                                      <p:cBhvr>
                                        <p:cTn id="49" dur="2000"/>
                                        <p:tgtEl>
                                          <p:spTgt spid="98350">
                                            <p:txEl>
                                              <p:pRg st="0" end="0"/>
                                            </p:txEl>
                                          </p:spTgt>
                                        </p:tgtEl>
                                      </p:cBhvr>
                                    </p:animEffect>
                                    <p:anim calcmode="lin" valueType="num">
                                      <p:cBhvr>
                                        <p:cTn id="50" dur="2000" fill="hold"/>
                                        <p:tgtEl>
                                          <p:spTgt spid="98350">
                                            <p:txEl>
                                              <p:pRg st="0" end="0"/>
                                            </p:txEl>
                                          </p:spTgt>
                                        </p:tgtEl>
                                        <p:attrNameLst>
                                          <p:attrName>ppt_w</p:attrName>
                                        </p:attrNameLst>
                                      </p:cBhvr>
                                      <p:tavLst>
                                        <p:tav tm="0" fmla="#ppt_w*sin(2.5*pi*$)">
                                          <p:val>
                                            <p:fltVal val="0"/>
                                          </p:val>
                                        </p:tav>
                                        <p:tav tm="100000">
                                          <p:val>
                                            <p:fltVal val="1"/>
                                          </p:val>
                                        </p:tav>
                                      </p:tavLst>
                                    </p:anim>
                                    <p:anim calcmode="lin" valueType="num">
                                      <p:cBhvr>
                                        <p:cTn id="51" dur="2000" fill="hold"/>
                                        <p:tgtEl>
                                          <p:spTgt spid="98350">
                                            <p:txEl>
                                              <p:pRg st="0" end="0"/>
                                            </p:txEl>
                                          </p:spTgt>
                                        </p:tgtEl>
                                        <p:attrNameLst>
                                          <p:attrName>ppt_h</p:attrName>
                                        </p:attrNameLst>
                                      </p:cBhvr>
                                      <p:tavLst>
                                        <p:tav tm="0">
                                          <p:val>
                                            <p:strVal val="#ppt_h"/>
                                          </p:val>
                                        </p:tav>
                                        <p:tav tm="100000">
                                          <p:val>
                                            <p:strVal val="#ppt_h"/>
                                          </p:val>
                                        </p:tav>
                                      </p:tavLst>
                                    </p:anim>
                                  </p:childTnLst>
                                </p:cTn>
                              </p:par>
                            </p:childTnLst>
                          </p:cTn>
                        </p:par>
                        <p:par>
                          <p:cTn id="52" fill="hold" nodeType="afterGroup">
                            <p:stCondLst>
                              <p:cond delay="13000"/>
                            </p:stCondLst>
                            <p:childTnLst>
                              <p:par>
                                <p:cTn id="53" presetID="23" presetClass="entr" presetSubtype="16" fill="hold" nodeType="afterEffect">
                                  <p:stCondLst>
                                    <p:cond delay="0"/>
                                  </p:stCondLst>
                                  <p:childTnLst>
                                    <p:set>
                                      <p:cBhvr>
                                        <p:cTn id="54" dur="1" fill="hold">
                                          <p:stCondLst>
                                            <p:cond delay="0"/>
                                          </p:stCondLst>
                                        </p:cTn>
                                        <p:tgtEl>
                                          <p:spTgt spid="98355">
                                            <p:txEl>
                                              <p:pRg st="0" end="0"/>
                                            </p:txEl>
                                          </p:spTgt>
                                        </p:tgtEl>
                                        <p:attrNameLst>
                                          <p:attrName>style.visibility</p:attrName>
                                        </p:attrNameLst>
                                      </p:cBhvr>
                                      <p:to>
                                        <p:strVal val="visible"/>
                                      </p:to>
                                    </p:set>
                                    <p:anim calcmode="lin" valueType="num">
                                      <p:cBhvr>
                                        <p:cTn id="55" dur="1000" fill="hold"/>
                                        <p:tgtEl>
                                          <p:spTgt spid="98355">
                                            <p:txEl>
                                              <p:pRg st="0" end="0"/>
                                            </p:txEl>
                                          </p:spTgt>
                                        </p:tgtEl>
                                        <p:attrNameLst>
                                          <p:attrName>ppt_w</p:attrName>
                                        </p:attrNameLst>
                                      </p:cBhvr>
                                      <p:tavLst>
                                        <p:tav tm="0">
                                          <p:val>
                                            <p:fltVal val="0"/>
                                          </p:val>
                                        </p:tav>
                                        <p:tav tm="100000">
                                          <p:val>
                                            <p:strVal val="#ppt_w"/>
                                          </p:val>
                                        </p:tav>
                                      </p:tavLst>
                                    </p:anim>
                                    <p:anim calcmode="lin" valueType="num">
                                      <p:cBhvr>
                                        <p:cTn id="56" dur="1000" fill="hold"/>
                                        <p:tgtEl>
                                          <p:spTgt spid="98355">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20000">
                <p:cTn id="57" fill="hold" display="0">
                  <p:stCondLst>
                    <p:cond delay="indefinite"/>
                  </p:stCondLst>
                  <p:endCondLst>
                    <p:cond evt="onPrev" delay="0">
                      <p:tgtEl>
                        <p:sldTgt/>
                      </p:tgtEl>
                    </p:cond>
                    <p:cond evt="onStopAudio" delay="0">
                      <p:tgtEl>
                        <p:sldTgt/>
                      </p:tgtEl>
                    </p:cond>
                  </p:endCondLst>
                </p:cTn>
                <p:tgtEl>
                  <p:spTgt spid="98356"/>
                </p:tgtEl>
              </p:cMediaNode>
            </p:audio>
          </p:childTnLst>
        </p:cTn>
      </p:par>
    </p:tnLst>
    <p:bldLst>
      <p:bldP spid="98336" grpId="0" animBg="1"/>
      <p:bldP spid="98337" grpId="0" animBg="1"/>
      <p:bldP spid="98338" grpId="0" animBg="1"/>
      <p:bldP spid="98347" grpId="0" animBg="1"/>
      <p:bldP spid="98353" grpId="0" animBg="1"/>
      <p:bldP spid="98354" grpId="0" animBg="1"/>
    </p:bld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B9197FD5-ABA8-7344-913F-A360F8B369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loud 2">
            <a:extLst>
              <a:ext uri="{FF2B5EF4-FFF2-40B4-BE49-F238E27FC236}">
                <a16:creationId xmlns:a16="http://schemas.microsoft.com/office/drawing/2014/main" id="{5F529D54-D1E3-FC47-AF5A-923CE4AFBB61}"/>
              </a:ext>
            </a:extLst>
          </p:cNvPr>
          <p:cNvSpPr/>
          <p:nvPr/>
        </p:nvSpPr>
        <p:spPr bwMode="auto">
          <a:xfrm>
            <a:off x="2896380" y="-993913"/>
            <a:ext cx="6946091" cy="5563961"/>
          </a:xfrm>
          <a:prstGeom prst="cloud">
            <a:avLst/>
          </a:prstGeom>
          <a:solidFill>
            <a:schemeClr val="bg1"/>
          </a:solidFill>
          <a:ln w="9525" cap="flat" cmpd="sng" algn="ctr">
            <a:solidFill>
              <a:schemeClr val="tx1"/>
            </a:solidFill>
            <a:prstDash val="solid"/>
            <a:round/>
            <a:headEnd type="none" w="med" len="med"/>
            <a:tailEnd type="none" w="med" len="med"/>
          </a:ln>
          <a:effectLst>
            <a:softEdge rad="635000"/>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endParaRPr>
          </a:p>
        </p:txBody>
      </p:sp>
      <p:sp>
        <p:nvSpPr>
          <p:cNvPr id="2" name="Title 1">
            <a:extLst>
              <a:ext uri="{FF2B5EF4-FFF2-40B4-BE49-F238E27FC236}">
                <a16:creationId xmlns:a16="http://schemas.microsoft.com/office/drawing/2014/main" id="{4C0D1C84-1D14-8C48-BB92-E14F928B37DA}"/>
              </a:ext>
            </a:extLst>
          </p:cNvPr>
          <p:cNvSpPr>
            <a:spLocks noGrp="1"/>
          </p:cNvSpPr>
          <p:nvPr>
            <p:ph type="title" idx="4294967295"/>
          </p:nvPr>
        </p:nvSpPr>
        <p:spPr>
          <a:xfrm>
            <a:off x="4404326" y="193104"/>
            <a:ext cx="3665156" cy="3235896"/>
          </a:xfrm>
        </p:spPr>
        <p:txBody>
          <a:bodyPr/>
          <a:lstStyle/>
          <a:p>
            <a:r>
              <a:rPr lang="en-US" sz="2800" b="1" dirty="0"/>
              <a:t>How is it legitimate to accept the Daniel 2 prediction of the four future nations but doubt the same in Daniel 7?</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1">
            <a:extLst>
              <a:ext uri="{FF2B5EF4-FFF2-40B4-BE49-F238E27FC236}">
                <a16:creationId xmlns:a16="http://schemas.microsoft.com/office/drawing/2014/main" id="{D03E337D-C513-624F-A9CC-8E9C0F56575A}"/>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 y="1929263"/>
            <a:ext cx="91440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7728B56B-859F-45AC-803B-2B8192D0A28D}"/>
              </a:ext>
            </a:extLst>
          </p:cNvPr>
          <p:cNvSpPr/>
          <p:nvPr/>
        </p:nvSpPr>
        <p:spPr>
          <a:xfrm>
            <a:off x="-2" y="356463"/>
            <a:ext cx="9144001" cy="1200329"/>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ko-KR" altLang="en-US" sz="3600" b="1" i="0" u="none" strike="noStrike" kern="1200" cap="none" spc="0" normalizeH="0" baseline="0" noProof="0" dirty="0" err="1">
                <a:ln>
                  <a:noFill/>
                </a:ln>
                <a:solidFill>
                  <a:prstClr val="white"/>
                </a:solidFill>
                <a:effectLst>
                  <a:glow rad="127000">
                    <a:prstClr val="black"/>
                  </a:glow>
                </a:effectLst>
                <a:uLnTx/>
                <a:uFillTx/>
                <a:latin typeface="Calibri"/>
                <a:cs typeface="+mn-cs"/>
              </a:rPr>
              <a:t>牠们的翅膀互相接触，走动的时候</a:t>
            </a:r>
            <a:r>
              <a:rPr kumimoji="0" lang="ko-KR" altLang="en-US" sz="3600" b="1" i="0" u="none" strike="noStrike" kern="1200" cap="none" spc="0" normalizeH="0" baseline="0" noProof="0" dirty="0">
                <a:ln>
                  <a:noFill/>
                </a:ln>
                <a:solidFill>
                  <a:prstClr val="white"/>
                </a:solidFill>
                <a:effectLst>
                  <a:glow rad="127000">
                    <a:prstClr val="black"/>
                  </a:glow>
                </a:effectLst>
                <a:uLnTx/>
                <a:uFillTx/>
                <a:latin typeface="Calibri"/>
                <a:cs typeface="+mn-cs"/>
              </a:rPr>
              <a:t>，</a:t>
            </a:r>
            <a:br>
              <a:rPr kumimoji="0" lang="en-US" altLang="ko-KR" sz="3600" b="1" i="0" u="none" strike="noStrike" kern="1200" cap="none" spc="0" normalizeH="0" baseline="0" noProof="0" dirty="0">
                <a:ln>
                  <a:noFill/>
                </a:ln>
                <a:solidFill>
                  <a:prstClr val="white"/>
                </a:solidFill>
                <a:effectLst>
                  <a:glow rad="127000">
                    <a:prstClr val="black"/>
                  </a:glow>
                </a:effectLst>
                <a:uLnTx/>
                <a:uFillTx/>
                <a:latin typeface="Calibri"/>
                <a:ea typeface="ＭＳ Ｐゴシック" charset="0"/>
                <a:cs typeface="+mn-cs"/>
              </a:rPr>
            </a:br>
            <a:r>
              <a:rPr kumimoji="0" lang="ko-KR" altLang="en-US" sz="3600" b="1" i="0" u="none" strike="noStrike" kern="1200" cap="none" spc="0" normalizeH="0" baseline="0" noProof="0" dirty="0" err="1">
                <a:ln>
                  <a:noFill/>
                </a:ln>
                <a:solidFill>
                  <a:prstClr val="white"/>
                </a:solidFill>
                <a:effectLst>
                  <a:glow rad="127000">
                    <a:prstClr val="black"/>
                  </a:glow>
                </a:effectLst>
                <a:uLnTx/>
                <a:uFillTx/>
                <a:latin typeface="Calibri"/>
                <a:cs typeface="+mn-cs"/>
              </a:rPr>
              <a:t>不必转身，都是朝着脸孔的方向行賀</a:t>
            </a:r>
            <a:r>
              <a:rPr kumimoji="0" lang="en-US" altLang="ko-KR" sz="3600" b="1" i="0" u="none" strike="noStrike" kern="1200" cap="none" spc="0" normalizeH="0" baseline="0" noProof="0" dirty="0">
                <a:ln>
                  <a:noFill/>
                </a:ln>
                <a:solidFill>
                  <a:prstClr val="white"/>
                </a:solidFill>
                <a:effectLst>
                  <a:glow rad="127000">
                    <a:prstClr val="black"/>
                  </a:glow>
                </a:effectLst>
                <a:uLnTx/>
                <a:uFillTx/>
                <a:latin typeface="Calibri"/>
                <a:ea typeface="ＭＳ Ｐゴシック" charset="0"/>
                <a:cs typeface="+mn-cs"/>
              </a:rPr>
              <a:t>.</a:t>
            </a:r>
            <a:endParaRPr kumimoji="0" lang="ko-KR" altLang="en-US" sz="3600" b="1" i="0" u="none" strike="noStrike" kern="1200" cap="none" spc="0" normalizeH="0" baseline="0" noProof="0" dirty="0">
              <a:ln>
                <a:noFill/>
              </a:ln>
              <a:solidFill>
                <a:prstClr val="white"/>
              </a:solidFill>
              <a:effectLst>
                <a:glow rad="127000">
                  <a:prstClr val="black"/>
                </a:glow>
              </a:effectLst>
              <a:uLnTx/>
              <a:uFillTx/>
              <a:latin typeface="Calibri"/>
              <a:cs typeface="+mn-cs"/>
            </a:endParaRPr>
          </a:p>
        </p:txBody>
      </p:sp>
      <p:sp>
        <p:nvSpPr>
          <p:cNvPr id="6" name="Rectangle 5">
            <a:extLst>
              <a:ext uri="{FF2B5EF4-FFF2-40B4-BE49-F238E27FC236}">
                <a16:creationId xmlns:a16="http://schemas.microsoft.com/office/drawing/2014/main" id="{66CB4935-8B04-4A05-85B0-B6A80205B236}"/>
              </a:ext>
            </a:extLst>
          </p:cNvPr>
          <p:cNvSpPr/>
          <p:nvPr/>
        </p:nvSpPr>
        <p:spPr>
          <a:xfrm>
            <a:off x="3606477" y="6039598"/>
            <a:ext cx="2087431" cy="461665"/>
          </a:xfrm>
          <a:prstGeom prst="rect">
            <a:avLst/>
          </a:prstGeom>
        </p:spPr>
        <p:txBody>
          <a:bodyPr wrap="none">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kumimoji="0" lang="zh-CN" altLang="en-US" sz="2400" b="1" i="0" u="none" strike="noStrike" kern="0" cap="none" spc="0" normalizeH="0" baseline="0" noProof="0" dirty="0">
                <a:ln>
                  <a:noFill/>
                </a:ln>
                <a:solidFill>
                  <a:srgbClr val="FFFFFF"/>
                </a:solidFill>
                <a:effectLst/>
                <a:uLnTx/>
                <a:uFillTx/>
                <a:latin typeface="Arial"/>
                <a:ea typeface="ＭＳ Ｐゴシック" charset="0"/>
                <a:cs typeface="Arial"/>
              </a:rPr>
              <a:t>以西结</a:t>
            </a:r>
            <a:r>
              <a:rPr kumimoji="0" lang="en-US" sz="2400" b="1" i="0" u="none" strike="noStrike" kern="0" cap="none" spc="0" normalizeH="0" baseline="0" noProof="0" dirty="0">
                <a:ln>
                  <a:noFill/>
                </a:ln>
                <a:solidFill>
                  <a:srgbClr val="FFFFFF"/>
                </a:solidFill>
                <a:effectLst/>
                <a:uLnTx/>
                <a:uFillTx/>
                <a:latin typeface="Arial"/>
                <a:ea typeface="ＭＳ Ｐゴシック" charset="0"/>
                <a:cs typeface="Arial"/>
              </a:rPr>
              <a:t> 1:1-12</a:t>
            </a:r>
            <a:endParaRPr kumimoji="0" lang="en-SG" sz="1600" b="1" i="0" u="none" strike="noStrike" kern="1200" cap="none" spc="0" normalizeH="0" baseline="0" noProof="0" dirty="0">
              <a:ln>
                <a:noFill/>
              </a:ln>
              <a:solidFill>
                <a:prstClr val="white"/>
              </a:solidFill>
              <a:effectLst/>
              <a:uLnTx/>
              <a:uFillTx/>
              <a:latin typeface="Calibri"/>
              <a:ea typeface="ＭＳ Ｐゴシック" charset="0"/>
            </a:endParaRPr>
          </a:p>
        </p:txBody>
      </p:sp>
    </p:spTree>
    <p:extLst>
      <p:ext uri="{BB962C8B-B14F-4D97-AF65-F5344CB8AC3E}">
        <p14:creationId xmlns:p14="http://schemas.microsoft.com/office/powerpoint/2010/main" val="3796758625"/>
      </p:ext>
    </p:extLst>
  </p:cSld>
  <p:clrMapOvr>
    <a:overrideClrMapping bg1="lt1" tx1="dk1" bg2="lt2" tx2="dk2" accent1="accent1" accent2="accent2" accent3="accent3" accent4="accent4" accent5="accent5" accent6="accent6" hlink="hlink" folHlink="folHlink"/>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98018"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96" y="-11112"/>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8019" name="Text Box 1041"/>
          <p:cNvSpPr txBox="1">
            <a:spLocks noChangeArrowheads="1"/>
          </p:cNvSpPr>
          <p:nvPr/>
        </p:nvSpPr>
        <p:spPr bwMode="auto">
          <a:xfrm>
            <a:off x="8404225" y="60325"/>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367</a:t>
            </a:r>
          </a:p>
        </p:txBody>
      </p:sp>
      <p:sp>
        <p:nvSpPr>
          <p:cNvPr id="5" name="Rectangle 2"/>
          <p:cNvSpPr txBox="1">
            <a:spLocks noChangeArrowheads="1"/>
          </p:cNvSpPr>
          <p:nvPr/>
        </p:nvSpPr>
        <p:spPr>
          <a:xfrm>
            <a:off x="611560" y="1052736"/>
            <a:ext cx="2771800" cy="5281612"/>
          </a:xfrm>
          <a:prstGeom prst="rect">
            <a:avLst/>
          </a:prstGeom>
          <a:effectLst/>
        </p:spPr>
        <p:txBody>
          <a:bodyPr anchor="ctr">
            <a:normAutofit/>
          </a:bodyPr>
          <a:lstStyle>
            <a:defPPr>
              <a:defRPr lang="en-US"/>
            </a:defPPr>
            <a:lvl1pPr algn="ctr" defTabSz="914400" eaLnBrk="1" latinLnBrk="0" hangingPunct="1">
              <a:buNone/>
              <a:defRPr sz="3200">
                <a:solidFill>
                  <a:srgbClr val="FFFFFF"/>
                </a:solidFill>
                <a:effectLst>
                  <a:glow rad="228600">
                    <a:srgbClr val="000000"/>
                  </a:glow>
                </a:effectLst>
                <a:latin typeface="Arial"/>
                <a:cs typeface="Arial"/>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至于脸的形像、前面各有</a:t>
            </a:r>
            <a:r>
              <a:rPr kumimoji="0" lang="zh-CN" altLang="en-US" sz="3600" b="1" i="0" u="none" strike="noStrike" kern="1200" cap="none" spc="0" normalizeH="0" baseline="0" noProof="0" dirty="0">
                <a:ln>
                  <a:noFill/>
                </a:ln>
                <a:solidFill>
                  <a:srgbClr val="FFFF00"/>
                </a:solidFill>
                <a:effectLst>
                  <a:glow rad="228600">
                    <a:srgbClr val="000000"/>
                  </a:glow>
                </a:effectLst>
                <a:uLnTx/>
                <a:uFillTx/>
                <a:latin typeface="Arial"/>
                <a:ea typeface="ＭＳ Ｐゴシック" charset="0"/>
                <a:cs typeface="Arial"/>
              </a:rPr>
              <a:t>人</a:t>
            </a:r>
            <a:r>
              <a:rPr kumimoji="0" lang="zh-CN" altLang="en-US" sz="36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的脸、右面各有</a:t>
            </a:r>
            <a:r>
              <a:rPr kumimoji="0" lang="zh-CN" altLang="en-US" sz="3600" b="1" i="0" u="none" strike="noStrike" kern="1200" cap="none" spc="0" normalizeH="0" baseline="0" noProof="0" dirty="0">
                <a:ln>
                  <a:noFill/>
                </a:ln>
                <a:solidFill>
                  <a:srgbClr val="FFFF00"/>
                </a:solidFill>
                <a:effectLst>
                  <a:glow rad="228600">
                    <a:srgbClr val="000000"/>
                  </a:glow>
                </a:effectLst>
                <a:uLnTx/>
                <a:uFillTx/>
                <a:latin typeface="Arial"/>
                <a:ea typeface="ＭＳ Ｐゴシック" charset="0"/>
                <a:cs typeface="Arial"/>
              </a:rPr>
              <a:t>狮子</a:t>
            </a:r>
            <a:r>
              <a:rPr kumimoji="0" lang="zh-CN" altLang="en-US" sz="36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的脸、左面各有</a:t>
            </a:r>
            <a:r>
              <a:rPr kumimoji="0" lang="zh-CN" altLang="en-US" sz="3600" b="1" i="0" u="none" strike="noStrike" kern="1200" cap="none" spc="0" normalizeH="0" baseline="0" noProof="0" dirty="0">
                <a:ln>
                  <a:noFill/>
                </a:ln>
                <a:solidFill>
                  <a:srgbClr val="FFFF00"/>
                </a:solidFill>
                <a:effectLst>
                  <a:glow rad="228600">
                    <a:srgbClr val="000000"/>
                  </a:glow>
                </a:effectLst>
                <a:uLnTx/>
                <a:uFillTx/>
                <a:latin typeface="Arial"/>
                <a:ea typeface="ＭＳ Ｐゴシック" charset="0"/>
                <a:cs typeface="Arial"/>
              </a:rPr>
              <a:t>牛</a:t>
            </a:r>
            <a:r>
              <a:rPr kumimoji="0" lang="zh-CN" altLang="en-US" sz="36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的脸、后面各有</a:t>
            </a:r>
            <a:r>
              <a:rPr kumimoji="0" lang="zh-CN" altLang="en-US" sz="3600" b="1" i="0" u="none" strike="noStrike" kern="1200" cap="none" spc="0" normalizeH="0" baseline="0" noProof="0" dirty="0">
                <a:ln>
                  <a:noFill/>
                </a:ln>
                <a:solidFill>
                  <a:srgbClr val="FFFF00"/>
                </a:solidFill>
                <a:effectLst>
                  <a:glow rad="228600">
                    <a:srgbClr val="000000"/>
                  </a:glow>
                </a:effectLst>
                <a:uLnTx/>
                <a:uFillTx/>
                <a:latin typeface="Arial"/>
                <a:ea typeface="ＭＳ Ｐゴシック" charset="0"/>
                <a:cs typeface="Arial"/>
              </a:rPr>
              <a:t>鹰</a:t>
            </a:r>
            <a:r>
              <a:rPr kumimoji="0" lang="zh-CN" altLang="en-US" sz="36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的脸。</a:t>
            </a:r>
            <a:endParaRPr kumimoji="0" lang="en-US" sz="36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p:txBody>
      </p:sp>
      <p:sp>
        <p:nvSpPr>
          <p:cNvPr id="841730" name="Rectangle 2"/>
          <p:cNvSpPr>
            <a:spLocks noGrp="1" noChangeArrowheads="1"/>
          </p:cNvSpPr>
          <p:nvPr>
            <p:ph type="title"/>
          </p:nvPr>
        </p:nvSpPr>
        <p:spPr>
          <a:xfrm>
            <a:off x="79375" y="123825"/>
            <a:ext cx="8264525" cy="928911"/>
          </a:xfrm>
        </p:spPr>
        <p:txBody>
          <a:bodyPr>
            <a:noAutofit/>
          </a:bodyPr>
          <a:lstStyle/>
          <a:p>
            <a:pPr>
              <a:defRPr/>
            </a:pPr>
            <a:r>
              <a:rPr lang="zh-CN" altLang="en-US" sz="3600" b="1" dirty="0">
                <a:effectLst>
                  <a:glow rad="228600">
                    <a:schemeClr val="tx1"/>
                  </a:glow>
                </a:effectLst>
                <a:ea typeface="ＭＳ Ｐゴシック" charset="0"/>
              </a:rPr>
              <a:t>有四个脸的活物（结 </a:t>
            </a:r>
            <a:r>
              <a:rPr lang="en-US" altLang="zh-CN" sz="3600" b="1" dirty="0">
                <a:effectLst>
                  <a:glow rad="228600">
                    <a:schemeClr val="tx1"/>
                  </a:glow>
                </a:effectLst>
                <a:ea typeface="ＭＳ Ｐゴシック" charset="0"/>
              </a:rPr>
              <a:t>1</a:t>
            </a:r>
            <a:r>
              <a:rPr lang="zh-CN" altLang="en-US" sz="3600" b="1" dirty="0">
                <a:effectLst>
                  <a:glow rad="228600">
                    <a:schemeClr val="tx1"/>
                  </a:glow>
                </a:effectLst>
                <a:ea typeface="ＭＳ Ｐゴシック" charset="0"/>
              </a:rPr>
              <a:t>：</a:t>
            </a:r>
            <a:r>
              <a:rPr lang="en-US" sz="3600" b="1" dirty="0">
                <a:effectLst>
                  <a:glow rad="228600">
                    <a:schemeClr val="tx1"/>
                  </a:glow>
                </a:effectLst>
                <a:ea typeface="ＭＳ Ｐゴシック" charset="0"/>
              </a:rPr>
              <a:t>10 )</a:t>
            </a:r>
          </a:p>
        </p:txBody>
      </p:sp>
      <p:sp>
        <p:nvSpPr>
          <p:cNvPr id="2" name="TextBox 1"/>
          <p:cNvSpPr txBox="1"/>
          <p:nvPr/>
        </p:nvSpPr>
        <p:spPr>
          <a:xfrm>
            <a:off x="6300192" y="4221088"/>
            <a:ext cx="2520280" cy="2373362"/>
          </a:xfrm>
          <a:prstGeom prst="rect">
            <a:avLst/>
          </a:prstGeom>
          <a:effectLst/>
        </p:spPr>
        <p:txBody>
          <a:bodyPr anchor="ctr">
            <a:normAutofit/>
          </a:bodyPr>
          <a:lstStyle>
            <a:defPPr>
              <a:defRPr lang="en-US"/>
            </a:defPPr>
            <a:lvl1pPr algn="ctr" defTabSz="914400" eaLnBrk="1" latinLnBrk="0" hangingPunct="1">
              <a:buNone/>
              <a:defRPr sz="3200">
                <a:solidFill>
                  <a:srgbClr val="FFFFFF"/>
                </a:solidFill>
                <a:effectLst>
                  <a:glow rad="228600">
                    <a:srgbClr val="000000"/>
                  </a:glow>
                </a:effectLst>
                <a:latin typeface="Arial"/>
                <a:cs typeface="Arial"/>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象征上帝的四种创造：人、</a:t>
            </a:r>
            <a:endParaRPr kumimoji="0" lang="en-US" altLang="zh-CN"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野兽、驯兽、飞禽。</a:t>
            </a:r>
            <a:endParaRPr kumimoji="0" lang="en-SG"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p:txBody>
      </p:sp>
    </p:spTree>
    <p:extLst>
      <p:ext uri="{BB962C8B-B14F-4D97-AF65-F5344CB8AC3E}">
        <p14:creationId xmlns:p14="http://schemas.microsoft.com/office/powerpoint/2010/main" val="1498195489"/>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21" name="Picture 3" descr="pic-4-horses-of-the-apocolyp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50888"/>
            <a:ext cx="9144000" cy="610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49922" name="Rectangle 2"/>
          <p:cNvSpPr>
            <a:spLocks noGrp="1" noChangeArrowheads="1"/>
          </p:cNvSpPr>
          <p:nvPr>
            <p:ph type="title" idx="4294967295"/>
          </p:nvPr>
        </p:nvSpPr>
        <p:spPr>
          <a:xfrm>
            <a:off x="0" y="0"/>
            <a:ext cx="9144000" cy="685800"/>
          </a:xfrm>
          <a:solidFill>
            <a:srgbClr val="000000"/>
          </a:solidFill>
        </p:spPr>
        <p:txBody>
          <a:bodyPr/>
          <a:lstStyle/>
          <a:p>
            <a:r>
              <a:rPr lang="zh-CN" altLang="en-US" sz="3600" dirty="0">
                <a:solidFill>
                  <a:srgbClr val="FFFFFF"/>
                </a:solidFill>
                <a:latin typeface="Arial" charset="0"/>
                <a:ea typeface="ＭＳ Ｐゴシック" charset="0"/>
                <a:cs typeface="ＭＳ Ｐゴシック" charset="0"/>
              </a:rPr>
              <a:t>四匹马</a:t>
            </a:r>
            <a:r>
              <a:rPr lang="en-US" sz="3600" dirty="0">
                <a:solidFill>
                  <a:srgbClr val="FFFFFF"/>
                </a:solidFill>
                <a:latin typeface="Arial" charset="0"/>
                <a:ea typeface="ＭＳ Ｐゴシック" charset="0"/>
                <a:cs typeface="ＭＳ Ｐゴシック" charset="0"/>
              </a:rPr>
              <a:t> (6:1-8)</a:t>
            </a:r>
            <a:endParaRPr lang="en-US" sz="4000" dirty="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8790393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4699693"/>
          </a:xfrm>
          <a:effectLst>
            <a:outerShdw blurRad="63500" dist="35921" dir="2700000" algn="ctr" rotWithShape="0">
              <a:schemeClr val="tx2">
                <a:alpha val="74998"/>
              </a:schemeClr>
            </a:outerShdw>
          </a:effectLst>
        </p:spPr>
        <p:txBody>
          <a:bodyPr anchor="t"/>
          <a:lstStyle/>
          <a:p>
            <a:pPr>
              <a:defRPr/>
            </a:pPr>
            <a:r>
              <a:rPr lang="en-US" sz="2800" b="1" dirty="0">
                <a:effectLst>
                  <a:glow rad="127000">
                    <a:schemeClr val="tx1"/>
                  </a:glow>
                </a:effectLst>
                <a:latin typeface="Arial" charset="0"/>
                <a:ea typeface="ＭＳ Ｐゴシック" charset="0"/>
                <a:cs typeface="ＭＳ Ｐゴシック" charset="0"/>
              </a:rPr>
              <a:t>"Some have objected to Daniel’s sixth-century date on the grounds that the book is included in the Writings, the third section of the Hebrew Bible, rather than among the Prophets, the second division. The last prophetic book (Malachi) was written in the fifth century B.C. Those arguing for a late date for Daniel allege that if his book were written in the sixth century, it would have been included in the second division (the Prophets) rather than relegated to the third (the Writings).</a:t>
            </a:r>
            <a:r>
              <a:rPr lang="ru-RU" sz="2800" b="1" dirty="0">
                <a:effectLst>
                  <a:glow rad="127000">
                    <a:schemeClr val="tx1"/>
                  </a:glow>
                </a:effectLst>
                <a:latin typeface="Arial" charset="0"/>
                <a:ea typeface="ＭＳ Ｐゴシック" charset="0"/>
                <a:cs typeface="ＭＳ Ｐゴシック" charset="0"/>
              </a:rPr>
              <a:t>"</a:t>
            </a:r>
            <a:endParaRPr lang="en-US" sz="2800" b="1" dirty="0">
              <a:effectLst>
                <a:glow rad="127000">
                  <a:schemeClr val="tx1"/>
                </a:glow>
              </a:effectLst>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94AB208A-0F88-5148-8550-C750202E22FA}"/>
              </a:ext>
            </a:extLst>
          </p:cNvPr>
          <p:cNvSpPr txBox="1">
            <a:spLocks noChangeArrowheads="1"/>
          </p:cNvSpPr>
          <p:nvPr/>
        </p:nvSpPr>
        <p:spPr bwMode="auto">
          <a:xfrm>
            <a:off x="-14285" y="4958183"/>
            <a:ext cx="9144000" cy="6425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800" b="1" kern="0" dirty="0">
                <a:effectLst>
                  <a:glow rad="127000">
                    <a:schemeClr val="tx1"/>
                  </a:glow>
                </a:effectLst>
                <a:latin typeface="Arial" charset="0"/>
                <a:ea typeface="ＭＳ Ｐゴシック" charset="0"/>
                <a:cs typeface="ＭＳ Ｐゴシック" charset="0"/>
              </a:rPr>
              <a:t>Your response?</a:t>
            </a:r>
          </a:p>
        </p:txBody>
      </p:sp>
      <p:sp>
        <p:nvSpPr>
          <p:cNvPr id="7" name="Rectangle 2">
            <a:extLst>
              <a:ext uri="{FF2B5EF4-FFF2-40B4-BE49-F238E27FC236}">
                <a16:creationId xmlns:a16="http://schemas.microsoft.com/office/drawing/2014/main" id="{6612E5EB-9ADE-CF43-B45B-03AD4614D2C1}"/>
              </a:ext>
            </a:extLst>
          </p:cNvPr>
          <p:cNvSpPr txBox="1">
            <a:spLocks noChangeArrowheads="1"/>
          </p:cNvSpPr>
          <p:nvPr/>
        </p:nvSpPr>
        <p:spPr bwMode="auto">
          <a:xfrm>
            <a:off x="4100513" y="6314926"/>
            <a:ext cx="4935538" cy="470921"/>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defTabSz="914400">
              <a:defRPr/>
            </a:pPr>
            <a:r>
              <a:rPr lang="en-US" sz="2000" b="1" kern="0" dirty="0">
                <a:solidFill>
                  <a:srgbClr val="FFFFFF"/>
                </a:solidFill>
                <a:effectLst>
                  <a:glow rad="127000">
                    <a:srgbClr val="000000"/>
                  </a:glow>
                </a:effectLst>
                <a:latin typeface="Arial" charset="0"/>
                <a:ea typeface="ＭＳ Ｐゴシック" charset="0"/>
                <a:cs typeface="ＭＳ Ｐゴシック" charset="0"/>
              </a:rPr>
              <a:t>—Pentecost, </a:t>
            </a:r>
            <a:r>
              <a:rPr lang="en-US" sz="2000" b="1" i="1" kern="0" dirty="0">
                <a:solidFill>
                  <a:srgbClr val="FFFFFF"/>
                </a:solidFill>
                <a:effectLst>
                  <a:glow rad="127000">
                    <a:srgbClr val="000000"/>
                  </a:glow>
                </a:effectLst>
                <a:latin typeface="Arial" charset="0"/>
                <a:ea typeface="ＭＳ Ｐゴシック" charset="0"/>
                <a:cs typeface="ＭＳ Ｐゴシック" charset="0"/>
              </a:rPr>
              <a:t>BKC</a:t>
            </a:r>
            <a:r>
              <a:rPr lang="en-US" sz="2000" b="1" kern="0" dirty="0">
                <a:solidFill>
                  <a:srgbClr val="FFFFFF"/>
                </a:solidFill>
                <a:effectLst>
                  <a:glow rad="127000">
                    <a:srgbClr val="000000"/>
                  </a:glow>
                </a:effectLst>
                <a:latin typeface="Arial" charset="0"/>
                <a:ea typeface="ＭＳ Ｐゴシック" charset="0"/>
                <a:cs typeface="ＭＳ Ｐゴシック" charset="0"/>
              </a:rPr>
              <a:t>, 1:1325 </a:t>
            </a:r>
          </a:p>
        </p:txBody>
      </p:sp>
    </p:spTree>
    <p:extLst>
      <p:ext uri="{BB962C8B-B14F-4D97-AF65-F5344CB8AC3E}">
        <p14:creationId xmlns:p14="http://schemas.microsoft.com/office/powerpoint/2010/main" val="1525012376"/>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971675" y="29469"/>
            <a:ext cx="7172324" cy="5795490"/>
          </a:xfrm>
          <a:effectLst>
            <a:outerShdw blurRad="63500" dist="35921" dir="2700000" algn="ctr" rotWithShape="0">
              <a:schemeClr val="tx2">
                <a:alpha val="74998"/>
              </a:schemeClr>
            </a:outerShdw>
          </a:effectLst>
        </p:spPr>
        <p:txBody>
          <a:bodyPr anchor="t"/>
          <a:lstStyle/>
          <a:p>
            <a:pPr>
              <a:defRPr/>
            </a:pPr>
            <a:r>
              <a:rPr lang="en-US" sz="2800" b="1" dirty="0">
                <a:effectLst>
                  <a:glow rad="127000">
                    <a:schemeClr val="tx1"/>
                  </a:glow>
                </a:effectLst>
                <a:latin typeface="Arial" charset="0"/>
                <a:ea typeface="ＭＳ Ｐゴシック" charset="0"/>
                <a:cs typeface="ＭＳ Ｐゴシック" charset="0"/>
              </a:rPr>
              <a:t>"However, as previously noted, the prophets were set apart by God as His messengers with a special ministry to the nation Israel. Since Daniel was counted by his contemporaries as a governmental leader rather than a prophet, his writings were included in the third division rather than in the second. Thus the status of the author rather than the date of his book determined the division in which his book was included in the Hebrew Bible.</a:t>
            </a:r>
            <a:r>
              <a:rPr lang="ru-RU" sz="2800" b="1" dirty="0">
                <a:effectLst>
                  <a:glow rad="127000">
                    <a:schemeClr val="tx1"/>
                  </a:glow>
                </a:effectLst>
                <a:latin typeface="Arial" charset="0"/>
                <a:ea typeface="ＭＳ Ｐゴシック" charset="0"/>
                <a:cs typeface="ＭＳ Ｐゴシック" charset="0"/>
              </a:rPr>
              <a:t>"</a:t>
            </a:r>
            <a:endParaRPr lang="en-US" sz="2800" b="1" dirty="0">
              <a:effectLst>
                <a:glow rad="127000">
                  <a:schemeClr val="tx1"/>
                </a:glow>
              </a:effectLst>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512F4FF5-49D1-E045-AE73-83BA6BFBF325}"/>
              </a:ext>
            </a:extLst>
          </p:cNvPr>
          <p:cNvSpPr txBox="1">
            <a:spLocks noChangeArrowheads="1"/>
          </p:cNvSpPr>
          <p:nvPr/>
        </p:nvSpPr>
        <p:spPr bwMode="auto">
          <a:xfrm>
            <a:off x="4100513" y="6314926"/>
            <a:ext cx="4935538" cy="470921"/>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defTabSz="914400">
              <a:defRPr/>
            </a:pPr>
            <a:r>
              <a:rPr lang="en-US" sz="2000" b="1" kern="0" dirty="0">
                <a:solidFill>
                  <a:srgbClr val="FFFFFF"/>
                </a:solidFill>
                <a:effectLst>
                  <a:glow rad="127000">
                    <a:srgbClr val="000000"/>
                  </a:glow>
                </a:effectLst>
                <a:latin typeface="Arial" charset="0"/>
                <a:ea typeface="ＭＳ Ｐゴシック" charset="0"/>
                <a:cs typeface="ＭＳ Ｐゴシック" charset="0"/>
              </a:rPr>
              <a:t>—Pentecost, </a:t>
            </a:r>
            <a:r>
              <a:rPr lang="en-US" sz="2000" b="1" i="1" kern="0" dirty="0">
                <a:solidFill>
                  <a:srgbClr val="FFFFFF"/>
                </a:solidFill>
                <a:effectLst>
                  <a:glow rad="127000">
                    <a:srgbClr val="000000"/>
                  </a:glow>
                </a:effectLst>
                <a:latin typeface="Arial" charset="0"/>
                <a:ea typeface="ＭＳ Ｐゴシック" charset="0"/>
                <a:cs typeface="ＭＳ Ｐゴシック" charset="0"/>
              </a:rPr>
              <a:t>BKC</a:t>
            </a:r>
            <a:r>
              <a:rPr lang="en-US" sz="2000" b="1" kern="0" dirty="0">
                <a:solidFill>
                  <a:srgbClr val="FFFFFF"/>
                </a:solidFill>
                <a:effectLst>
                  <a:glow rad="127000">
                    <a:srgbClr val="000000"/>
                  </a:glow>
                </a:effectLst>
                <a:latin typeface="Arial" charset="0"/>
                <a:ea typeface="ＭＳ Ｐゴシック" charset="0"/>
                <a:cs typeface="ＭＳ Ｐゴシック" charset="0"/>
              </a:rPr>
              <a:t>, 1:1325 </a:t>
            </a:r>
          </a:p>
        </p:txBody>
      </p:sp>
    </p:spTree>
    <p:extLst>
      <p:ext uri="{BB962C8B-B14F-4D97-AF65-F5344CB8AC3E}">
        <p14:creationId xmlns:p14="http://schemas.microsoft.com/office/powerpoint/2010/main" val="1970178172"/>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3" name="Picture 2" descr="Shrine of the Book"/>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971550" y="0"/>
            <a:ext cx="7086600" cy="690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03" name="Picture 3" descr="Shrine of the Book"/>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828800" y="-58738"/>
            <a:ext cx="4800600" cy="37147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9204" name="Rectangle 4"/>
          <p:cNvSpPr>
            <a:spLocks noGrp="1" noRot="1" noChangeArrowheads="1"/>
          </p:cNvSpPr>
          <p:nvPr>
            <p:ph type="title" idx="4294967295"/>
          </p:nvPr>
        </p:nvSpPr>
        <p:spPr>
          <a:xfrm>
            <a:off x="304800" y="6065838"/>
            <a:ext cx="8077200" cy="868362"/>
          </a:xfrm>
        </p:spPr>
        <p:txBody>
          <a:bodyPr/>
          <a:lstStyle/>
          <a:p>
            <a:pPr eaLnBrk="1" hangingPunct="1"/>
            <a:r>
              <a:rPr lang="zh-TW" altLang="en-US" sz="3600">
                <a:latin typeface="SimSun" charset="0"/>
                <a:ea typeface="ＭＳ Ｐゴシック" charset="0"/>
                <a:cs typeface="SimSun" charset="0"/>
              </a:rPr>
              <a:t>圣殿的书</a:t>
            </a:r>
            <a:endParaRPr lang="en-US" altLang="zh-TW" sz="3600">
              <a:latin typeface="SimSun" charset="0"/>
              <a:ea typeface="ＭＳ Ｐゴシック" charset="0"/>
              <a:cs typeface="SimSun" charset="0"/>
            </a:endParaRPr>
          </a:p>
        </p:txBody>
      </p:sp>
      <p:pic>
        <p:nvPicPr>
          <p:cNvPr id="179205" name="Picture 5" descr="Qumran0001"/>
          <p:cNvPicPr>
            <a:picLocks noChangeAspect="1" noChangeArrowheads="1"/>
          </p:cNvPicPr>
          <p:nvPr/>
        </p:nvPicPr>
        <p:blipFill>
          <a:blip r:embed="rId5" cstate="screen">
            <a:lum bright="34000"/>
            <a:extLst>
              <a:ext uri="{28A0092B-C50C-407E-A947-70E740481C1C}">
                <a14:useLocalDpi xmlns:a14="http://schemas.microsoft.com/office/drawing/2010/main" val="0"/>
              </a:ext>
            </a:extLst>
          </a:blip>
          <a:srcRect/>
          <a:stretch>
            <a:fillRect/>
          </a:stretch>
        </p:blipFill>
        <p:spPr bwMode="auto">
          <a:xfrm>
            <a:off x="3352800" y="4486275"/>
            <a:ext cx="2895600" cy="160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9207" name="Rectangle 7"/>
          <p:cNvSpPr>
            <a:spLocks noChangeArrowheads="1"/>
          </p:cNvSpPr>
          <p:nvPr/>
        </p:nvSpPr>
        <p:spPr bwMode="auto">
          <a:xfrm>
            <a:off x="457200" y="1143000"/>
            <a:ext cx="8686800" cy="685800"/>
          </a:xfrm>
          <a:prstGeom prst="rect">
            <a:avLst/>
          </a:prstGeom>
          <a:noFill/>
          <a:ln w="9525">
            <a:noFill/>
            <a:miter lim="800000"/>
            <a:headEnd/>
            <a:tailEnd/>
          </a:ln>
          <a:effectLst/>
        </p:spPr>
        <p:txBody>
          <a:bodyPr/>
          <a:lstStyle/>
          <a:p>
            <a:pPr marL="609600" marR="0" lvl="0" indent="-609600" algn="ctr" defTabSz="914400" rtl="0" eaLnBrk="1" fontAlgn="base" latinLnBrk="0" hangingPunct="1">
              <a:lnSpc>
                <a:spcPct val="100000"/>
              </a:lnSpc>
              <a:spcBef>
                <a:spcPct val="20000"/>
              </a:spcBef>
              <a:spcAft>
                <a:spcPct val="0"/>
              </a:spcAft>
              <a:buClr>
                <a:srgbClr val="FFCC00"/>
              </a:buClr>
              <a:buSzPct val="70000"/>
              <a:buFontTx/>
              <a:buNone/>
              <a:tabLst/>
              <a:defRPr/>
            </a:pPr>
            <a:r>
              <a:rPr kumimoji="0" lang="zh-CN" alt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Garamond" charset="0"/>
                <a:ea typeface="ＭＳ Ｐゴシック" charset="0"/>
                <a:cs typeface="SimSun" charset="0"/>
              </a:rPr>
              <a:t>“死海古卷”证明旧约书卷</a:t>
            </a:r>
            <a:endParaRPr kumimoji="0" lang="en-US" altLang="zh-CN"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Garamond" charset="0"/>
              <a:ea typeface="ＭＳ Ｐゴシック" charset="0"/>
              <a:cs typeface="SimSun" charset="0"/>
            </a:endParaRPr>
          </a:p>
          <a:p>
            <a:pPr marL="609600" marR="0" lvl="0" indent="-609600" algn="ctr" defTabSz="914400" rtl="0" eaLnBrk="1" fontAlgn="base" latinLnBrk="0" hangingPunct="1">
              <a:lnSpc>
                <a:spcPct val="100000"/>
              </a:lnSpc>
              <a:spcBef>
                <a:spcPct val="20000"/>
              </a:spcBef>
              <a:spcAft>
                <a:spcPct val="0"/>
              </a:spcAft>
              <a:buClr>
                <a:srgbClr val="FFCC00"/>
              </a:buClr>
              <a:buSzPct val="70000"/>
              <a:buFontTx/>
              <a:buNone/>
              <a:tabLst/>
              <a:defRPr/>
            </a:pPr>
            <a:r>
              <a:rPr kumimoji="0" lang="zh-CN" alt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Garamond" charset="0"/>
                <a:ea typeface="ＭＳ Ｐゴシック" charset="0"/>
                <a:cs typeface="SimSun" charset="0"/>
              </a:rPr>
              <a:t>成书的保守日期</a:t>
            </a:r>
            <a:endParaRPr kumimoji="0" lang="zh-TW" alt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Garamond" charset="0"/>
              <a:ea typeface="ＭＳ Ｐゴシック" charset="0"/>
              <a:cs typeface="SimSun" charset="0"/>
            </a:endParaRPr>
          </a:p>
          <a:p>
            <a:pPr marL="609600" marR="0" lvl="0" indent="-609600" algn="ctr" defTabSz="914400" rtl="0" eaLnBrk="1" fontAlgn="base" latinLnBrk="0" hangingPunct="1">
              <a:lnSpc>
                <a:spcPct val="100000"/>
              </a:lnSpc>
              <a:spcBef>
                <a:spcPct val="20000"/>
              </a:spcBef>
              <a:spcAft>
                <a:spcPct val="0"/>
              </a:spcAft>
              <a:buClr>
                <a:srgbClr val="FFCC00"/>
              </a:buClr>
              <a:buSzPct val="70000"/>
              <a:buFontTx/>
              <a:buNone/>
              <a:tabLst/>
              <a:defRPr/>
            </a:pPr>
            <a:endParaRPr kumimoji="0" lang="en-US" altLang="zh-TW"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Garamond" charset="0"/>
              <a:ea typeface="新細明體" charset="0"/>
              <a:cs typeface="新細明體" charset="0"/>
            </a:endParaRPr>
          </a:p>
        </p:txBody>
      </p:sp>
      <p:sp>
        <p:nvSpPr>
          <p:cNvPr id="179208" name="Text Box 8"/>
          <p:cNvSpPr txBox="1">
            <a:spLocks noChangeArrowheads="1"/>
          </p:cNvSpPr>
          <p:nvPr/>
        </p:nvSpPr>
        <p:spPr bwMode="auto">
          <a:xfrm>
            <a:off x="381000" y="3505200"/>
            <a:ext cx="5334000" cy="708025"/>
          </a:xfrm>
          <a:prstGeom prst="rect">
            <a:avLst/>
          </a:prstGeom>
          <a:solidFill>
            <a:schemeClr val="bg2"/>
          </a:solid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a:ln>
                  <a:noFill/>
                </a:ln>
                <a:solidFill>
                  <a:srgbClr val="E5E5FF"/>
                </a:solidFill>
                <a:effectLst>
                  <a:outerShdw blurRad="38100" dist="38100" dir="2700000" algn="tl">
                    <a:srgbClr val="000000"/>
                  </a:outerShdw>
                </a:effectLst>
                <a:uLnTx/>
                <a:uFillTx/>
                <a:latin typeface="SimSun" charset="0"/>
                <a:ea typeface="ＭＳ Ｐゴシック" charset="0"/>
                <a:cs typeface="SimSun" charset="0"/>
              </a:rPr>
              <a:t>但以理书何时被写成</a:t>
            </a:r>
            <a:r>
              <a:rPr kumimoji="0" lang="en-US" altLang="zh-CN" sz="4000" b="1" i="0" u="none" strike="noStrike" kern="1200" cap="none" spc="0" normalizeH="0" baseline="0" noProof="0">
                <a:ln>
                  <a:noFill/>
                </a:ln>
                <a:solidFill>
                  <a:srgbClr val="E5E5FF"/>
                </a:solidFill>
                <a:effectLst>
                  <a:outerShdw blurRad="38100" dist="38100" dir="2700000" algn="tl">
                    <a:srgbClr val="000000"/>
                  </a:outerShdw>
                </a:effectLst>
                <a:uLnTx/>
                <a:uFillTx/>
                <a:latin typeface="SimSun" charset="0"/>
                <a:ea typeface="ＭＳ Ｐゴシック" charset="0"/>
                <a:cs typeface="SimSun" charset="0"/>
              </a:rPr>
              <a:t>?</a:t>
            </a:r>
            <a:endParaRPr kumimoji="0" lang="en-US" altLang="zh-TW" sz="4000" b="1" i="0" u="none" strike="noStrike" kern="1200" cap="none" spc="0" normalizeH="0" baseline="0" noProof="0">
              <a:ln>
                <a:noFill/>
              </a:ln>
              <a:solidFill>
                <a:srgbClr val="E5E5FF"/>
              </a:solidFill>
              <a:effectLst>
                <a:outerShdw blurRad="38100" dist="38100" dir="2700000" algn="tl">
                  <a:srgbClr val="000000"/>
                </a:outerShdw>
              </a:effectLst>
              <a:uLnTx/>
              <a:uFillTx/>
              <a:latin typeface="Garamond" charset="0"/>
              <a:ea typeface="新細明體" charset="0"/>
              <a:cs typeface="新細明體" charset="0"/>
            </a:endParaRPr>
          </a:p>
        </p:txBody>
      </p:sp>
      <p:sp>
        <p:nvSpPr>
          <p:cNvPr id="179209" name="Text Box 9"/>
          <p:cNvSpPr txBox="1">
            <a:spLocks noChangeArrowheads="1"/>
          </p:cNvSpPr>
          <p:nvPr/>
        </p:nvSpPr>
        <p:spPr bwMode="auto">
          <a:xfrm>
            <a:off x="6248400" y="4648200"/>
            <a:ext cx="2057400" cy="1384300"/>
          </a:xfrm>
          <a:prstGeom prst="rect">
            <a:avLst/>
          </a:prstGeom>
          <a:solidFill>
            <a:schemeClr val="bg2"/>
          </a:solid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2800" b="1" i="0" u="none" strike="noStrike" kern="1200" cap="none" spc="0" normalizeH="0" baseline="0" noProof="0">
                <a:ln>
                  <a:noFill/>
                </a:ln>
                <a:solidFill>
                  <a:srgbClr val="E5E5FF"/>
                </a:solidFill>
                <a:effectLst>
                  <a:outerShdw blurRad="38100" dist="38100" dir="2700000" algn="tl">
                    <a:srgbClr val="000000"/>
                  </a:outerShdw>
                </a:effectLst>
                <a:uLnTx/>
                <a:uFillTx/>
                <a:latin typeface="SimSun" charset="0"/>
                <a:ea typeface="ＭＳ Ｐゴシック" charset="0"/>
                <a:cs typeface="SimSun" charset="0"/>
              </a:rPr>
              <a:t>自由</a:t>
            </a:r>
            <a:r>
              <a:rPr kumimoji="0" lang="zh-CN" altLang="en-US" sz="2800" b="1" i="0" u="none" strike="noStrike" kern="1200" cap="none" spc="0" normalizeH="0" baseline="0" noProof="0">
                <a:ln>
                  <a:noFill/>
                </a:ln>
                <a:solidFill>
                  <a:srgbClr val="E5E5FF"/>
                </a:solidFill>
                <a:effectLst>
                  <a:outerShdw blurRad="38100" dist="38100" dir="2700000" algn="tl">
                    <a:srgbClr val="000000"/>
                  </a:outerShdw>
                </a:effectLst>
                <a:uLnTx/>
                <a:uFillTx/>
                <a:latin typeface="SimSun" charset="0"/>
                <a:ea typeface="ＭＳ Ｐゴシック" charset="0"/>
                <a:cs typeface="SimSun" charset="0"/>
              </a:rPr>
              <a:t>派</a:t>
            </a:r>
            <a:endParaRPr kumimoji="0" lang="en-US" altLang="zh-CN" sz="2800" b="1" i="0" u="none" strike="noStrike" kern="1200" cap="none" spc="0" normalizeH="0" baseline="0" noProof="0">
              <a:ln>
                <a:noFill/>
              </a:ln>
              <a:solidFill>
                <a:srgbClr val="E5E5FF"/>
              </a:solidFill>
              <a:effectLst>
                <a:outerShdw blurRad="38100" dist="38100" dir="2700000" algn="tl">
                  <a:srgbClr val="000000"/>
                </a:outerShdw>
              </a:effectLst>
              <a:uLnTx/>
              <a:uFillTx/>
              <a:latin typeface="SimSun" charset="0"/>
              <a:ea typeface="ＭＳ Ｐゴシック"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2800" b="1" i="0" u="none" strike="noStrike" kern="1200" cap="none" spc="0" normalizeH="0" baseline="0" noProof="0">
                <a:ln>
                  <a:noFill/>
                </a:ln>
                <a:solidFill>
                  <a:srgbClr val="E5E5FF"/>
                </a:solidFill>
                <a:effectLst>
                  <a:outerShdw blurRad="38100" dist="38100" dir="2700000" algn="tl">
                    <a:srgbClr val="000000"/>
                  </a:outerShdw>
                </a:effectLst>
                <a:uLnTx/>
                <a:uFillTx/>
                <a:latin typeface="SimSun" charset="0"/>
                <a:ea typeface="ＭＳ Ｐゴシック" charset="0"/>
                <a:cs typeface="SimSun" charset="0"/>
              </a:rPr>
              <a:t>公元前 </a:t>
            </a:r>
            <a:r>
              <a:rPr kumimoji="0" lang="en-US" altLang="zh-TW" sz="2800" b="1" i="0" u="none" strike="noStrike" kern="1200" cap="none" spc="0" normalizeH="0" baseline="0" noProof="0">
                <a:ln>
                  <a:noFill/>
                </a:ln>
                <a:solidFill>
                  <a:srgbClr val="E5E5FF"/>
                </a:solidFill>
                <a:effectLst>
                  <a:outerShdw blurRad="38100" dist="38100" dir="2700000" algn="tl">
                    <a:srgbClr val="000000"/>
                  </a:outerShdw>
                </a:effectLst>
                <a:uLnTx/>
                <a:uFillTx/>
                <a:latin typeface="Garamond" charset="0"/>
                <a:ea typeface="新細明體" charset="0"/>
                <a:cs typeface="新細明體" charset="0"/>
              </a:rPr>
              <a:t>164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TW" sz="2800" b="1" i="0" u="none" strike="noStrike" kern="1200" cap="none" spc="0" normalizeH="0" baseline="0" noProof="0">
              <a:ln>
                <a:noFill/>
              </a:ln>
              <a:solidFill>
                <a:srgbClr val="E5E5FF"/>
              </a:solidFill>
              <a:effectLst>
                <a:outerShdw blurRad="38100" dist="38100" dir="2700000" algn="tl">
                  <a:srgbClr val="000000"/>
                </a:outerShdw>
              </a:effectLst>
              <a:uLnTx/>
              <a:uFillTx/>
              <a:latin typeface="Garamond" charset="0"/>
              <a:ea typeface="新細明體" charset="0"/>
              <a:cs typeface="新細明體" charset="0"/>
            </a:endParaRPr>
          </a:p>
        </p:txBody>
      </p:sp>
      <p:sp>
        <p:nvSpPr>
          <p:cNvPr id="179211" name="Text Box 11"/>
          <p:cNvSpPr txBox="1">
            <a:spLocks noChangeArrowheads="1"/>
          </p:cNvSpPr>
          <p:nvPr/>
        </p:nvSpPr>
        <p:spPr bwMode="auto">
          <a:xfrm>
            <a:off x="3276600" y="4495800"/>
            <a:ext cx="3048000" cy="138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000514"/>
                </a:solidFill>
                <a:effectLst/>
                <a:uLnTx/>
                <a:uFillTx/>
                <a:latin typeface="Garamond" charset="0"/>
                <a:ea typeface="新細明體" charset="0"/>
                <a:cs typeface="新細明體" charset="0"/>
              </a:rPr>
              <a:t>“</a:t>
            </a:r>
            <a:r>
              <a:rPr kumimoji="0" lang="zh-CN" altLang="en-US" sz="2800" b="1" i="0" u="none" strike="noStrike" kern="1200" cap="none" spc="0" normalizeH="0" baseline="0" noProof="0">
                <a:ln>
                  <a:noFill/>
                </a:ln>
                <a:solidFill>
                  <a:srgbClr val="000514"/>
                </a:solidFill>
                <a:effectLst/>
                <a:uLnTx/>
                <a:uFillTx/>
                <a:latin typeface="SimSun" charset="0"/>
                <a:ea typeface="ＭＳ Ｐゴシック" charset="0"/>
                <a:cs typeface="SimSun" charset="0"/>
              </a:rPr>
              <a:t>死海古卷”但以理书文本约公元前</a:t>
            </a:r>
            <a:r>
              <a:rPr kumimoji="0" lang="en-US" altLang="zh-CN" sz="2800" b="1" i="0" u="none" strike="noStrike" kern="1200" cap="none" spc="0" normalizeH="0" baseline="0" noProof="0">
                <a:ln>
                  <a:noFill/>
                </a:ln>
                <a:solidFill>
                  <a:srgbClr val="000514"/>
                </a:solidFill>
                <a:effectLst/>
                <a:uLnTx/>
                <a:uFillTx/>
                <a:latin typeface="Garamond" charset="0"/>
                <a:ea typeface="新細明體" charset="0"/>
                <a:cs typeface="新細明體" charset="0"/>
              </a:rPr>
              <a:t>200-100 </a:t>
            </a:r>
            <a:r>
              <a:rPr kumimoji="0" lang="zh-CN" altLang="en-US" sz="2800" b="1" i="0" u="none" strike="noStrike" kern="1200" cap="none" spc="0" normalizeH="0" baseline="0" noProof="0">
                <a:ln>
                  <a:noFill/>
                </a:ln>
                <a:solidFill>
                  <a:srgbClr val="000514"/>
                </a:solidFill>
                <a:effectLst/>
                <a:uLnTx/>
                <a:uFillTx/>
                <a:latin typeface="SimSun" charset="0"/>
                <a:ea typeface="ＭＳ Ｐゴシック" charset="0"/>
                <a:cs typeface="SimSun" charset="0"/>
              </a:rPr>
              <a:t>年</a:t>
            </a:r>
          </a:p>
        </p:txBody>
      </p:sp>
      <p:sp>
        <p:nvSpPr>
          <p:cNvPr id="179212" name="Text Box 12"/>
          <p:cNvSpPr txBox="1">
            <a:spLocks noChangeArrowheads="1"/>
          </p:cNvSpPr>
          <p:nvPr/>
        </p:nvSpPr>
        <p:spPr bwMode="auto">
          <a:xfrm>
            <a:off x="8610600" y="0"/>
            <a:ext cx="544513" cy="400050"/>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2000" b="1" i="0" u="none" strike="noStrike" kern="1200" cap="none" spc="0" normalizeH="0" baseline="0" noProof="0">
                <a:ln>
                  <a:noFill/>
                </a:ln>
                <a:solidFill>
                  <a:srgbClr val="E5E5FF"/>
                </a:solidFill>
                <a:effectLst>
                  <a:outerShdw blurRad="38100" dist="38100" dir="2700000" algn="tl">
                    <a:srgbClr val="000000"/>
                  </a:outerShdw>
                </a:effectLst>
                <a:uLnTx/>
                <a:uFillTx/>
                <a:latin typeface="Garamond" charset="0"/>
                <a:ea typeface="新細明體" charset="0"/>
                <a:cs typeface="新細明體" charset="0"/>
              </a:rPr>
              <a:t>534</a:t>
            </a:r>
          </a:p>
        </p:txBody>
      </p:sp>
      <p:sp>
        <p:nvSpPr>
          <p:cNvPr id="179213" name="Rectangle 13"/>
          <p:cNvSpPr>
            <a:spLocks noRot="1" noChangeArrowheads="1"/>
          </p:cNvSpPr>
          <p:nvPr/>
        </p:nvSpPr>
        <p:spPr bwMode="auto">
          <a:xfrm>
            <a:off x="0" y="0"/>
            <a:ext cx="6096000" cy="762000"/>
          </a:xfrm>
          <a:prstGeom prst="rect">
            <a:avLst/>
          </a:prstGeom>
          <a:gradFill rotWithShape="1">
            <a:gsLst>
              <a:gs pos="0">
                <a:schemeClr val="accent1"/>
              </a:gs>
              <a:gs pos="50000">
                <a:schemeClr val="accent1">
                  <a:gamma/>
                  <a:shade val="46275"/>
                  <a:invGamma/>
                </a:schemeClr>
              </a:gs>
              <a:gs pos="100000">
                <a:schemeClr val="accent1"/>
              </a:gs>
            </a:gsLst>
            <a:lin ang="5400000" scaled="1"/>
          </a:grad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400" b="1" i="0" u="none" strike="noStrike" kern="1200" cap="none" spc="0" normalizeH="0" baseline="0" noProof="0">
                <a:ln>
                  <a:noFill/>
                </a:ln>
                <a:solidFill>
                  <a:srgbClr val="E5E5FF"/>
                </a:solidFill>
                <a:effectLst>
                  <a:outerShdw blurRad="38100" dist="38100" dir="2700000" algn="tl">
                    <a:srgbClr val="000000"/>
                  </a:outerShdw>
                </a:effectLst>
                <a:uLnTx/>
                <a:uFillTx/>
                <a:latin typeface="SimSun" charset="0"/>
                <a:ea typeface="ＭＳ Ｐゴシック" charset="0"/>
                <a:cs typeface="SimSun" charset="0"/>
              </a:rPr>
              <a:t>“死海古卷”</a:t>
            </a:r>
            <a:r>
              <a:rPr kumimoji="0" lang="zh-TW" altLang="en-US" sz="4400" b="0" i="0" u="none" strike="noStrike" kern="1200" cap="none" spc="0" normalizeH="0" baseline="0" noProof="0">
                <a:ln>
                  <a:noFill/>
                </a:ln>
                <a:solidFill>
                  <a:srgbClr val="E5E5FF"/>
                </a:solidFill>
                <a:effectLst>
                  <a:outerShdw blurRad="38100" dist="38100" dir="2700000" algn="tl">
                    <a:srgbClr val="000000"/>
                  </a:outerShdw>
                </a:effectLst>
                <a:uLnTx/>
                <a:uFillTx/>
                <a:latin typeface="SimSun" charset="0"/>
                <a:ea typeface="ＭＳ Ｐゴシック" charset="0"/>
                <a:cs typeface="SimSun" charset="0"/>
              </a:rPr>
              <a:t>的重要性</a:t>
            </a:r>
            <a:endParaRPr kumimoji="0" lang="en-US" altLang="zh-TW" sz="4400" b="0" i="0" u="none" strike="noStrike" kern="1200" cap="none" spc="0" normalizeH="0" baseline="0" noProof="0">
              <a:ln>
                <a:noFill/>
              </a:ln>
              <a:solidFill>
                <a:srgbClr val="E5E5FF"/>
              </a:solidFill>
              <a:effectLst>
                <a:outerShdw blurRad="38100" dist="38100" dir="2700000" algn="tl">
                  <a:srgbClr val="000000"/>
                </a:outerShdw>
              </a:effectLst>
              <a:uLnTx/>
              <a:uFillTx/>
              <a:latin typeface="SimSun" charset="0"/>
              <a:ea typeface="ＭＳ Ｐゴシック" charset="0"/>
              <a:cs typeface="SimSun" charset="0"/>
            </a:endParaRPr>
          </a:p>
        </p:txBody>
      </p:sp>
      <p:sp>
        <p:nvSpPr>
          <p:cNvPr id="179210" name="Text Box 10"/>
          <p:cNvSpPr txBox="1">
            <a:spLocks noChangeArrowheads="1"/>
          </p:cNvSpPr>
          <p:nvPr/>
        </p:nvSpPr>
        <p:spPr bwMode="auto">
          <a:xfrm>
            <a:off x="611188" y="4581525"/>
            <a:ext cx="2743200" cy="1384300"/>
          </a:xfrm>
          <a:prstGeom prst="rect">
            <a:avLst/>
          </a:prstGeom>
          <a:solidFill>
            <a:schemeClr val="bg2"/>
          </a:solid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pl-PL" sz="2800" b="1" i="0" u="none" strike="noStrike" kern="1200" cap="none" spc="0" normalizeH="0" baseline="0" noProof="0">
                <a:ln>
                  <a:noFill/>
                </a:ln>
                <a:solidFill>
                  <a:srgbClr val="E5E5FF"/>
                </a:solidFill>
                <a:effectLst>
                  <a:outerShdw blurRad="38100" dist="38100" dir="2700000" algn="tl">
                    <a:srgbClr val="000000"/>
                  </a:outerShdw>
                </a:effectLst>
                <a:uLnTx/>
                <a:uFillTx/>
                <a:latin typeface="SimSun" charset="0"/>
                <a:ea typeface="ＭＳ Ｐゴシック" charset="0"/>
                <a:cs typeface="SimSun" charset="0"/>
              </a:rPr>
              <a:t>保守派</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pl-PL" sz="2800" b="1" i="0" u="none" strike="noStrike" kern="1200" cap="none" spc="0" normalizeH="0" baseline="0" noProof="0">
                <a:ln>
                  <a:noFill/>
                </a:ln>
                <a:solidFill>
                  <a:srgbClr val="E5E5FF"/>
                </a:solidFill>
                <a:effectLst>
                  <a:outerShdw blurRad="38100" dist="38100" dir="2700000" algn="tl">
                    <a:srgbClr val="000000"/>
                  </a:outerShdw>
                </a:effectLst>
                <a:uLnTx/>
                <a:uFillTx/>
                <a:latin typeface="SimSun" charset="0"/>
                <a:ea typeface="ＭＳ Ｐゴシック" charset="0"/>
                <a:cs typeface="SimSun" charset="0"/>
              </a:rPr>
              <a:t>公元前 </a:t>
            </a:r>
            <a:r>
              <a:rPr kumimoji="0" lang="pl-PL" altLang="zh-TW" sz="2800" b="1" i="0" u="none" strike="noStrike" kern="1200" cap="none" spc="0" normalizeH="0" baseline="0" noProof="0">
                <a:ln>
                  <a:noFill/>
                </a:ln>
                <a:solidFill>
                  <a:srgbClr val="E5E5FF"/>
                </a:solidFill>
                <a:effectLst>
                  <a:outerShdw blurRad="38100" dist="38100" dir="2700000" algn="tl">
                    <a:srgbClr val="000000"/>
                  </a:outerShdw>
                </a:effectLst>
                <a:uLnTx/>
                <a:uFillTx/>
                <a:latin typeface="Garamond" charset="0"/>
                <a:ea typeface="新細明體" charset="0"/>
                <a:cs typeface="新細明體" charset="0"/>
              </a:rPr>
              <a:t>560</a:t>
            </a:r>
            <a:endParaRPr kumimoji="0" lang="en-US" altLang="zh-TW" sz="2800" b="1" i="0" u="none" strike="noStrike" kern="1200" cap="none" spc="0" normalizeH="0" baseline="0" noProof="0">
              <a:ln>
                <a:noFill/>
              </a:ln>
              <a:solidFill>
                <a:srgbClr val="E5E5FF"/>
              </a:solidFill>
              <a:effectLst>
                <a:outerShdw blurRad="38100" dist="38100" dir="2700000" algn="tl">
                  <a:srgbClr val="000000"/>
                </a:outerShdw>
              </a:effectLst>
              <a:uLnTx/>
              <a:uFillTx/>
              <a:latin typeface="Garamond" charset="0"/>
              <a:ea typeface="新細明體" charset="0"/>
              <a:cs typeface="新細明體"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TW" sz="2800" b="1" i="0" u="none" strike="noStrike" kern="1200" cap="none" spc="0" normalizeH="0" baseline="0" noProof="0">
              <a:ln>
                <a:noFill/>
              </a:ln>
              <a:solidFill>
                <a:srgbClr val="E5E5FF"/>
              </a:solidFill>
              <a:effectLst>
                <a:outerShdw blurRad="38100" dist="38100" dir="2700000" algn="tl">
                  <a:srgbClr val="000000"/>
                </a:outerShdw>
              </a:effectLst>
              <a:uLnTx/>
              <a:uFillTx/>
              <a:latin typeface="Garamond" charset="0"/>
              <a:ea typeface="新細明體" charset="0"/>
              <a:cs typeface="新細明體"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79203"/>
                                        </p:tgtEl>
                                        <p:attrNameLst>
                                          <p:attrName>style.visibility</p:attrName>
                                        </p:attrNameLst>
                                      </p:cBhvr>
                                      <p:to>
                                        <p:strVal val="visible"/>
                                      </p:to>
                                    </p:set>
                                    <p:animEffect transition="in" filter="wipe(down)">
                                      <p:cBhvr>
                                        <p:cTn id="7" dur="5000"/>
                                        <p:tgtEl>
                                          <p:spTgt spid="17920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7" presetClass="entr" presetSubtype="10" fill="hold" nodeType="clickEffect">
                                  <p:stCondLst>
                                    <p:cond delay="0"/>
                                  </p:stCondLst>
                                  <p:childTnLst>
                                    <p:set>
                                      <p:cBhvr>
                                        <p:cTn id="11" dur="1" fill="hold">
                                          <p:stCondLst>
                                            <p:cond delay="0"/>
                                          </p:stCondLst>
                                        </p:cTn>
                                        <p:tgtEl>
                                          <p:spTgt spid="179205"/>
                                        </p:tgtEl>
                                        <p:attrNameLst>
                                          <p:attrName>style.visibility</p:attrName>
                                        </p:attrNameLst>
                                      </p:cBhvr>
                                      <p:to>
                                        <p:strVal val="visible"/>
                                      </p:to>
                                    </p:set>
                                    <p:anim calcmode="lin" valueType="num">
                                      <p:cBhvr>
                                        <p:cTn id="12" dur="500" fill="hold"/>
                                        <p:tgtEl>
                                          <p:spTgt spid="179205"/>
                                        </p:tgtEl>
                                        <p:attrNameLst>
                                          <p:attrName>ppt_w</p:attrName>
                                        </p:attrNameLst>
                                      </p:cBhvr>
                                      <p:tavLst>
                                        <p:tav tm="0">
                                          <p:val>
                                            <p:fltVal val="0"/>
                                          </p:val>
                                        </p:tav>
                                        <p:tav tm="100000">
                                          <p:val>
                                            <p:strVal val="#ppt_w"/>
                                          </p:val>
                                        </p:tav>
                                      </p:tavLst>
                                    </p:anim>
                                    <p:anim calcmode="lin" valueType="num">
                                      <p:cBhvr>
                                        <p:cTn id="13" dur="500" fill="hold"/>
                                        <p:tgtEl>
                                          <p:spTgt spid="179205"/>
                                        </p:tgtEl>
                                        <p:attrNameLst>
                                          <p:attrName>ppt_h</p:attrName>
                                        </p:attrNameLst>
                                      </p:cBhvr>
                                      <p:tavLst>
                                        <p:tav tm="0">
                                          <p:val>
                                            <p:strVal val="#ppt_h"/>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7" presetClass="entr" presetSubtype="10" fill="hold" grpId="0" nodeType="clickEffect">
                                  <p:stCondLst>
                                    <p:cond delay="0"/>
                                  </p:stCondLst>
                                  <p:childTnLst>
                                    <p:set>
                                      <p:cBhvr>
                                        <p:cTn id="17" dur="1" fill="hold">
                                          <p:stCondLst>
                                            <p:cond delay="0"/>
                                          </p:stCondLst>
                                        </p:cTn>
                                        <p:tgtEl>
                                          <p:spTgt spid="179208"/>
                                        </p:tgtEl>
                                        <p:attrNameLst>
                                          <p:attrName>style.visibility</p:attrName>
                                        </p:attrNameLst>
                                      </p:cBhvr>
                                      <p:to>
                                        <p:strVal val="visible"/>
                                      </p:to>
                                    </p:set>
                                    <p:anim calcmode="lin" valueType="num">
                                      <p:cBhvr>
                                        <p:cTn id="18" dur="500" fill="hold"/>
                                        <p:tgtEl>
                                          <p:spTgt spid="179208"/>
                                        </p:tgtEl>
                                        <p:attrNameLst>
                                          <p:attrName>ppt_w</p:attrName>
                                        </p:attrNameLst>
                                      </p:cBhvr>
                                      <p:tavLst>
                                        <p:tav tm="0">
                                          <p:val>
                                            <p:fltVal val="0"/>
                                          </p:val>
                                        </p:tav>
                                        <p:tav tm="100000">
                                          <p:val>
                                            <p:strVal val="#ppt_w"/>
                                          </p:val>
                                        </p:tav>
                                      </p:tavLst>
                                    </p:anim>
                                    <p:anim calcmode="lin" valueType="num">
                                      <p:cBhvr>
                                        <p:cTn id="19" dur="500" fill="hold"/>
                                        <p:tgtEl>
                                          <p:spTgt spid="179208"/>
                                        </p:tgtEl>
                                        <p:attrNameLst>
                                          <p:attrName>ppt_h</p:attrName>
                                        </p:attrNameLst>
                                      </p:cBhvr>
                                      <p:tavLst>
                                        <p:tav tm="0">
                                          <p:val>
                                            <p:strVal val="#ppt_h"/>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7" presetClass="entr" presetSubtype="10" fill="hold" grpId="0" nodeType="clickEffect">
                                  <p:stCondLst>
                                    <p:cond delay="0"/>
                                  </p:stCondLst>
                                  <p:childTnLst>
                                    <p:set>
                                      <p:cBhvr>
                                        <p:cTn id="23" dur="1" fill="hold">
                                          <p:stCondLst>
                                            <p:cond delay="0"/>
                                          </p:stCondLst>
                                        </p:cTn>
                                        <p:tgtEl>
                                          <p:spTgt spid="179210"/>
                                        </p:tgtEl>
                                        <p:attrNameLst>
                                          <p:attrName>style.visibility</p:attrName>
                                        </p:attrNameLst>
                                      </p:cBhvr>
                                      <p:to>
                                        <p:strVal val="visible"/>
                                      </p:to>
                                    </p:set>
                                    <p:anim calcmode="lin" valueType="num">
                                      <p:cBhvr>
                                        <p:cTn id="24" dur="500" fill="hold"/>
                                        <p:tgtEl>
                                          <p:spTgt spid="179210"/>
                                        </p:tgtEl>
                                        <p:attrNameLst>
                                          <p:attrName>ppt_w</p:attrName>
                                        </p:attrNameLst>
                                      </p:cBhvr>
                                      <p:tavLst>
                                        <p:tav tm="0">
                                          <p:val>
                                            <p:fltVal val="0"/>
                                          </p:val>
                                        </p:tav>
                                        <p:tav tm="100000">
                                          <p:val>
                                            <p:strVal val="#ppt_w"/>
                                          </p:val>
                                        </p:tav>
                                      </p:tavLst>
                                    </p:anim>
                                    <p:anim calcmode="lin" valueType="num">
                                      <p:cBhvr>
                                        <p:cTn id="25" dur="500" fill="hold"/>
                                        <p:tgtEl>
                                          <p:spTgt spid="179210"/>
                                        </p:tgtEl>
                                        <p:attrNameLst>
                                          <p:attrName>ppt_h</p:attrName>
                                        </p:attrNameLst>
                                      </p:cBhvr>
                                      <p:tavLst>
                                        <p:tav tm="0">
                                          <p:val>
                                            <p:strVal val="#ppt_h"/>
                                          </p:val>
                                        </p:tav>
                                        <p:tav tm="100000">
                                          <p:val>
                                            <p:strVal val="#ppt_h"/>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17" presetClass="entr" presetSubtype="10" fill="hold" grpId="0" nodeType="clickEffect">
                                  <p:stCondLst>
                                    <p:cond delay="0"/>
                                  </p:stCondLst>
                                  <p:childTnLst>
                                    <p:set>
                                      <p:cBhvr>
                                        <p:cTn id="29" dur="1" fill="hold">
                                          <p:stCondLst>
                                            <p:cond delay="0"/>
                                          </p:stCondLst>
                                        </p:cTn>
                                        <p:tgtEl>
                                          <p:spTgt spid="179209"/>
                                        </p:tgtEl>
                                        <p:attrNameLst>
                                          <p:attrName>style.visibility</p:attrName>
                                        </p:attrNameLst>
                                      </p:cBhvr>
                                      <p:to>
                                        <p:strVal val="visible"/>
                                      </p:to>
                                    </p:set>
                                    <p:anim calcmode="lin" valueType="num">
                                      <p:cBhvr>
                                        <p:cTn id="30" dur="500" fill="hold"/>
                                        <p:tgtEl>
                                          <p:spTgt spid="179209"/>
                                        </p:tgtEl>
                                        <p:attrNameLst>
                                          <p:attrName>ppt_w</p:attrName>
                                        </p:attrNameLst>
                                      </p:cBhvr>
                                      <p:tavLst>
                                        <p:tav tm="0">
                                          <p:val>
                                            <p:fltVal val="0"/>
                                          </p:val>
                                        </p:tav>
                                        <p:tav tm="100000">
                                          <p:val>
                                            <p:strVal val="#ppt_w"/>
                                          </p:val>
                                        </p:tav>
                                      </p:tavLst>
                                    </p:anim>
                                    <p:anim calcmode="lin" valueType="num">
                                      <p:cBhvr>
                                        <p:cTn id="31" dur="500" fill="hold"/>
                                        <p:tgtEl>
                                          <p:spTgt spid="179209"/>
                                        </p:tgtEl>
                                        <p:attrNameLst>
                                          <p:attrName>ppt_h</p:attrName>
                                        </p:attrNameLst>
                                      </p:cBhvr>
                                      <p:tavLst>
                                        <p:tav tm="0">
                                          <p:val>
                                            <p:strVal val="#ppt_h"/>
                                          </p:val>
                                        </p:tav>
                                        <p:tav tm="100000">
                                          <p:val>
                                            <p:strVal val="#ppt_h"/>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17" presetClass="entr" presetSubtype="10" fill="hold" grpId="0" nodeType="clickEffect">
                                  <p:stCondLst>
                                    <p:cond delay="0"/>
                                  </p:stCondLst>
                                  <p:childTnLst>
                                    <p:set>
                                      <p:cBhvr>
                                        <p:cTn id="35" dur="1" fill="hold">
                                          <p:stCondLst>
                                            <p:cond delay="0"/>
                                          </p:stCondLst>
                                        </p:cTn>
                                        <p:tgtEl>
                                          <p:spTgt spid="179211"/>
                                        </p:tgtEl>
                                        <p:attrNameLst>
                                          <p:attrName>style.visibility</p:attrName>
                                        </p:attrNameLst>
                                      </p:cBhvr>
                                      <p:to>
                                        <p:strVal val="visible"/>
                                      </p:to>
                                    </p:set>
                                    <p:anim calcmode="lin" valueType="num">
                                      <p:cBhvr>
                                        <p:cTn id="36" dur="500" fill="hold"/>
                                        <p:tgtEl>
                                          <p:spTgt spid="179211"/>
                                        </p:tgtEl>
                                        <p:attrNameLst>
                                          <p:attrName>ppt_w</p:attrName>
                                        </p:attrNameLst>
                                      </p:cBhvr>
                                      <p:tavLst>
                                        <p:tav tm="0">
                                          <p:val>
                                            <p:fltVal val="0"/>
                                          </p:val>
                                        </p:tav>
                                        <p:tav tm="100000">
                                          <p:val>
                                            <p:strVal val="#ppt_w"/>
                                          </p:val>
                                        </p:tav>
                                      </p:tavLst>
                                    </p:anim>
                                    <p:anim calcmode="lin" valueType="num">
                                      <p:cBhvr>
                                        <p:cTn id="37" dur="500" fill="hold"/>
                                        <p:tgtEl>
                                          <p:spTgt spid="1792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8" grpId="0" animBg="1"/>
      <p:bldP spid="179209" grpId="0" animBg="1"/>
      <p:bldP spid="179211" grpId="0"/>
      <p:bldP spid="179210" grpId="0" animBg="1"/>
    </p:bld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097280"/>
            <a:ext cx="9144000" cy="3375999"/>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But could Daniel have had an advanced theology of angels and the resurrection?</a:t>
            </a:r>
          </a:p>
        </p:txBody>
      </p:sp>
      <p:sp>
        <p:nvSpPr>
          <p:cNvPr id="3" name="Rectangle 2">
            <a:extLst>
              <a:ext uri="{FF2B5EF4-FFF2-40B4-BE49-F238E27FC236}">
                <a16:creationId xmlns:a16="http://schemas.microsoft.com/office/drawing/2014/main" id="{BB26F612-76A6-B64F-AB79-4E6309CD5E0B}"/>
              </a:ext>
            </a:extLst>
          </p:cNvPr>
          <p:cNvSpPr txBox="1">
            <a:spLocks noChangeArrowheads="1"/>
          </p:cNvSpPr>
          <p:nvPr/>
        </p:nvSpPr>
        <p:spPr bwMode="auto">
          <a:xfrm>
            <a:off x="0" y="4914900"/>
            <a:ext cx="9144000" cy="13071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i="1" kern="0" dirty="0">
                <a:effectLst>
                  <a:glow rad="127000">
                    <a:schemeClr val="tx1"/>
                  </a:glow>
                </a:effectLst>
                <a:latin typeface="Arial" charset="0"/>
                <a:ea typeface="ＭＳ Ｐゴシック" charset="0"/>
                <a:cs typeface="ＭＳ Ｐゴシック" charset="0"/>
              </a:rPr>
              <a:t>—Another argument of the critics</a:t>
            </a:r>
          </a:p>
        </p:txBody>
      </p:sp>
    </p:spTree>
    <p:extLst>
      <p:ext uri="{BB962C8B-B14F-4D97-AF65-F5344CB8AC3E}">
        <p14:creationId xmlns:p14="http://schemas.microsoft.com/office/powerpoint/2010/main" val="39244203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15888"/>
            <a:ext cx="9144000" cy="765175"/>
          </a:xfrm>
        </p:spPr>
        <p:txBody>
          <a:bodyPr/>
          <a:lstStyle/>
          <a:p>
            <a:pPr>
              <a:defRPr/>
            </a:pPr>
            <a:r>
              <a:rPr lang="en-US" b="1" dirty="0"/>
              <a:t>Michael will arise (Daniel 12:1)</a:t>
            </a:r>
          </a:p>
        </p:txBody>
      </p:sp>
      <p:pic>
        <p:nvPicPr>
          <p:cNvPr id="831490" name="Picture 2" descr="A Boomer in the Pew: Dear Daniel, You are greatly loved: God">
            <a:extLst>
              <a:ext uri="{FF2B5EF4-FFF2-40B4-BE49-F238E27FC236}">
                <a16:creationId xmlns:a16="http://schemas.microsoft.com/office/drawing/2014/main" id="{30AF0CA4-5CA8-D746-9AEC-3BCC6D64877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052736"/>
            <a:ext cx="7740352" cy="5805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051791"/>
      </p:ext>
    </p:extLst>
  </p:cSld>
  <p:clrMapOvr>
    <a:overrideClrMapping bg1="lt1" tx1="dk1" bg2="lt2" tx2="dk2" accent1="accent1" accent2="accent2" accent3="accent3" accent4="accent4" accent5="accent5" accent6="accent6" hlink="hlink" folHlink="folHlink"/>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3" name="Picture 4" descr="tribmartyr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741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685800" y="762000"/>
            <a:ext cx="7772400" cy="838200"/>
          </a:xfrm>
          <a:solidFill>
            <a:schemeClr val="tx1"/>
          </a:solidFill>
        </p:spPr>
        <p:txBody>
          <a:bodyPr/>
          <a:lstStyle/>
          <a:p>
            <a:pPr>
              <a:defRPr/>
            </a:pPr>
            <a:r>
              <a:rPr lang="zh-CN" altLang="en-US" sz="4800" b="1" dirty="0">
                <a:solidFill>
                  <a:schemeClr val="bg1"/>
                </a:solidFill>
                <a:latin typeface="SimSun" panose="02010600030101010101" pitchFamily="2" charset="-122"/>
                <a:ea typeface="SimSun" panose="02010600030101010101" pitchFamily="2" charset="-122"/>
                <a:cs typeface="Arial" charset="0"/>
              </a:rPr>
              <a:t>旧约圣徒的审判</a:t>
            </a:r>
            <a:endParaRPr lang="en-US" sz="4800" b="1" dirty="0">
              <a:solidFill>
                <a:schemeClr val="bg1"/>
              </a:solidFill>
              <a:latin typeface="SimSun" panose="02010600030101010101" pitchFamily="2" charset="-122"/>
              <a:ea typeface="SimSun" panose="02010600030101010101" pitchFamily="2" charset="-122"/>
              <a:cs typeface="Arial" charset="0"/>
            </a:endParaRPr>
          </a:p>
        </p:txBody>
      </p:sp>
      <p:sp>
        <p:nvSpPr>
          <p:cNvPr id="4" name="Text Box 4"/>
          <p:cNvSpPr txBox="1">
            <a:spLocks noChangeArrowheads="1"/>
          </p:cNvSpPr>
          <p:nvPr/>
        </p:nvSpPr>
        <p:spPr bwMode="auto">
          <a:xfrm>
            <a:off x="8404225" y="76200"/>
            <a:ext cx="692150" cy="457200"/>
          </a:xfrm>
          <a:prstGeom prst="rect">
            <a:avLst/>
          </a:prstGeom>
          <a:noFill/>
          <a:ln w="9525">
            <a:noFill/>
            <a:miter lim="800000"/>
            <a:headEnd/>
            <a:tailEnd/>
          </a:ln>
          <a:effectLst>
            <a:outerShdw blurRad="63500" dist="35921" dir="2700000" algn="ctr" rotWithShape="0">
              <a:srgbClr val="FFD467">
                <a:alpha val="74998"/>
              </a:srgbClr>
            </a:outerShdw>
          </a:effectLst>
        </p:spPr>
        <p:txBody>
          <a:bodyPr wrap="none">
            <a:spAutoFit/>
          </a:bodyPr>
          <a:lstStyle>
            <a:lvl1pPr>
              <a:defRPr sz="2400">
                <a:solidFill>
                  <a:schemeClr val="tx1"/>
                </a:solidFill>
                <a:latin typeface="Arial" charset="0"/>
                <a:ea typeface="Osaka" charset="0"/>
                <a:cs typeface="Osaka" charset="0"/>
              </a:defRPr>
            </a:lvl1pPr>
            <a:lvl2pPr marL="37931725" indent="-37474525">
              <a:defRPr sz="24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400">
                <a:solidFill>
                  <a:schemeClr val="tx1"/>
                </a:solidFill>
                <a:latin typeface="Arial" charset="0"/>
                <a:ea typeface="Osaka" charset="0"/>
                <a:cs typeface="Osaka" charset="0"/>
              </a:defRPr>
            </a:lvl4pPr>
            <a:lvl5pPr>
              <a:defRPr sz="2400">
                <a:solidFill>
                  <a:schemeClr val="tx1"/>
                </a:solidFill>
                <a:latin typeface="Arial" charset="0"/>
                <a:ea typeface="Osaka" charset="0"/>
                <a:cs typeface="Osaka" charset="0"/>
              </a:defRPr>
            </a:lvl5pPr>
            <a:lvl6pPr marL="457200" eaLnBrk="0" fontAlgn="base" hangingPunct="0">
              <a:spcBef>
                <a:spcPct val="0"/>
              </a:spcBef>
              <a:spcAft>
                <a:spcPct val="0"/>
              </a:spcAft>
              <a:defRPr sz="2400">
                <a:solidFill>
                  <a:schemeClr val="tx1"/>
                </a:solidFill>
                <a:latin typeface="Arial" charset="0"/>
                <a:ea typeface="Osaka" charset="0"/>
                <a:cs typeface="Osaka" charset="0"/>
              </a:defRPr>
            </a:lvl6pPr>
            <a:lvl7pPr marL="914400" eaLnBrk="0" fontAlgn="base" hangingPunct="0">
              <a:spcBef>
                <a:spcPct val="0"/>
              </a:spcBef>
              <a:spcAft>
                <a:spcPct val="0"/>
              </a:spcAft>
              <a:defRPr sz="2400">
                <a:solidFill>
                  <a:schemeClr val="tx1"/>
                </a:solidFill>
                <a:latin typeface="Arial" charset="0"/>
                <a:ea typeface="Osaka" charset="0"/>
                <a:cs typeface="Osaka" charset="0"/>
              </a:defRPr>
            </a:lvl7pPr>
            <a:lvl8pPr marL="1371600" eaLnBrk="0" fontAlgn="base" hangingPunct="0">
              <a:spcBef>
                <a:spcPct val="0"/>
              </a:spcBef>
              <a:spcAft>
                <a:spcPct val="0"/>
              </a:spcAft>
              <a:defRPr sz="2400">
                <a:solidFill>
                  <a:schemeClr val="tx1"/>
                </a:solidFill>
                <a:latin typeface="Arial" charset="0"/>
                <a:ea typeface="Osaka" charset="0"/>
                <a:cs typeface="Osaka" charset="0"/>
              </a:defRPr>
            </a:lvl8pPr>
            <a:lvl9pPr marL="18288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Osaka" charset="0"/>
              </a:rPr>
              <a:t>160</a:t>
            </a:r>
            <a:endParaRPr kumimoji="0" lang="en-US" sz="1800" b="0" i="0" u="none" strike="noStrike" kern="1200" cap="none" spc="0" normalizeH="0" baseline="0" noProof="0">
              <a:ln>
                <a:noFill/>
              </a:ln>
              <a:solidFill>
                <a:srgbClr val="000000"/>
              </a:solidFill>
              <a:effectLst/>
              <a:uLnTx/>
              <a:uFillTx/>
              <a:latin typeface="Arial" charset="0"/>
              <a:ea typeface="Osaka" charset="0"/>
            </a:endParaRPr>
          </a:p>
        </p:txBody>
      </p:sp>
      <p:sp>
        <p:nvSpPr>
          <p:cNvPr id="6" name="TextBox 5"/>
          <p:cNvSpPr txBox="1">
            <a:spLocks noChangeArrowheads="1"/>
          </p:cNvSpPr>
          <p:nvPr/>
        </p:nvSpPr>
        <p:spPr bwMode="auto">
          <a:xfrm>
            <a:off x="381000" y="2743200"/>
            <a:ext cx="8382000" cy="2677656"/>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400" b="0" i="0" u="none" strike="noStrike" kern="1200" cap="none" spc="0" normalizeH="0" baseline="0" noProof="0" dirty="0">
                <a:ln>
                  <a:noFill/>
                </a:ln>
                <a:solidFill>
                  <a:srgbClr val="FFFFFF"/>
                </a:solidFill>
                <a:effectLst/>
                <a:uLnTx/>
                <a:uFillTx/>
                <a:latin typeface="Arial" charset="0"/>
                <a:ea typeface="Osaka" charset="0"/>
              </a:rPr>
              <a:t>"</a:t>
            </a:r>
            <a:r>
              <a:rPr kumimoji="0" lang="zh-CN" altLang="en-US" sz="2400" b="0" i="0" u="none" strike="noStrike" kern="1200" cap="none" spc="0" normalizeH="0" baseline="0" noProof="0" dirty="0">
                <a:ln>
                  <a:noFill/>
                </a:ln>
                <a:solidFill>
                  <a:srgbClr val="FFFFFF"/>
                </a:solidFill>
                <a:effectLst/>
                <a:uLnTx/>
                <a:uFillTx/>
                <a:latin typeface="Arial" charset="0"/>
              </a:rPr>
              <a:t>那时保护你同胞的伟大护卫天使米迦勒必站起来；并且必有患难的时期，是立国以来直到那时未曾有过的。那时你的同胞中名字记录在册上的，都必得拯救。 </a:t>
            </a:r>
            <a:r>
              <a:rPr kumimoji="0" lang="en-US" altLang="zh-CN" sz="2400" b="0" i="0" u="none" strike="noStrike" kern="1200" cap="none" spc="0" normalizeH="0" baseline="30000" noProof="0" dirty="0">
                <a:ln>
                  <a:noFill/>
                </a:ln>
                <a:solidFill>
                  <a:srgbClr val="FFFFFF"/>
                </a:solidFill>
                <a:effectLst/>
                <a:uLnTx/>
                <a:uFillTx/>
                <a:latin typeface="Arial" charset="0"/>
                <a:ea typeface="Osaka" charset="0"/>
              </a:rPr>
              <a:t>2</a:t>
            </a:r>
            <a:r>
              <a:rPr kumimoji="0" lang="en-US" altLang="zh-CN" sz="2400" b="0" i="0" u="none" strike="noStrike" kern="1200" cap="none" spc="0" normalizeH="0" baseline="0" noProof="0" dirty="0">
                <a:ln>
                  <a:noFill/>
                </a:ln>
                <a:solidFill>
                  <a:srgbClr val="FFFFFF"/>
                </a:solidFill>
                <a:effectLst/>
                <a:uLnTx/>
                <a:uFillTx/>
                <a:latin typeface="Arial" charset="0"/>
                <a:ea typeface="Osaka" charset="0"/>
              </a:rPr>
              <a:t> </a:t>
            </a:r>
            <a:r>
              <a:rPr kumimoji="0" lang="zh-CN" altLang="en-US" sz="2400" b="0" i="0" u="none" strike="noStrike" kern="1200" cap="none" spc="0" normalizeH="0" baseline="0" noProof="0" dirty="0">
                <a:ln>
                  <a:noFill/>
                </a:ln>
                <a:solidFill>
                  <a:srgbClr val="FFFFFF"/>
                </a:solidFill>
                <a:effectLst/>
                <a:uLnTx/>
                <a:uFillTx/>
                <a:latin typeface="Arial" charset="0"/>
              </a:rPr>
              <a:t>必有许多睡在尘土中的人醒过来，有的要得永生，有的要受羞辱，</a:t>
            </a:r>
            <a:endParaRPr kumimoji="0" lang="en-US" altLang="zh-CN" sz="2400" b="0" i="0" u="none" strike="noStrike" kern="1200" cap="none" spc="0" normalizeH="0" baseline="0" noProof="0" dirty="0">
              <a:ln>
                <a:noFill/>
              </a:ln>
              <a:solidFill>
                <a:srgbClr val="FFFFFF"/>
              </a:solidFill>
              <a:effectLst/>
              <a:uLnTx/>
              <a:uFillTx/>
              <a:latin typeface="Arial" charset="0"/>
              <a:ea typeface="Osaka"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FFFFFF"/>
                </a:solidFill>
                <a:effectLst/>
                <a:uLnTx/>
                <a:uFillTx/>
                <a:latin typeface="Arial" charset="0"/>
              </a:rPr>
              <a:t>永远被憎恶。 </a:t>
            </a:r>
            <a:r>
              <a:rPr kumimoji="0" lang="en-US" altLang="zh-CN" sz="2400" b="0" i="0" u="none" strike="noStrike" kern="1200" cap="none" spc="0" normalizeH="0" baseline="30000" noProof="0" dirty="0">
                <a:ln>
                  <a:noFill/>
                </a:ln>
                <a:solidFill>
                  <a:srgbClr val="FFFFFF"/>
                </a:solidFill>
                <a:effectLst/>
                <a:uLnTx/>
                <a:uFillTx/>
                <a:latin typeface="Arial" charset="0"/>
                <a:ea typeface="Osaka" charset="0"/>
              </a:rPr>
              <a:t>3</a:t>
            </a:r>
            <a:r>
              <a:rPr kumimoji="0" lang="en-US" altLang="zh-CN" sz="2400" b="0" i="0" u="none" strike="noStrike" kern="1200" cap="none" spc="0" normalizeH="0" baseline="0" noProof="0" dirty="0">
                <a:ln>
                  <a:noFill/>
                </a:ln>
                <a:solidFill>
                  <a:srgbClr val="FFFFFF"/>
                </a:solidFill>
                <a:effectLst/>
                <a:uLnTx/>
                <a:uFillTx/>
                <a:latin typeface="Arial" charset="0"/>
                <a:ea typeface="Osaka" charset="0"/>
              </a:rPr>
              <a:t> </a:t>
            </a:r>
            <a:r>
              <a:rPr kumimoji="0" lang="zh-CN" altLang="en-US" sz="2400" b="0" i="0" u="none" strike="noStrike" kern="1200" cap="none" spc="0" normalizeH="0" baseline="0" noProof="0" dirty="0">
                <a:ln>
                  <a:noFill/>
                </a:ln>
                <a:solidFill>
                  <a:srgbClr val="FFFFFF"/>
                </a:solidFill>
                <a:effectLst/>
                <a:uLnTx/>
                <a:uFillTx/>
                <a:latin typeface="Arial" charset="0"/>
              </a:rPr>
              <a:t>那些有智慧的必发光，好象穹苍的光体；那些使许多人归义的必发光，如同星星，直到永永远远。</a:t>
            </a:r>
            <a:r>
              <a:rPr kumimoji="0" lang="en-US" altLang="ja-JP" sz="2400" b="0" i="0" u="none" strike="noStrike" kern="1200" cap="none" spc="0" normalizeH="0" baseline="0" noProof="0" dirty="0">
                <a:ln>
                  <a:noFill/>
                </a:ln>
                <a:solidFill>
                  <a:srgbClr val="FFFFFF"/>
                </a:solidFill>
                <a:effectLst/>
                <a:uLnTx/>
                <a:uFillTx/>
                <a:latin typeface="Arial" charset="0"/>
                <a:ea typeface="Osaka"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400" b="0" i="0" u="none" strike="noStrike" kern="1200" cap="none" spc="0" normalizeH="0" baseline="0" noProof="0" dirty="0">
                <a:ln>
                  <a:noFill/>
                </a:ln>
                <a:solidFill>
                  <a:srgbClr val="FFFFFF"/>
                </a:solidFill>
                <a:effectLst/>
                <a:uLnTx/>
                <a:uFillTx/>
                <a:latin typeface="Arial" charset="0"/>
                <a:ea typeface="Osaka" charset="0"/>
              </a:rPr>
              <a:t>(</a:t>
            </a:r>
            <a:r>
              <a:rPr kumimoji="0" lang="zh-CN" altLang="en-US" sz="2400" b="0" i="0" u="none" strike="noStrike" kern="1200" cap="none" spc="0" normalizeH="0" baseline="0" noProof="0" dirty="0">
                <a:ln>
                  <a:noFill/>
                </a:ln>
                <a:solidFill>
                  <a:srgbClr val="FFFFFF"/>
                </a:solidFill>
                <a:effectLst/>
                <a:uLnTx/>
                <a:uFillTx/>
                <a:latin typeface="Arial" charset="0"/>
              </a:rPr>
              <a:t>但以理</a:t>
            </a:r>
            <a:r>
              <a:rPr kumimoji="0" lang="en-US" altLang="ja-JP" sz="2400" b="0" i="0" u="none" strike="noStrike" kern="1200" cap="none" spc="0" normalizeH="0" baseline="0" noProof="0" dirty="0">
                <a:ln>
                  <a:noFill/>
                </a:ln>
                <a:solidFill>
                  <a:srgbClr val="FFFFFF"/>
                </a:solidFill>
                <a:effectLst/>
                <a:uLnTx/>
                <a:uFillTx/>
                <a:latin typeface="Arial" charset="0"/>
                <a:ea typeface="Osaka" charset="0"/>
              </a:rPr>
              <a:t> 12:1-3 </a:t>
            </a:r>
            <a:r>
              <a:rPr kumimoji="0" lang="en-US" altLang="zh-CN" sz="2400" b="0" i="0" u="none" strike="noStrike" kern="1200" cap="none" spc="0" normalizeH="0" baseline="0" noProof="0" dirty="0">
                <a:ln>
                  <a:noFill/>
                </a:ln>
                <a:solidFill>
                  <a:srgbClr val="FFFFFF"/>
                </a:solidFill>
                <a:effectLst/>
                <a:uLnTx/>
                <a:uFillTx/>
                <a:latin typeface="Arial" charset="0"/>
                <a:ea typeface="Osaka" charset="0"/>
              </a:rPr>
              <a:t>CNV</a:t>
            </a:r>
            <a:r>
              <a:rPr kumimoji="0" lang="en-US" altLang="ja-JP" sz="2400" b="0" i="0" u="none" strike="noStrike" kern="1200" cap="none" spc="0" normalizeH="0" baseline="0" noProof="0" dirty="0">
                <a:ln>
                  <a:noFill/>
                </a:ln>
                <a:solidFill>
                  <a:srgbClr val="FFFFFF"/>
                </a:solidFill>
                <a:effectLst/>
                <a:uLnTx/>
                <a:uFillTx/>
                <a:latin typeface="Arial" charset="0"/>
                <a:ea typeface="Osaka" charset="0"/>
              </a:rPr>
              <a:t>).</a:t>
            </a:r>
            <a:endParaRPr kumimoji="0" lang="en-US" sz="2400" b="0" i="0" u="none" strike="noStrike" kern="1200" cap="none" spc="0" normalizeH="0" baseline="0" noProof="0" dirty="0">
              <a:ln>
                <a:noFill/>
              </a:ln>
              <a:solidFill>
                <a:srgbClr val="FFFFFF"/>
              </a:solidFill>
              <a:effectLst/>
              <a:uLnTx/>
              <a:uFillTx/>
              <a:latin typeface="Arial" charset="0"/>
              <a:ea typeface="Osaka" charset="0"/>
            </a:endParaRPr>
          </a:p>
        </p:txBody>
      </p:sp>
    </p:spTree>
    <p:extLst>
      <p:ext uri="{BB962C8B-B14F-4D97-AF65-F5344CB8AC3E}">
        <p14:creationId xmlns:p14="http://schemas.microsoft.com/office/powerpoint/2010/main" val="33437404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C13CE4B7-02A9-914E-80C6-6F77EF620C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EECAAA7-0662-6648-B48B-EB7A146CA87A}"/>
              </a:ext>
            </a:extLst>
          </p:cNvPr>
          <p:cNvSpPr>
            <a:spLocks noGrp="1"/>
          </p:cNvSpPr>
          <p:nvPr>
            <p:ph type="title" idx="4294967295"/>
          </p:nvPr>
        </p:nvSpPr>
        <p:spPr>
          <a:xfrm>
            <a:off x="3009900" y="6054328"/>
            <a:ext cx="6134100" cy="803672"/>
          </a:xfrm>
          <a:noFill/>
          <a:ln>
            <a:noFill/>
          </a:ln>
          <a:effectLst/>
        </p:spPr>
        <p:txBody>
          <a:bodyPr vert="horz" wrap="square" lIns="91440" tIns="45720" rIns="91440" bIns="45720" numCol="1" anchor="ctr" anchorCtr="0" compatLnSpc="1">
            <a:prstTxWarp prst="textNoShape">
              <a:avLst/>
            </a:prstTxWarp>
          </a:bodyPr>
          <a:lstStyle/>
          <a:p>
            <a:pPr eaLnBrk="0" hangingPunct="0"/>
            <a:r>
              <a:rPr lang="en-US" sz="3200" b="1" kern="0" dirty="0">
                <a:solidFill>
                  <a:schemeClr val="tx1"/>
                </a:solidFill>
                <a:effectLst/>
                <a:latin typeface="Arial" charset="0"/>
                <a:ea typeface="ＭＳ Ｐゴシック" charset="0"/>
                <a:cs typeface="ＭＳ Ｐゴシック" charset="0"/>
              </a:rPr>
              <a:t>Daniel 8:1 is 1st Person</a:t>
            </a:r>
          </a:p>
        </p:txBody>
      </p:sp>
      <p:sp>
        <p:nvSpPr>
          <p:cNvPr id="5" name="Rectangle 2">
            <a:extLst>
              <a:ext uri="{FF2B5EF4-FFF2-40B4-BE49-F238E27FC236}">
                <a16:creationId xmlns:a16="http://schemas.microsoft.com/office/drawing/2014/main" id="{56963BA3-012E-4C43-A3DD-D4EBFF9BC3DC}"/>
              </a:ext>
            </a:extLst>
          </p:cNvPr>
          <p:cNvSpPr txBox="1">
            <a:spLocks noChangeArrowheads="1"/>
          </p:cNvSpPr>
          <p:nvPr/>
        </p:nvSpPr>
        <p:spPr bwMode="auto">
          <a:xfrm>
            <a:off x="4483100" y="499369"/>
            <a:ext cx="4292599" cy="484091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3200" b="1" i="0" u="none" strike="noStrike" kern="0" cap="none" spc="0" normalizeH="0" baseline="0" noProof="0" dirty="0">
                <a:ln>
                  <a:noFill/>
                </a:ln>
                <a:solidFill>
                  <a:schemeClr val="tx1"/>
                </a:solidFill>
                <a:effectLst/>
                <a:uLnTx/>
                <a:uFillTx/>
                <a:latin typeface="Arial" charset="0"/>
                <a:ea typeface="ＭＳ Ｐゴシック" charset="0"/>
                <a:cs typeface="ＭＳ Ｐゴシック" charset="0"/>
              </a:rPr>
              <a:t>"</a:t>
            </a:r>
            <a:r>
              <a:rPr kumimoji="0" lang="en-US" sz="3200" b="1" i="0" u="none" strike="noStrike" kern="0" cap="none" spc="0" normalizeH="0" baseline="0" noProof="0" dirty="0">
                <a:ln>
                  <a:noFill/>
                </a:ln>
                <a:solidFill>
                  <a:schemeClr val="tx1"/>
                </a:solidFill>
                <a:effectLst/>
                <a:uLnTx/>
                <a:uFillTx/>
                <a:latin typeface="Arial" charset="0"/>
                <a:ea typeface="ＭＳ Ｐゴシック" charset="0"/>
                <a:cs typeface="ＭＳ Ｐゴシック" charset="0"/>
              </a:rPr>
              <a:t>During the third year of King Belshazzar’s reign, </a:t>
            </a:r>
            <a:br>
              <a:rPr kumimoji="0" lang="en-US" sz="3200" b="1" i="0" u="none" strike="noStrike" kern="0" cap="none" spc="0" normalizeH="0" baseline="0" noProof="0" dirty="0">
                <a:ln>
                  <a:noFill/>
                </a:ln>
                <a:solidFill>
                  <a:schemeClr val="tx1"/>
                </a:solidFill>
                <a:effectLst/>
                <a:uLnTx/>
                <a:uFillTx/>
                <a:latin typeface="Arial" charset="0"/>
                <a:ea typeface="ＭＳ Ｐゴシック" charset="0"/>
                <a:cs typeface="ＭＳ Ｐゴシック" charset="0"/>
              </a:rPr>
            </a:br>
            <a:r>
              <a:rPr kumimoji="0" lang="en-US" sz="3200" b="1" i="0" u="none" strike="noStrike" kern="0" cap="none" spc="0" normalizeH="0" baseline="0" noProof="0" dirty="0">
                <a:ln>
                  <a:noFill/>
                </a:ln>
                <a:solidFill>
                  <a:srgbClr val="0070C0"/>
                </a:solidFill>
                <a:effectLst/>
                <a:uLnTx/>
                <a:uFillTx/>
                <a:latin typeface="Arial" charset="0"/>
                <a:ea typeface="ＭＳ Ｐゴシック" charset="0"/>
                <a:cs typeface="ＭＳ Ｐゴシック" charset="0"/>
              </a:rPr>
              <a:t>I, Daniel</a:t>
            </a:r>
            <a:r>
              <a:rPr kumimoji="0" lang="en-US" sz="3200" b="1" i="0" u="none" strike="noStrike" kern="0" cap="none" spc="0" normalizeH="0" baseline="0" noProof="0" dirty="0">
                <a:ln>
                  <a:noFill/>
                </a:ln>
                <a:solidFill>
                  <a:schemeClr val="tx1"/>
                </a:solidFill>
                <a:effectLst/>
                <a:uLnTx/>
                <a:uFillTx/>
                <a:latin typeface="Arial" charset="0"/>
                <a:ea typeface="ＭＳ Ｐゴシック" charset="0"/>
                <a:cs typeface="ＭＳ Ｐゴシック" charset="0"/>
              </a:rPr>
              <a:t>, saw another vision, following the one that had already appeared to me</a:t>
            </a:r>
            <a:r>
              <a:rPr kumimoji="0" lang="ru-RU" sz="3200" b="1" i="0" u="none" strike="noStrike" kern="0" cap="none" spc="0" normalizeH="0" baseline="0" noProof="0" dirty="0">
                <a:ln>
                  <a:noFill/>
                </a:ln>
                <a:solidFill>
                  <a:schemeClr val="tx1"/>
                </a:solidFill>
                <a:effectLst/>
                <a:uLnTx/>
                <a:uFillTx/>
                <a:latin typeface="Arial" charset="0"/>
                <a:ea typeface="ＭＳ Ｐゴシック" charset="0"/>
                <a:cs typeface="ＭＳ Ｐゴシック" charset="0"/>
              </a:rPr>
              <a:t>"</a:t>
            </a:r>
            <a:r>
              <a:rPr kumimoji="0" lang="en-US" sz="3200" b="1" i="0" u="none" strike="noStrike" kern="0" cap="none" spc="0" normalizeH="0" baseline="0" noProof="0" dirty="0">
                <a:ln>
                  <a:noFill/>
                </a:ln>
                <a:solidFill>
                  <a:schemeClr val="tx1"/>
                </a:solidFill>
                <a:effectLst/>
                <a:uLnTx/>
                <a:uFillTx/>
                <a:latin typeface="Arial" charset="0"/>
                <a:ea typeface="ＭＳ Ｐゴシック" charset="0"/>
                <a:cs typeface="ＭＳ Ｐゴシック" charset="0"/>
              </a:rPr>
              <a:t> </a:t>
            </a:r>
            <a:br>
              <a:rPr kumimoji="0" lang="en-US" sz="3200" b="1" i="0" u="none" strike="noStrike" kern="0" cap="none" spc="0" normalizeH="0" baseline="0" noProof="0" dirty="0">
                <a:ln>
                  <a:noFill/>
                </a:ln>
                <a:solidFill>
                  <a:schemeClr val="tx1"/>
                </a:solidFill>
                <a:effectLst/>
                <a:uLnTx/>
                <a:uFillTx/>
                <a:latin typeface="Arial" charset="0"/>
                <a:ea typeface="ＭＳ Ｐゴシック" charset="0"/>
                <a:cs typeface="ＭＳ Ｐゴシック" charset="0"/>
              </a:rPr>
            </a:br>
            <a:r>
              <a:rPr kumimoji="0" lang="en-US" sz="3200" b="1" i="0" u="none" strike="noStrike" kern="0" cap="none" spc="0" normalizeH="0" baseline="0" noProof="0" dirty="0">
                <a:ln>
                  <a:noFill/>
                </a:ln>
                <a:solidFill>
                  <a:schemeClr val="tx1"/>
                </a:solidFill>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solidFill>
                  <a:schemeClr val="tx1"/>
                </a:solidFill>
                <a:effectLst/>
                <a:uLnTx/>
                <a:uFillTx/>
                <a:latin typeface="Arial" charset="0"/>
                <a:ea typeface="ＭＳ Ｐゴシック" charset="0"/>
                <a:cs typeface="ＭＳ Ｐゴシック" charset="0"/>
              </a:rPr>
              <a:t>NLT</a:t>
            </a:r>
            <a:r>
              <a:rPr kumimoji="0" lang="en-US" sz="3200" b="1" i="0" u="none" strike="noStrike" kern="0" cap="none" spc="0" normalizeH="0" baseline="0" noProof="0" dirty="0">
                <a:ln>
                  <a:noFill/>
                </a:ln>
                <a:solidFill>
                  <a:schemeClr val="tx1"/>
                </a:solidFill>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373770875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57250"/>
            <a:ext cx="3139679" cy="51435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9680" y="857251"/>
            <a:ext cx="6004321" cy="5143499"/>
          </a:xfrm>
          <a:prstGeom prst="rect">
            <a:avLst/>
          </a:prstGeom>
        </p:spPr>
      </p:pic>
      <p:sp>
        <p:nvSpPr>
          <p:cNvPr id="6" name="Rectangle 5"/>
          <p:cNvSpPr/>
          <p:nvPr/>
        </p:nvSpPr>
        <p:spPr>
          <a:xfrm>
            <a:off x="3328989" y="1494137"/>
            <a:ext cx="5662762" cy="3739485"/>
          </a:xfrm>
          <a:prstGeom prst="rect">
            <a:avLst/>
          </a:prstGeom>
        </p:spPr>
        <p:txBody>
          <a:bodyPr wrap="square">
            <a:spAutoFit/>
          </a:bodyPr>
          <a:lstStyle/>
          <a:p>
            <a:r>
              <a:rPr lang="en-US" sz="3000" b="1" dirty="0">
                <a:solidFill>
                  <a:srgbClr val="FFFFFF"/>
                </a:solidFill>
                <a:effectLst>
                  <a:glow rad="127000">
                    <a:srgbClr val="000000"/>
                  </a:glow>
                </a:effectLst>
                <a:latin typeface="Arial" panose="020B0604020202020204" pitchFamily="34" charset="0"/>
                <a:ea typeface="Bangla MN" charset="0"/>
                <a:cs typeface="Arial" panose="020B0604020202020204" pitchFamily="34" charset="0"/>
              </a:rPr>
              <a:t>“</a:t>
            </a:r>
            <a:r>
              <a:rPr lang="en-US" sz="3000" b="1" dirty="0">
                <a:solidFill>
                  <a:srgbClr val="FFFF00"/>
                </a:solidFill>
                <a:effectLst>
                  <a:glow rad="127000">
                    <a:srgbClr val="000000"/>
                  </a:glow>
                </a:effectLst>
                <a:latin typeface="Arial" panose="020B0604020202020204" pitchFamily="34" charset="0"/>
                <a:ea typeface="Bangla MN" charset="0"/>
                <a:cs typeface="Arial" panose="020B0604020202020204" pitchFamily="34" charset="0"/>
              </a:rPr>
              <a:t>Your dead will live; Their corpses will rise</a:t>
            </a:r>
            <a:r>
              <a:rPr lang="en-US" sz="3000" b="1" dirty="0">
                <a:solidFill>
                  <a:srgbClr val="FFFFFF"/>
                </a:solidFill>
                <a:effectLst>
                  <a:glow rad="127000">
                    <a:srgbClr val="000000"/>
                  </a:glow>
                </a:effectLst>
                <a:latin typeface="Arial" panose="020B0604020202020204" pitchFamily="34" charset="0"/>
                <a:ea typeface="Bangla MN" charset="0"/>
                <a:cs typeface="Arial" panose="020B0604020202020204" pitchFamily="34" charset="0"/>
              </a:rPr>
              <a:t>. You who lie in the dust, awake and shout for joy, for your dew is as the dew of the dawn, and  the earth will give birth to the departed spirits.” </a:t>
            </a:r>
          </a:p>
          <a:p>
            <a:pPr algn="r"/>
            <a:r>
              <a:rPr lang="en-US" sz="2700" b="1" dirty="0">
                <a:solidFill>
                  <a:srgbClr val="FFE68D"/>
                </a:solidFill>
                <a:effectLst>
                  <a:glow rad="127000">
                    <a:srgbClr val="000000"/>
                  </a:glow>
                </a:effectLst>
                <a:latin typeface="Arial" panose="020B0604020202020204" pitchFamily="34" charset="0"/>
                <a:ea typeface="Bangla MN" charset="0"/>
                <a:cs typeface="Arial" panose="020B0604020202020204" pitchFamily="34" charset="0"/>
              </a:rPr>
              <a:t>Isaiah 26:19</a:t>
            </a:r>
          </a:p>
        </p:txBody>
      </p:sp>
    </p:spTree>
    <p:extLst>
      <p:ext uri="{BB962C8B-B14F-4D97-AF65-F5344CB8AC3E}">
        <p14:creationId xmlns:p14="http://schemas.microsoft.com/office/powerpoint/2010/main" val="184562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410" name="Picture 2" descr="Psalm 16:1-11 How to Build Confidence in My Relationship with God | Jim  Erwin">
            <a:extLst>
              <a:ext uri="{FF2B5EF4-FFF2-40B4-BE49-F238E27FC236}">
                <a16:creationId xmlns:a16="http://schemas.microsoft.com/office/drawing/2014/main" id="{269325ED-F26C-5941-8325-BA8A957A9D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 y="0"/>
            <a:ext cx="9128125" cy="6858000"/>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70"/>
            <a:ext cx="9144000" cy="2251718"/>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For you will not leave my soul among the dead or allow your holy one to rot in the grave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(Psalm 16:10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
        <p:nvSpPr>
          <p:cNvPr id="5" name="Rectangle 2">
            <a:extLst>
              <a:ext uri="{FF2B5EF4-FFF2-40B4-BE49-F238E27FC236}">
                <a16:creationId xmlns:a16="http://schemas.microsoft.com/office/drawing/2014/main" id="{5CFA3351-5BBC-5541-8D51-3088284FCED7}"/>
              </a:ext>
            </a:extLst>
          </p:cNvPr>
          <p:cNvSpPr txBox="1">
            <a:spLocks noChangeArrowheads="1"/>
          </p:cNvSpPr>
          <p:nvPr/>
        </p:nvSpPr>
        <p:spPr bwMode="auto">
          <a:xfrm>
            <a:off x="-9625" y="5601902"/>
            <a:ext cx="9144000" cy="124165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600" b="1" kern="0" dirty="0">
                <a:effectLst>
                  <a:glow rad="127000">
                    <a:schemeClr val="tx1"/>
                  </a:glow>
                </a:effectLst>
                <a:latin typeface="Arial" charset="0"/>
                <a:ea typeface="ＭＳ Ｐゴシック" charset="0"/>
                <a:cs typeface="ＭＳ Ｐゴシック" charset="0"/>
              </a:rPr>
              <a:t>Peter noted this as predictive prophecy of the resurrection of Christ (Acts 2)</a:t>
            </a:r>
          </a:p>
        </p:txBody>
      </p:sp>
    </p:spTree>
    <p:extLst>
      <p:ext uri="{BB962C8B-B14F-4D97-AF65-F5344CB8AC3E}">
        <p14:creationId xmlns:p14="http://schemas.microsoft.com/office/powerpoint/2010/main" val="857817852"/>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340" name="Picture 4" descr="Daniel: Evangelical Exegetical Commentary (EEC): Tanner, J. Paul, House, H.  Wayne, Barrick, William D.: 9781683593096: Amazon.com: Books">
            <a:extLst>
              <a:ext uri="{FF2B5EF4-FFF2-40B4-BE49-F238E27FC236}">
                <a16:creationId xmlns:a16="http://schemas.microsoft.com/office/drawing/2014/main" id="{5319EC36-0E26-2349-BD2F-C05F534AB4E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030"/>
          <a:stretch/>
        </p:blipFill>
        <p:spPr bwMode="auto">
          <a:xfrm>
            <a:off x="3" y="0"/>
            <a:ext cx="4042054"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4253948" y="232008"/>
            <a:ext cx="4890051" cy="769349"/>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J. Paul Tanner</a:t>
            </a:r>
          </a:p>
        </p:txBody>
      </p:sp>
      <p:sp>
        <p:nvSpPr>
          <p:cNvPr id="4" name="Rectangle 2">
            <a:extLst>
              <a:ext uri="{FF2B5EF4-FFF2-40B4-BE49-F238E27FC236}">
                <a16:creationId xmlns:a16="http://schemas.microsoft.com/office/drawing/2014/main" id="{4D16F199-657A-FD4F-8E99-E07EFBFCE24D}"/>
              </a:ext>
            </a:extLst>
          </p:cNvPr>
          <p:cNvSpPr txBox="1">
            <a:spLocks noChangeArrowheads="1"/>
          </p:cNvSpPr>
          <p:nvPr/>
        </p:nvSpPr>
        <p:spPr bwMode="auto">
          <a:xfrm>
            <a:off x="4108174" y="1466350"/>
            <a:ext cx="4890051" cy="359787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b="1" kern="0" dirty="0">
                <a:effectLst>
                  <a:glow rad="127000">
                    <a:schemeClr val="tx1"/>
                  </a:glow>
                </a:effectLst>
                <a:latin typeface="Arial" charset="0"/>
                <a:ea typeface="ＭＳ Ｐゴシック" charset="0"/>
                <a:cs typeface="ＭＳ Ｐゴシック" charset="0"/>
              </a:rPr>
              <a:t>—Finally, a substantial evangelical commentary on Daniel</a:t>
            </a:r>
          </a:p>
        </p:txBody>
      </p:sp>
      <p:pic>
        <p:nvPicPr>
          <p:cNvPr id="14338" name="Picture 2" descr="Buy Daniel: Evangelical Exegetical Commentary (EEC) Hardcover – February  17, 2021 Online in Turkey. 168359309X">
            <a:extLst>
              <a:ext uri="{FF2B5EF4-FFF2-40B4-BE49-F238E27FC236}">
                <a16:creationId xmlns:a16="http://schemas.microsoft.com/office/drawing/2014/main" id="{4438A9DA-24E9-C640-803E-E863A2F1AD3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400" r="16817"/>
          <a:stretch/>
        </p:blipFill>
        <p:spPr bwMode="auto">
          <a:xfrm rot="20017676">
            <a:off x="666571" y="3310178"/>
            <a:ext cx="2517268" cy="376934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447187F-D86B-E14E-981A-6E4C262A0BE2}"/>
              </a:ext>
            </a:extLst>
          </p:cNvPr>
          <p:cNvSpPr txBox="1">
            <a:spLocks noChangeArrowheads="1"/>
          </p:cNvSpPr>
          <p:nvPr/>
        </p:nvSpPr>
        <p:spPr bwMode="auto">
          <a:xfrm>
            <a:off x="4042056" y="5406068"/>
            <a:ext cx="4969421" cy="145193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400" b="1" i="1" kern="0" dirty="0">
                <a:effectLst>
                  <a:glow rad="127000">
                    <a:schemeClr val="tx1"/>
                  </a:glow>
                </a:effectLst>
                <a:latin typeface="Arial" charset="0"/>
                <a:ea typeface="ＭＳ Ｐゴシック" charset="0"/>
                <a:cs typeface="ＭＳ Ｐゴシック" charset="0"/>
              </a:rPr>
              <a:t>Daniel, </a:t>
            </a:r>
            <a:r>
              <a:rPr lang="en-US" sz="2400" b="1" kern="0" dirty="0">
                <a:effectLst>
                  <a:glow rad="127000">
                    <a:schemeClr val="tx1"/>
                  </a:glow>
                </a:effectLst>
                <a:latin typeface="Arial" charset="0"/>
                <a:ea typeface="ＭＳ Ｐゴシック" charset="0"/>
                <a:cs typeface="ＭＳ Ｐゴシック" charset="0"/>
              </a:rPr>
              <a:t>Evangelical Exegetical Commentary (Bellingham, WA: Lexham Press, 2020)</a:t>
            </a:r>
            <a:endParaRPr lang="en-US" sz="2400" b="1" i="1" kern="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450863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3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694091"/>
            <a:ext cx="9144000" cy="2033256"/>
          </a:xfrm>
          <a:effectLst>
            <a:outerShdw blurRad="63500" dist="35921" dir="2700000" algn="ctr" rotWithShape="0">
              <a:schemeClr val="tx2">
                <a:alpha val="74998"/>
              </a:schemeClr>
            </a:outerShdw>
          </a:effectLst>
        </p:spPr>
        <p:txBody>
          <a:bodyPr anchor="ctr"/>
          <a:lstStyle/>
          <a:p>
            <a:pPr>
              <a:defRPr/>
            </a:pPr>
            <a:r>
              <a:rPr lang="en-US" sz="6600" b="1" dirty="0">
                <a:effectLst>
                  <a:glow rad="127000">
                    <a:schemeClr val="tx1"/>
                  </a:glow>
                </a:effectLst>
                <a:latin typeface="Arial" charset="0"/>
                <a:ea typeface="ＭＳ Ｐゴシック" charset="0"/>
                <a:cs typeface="ＭＳ Ｐゴシック" charset="0"/>
              </a:rPr>
              <a:t>Conclusion</a:t>
            </a:r>
          </a:p>
        </p:txBody>
      </p:sp>
      <p:sp>
        <p:nvSpPr>
          <p:cNvPr id="3" name="Rectangle 2">
            <a:extLst>
              <a:ext uri="{FF2B5EF4-FFF2-40B4-BE49-F238E27FC236}">
                <a16:creationId xmlns:a16="http://schemas.microsoft.com/office/drawing/2014/main" id="{3A339F8F-0FB8-4C4B-B74C-6265FF582830}"/>
              </a:ext>
            </a:extLst>
          </p:cNvPr>
          <p:cNvSpPr txBox="1">
            <a:spLocks noChangeArrowheads="1"/>
          </p:cNvSpPr>
          <p:nvPr/>
        </p:nvSpPr>
        <p:spPr bwMode="auto">
          <a:xfrm>
            <a:off x="1328738" y="3580166"/>
            <a:ext cx="6700837" cy="20332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i="1" kern="0" dirty="0">
                <a:effectLst>
                  <a:glow rad="127000">
                    <a:schemeClr val="tx1"/>
                  </a:glow>
                </a:effectLst>
                <a:latin typeface="Arial" charset="0"/>
                <a:ea typeface="ＭＳ Ｐゴシック" charset="0"/>
                <a:cs typeface="ＭＳ Ｐゴシック" charset="0"/>
              </a:rPr>
              <a:t>Do you have any doubts that Daniel wrote the book bearing his name?</a:t>
            </a:r>
          </a:p>
        </p:txBody>
      </p:sp>
      <p:sp>
        <p:nvSpPr>
          <p:cNvPr id="2" name="TextBox 1">
            <a:extLst>
              <a:ext uri="{FF2B5EF4-FFF2-40B4-BE49-F238E27FC236}">
                <a16:creationId xmlns:a16="http://schemas.microsoft.com/office/drawing/2014/main" id="{C72490A1-05F7-E540-AA71-893EA226DAAC}"/>
              </a:ext>
            </a:extLst>
          </p:cNvPr>
          <p:cNvSpPr txBox="1"/>
          <p:nvPr/>
        </p:nvSpPr>
        <p:spPr>
          <a:xfrm>
            <a:off x="6126480" y="-1207008"/>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92854955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041234879"/>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400" b="1" dirty="0">
                <a:solidFill>
                  <a:srgbClr val="FFFFFF"/>
                </a:solidFill>
                <a:latin typeface="Arial" charset="0"/>
                <a:ea typeface="ＭＳ Ｐゴシック" charset="0"/>
              </a:rPr>
              <a:t>Critical Studies of the OT link at BibleStudyDownloads.org</a:t>
            </a:r>
            <a:endParaRPr lang="en-US" sz="10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dirty="0">
                <a:solidFill>
                  <a:srgbClr val="FFFFFF"/>
                </a:solidFill>
                <a:latin typeface="Arial" charset="0"/>
                <a:cs typeface="Arial" charset="0"/>
              </a:rPr>
              <a:t>Get this presentation and script 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125917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CC691E6B-0156-3441-A18F-6601260E52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989" y="7693"/>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EECAAA7-0662-6648-B48B-EB7A146CA87A}"/>
              </a:ext>
            </a:extLst>
          </p:cNvPr>
          <p:cNvSpPr>
            <a:spLocks noGrp="1"/>
          </p:cNvSpPr>
          <p:nvPr>
            <p:ph type="title" idx="4294967295"/>
          </p:nvPr>
        </p:nvSpPr>
        <p:spPr>
          <a:xfrm>
            <a:off x="0" y="6046635"/>
            <a:ext cx="5047989" cy="803672"/>
          </a:xfrm>
          <a:noFill/>
          <a:ln>
            <a:noFill/>
          </a:ln>
          <a:effectLst/>
        </p:spPr>
        <p:txBody>
          <a:bodyPr vert="horz" wrap="square" lIns="91440" tIns="45720" rIns="91440" bIns="45720" numCol="1" anchor="ctr" anchorCtr="0" compatLnSpc="1">
            <a:prstTxWarp prst="textNoShape">
              <a:avLst/>
            </a:prstTxWarp>
          </a:bodyPr>
          <a:lstStyle/>
          <a:p>
            <a:pPr eaLnBrk="0" hangingPunct="0"/>
            <a:r>
              <a:rPr lang="en-US" sz="3200" b="1" kern="0" dirty="0">
                <a:solidFill>
                  <a:schemeClr val="tx1"/>
                </a:solidFill>
                <a:effectLst/>
                <a:latin typeface="Arial" charset="0"/>
                <a:ea typeface="ＭＳ Ｐゴシック" charset="0"/>
                <a:cs typeface="ＭＳ Ｐゴシック" charset="0"/>
              </a:rPr>
              <a:t>Daniel 9:2 is 1st Person</a:t>
            </a:r>
          </a:p>
        </p:txBody>
      </p:sp>
      <p:sp>
        <p:nvSpPr>
          <p:cNvPr id="5" name="Rectangle 2">
            <a:extLst>
              <a:ext uri="{FF2B5EF4-FFF2-40B4-BE49-F238E27FC236}">
                <a16:creationId xmlns:a16="http://schemas.microsoft.com/office/drawing/2014/main" id="{56963BA3-012E-4C43-A3DD-D4EBFF9BC3DC}"/>
              </a:ext>
            </a:extLst>
          </p:cNvPr>
          <p:cNvSpPr txBox="1">
            <a:spLocks noChangeArrowheads="1"/>
          </p:cNvSpPr>
          <p:nvPr/>
        </p:nvSpPr>
        <p:spPr bwMode="auto">
          <a:xfrm>
            <a:off x="0" y="200416"/>
            <a:ext cx="4258849" cy="513217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kumimoji="0" lang="ru-RU" sz="3200" b="1" i="0" u="none" strike="noStrike" kern="0" cap="none" spc="0" normalizeH="0" baseline="0" noProof="0" dirty="0">
                <a:ln>
                  <a:noFill/>
                </a:ln>
                <a:solidFill>
                  <a:schemeClr val="tx1"/>
                </a:solidFill>
                <a:effectLst/>
                <a:uLnTx/>
                <a:uFillTx/>
                <a:latin typeface="Arial" charset="0"/>
                <a:ea typeface="ＭＳ Ｐゴシック" charset="0"/>
                <a:cs typeface="ＭＳ Ｐゴシック" charset="0"/>
              </a:rPr>
              <a:t>"</a:t>
            </a:r>
            <a:r>
              <a:rPr lang="en-US" sz="3200" b="1" kern="0" dirty="0">
                <a:solidFill>
                  <a:schemeClr val="tx1"/>
                </a:solidFill>
                <a:effectLst/>
                <a:latin typeface="Arial" charset="0"/>
                <a:ea typeface="ＭＳ Ｐゴシック" charset="0"/>
                <a:cs typeface="ＭＳ Ｐゴシック" charset="0"/>
              </a:rPr>
              <a:t>During the first year of [Darius’s] reign, </a:t>
            </a:r>
            <a:br>
              <a:rPr lang="en-US" sz="3200" b="1" kern="0" dirty="0">
                <a:solidFill>
                  <a:schemeClr val="tx1"/>
                </a:solidFill>
                <a:effectLst/>
                <a:latin typeface="Arial" charset="0"/>
                <a:ea typeface="ＭＳ Ｐゴシック" charset="0"/>
                <a:cs typeface="ＭＳ Ｐゴシック" charset="0"/>
              </a:rPr>
            </a:br>
            <a:r>
              <a:rPr lang="en-US" sz="3200" b="1" kern="0" dirty="0">
                <a:solidFill>
                  <a:srgbClr val="0070C0"/>
                </a:solidFill>
                <a:effectLst/>
                <a:latin typeface="Arial" charset="0"/>
                <a:ea typeface="ＭＳ Ｐゴシック" charset="0"/>
                <a:cs typeface="ＭＳ Ｐゴシック" charset="0"/>
              </a:rPr>
              <a:t>I, Daniel</a:t>
            </a:r>
            <a:r>
              <a:rPr lang="en-US" sz="3200" b="1" kern="0" dirty="0">
                <a:solidFill>
                  <a:schemeClr val="tx1"/>
                </a:solidFill>
                <a:effectLst/>
                <a:latin typeface="Arial" charset="0"/>
                <a:ea typeface="ＭＳ Ｐゴシック" charset="0"/>
                <a:cs typeface="ＭＳ Ｐゴシック" charset="0"/>
              </a:rPr>
              <a:t>, learned from reading the word of the L</a:t>
            </a:r>
            <a:r>
              <a:rPr lang="en-US" sz="2800" b="1" kern="0" dirty="0">
                <a:solidFill>
                  <a:schemeClr val="tx1"/>
                </a:solidFill>
                <a:effectLst/>
                <a:latin typeface="Arial" charset="0"/>
                <a:ea typeface="ＭＳ Ｐゴシック" charset="0"/>
                <a:cs typeface="ＭＳ Ｐゴシック" charset="0"/>
              </a:rPr>
              <a:t>ORD</a:t>
            </a:r>
            <a:r>
              <a:rPr lang="en-US" sz="3200" b="1" kern="0" dirty="0">
                <a:solidFill>
                  <a:schemeClr val="tx1"/>
                </a:solidFill>
                <a:effectLst/>
                <a:latin typeface="Arial" charset="0"/>
                <a:ea typeface="ＭＳ Ｐゴシック" charset="0"/>
                <a:cs typeface="ＭＳ Ｐゴシック" charset="0"/>
              </a:rPr>
              <a:t>, as revealed to Jeremiah the prophet, that Jerusalem must lie desolate for 70 years</a:t>
            </a:r>
            <a:r>
              <a:rPr kumimoji="0" lang="ru-RU" sz="3200" b="1" i="0" u="none" strike="noStrike" kern="0" cap="none" spc="0" normalizeH="0" baseline="0" noProof="0" dirty="0">
                <a:ln>
                  <a:noFill/>
                </a:ln>
                <a:solidFill>
                  <a:schemeClr val="tx1"/>
                </a:solidFill>
                <a:effectLst/>
                <a:uLnTx/>
                <a:uFillTx/>
                <a:latin typeface="Arial" charset="0"/>
                <a:ea typeface="ＭＳ Ｐゴシック" charset="0"/>
                <a:cs typeface="ＭＳ Ｐゴシック" charset="0"/>
              </a:rPr>
              <a:t>"</a:t>
            </a:r>
            <a:r>
              <a:rPr kumimoji="0" lang="en-US" sz="3200" b="1" i="0" u="none" strike="noStrike" kern="0" cap="none" spc="0" normalizeH="0" baseline="0" noProof="0" dirty="0">
                <a:ln>
                  <a:noFill/>
                </a:ln>
                <a:solidFill>
                  <a:schemeClr val="tx1"/>
                </a:solidFill>
                <a:effectLst/>
                <a:uLnTx/>
                <a:uFillTx/>
                <a:latin typeface="Arial" charset="0"/>
                <a:ea typeface="ＭＳ Ｐゴシック" charset="0"/>
                <a:cs typeface="ＭＳ Ｐゴシック" charset="0"/>
              </a:rPr>
              <a:t> </a:t>
            </a:r>
            <a:r>
              <a:rPr lang="en-US" sz="3200" b="1" kern="0" dirty="0">
                <a:solidFill>
                  <a:schemeClr val="tx1"/>
                </a:solidFill>
                <a:effectLst/>
                <a:latin typeface="Arial" charset="0"/>
                <a:ea typeface="ＭＳ Ｐゴシック" charset="0"/>
                <a:cs typeface="ＭＳ Ｐゴシック" charset="0"/>
              </a:rPr>
              <a:t>(</a:t>
            </a:r>
            <a:r>
              <a:rPr kumimoji="0" lang="en-US" sz="2800" b="1" i="0" u="none" strike="noStrike" kern="0" cap="none" spc="0" normalizeH="0" baseline="0" noProof="0" dirty="0">
                <a:ln>
                  <a:noFill/>
                </a:ln>
                <a:solidFill>
                  <a:schemeClr val="tx1"/>
                </a:solidFill>
                <a:effectLst/>
                <a:uLnTx/>
                <a:uFillTx/>
                <a:latin typeface="Arial" charset="0"/>
                <a:ea typeface="ＭＳ Ｐゴシック" charset="0"/>
                <a:cs typeface="ＭＳ Ｐゴシック" charset="0"/>
              </a:rPr>
              <a:t>NLT</a:t>
            </a:r>
            <a:r>
              <a:rPr kumimoji="0" lang="en-US" sz="3200" b="1" i="0" u="none" strike="noStrike" kern="0" cap="none" spc="0" normalizeH="0" baseline="0" noProof="0" dirty="0">
                <a:ln>
                  <a:noFill/>
                </a:ln>
                <a:solidFill>
                  <a:schemeClr val="tx1"/>
                </a:solidFill>
                <a:effectLst/>
                <a:uLnTx/>
                <a:uFillTx/>
                <a:latin typeface="Arial" charset="0"/>
                <a:ea typeface="ＭＳ Ｐゴシック" charset="0"/>
                <a:cs typeface="ＭＳ Ｐゴシック" charset="0"/>
              </a:rPr>
              <a: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9D6801E1-9475-4F49-8E8A-94DCA368D6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2" y="0"/>
            <a:ext cx="9142187" cy="685664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EECAAA7-0662-6648-B48B-EB7A146CA87A}"/>
              </a:ext>
            </a:extLst>
          </p:cNvPr>
          <p:cNvSpPr>
            <a:spLocks noGrp="1"/>
          </p:cNvSpPr>
          <p:nvPr>
            <p:ph type="title" idx="4294967295"/>
          </p:nvPr>
        </p:nvSpPr>
        <p:spPr>
          <a:xfrm>
            <a:off x="3747540" y="6054328"/>
            <a:ext cx="5396459" cy="803672"/>
          </a:xfrm>
          <a:noFill/>
          <a:ln>
            <a:noFill/>
          </a:ln>
          <a:effectLst/>
        </p:spPr>
        <p:txBody>
          <a:bodyPr vert="horz" wrap="square" lIns="91440" tIns="45720" rIns="91440" bIns="45720" numCol="1" anchor="ctr" anchorCtr="0" compatLnSpc="1">
            <a:prstTxWarp prst="textNoShape">
              <a:avLst/>
            </a:prstTxWarp>
          </a:bodyPr>
          <a:lstStyle/>
          <a:p>
            <a:pPr eaLnBrk="0" hangingPunct="0"/>
            <a:r>
              <a:rPr lang="en-US" sz="3200" b="1" kern="0" dirty="0">
                <a:solidFill>
                  <a:schemeClr val="tx1"/>
                </a:solidFill>
                <a:effectLst/>
                <a:latin typeface="Arial" charset="0"/>
                <a:ea typeface="ＭＳ Ｐゴシック" charset="0"/>
                <a:cs typeface="ＭＳ Ｐゴシック" charset="0"/>
              </a:rPr>
              <a:t>Daniel 12:5 is 1st Person</a:t>
            </a:r>
          </a:p>
        </p:txBody>
      </p:sp>
      <p:sp>
        <p:nvSpPr>
          <p:cNvPr id="5" name="Rectangle 2">
            <a:extLst>
              <a:ext uri="{FF2B5EF4-FFF2-40B4-BE49-F238E27FC236}">
                <a16:creationId xmlns:a16="http://schemas.microsoft.com/office/drawing/2014/main" id="{56963BA3-012E-4C43-A3DD-D4EBFF9BC3DC}"/>
              </a:ext>
            </a:extLst>
          </p:cNvPr>
          <p:cNvSpPr txBox="1">
            <a:spLocks noChangeArrowheads="1"/>
          </p:cNvSpPr>
          <p:nvPr/>
        </p:nvSpPr>
        <p:spPr bwMode="auto">
          <a:xfrm>
            <a:off x="5246558" y="2383436"/>
            <a:ext cx="3679043" cy="378130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kumimoji="0" lang="ru-RU" sz="3200" b="1" i="0" u="none" strike="noStrike" kern="0" cap="none" spc="0" normalizeH="0" baseline="0" noProof="0" dirty="0">
                <a:ln>
                  <a:noFill/>
                </a:ln>
                <a:solidFill>
                  <a:schemeClr val="tx1"/>
                </a:solidFill>
                <a:effectLst/>
                <a:uLnTx/>
                <a:uFillTx/>
                <a:latin typeface="Arial" charset="0"/>
                <a:ea typeface="ＭＳ Ｐゴシック" charset="0"/>
                <a:cs typeface="ＭＳ Ｐゴシック" charset="0"/>
              </a:rPr>
              <a:t>"</a:t>
            </a:r>
            <a:r>
              <a:rPr lang="en-US" sz="3200" b="1" kern="0" dirty="0">
                <a:solidFill>
                  <a:schemeClr val="tx1"/>
                </a:solidFill>
                <a:effectLst/>
                <a:latin typeface="Arial" charset="0"/>
                <a:ea typeface="ＭＳ Ｐゴシック" charset="0"/>
                <a:cs typeface="ＭＳ Ｐゴシック" charset="0"/>
              </a:rPr>
              <a:t>Then </a:t>
            </a:r>
            <a:r>
              <a:rPr lang="en-US" sz="3200" b="1" kern="0" dirty="0">
                <a:solidFill>
                  <a:srgbClr val="0070C0"/>
                </a:solidFill>
                <a:effectLst/>
                <a:latin typeface="Arial" charset="0"/>
                <a:ea typeface="ＭＳ Ｐゴシック" charset="0"/>
                <a:cs typeface="ＭＳ Ｐゴシック" charset="0"/>
              </a:rPr>
              <a:t>I, Daniel</a:t>
            </a:r>
            <a:r>
              <a:rPr lang="en-US" sz="3200" b="1" kern="0" dirty="0">
                <a:solidFill>
                  <a:schemeClr val="tx1"/>
                </a:solidFill>
                <a:effectLst/>
                <a:latin typeface="Arial" charset="0"/>
                <a:ea typeface="ＭＳ Ｐゴシック" charset="0"/>
                <a:cs typeface="ＭＳ Ｐゴシック" charset="0"/>
              </a:rPr>
              <a:t>, looked and saw two others standing on opposite banks of the river</a:t>
            </a:r>
            <a:r>
              <a:rPr kumimoji="0" lang="ru-RU" sz="3200" b="1" i="0" u="none" strike="noStrike" kern="0" cap="none" spc="0" normalizeH="0" baseline="0" noProof="0" dirty="0">
                <a:ln>
                  <a:noFill/>
                </a:ln>
                <a:solidFill>
                  <a:schemeClr val="tx1"/>
                </a:solidFill>
                <a:effectLst/>
                <a:uLnTx/>
                <a:uFillTx/>
                <a:latin typeface="Arial" charset="0"/>
                <a:ea typeface="ＭＳ Ｐゴシック" charset="0"/>
                <a:cs typeface="ＭＳ Ｐゴシック" charset="0"/>
              </a:rPr>
              <a:t>"</a:t>
            </a:r>
            <a:r>
              <a:rPr kumimoji="0" lang="en-US" sz="3200" b="1" i="0" u="none" strike="noStrike" kern="0" cap="none" spc="0" normalizeH="0" baseline="0" noProof="0" dirty="0">
                <a:ln>
                  <a:noFill/>
                </a:ln>
                <a:solidFill>
                  <a:schemeClr val="tx1"/>
                </a:solidFill>
                <a:effectLst/>
                <a:uLnTx/>
                <a:uFillTx/>
                <a:latin typeface="Arial" charset="0"/>
                <a:ea typeface="ＭＳ Ｐゴシック" charset="0"/>
                <a:cs typeface="ＭＳ Ｐゴシック" charset="0"/>
              </a:rPr>
              <a:t> (</a:t>
            </a:r>
            <a:r>
              <a:rPr kumimoji="0" lang="en-US" sz="2800" b="1" i="0" u="none" strike="noStrike" kern="0" cap="none" spc="0" normalizeH="0" baseline="0" noProof="0" dirty="0">
                <a:ln>
                  <a:noFill/>
                </a:ln>
                <a:solidFill>
                  <a:schemeClr val="tx1"/>
                </a:solidFill>
                <a:effectLst/>
                <a:uLnTx/>
                <a:uFillTx/>
                <a:latin typeface="Arial" charset="0"/>
                <a:ea typeface="ＭＳ Ｐゴシック" charset="0"/>
                <a:cs typeface="ＭＳ Ｐゴシック" charset="0"/>
              </a:rPr>
              <a:t>NLT</a:t>
            </a:r>
            <a:r>
              <a:rPr kumimoji="0" lang="en-US" sz="3200" b="1" i="0" u="none" strike="noStrike" kern="0" cap="none" spc="0" normalizeH="0" baseline="0" noProof="0" dirty="0">
                <a:ln>
                  <a:noFill/>
                </a:ln>
                <a:solidFill>
                  <a:schemeClr val="tx1"/>
                </a:solidFill>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34346641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9506" name="Rectangle 2"/>
          <p:cNvSpPr>
            <a:spLocks noChangeArrowheads="1"/>
          </p:cNvSpPr>
          <p:nvPr/>
        </p:nvSpPr>
        <p:spPr bwMode="auto">
          <a:xfrm>
            <a:off x="0" y="0"/>
            <a:ext cx="9448800" cy="6858000"/>
          </a:xfrm>
          <a:prstGeom prst="rect">
            <a:avLst/>
          </a:prstGeom>
          <a:solidFill>
            <a:srgbClr val="000090"/>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18115" name="Text Box 3"/>
          <p:cNvSpPr txBox="1">
            <a:spLocks noChangeArrowheads="1"/>
          </p:cNvSpPr>
          <p:nvPr/>
        </p:nvSpPr>
        <p:spPr bwMode="auto">
          <a:xfrm>
            <a:off x="6172200" y="4067175"/>
            <a:ext cx="381000" cy="1373188"/>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New Roman" charset="0"/>
                <a:ea typeface="ＭＳ Ｐゴシック" charset="0"/>
                <a:cs typeface="+mn-cs"/>
              </a:rPr>
              <a:t>150</a:t>
            </a:r>
          </a:p>
        </p:txBody>
      </p:sp>
      <p:sp>
        <p:nvSpPr>
          <p:cNvPr id="218116" name="Text Box 4"/>
          <p:cNvSpPr txBox="1">
            <a:spLocks noChangeArrowheads="1"/>
          </p:cNvSpPr>
          <p:nvPr/>
        </p:nvSpPr>
        <p:spPr bwMode="auto">
          <a:xfrm>
            <a:off x="4038600" y="4067175"/>
            <a:ext cx="381000" cy="1373188"/>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New Roman" charset="0"/>
                <a:ea typeface="ＭＳ Ｐゴシック" charset="0"/>
                <a:cs typeface="+mn-cs"/>
              </a:rPr>
              <a:t>300</a:t>
            </a:r>
          </a:p>
        </p:txBody>
      </p:sp>
      <p:sp>
        <p:nvSpPr>
          <p:cNvPr id="218117" name="Text Box 5"/>
          <p:cNvSpPr txBox="1">
            <a:spLocks noChangeArrowheads="1"/>
          </p:cNvSpPr>
          <p:nvPr/>
        </p:nvSpPr>
        <p:spPr bwMode="auto">
          <a:xfrm>
            <a:off x="2667000" y="4067175"/>
            <a:ext cx="381000" cy="1373188"/>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New Roman" charset="0"/>
                <a:ea typeface="ＭＳ Ｐゴシック" charset="0"/>
                <a:cs typeface="+mn-cs"/>
              </a:rPr>
              <a:t>400</a:t>
            </a:r>
          </a:p>
        </p:txBody>
      </p:sp>
      <p:sp>
        <p:nvSpPr>
          <p:cNvPr id="218118" name="Text Box 6"/>
          <p:cNvSpPr txBox="1">
            <a:spLocks noChangeArrowheads="1"/>
          </p:cNvSpPr>
          <p:nvPr/>
        </p:nvSpPr>
        <p:spPr bwMode="auto">
          <a:xfrm>
            <a:off x="1981200" y="4067175"/>
            <a:ext cx="381000" cy="1373188"/>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New Roman" charset="0"/>
                <a:ea typeface="ＭＳ Ｐゴシック" charset="0"/>
                <a:cs typeface="+mn-cs"/>
              </a:rPr>
              <a:t>450</a:t>
            </a:r>
          </a:p>
        </p:txBody>
      </p:sp>
      <p:sp>
        <p:nvSpPr>
          <p:cNvPr id="218119" name="Text Box 7"/>
          <p:cNvSpPr txBox="1">
            <a:spLocks noChangeArrowheads="1"/>
          </p:cNvSpPr>
          <p:nvPr/>
        </p:nvSpPr>
        <p:spPr bwMode="auto">
          <a:xfrm>
            <a:off x="1295400" y="4067175"/>
            <a:ext cx="381000" cy="1373188"/>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New Roman" charset="0"/>
                <a:ea typeface="ＭＳ Ｐゴシック" charset="0"/>
                <a:cs typeface="+mn-cs"/>
              </a:rPr>
              <a:t>500</a:t>
            </a:r>
          </a:p>
        </p:txBody>
      </p:sp>
      <p:sp>
        <p:nvSpPr>
          <p:cNvPr id="218120" name="Text Box 8"/>
          <p:cNvSpPr txBox="1">
            <a:spLocks noChangeArrowheads="1"/>
          </p:cNvSpPr>
          <p:nvPr/>
        </p:nvSpPr>
        <p:spPr bwMode="auto">
          <a:xfrm>
            <a:off x="8153400" y="4000500"/>
            <a:ext cx="381000" cy="209232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600" b="1" i="0" u="none" strike="noStrike" kern="1200" cap="none" spc="0" normalizeH="0" baseline="0" noProof="0">
                <a:ln>
                  <a:noFill/>
                </a:ln>
                <a:solidFill>
                  <a:srgbClr val="FFFFFF"/>
                </a:solidFill>
                <a:effectLst/>
                <a:uLnTx/>
                <a:uFillTx/>
                <a:latin typeface="Times New Roman" charset="0"/>
                <a:ea typeface="ＭＳ Ｐゴシック" charset="0"/>
                <a:cs typeface="+mn-cs"/>
              </a:rPr>
              <a:t>BC/AD</a:t>
            </a:r>
          </a:p>
        </p:txBody>
      </p:sp>
      <p:grpSp>
        <p:nvGrpSpPr>
          <p:cNvPr id="149513" name="Group 9"/>
          <p:cNvGrpSpPr>
            <a:grpSpLocks/>
          </p:cNvGrpSpPr>
          <p:nvPr/>
        </p:nvGrpSpPr>
        <p:grpSpPr bwMode="auto">
          <a:xfrm>
            <a:off x="66675" y="3044825"/>
            <a:ext cx="9534525" cy="844550"/>
            <a:chOff x="42" y="1918"/>
            <a:chExt cx="6006" cy="532"/>
          </a:xfrm>
        </p:grpSpPr>
        <p:grpSp>
          <p:nvGrpSpPr>
            <p:cNvPr id="149533" name="Group 10"/>
            <p:cNvGrpSpPr>
              <a:grpSpLocks/>
            </p:cNvGrpSpPr>
            <p:nvPr/>
          </p:nvGrpSpPr>
          <p:grpSpPr bwMode="auto">
            <a:xfrm>
              <a:off x="96" y="1918"/>
              <a:ext cx="1296" cy="530"/>
              <a:chOff x="96" y="1918"/>
              <a:chExt cx="1296" cy="530"/>
            </a:xfrm>
          </p:grpSpPr>
          <p:sp>
            <p:nvSpPr>
              <p:cNvPr id="218123" name="Line 11"/>
              <p:cNvSpPr>
                <a:spLocks noChangeShapeType="1"/>
              </p:cNvSpPr>
              <p:nvPr/>
            </p:nvSpPr>
            <p:spPr bwMode="auto">
              <a:xfrm>
                <a:off x="528" y="1920"/>
                <a:ext cx="0" cy="526"/>
              </a:xfrm>
              <a:prstGeom prst="line">
                <a:avLst/>
              </a:prstGeom>
              <a:noFill/>
              <a:ln w="76200">
                <a:solidFill>
                  <a:schemeClr val="hlink"/>
                </a:solidFill>
                <a:round/>
                <a:headEnd/>
                <a:tailEnd/>
              </a:ln>
              <a:effectLst>
                <a:outerShdw dist="35921" dir="2700000" algn="ctr" rotWithShape="0">
                  <a:schemeClr val="tx1"/>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218124" name="Line 12"/>
              <p:cNvSpPr>
                <a:spLocks noChangeShapeType="1"/>
              </p:cNvSpPr>
              <p:nvPr/>
            </p:nvSpPr>
            <p:spPr bwMode="auto">
              <a:xfrm>
                <a:off x="1392" y="1920"/>
                <a:ext cx="0" cy="528"/>
              </a:xfrm>
              <a:prstGeom prst="line">
                <a:avLst/>
              </a:prstGeom>
              <a:noFill/>
              <a:ln w="76200">
                <a:solidFill>
                  <a:schemeClr val="hlink"/>
                </a:solidFill>
                <a:round/>
                <a:headEnd/>
                <a:tailEnd/>
              </a:ln>
              <a:effectLst>
                <a:outerShdw dist="35921" dir="2700000" algn="ctr" rotWithShape="0">
                  <a:schemeClr val="tx1"/>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218125" name="Line 13"/>
              <p:cNvSpPr>
                <a:spLocks noChangeShapeType="1"/>
              </p:cNvSpPr>
              <p:nvPr/>
            </p:nvSpPr>
            <p:spPr bwMode="auto">
              <a:xfrm>
                <a:off x="960" y="1918"/>
                <a:ext cx="0" cy="528"/>
              </a:xfrm>
              <a:prstGeom prst="line">
                <a:avLst/>
              </a:prstGeom>
              <a:noFill/>
              <a:ln w="76200">
                <a:solidFill>
                  <a:schemeClr val="hlink"/>
                </a:solidFill>
                <a:round/>
                <a:headEnd/>
                <a:tailEnd/>
              </a:ln>
              <a:effectLst>
                <a:outerShdw dist="35921" dir="2700000" algn="ctr" rotWithShape="0">
                  <a:schemeClr val="tx1"/>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218126" name="Line 14"/>
              <p:cNvSpPr>
                <a:spLocks noChangeShapeType="1"/>
              </p:cNvSpPr>
              <p:nvPr/>
            </p:nvSpPr>
            <p:spPr bwMode="auto">
              <a:xfrm>
                <a:off x="96" y="1920"/>
                <a:ext cx="0" cy="526"/>
              </a:xfrm>
              <a:prstGeom prst="line">
                <a:avLst/>
              </a:prstGeom>
              <a:noFill/>
              <a:ln w="76200">
                <a:solidFill>
                  <a:schemeClr val="hlink"/>
                </a:solidFill>
                <a:round/>
                <a:headEnd/>
                <a:tailEnd/>
              </a:ln>
              <a:effectLst>
                <a:outerShdw dist="35921" dir="2700000" algn="ctr" rotWithShape="0">
                  <a:schemeClr val="tx1"/>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grpSp>
        <p:grpSp>
          <p:nvGrpSpPr>
            <p:cNvPr id="149534" name="Group 15"/>
            <p:cNvGrpSpPr>
              <a:grpSpLocks/>
            </p:cNvGrpSpPr>
            <p:nvPr/>
          </p:nvGrpSpPr>
          <p:grpSpPr bwMode="auto">
            <a:xfrm>
              <a:off x="1824" y="1920"/>
              <a:ext cx="1296" cy="530"/>
              <a:chOff x="96" y="1918"/>
              <a:chExt cx="1296" cy="530"/>
            </a:xfrm>
          </p:grpSpPr>
          <p:sp>
            <p:nvSpPr>
              <p:cNvPr id="218128" name="Line 16"/>
              <p:cNvSpPr>
                <a:spLocks noChangeShapeType="1"/>
              </p:cNvSpPr>
              <p:nvPr/>
            </p:nvSpPr>
            <p:spPr bwMode="auto">
              <a:xfrm>
                <a:off x="528" y="1920"/>
                <a:ext cx="0" cy="526"/>
              </a:xfrm>
              <a:prstGeom prst="line">
                <a:avLst/>
              </a:prstGeom>
              <a:noFill/>
              <a:ln w="76200">
                <a:solidFill>
                  <a:schemeClr val="hlink"/>
                </a:solidFill>
                <a:round/>
                <a:headEnd/>
                <a:tailEnd/>
              </a:ln>
              <a:effectLst>
                <a:outerShdw dist="35921" dir="2700000" algn="ctr" rotWithShape="0">
                  <a:schemeClr val="tx1"/>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218129" name="Line 17"/>
              <p:cNvSpPr>
                <a:spLocks noChangeShapeType="1"/>
              </p:cNvSpPr>
              <p:nvPr/>
            </p:nvSpPr>
            <p:spPr bwMode="auto">
              <a:xfrm>
                <a:off x="1392" y="1920"/>
                <a:ext cx="0" cy="528"/>
              </a:xfrm>
              <a:prstGeom prst="line">
                <a:avLst/>
              </a:prstGeom>
              <a:noFill/>
              <a:ln w="76200">
                <a:solidFill>
                  <a:schemeClr val="hlink"/>
                </a:solidFill>
                <a:round/>
                <a:headEnd/>
                <a:tailEnd/>
              </a:ln>
              <a:effectLst>
                <a:outerShdw dist="35921" dir="2700000" algn="ctr" rotWithShape="0">
                  <a:schemeClr val="tx1"/>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218130" name="Line 18"/>
              <p:cNvSpPr>
                <a:spLocks noChangeShapeType="1"/>
              </p:cNvSpPr>
              <p:nvPr/>
            </p:nvSpPr>
            <p:spPr bwMode="auto">
              <a:xfrm>
                <a:off x="960" y="1918"/>
                <a:ext cx="0" cy="528"/>
              </a:xfrm>
              <a:prstGeom prst="line">
                <a:avLst/>
              </a:prstGeom>
              <a:noFill/>
              <a:ln w="76200">
                <a:solidFill>
                  <a:schemeClr val="hlink"/>
                </a:solidFill>
                <a:round/>
                <a:headEnd/>
                <a:tailEnd/>
              </a:ln>
              <a:effectLst>
                <a:outerShdw dist="35921" dir="2700000" algn="ctr" rotWithShape="0">
                  <a:schemeClr val="tx1"/>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218131" name="Line 19"/>
              <p:cNvSpPr>
                <a:spLocks noChangeShapeType="1"/>
              </p:cNvSpPr>
              <p:nvPr/>
            </p:nvSpPr>
            <p:spPr bwMode="auto">
              <a:xfrm>
                <a:off x="96" y="1920"/>
                <a:ext cx="0" cy="526"/>
              </a:xfrm>
              <a:prstGeom prst="line">
                <a:avLst/>
              </a:prstGeom>
              <a:noFill/>
              <a:ln w="76200">
                <a:solidFill>
                  <a:schemeClr val="hlink"/>
                </a:solidFill>
                <a:round/>
                <a:headEnd/>
                <a:tailEnd/>
              </a:ln>
              <a:effectLst>
                <a:outerShdw dist="35921" dir="2700000" algn="ctr" rotWithShape="0">
                  <a:schemeClr val="tx1"/>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grpSp>
        <p:grpSp>
          <p:nvGrpSpPr>
            <p:cNvPr id="149535" name="Group 20"/>
            <p:cNvGrpSpPr>
              <a:grpSpLocks/>
            </p:cNvGrpSpPr>
            <p:nvPr/>
          </p:nvGrpSpPr>
          <p:grpSpPr bwMode="auto">
            <a:xfrm>
              <a:off x="3552" y="1920"/>
              <a:ext cx="1296" cy="530"/>
              <a:chOff x="96" y="1918"/>
              <a:chExt cx="1296" cy="530"/>
            </a:xfrm>
          </p:grpSpPr>
          <p:sp>
            <p:nvSpPr>
              <p:cNvPr id="218133" name="Line 21"/>
              <p:cNvSpPr>
                <a:spLocks noChangeShapeType="1"/>
              </p:cNvSpPr>
              <p:nvPr/>
            </p:nvSpPr>
            <p:spPr bwMode="auto">
              <a:xfrm>
                <a:off x="528" y="1920"/>
                <a:ext cx="0" cy="526"/>
              </a:xfrm>
              <a:prstGeom prst="line">
                <a:avLst/>
              </a:prstGeom>
              <a:noFill/>
              <a:ln w="76200">
                <a:solidFill>
                  <a:schemeClr val="hlink"/>
                </a:solidFill>
                <a:round/>
                <a:headEnd/>
                <a:tailEnd/>
              </a:ln>
              <a:effectLst>
                <a:outerShdw dist="35921" dir="2700000" algn="ctr" rotWithShape="0">
                  <a:schemeClr val="tx1"/>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218134" name="Line 22"/>
              <p:cNvSpPr>
                <a:spLocks noChangeShapeType="1"/>
              </p:cNvSpPr>
              <p:nvPr/>
            </p:nvSpPr>
            <p:spPr bwMode="auto">
              <a:xfrm>
                <a:off x="1392" y="1920"/>
                <a:ext cx="0" cy="528"/>
              </a:xfrm>
              <a:prstGeom prst="line">
                <a:avLst/>
              </a:prstGeom>
              <a:noFill/>
              <a:ln w="76200">
                <a:solidFill>
                  <a:schemeClr val="hlink"/>
                </a:solidFill>
                <a:round/>
                <a:headEnd/>
                <a:tailEnd/>
              </a:ln>
              <a:effectLst>
                <a:outerShdw dist="35921" dir="2700000" algn="ctr" rotWithShape="0">
                  <a:schemeClr val="tx1"/>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218135" name="Line 23"/>
              <p:cNvSpPr>
                <a:spLocks noChangeShapeType="1"/>
              </p:cNvSpPr>
              <p:nvPr/>
            </p:nvSpPr>
            <p:spPr bwMode="auto">
              <a:xfrm>
                <a:off x="960" y="1918"/>
                <a:ext cx="0" cy="528"/>
              </a:xfrm>
              <a:prstGeom prst="line">
                <a:avLst/>
              </a:prstGeom>
              <a:noFill/>
              <a:ln w="76200">
                <a:solidFill>
                  <a:schemeClr val="hlink"/>
                </a:solidFill>
                <a:round/>
                <a:headEnd/>
                <a:tailEnd/>
              </a:ln>
              <a:effectLst>
                <a:outerShdw dist="35921" dir="2700000" algn="ctr" rotWithShape="0">
                  <a:schemeClr val="tx1"/>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218136" name="Line 24"/>
              <p:cNvSpPr>
                <a:spLocks noChangeShapeType="1"/>
              </p:cNvSpPr>
              <p:nvPr/>
            </p:nvSpPr>
            <p:spPr bwMode="auto">
              <a:xfrm>
                <a:off x="96" y="1920"/>
                <a:ext cx="0" cy="526"/>
              </a:xfrm>
              <a:prstGeom prst="line">
                <a:avLst/>
              </a:prstGeom>
              <a:noFill/>
              <a:ln w="76200">
                <a:solidFill>
                  <a:schemeClr val="hlink"/>
                </a:solidFill>
                <a:round/>
                <a:headEnd/>
                <a:tailEnd/>
              </a:ln>
              <a:effectLst>
                <a:outerShdw dist="35921" dir="2700000" algn="ctr" rotWithShape="0">
                  <a:schemeClr val="tx1"/>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grpSp>
        <p:sp>
          <p:nvSpPr>
            <p:cNvPr id="218137" name="Line 25"/>
            <p:cNvSpPr>
              <a:spLocks noChangeShapeType="1"/>
            </p:cNvSpPr>
            <p:nvPr/>
          </p:nvSpPr>
          <p:spPr bwMode="auto">
            <a:xfrm>
              <a:off x="5616" y="1922"/>
              <a:ext cx="0" cy="526"/>
            </a:xfrm>
            <a:prstGeom prst="line">
              <a:avLst/>
            </a:prstGeom>
            <a:noFill/>
            <a:ln w="76200">
              <a:solidFill>
                <a:schemeClr val="hlink"/>
              </a:solidFill>
              <a:round/>
              <a:headEnd/>
              <a:tailEnd/>
            </a:ln>
            <a:effectLst>
              <a:outerShdw dist="35921" dir="2700000" algn="ctr" rotWithShape="0">
                <a:schemeClr val="tx1"/>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218138" name="Line 26"/>
            <p:cNvSpPr>
              <a:spLocks noChangeShapeType="1"/>
            </p:cNvSpPr>
            <p:nvPr/>
          </p:nvSpPr>
          <p:spPr bwMode="auto">
            <a:xfrm>
              <a:off x="5232" y="1922"/>
              <a:ext cx="0" cy="526"/>
            </a:xfrm>
            <a:prstGeom prst="line">
              <a:avLst/>
            </a:prstGeom>
            <a:noFill/>
            <a:ln w="76200">
              <a:solidFill>
                <a:schemeClr val="hlink"/>
              </a:solidFill>
              <a:round/>
              <a:headEnd/>
              <a:tailEnd/>
            </a:ln>
            <a:effectLst>
              <a:outerShdw dist="35921" dir="2700000" algn="ctr" rotWithShape="0">
                <a:schemeClr val="tx1"/>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218139" name="Line 27"/>
            <p:cNvSpPr>
              <a:spLocks noChangeShapeType="1"/>
            </p:cNvSpPr>
            <p:nvPr/>
          </p:nvSpPr>
          <p:spPr bwMode="auto">
            <a:xfrm>
              <a:off x="42" y="2448"/>
              <a:ext cx="6006" cy="0"/>
            </a:xfrm>
            <a:prstGeom prst="line">
              <a:avLst/>
            </a:prstGeom>
            <a:noFill/>
            <a:ln w="76200">
              <a:solidFill>
                <a:schemeClr val="hlink"/>
              </a:solidFill>
              <a:round/>
              <a:headEnd/>
              <a:tailEnd/>
            </a:ln>
            <a:effectLst>
              <a:outerShdw dist="35921" dir="2700000" algn="ctr" rotWithShape="0">
                <a:schemeClr val="tx1"/>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grpSp>
      <p:sp>
        <p:nvSpPr>
          <p:cNvPr id="218140" name="Text Box 28"/>
          <p:cNvSpPr txBox="1">
            <a:spLocks noChangeArrowheads="1"/>
          </p:cNvSpPr>
          <p:nvPr/>
        </p:nvSpPr>
        <p:spPr bwMode="auto">
          <a:xfrm>
            <a:off x="7543800" y="4067175"/>
            <a:ext cx="381000" cy="1373188"/>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New Roman" charset="0"/>
                <a:ea typeface="ＭＳ Ｐゴシック" charset="0"/>
                <a:cs typeface="+mn-cs"/>
              </a:rPr>
              <a:t> 50</a:t>
            </a:r>
          </a:p>
        </p:txBody>
      </p:sp>
      <p:sp>
        <p:nvSpPr>
          <p:cNvPr id="218141" name="Text Box 29"/>
          <p:cNvSpPr txBox="1">
            <a:spLocks noChangeArrowheads="1"/>
          </p:cNvSpPr>
          <p:nvPr/>
        </p:nvSpPr>
        <p:spPr bwMode="auto">
          <a:xfrm>
            <a:off x="3352800" y="4067175"/>
            <a:ext cx="381000" cy="1373188"/>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New Roman" charset="0"/>
                <a:ea typeface="ＭＳ Ｐゴシック" charset="0"/>
                <a:cs typeface="+mn-cs"/>
              </a:rPr>
              <a:t>350</a:t>
            </a:r>
          </a:p>
        </p:txBody>
      </p:sp>
      <p:sp>
        <p:nvSpPr>
          <p:cNvPr id="218142" name="Text Box 30"/>
          <p:cNvSpPr txBox="1">
            <a:spLocks noChangeArrowheads="1"/>
          </p:cNvSpPr>
          <p:nvPr/>
        </p:nvSpPr>
        <p:spPr bwMode="auto">
          <a:xfrm>
            <a:off x="609600" y="4067175"/>
            <a:ext cx="381000" cy="1373188"/>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New Roman" charset="0"/>
                <a:ea typeface="ＭＳ Ｐゴシック" charset="0"/>
                <a:cs typeface="+mn-cs"/>
              </a:rPr>
              <a:t>550</a:t>
            </a:r>
          </a:p>
        </p:txBody>
      </p:sp>
      <p:sp>
        <p:nvSpPr>
          <p:cNvPr id="218143" name="Text Box 31"/>
          <p:cNvSpPr txBox="1">
            <a:spLocks noChangeArrowheads="1"/>
          </p:cNvSpPr>
          <p:nvPr/>
        </p:nvSpPr>
        <p:spPr bwMode="auto">
          <a:xfrm>
            <a:off x="0" y="4067175"/>
            <a:ext cx="381000" cy="1373188"/>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New Roman" charset="0"/>
                <a:ea typeface="ＭＳ Ｐゴシック" charset="0"/>
                <a:cs typeface="+mn-cs"/>
              </a:rPr>
              <a:t>600</a:t>
            </a:r>
          </a:p>
        </p:txBody>
      </p:sp>
      <p:sp>
        <p:nvSpPr>
          <p:cNvPr id="218144" name="Text Box 32"/>
          <p:cNvSpPr txBox="1">
            <a:spLocks noChangeArrowheads="1"/>
          </p:cNvSpPr>
          <p:nvPr/>
        </p:nvSpPr>
        <p:spPr bwMode="auto">
          <a:xfrm>
            <a:off x="8763000" y="4067175"/>
            <a:ext cx="381000" cy="1373188"/>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New Roman" charset="0"/>
                <a:ea typeface="ＭＳ Ｐゴシック" charset="0"/>
                <a:cs typeface="+mn-cs"/>
              </a:rPr>
              <a:t> 50</a:t>
            </a:r>
          </a:p>
        </p:txBody>
      </p:sp>
      <p:sp>
        <p:nvSpPr>
          <p:cNvPr id="218145" name="Text Box 33"/>
          <p:cNvSpPr txBox="1">
            <a:spLocks noChangeArrowheads="1"/>
          </p:cNvSpPr>
          <p:nvPr/>
        </p:nvSpPr>
        <p:spPr bwMode="auto">
          <a:xfrm>
            <a:off x="76200" y="714375"/>
            <a:ext cx="2209800" cy="227806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3200" b="1" i="0" u="none" strike="noStrike" kern="1200" cap="none" spc="0" normalizeH="0" baseline="0" noProof="0" dirty="0">
                <a:ln>
                  <a:noFill/>
                </a:ln>
                <a:solidFill>
                  <a:srgbClr val="00FFFF"/>
                </a:solidFill>
                <a:effectLst/>
                <a:uLnTx/>
                <a:uFillTx/>
                <a:latin typeface="Times New Roman" charset="0"/>
                <a:ea typeface="ＭＳ Ｐゴシック" charset="0"/>
                <a:cs typeface="SimSun" charset="0"/>
              </a:rPr>
              <a:t>但以理的事奉</a:t>
            </a:r>
            <a:r>
              <a:rPr kumimoji="0" lang="en-US" altLang="ja-JP" sz="3200" b="1" i="0" u="none" strike="noStrike" kern="1200" cap="none" spc="0" normalizeH="0" baseline="0" noProof="0" dirty="0">
                <a:ln>
                  <a:noFill/>
                </a:ln>
                <a:solidFill>
                  <a:srgbClr val="00FFFF"/>
                </a:solidFill>
                <a:effectLst/>
                <a:uLnTx/>
                <a:uFillTx/>
                <a:latin typeface="Times New Roman" charset="0"/>
                <a:ea typeface="ＭＳ Ｐゴシック" charset="0"/>
                <a:cs typeface="SimSun" charset="0"/>
              </a:rPr>
              <a:t>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400" b="1" i="0" u="none" strike="noStrike" kern="1200" cap="none" spc="0" normalizeH="0" baseline="0" noProof="0" dirty="0">
                <a:ln>
                  <a:noFill/>
                </a:ln>
                <a:solidFill>
                  <a:srgbClr val="00FFFF"/>
                </a:solidFill>
                <a:effectLst/>
                <a:uLnTx/>
                <a:uFillTx/>
                <a:latin typeface="Times New Roman" charset="0"/>
                <a:ea typeface="ＭＳ Ｐゴシック" charset="0"/>
                <a:cs typeface="SimSun" charset="0"/>
              </a:rPr>
              <a:t>(1:1; 10:1)</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800" b="1" i="0" u="none" strike="noStrike" kern="1200" cap="none" spc="0" normalizeH="0" baseline="0" noProof="0" dirty="0">
                <a:ln>
                  <a:noFill/>
                </a:ln>
                <a:solidFill>
                  <a:srgbClr val="00FFFF"/>
                </a:solidFill>
                <a:effectLst/>
                <a:uLnTx/>
                <a:uFillTx/>
                <a:latin typeface="Times New Roman" charset="0"/>
                <a:ea typeface="ＭＳ Ｐゴシック" charset="0"/>
                <a:cs typeface="SimSun" charset="0"/>
              </a:rPr>
              <a:t>605-536</a:t>
            </a:r>
          </a:p>
        </p:txBody>
      </p:sp>
      <p:sp>
        <p:nvSpPr>
          <p:cNvPr id="218147" name="Text Box 35"/>
          <p:cNvSpPr txBox="1">
            <a:spLocks noChangeArrowheads="1"/>
          </p:cNvSpPr>
          <p:nvPr/>
        </p:nvSpPr>
        <p:spPr bwMode="auto">
          <a:xfrm>
            <a:off x="2214563" y="1144588"/>
            <a:ext cx="2728912" cy="17843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3200" b="1" i="0" u="none" strike="noStrike" kern="1200" cap="none" spc="0" normalizeH="0" baseline="0" noProof="0">
                <a:ln>
                  <a:noFill/>
                </a:ln>
                <a:solidFill>
                  <a:srgbClr val="FFFF00"/>
                </a:solidFill>
                <a:effectLst/>
                <a:uLnTx/>
                <a:uFillTx/>
                <a:latin typeface="Times New Roman" charset="0"/>
                <a:ea typeface="ＭＳ Ｐゴシック" charset="0"/>
                <a:cs typeface="SimSun" charset="0"/>
              </a:rPr>
              <a:t>但以理的预言</a:t>
            </a:r>
            <a:r>
              <a:rPr kumimoji="0" lang="en-US" altLang="ja-JP" sz="2400" b="1" i="0" u="none" strike="noStrike" kern="1200" cap="none" spc="0" normalizeH="0" baseline="0" noProof="0">
                <a:ln>
                  <a:noFill/>
                </a:ln>
                <a:solidFill>
                  <a:srgbClr val="FFFF00"/>
                </a:solidFill>
                <a:effectLst/>
                <a:uLnTx/>
                <a:uFillTx/>
                <a:latin typeface="Times New Roman" charset="0"/>
                <a:ea typeface="ＭＳ Ｐゴシック" charset="0"/>
                <a:cs typeface="SimSun" charset="0"/>
              </a:rPr>
              <a:t>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400" b="1" i="0" u="none" strike="noStrike" kern="1200" cap="none" spc="0" normalizeH="0" baseline="0" noProof="0">
                <a:ln>
                  <a:noFill/>
                </a:ln>
                <a:solidFill>
                  <a:srgbClr val="FFFF00"/>
                </a:solidFill>
                <a:effectLst/>
                <a:uLnTx/>
                <a:uFillTx/>
                <a:latin typeface="Times New Roman" charset="0"/>
                <a:ea typeface="ＭＳ Ｐゴシック" charset="0"/>
                <a:cs typeface="SimSun" charset="0"/>
              </a:rPr>
              <a:t>(2-11</a:t>
            </a:r>
            <a:r>
              <a:rPr kumimoji="0" lang="zh-CN" altLang="en-US" sz="2400" b="1" i="0" u="none" strike="noStrike" kern="1200" cap="none" spc="0" normalizeH="0" baseline="0" noProof="0">
                <a:ln>
                  <a:noFill/>
                </a:ln>
                <a:solidFill>
                  <a:srgbClr val="FFFF00"/>
                </a:solidFill>
                <a:effectLst/>
                <a:uLnTx/>
                <a:uFillTx/>
                <a:latin typeface="Times New Roman" charset="0"/>
                <a:ea typeface="ＭＳ Ｐゴシック" charset="0"/>
                <a:cs typeface="SimSun" charset="0"/>
              </a:rPr>
              <a:t>章</a:t>
            </a:r>
            <a:r>
              <a:rPr kumimoji="0" lang="en-US" altLang="ja-JP" sz="2400" b="1" i="0" u="none" strike="noStrike" kern="1200" cap="none" spc="0" normalizeH="0" baseline="0" noProof="0">
                <a:ln>
                  <a:noFill/>
                </a:ln>
                <a:solidFill>
                  <a:srgbClr val="FFFF00"/>
                </a:solidFill>
                <a:effectLst/>
                <a:uLnTx/>
                <a:uFillTx/>
                <a:latin typeface="Times New Roman" charset="0"/>
                <a:ea typeface="ＭＳ Ｐゴシック" charset="0"/>
                <a:cs typeface="SimSun" charset="0"/>
              </a:rPr>
              <a:t>)</a:t>
            </a:r>
            <a:endParaRPr kumimoji="0" lang="en-US" altLang="ja-JP" sz="3200" b="1" i="0" u="none" strike="noStrike" kern="1200" cap="none" spc="0" normalizeH="0" baseline="0" noProof="0">
              <a:ln>
                <a:noFill/>
              </a:ln>
              <a:solidFill>
                <a:srgbClr val="FFFF00"/>
              </a:solidFill>
              <a:effectLst/>
              <a:uLnTx/>
              <a:uFillTx/>
              <a:latin typeface="Times New Roman" charset="0"/>
              <a:ea typeface="ＭＳ Ｐゴシック" charset="0"/>
              <a:cs typeface="SimSu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800" b="1" i="0" u="none" strike="noStrike" kern="1200" cap="none" spc="0" normalizeH="0" baseline="0" noProof="0">
                <a:ln>
                  <a:noFill/>
                </a:ln>
                <a:solidFill>
                  <a:srgbClr val="FFFF00"/>
                </a:solidFill>
                <a:effectLst/>
                <a:uLnTx/>
                <a:uFillTx/>
                <a:latin typeface="Times New Roman" charset="0"/>
                <a:ea typeface="ＭＳ Ｐゴシック" charset="0"/>
                <a:cs typeface="SimSun" charset="0"/>
              </a:rPr>
              <a:t>605-</a:t>
            </a:r>
            <a:r>
              <a:rPr kumimoji="0" lang="en-US" altLang="zh-CN" sz="2000" b="1" i="0" u="none" strike="noStrike" kern="1200" cap="none" spc="0" normalizeH="0" baseline="0" noProof="0">
                <a:ln>
                  <a:noFill/>
                </a:ln>
                <a:solidFill>
                  <a:srgbClr val="FFFF00"/>
                </a:solidFill>
                <a:effectLst/>
                <a:uLnTx/>
                <a:uFillTx/>
                <a:latin typeface="Times New Roman" charset="0"/>
                <a:ea typeface="ＭＳ Ｐゴシック" charset="0"/>
                <a:cs typeface="SimSun" charset="0"/>
              </a:rPr>
              <a:t>AD</a:t>
            </a:r>
            <a:r>
              <a:rPr kumimoji="0" lang="en-US" altLang="zh-CN" sz="2800" b="1" i="0" u="none" strike="noStrike" kern="1200" cap="none" spc="0" normalizeH="0" baseline="0" noProof="0">
                <a:ln>
                  <a:noFill/>
                </a:ln>
                <a:solidFill>
                  <a:srgbClr val="FFFF00"/>
                </a:solidFill>
                <a:effectLst/>
                <a:uLnTx/>
                <a:uFillTx/>
                <a:latin typeface="Times New Roman" charset="0"/>
                <a:ea typeface="ＭＳ Ｐゴシック" charset="0"/>
                <a:cs typeface="SimSun" charset="0"/>
              </a:rPr>
              <a:t> 70</a:t>
            </a:r>
          </a:p>
        </p:txBody>
      </p:sp>
      <p:sp>
        <p:nvSpPr>
          <p:cNvPr id="218148" name="Text Box 36"/>
          <p:cNvSpPr txBox="1">
            <a:spLocks noChangeArrowheads="1"/>
          </p:cNvSpPr>
          <p:nvPr/>
        </p:nvSpPr>
        <p:spPr bwMode="auto">
          <a:xfrm>
            <a:off x="4914900" y="1133475"/>
            <a:ext cx="2514600" cy="172402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3200" b="1" i="0" u="none" strike="noStrike" kern="1200" cap="none" spc="0" normalizeH="0" baseline="0" noProof="0">
                <a:ln>
                  <a:noFill/>
                </a:ln>
                <a:solidFill>
                  <a:srgbClr val="FFCCFF"/>
                </a:solidFill>
                <a:effectLst/>
                <a:uLnTx/>
                <a:uFillTx/>
                <a:latin typeface="Times New Roman" charset="0"/>
                <a:ea typeface="ＭＳ Ｐゴシック" charset="0"/>
                <a:cs typeface="SimSun" charset="0"/>
              </a:rPr>
              <a:t>安提阿哥</a:t>
            </a:r>
            <a:br>
              <a:rPr kumimoji="0" lang="en-US" altLang="zh-CN" sz="3200" b="1" i="0" u="none" strike="noStrike" kern="1200" cap="none" spc="0" normalizeH="0" baseline="0" noProof="0">
                <a:ln>
                  <a:noFill/>
                </a:ln>
                <a:solidFill>
                  <a:srgbClr val="FFCCFF"/>
                </a:solidFill>
                <a:effectLst/>
                <a:uLnTx/>
                <a:uFillTx/>
                <a:latin typeface="Times New Roman" charset="0"/>
                <a:ea typeface="ＭＳ Ｐゴシック" charset="0"/>
                <a:cs typeface="SimSun" charset="0"/>
              </a:rPr>
            </a:br>
            <a:r>
              <a:rPr kumimoji="0" lang="zh-CN" altLang="en-US" sz="3200" b="1" i="0" u="none" strike="noStrike" kern="1200" cap="none" spc="0" normalizeH="0" baseline="0" noProof="0">
                <a:ln>
                  <a:noFill/>
                </a:ln>
                <a:solidFill>
                  <a:srgbClr val="FFCCFF"/>
                </a:solidFill>
                <a:effectLst/>
                <a:uLnTx/>
                <a:uFillTx/>
                <a:latin typeface="Times New Roman" charset="0"/>
                <a:ea typeface="ＭＳ Ｐゴシック" charset="0"/>
                <a:cs typeface="SimSun" charset="0"/>
              </a:rPr>
              <a:t>亵渎圣殿</a:t>
            </a:r>
            <a:endParaRPr kumimoji="0" lang="en-US" altLang="ja-JP" sz="2800" b="1" i="0" u="none" strike="noStrike" kern="1200" cap="none" spc="0" normalizeH="0" baseline="0" noProof="0">
              <a:ln>
                <a:noFill/>
              </a:ln>
              <a:solidFill>
                <a:srgbClr val="FFCCFF"/>
              </a:solidFill>
              <a:effectLst/>
              <a:uLnTx/>
              <a:uFillTx/>
              <a:latin typeface="Times New Roman" charset="0"/>
              <a:ea typeface="ＭＳ Ｐゴシック" charset="0"/>
              <a:cs typeface="SimSu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800" b="1" i="0" u="none" strike="noStrike" kern="1200" cap="none" spc="0" normalizeH="0" baseline="0" noProof="0">
                <a:ln>
                  <a:noFill/>
                </a:ln>
                <a:solidFill>
                  <a:srgbClr val="FFCCFF"/>
                </a:solidFill>
                <a:effectLst/>
                <a:uLnTx/>
                <a:uFillTx/>
                <a:latin typeface="Times New Roman" charset="0"/>
                <a:ea typeface="ＭＳ Ｐゴシック" charset="0"/>
                <a:cs typeface="SimSun" charset="0"/>
              </a:rPr>
              <a:t>167-164</a:t>
            </a:r>
          </a:p>
        </p:txBody>
      </p:sp>
      <p:sp>
        <p:nvSpPr>
          <p:cNvPr id="218149" name="Text Box 37"/>
          <p:cNvSpPr txBox="1">
            <a:spLocks noChangeArrowheads="1"/>
          </p:cNvSpPr>
          <p:nvPr/>
        </p:nvSpPr>
        <p:spPr bwMode="auto">
          <a:xfrm>
            <a:off x="109538" y="5629275"/>
            <a:ext cx="4533900" cy="95408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800" b="1" i="0" u="none" strike="noStrike" kern="1200" cap="none" spc="0" normalizeH="0" baseline="0" noProof="0">
                <a:ln>
                  <a:noFill/>
                </a:ln>
                <a:solidFill>
                  <a:srgbClr val="66FF66"/>
                </a:solidFill>
                <a:effectLst/>
                <a:uLnTx/>
                <a:uFillTx/>
                <a:latin typeface="Times New Roman" charset="0"/>
                <a:ea typeface="ＭＳ Ｐゴシック" charset="0"/>
                <a:cs typeface="SimSun" charset="0"/>
              </a:rPr>
              <a:t>评论家认为历史事件</a:t>
            </a:r>
            <a:br>
              <a:rPr kumimoji="0" lang="en-US" altLang="zh-CN" sz="2800" b="1" i="0" u="none" strike="noStrike" kern="1200" cap="none" spc="0" normalizeH="0" baseline="0" noProof="0">
                <a:ln>
                  <a:noFill/>
                </a:ln>
                <a:solidFill>
                  <a:srgbClr val="66FF66"/>
                </a:solidFill>
                <a:effectLst/>
                <a:uLnTx/>
                <a:uFillTx/>
                <a:latin typeface="Times New Roman" charset="0"/>
                <a:ea typeface="ＭＳ Ｐゴシック" charset="0"/>
                <a:cs typeface="SimSun" charset="0"/>
              </a:rPr>
            </a:br>
            <a:r>
              <a:rPr kumimoji="0" lang="zh-CN" altLang="en-US" sz="2800" b="1" i="0" u="none" strike="noStrike" kern="1200" cap="none" spc="0" normalizeH="0" baseline="0" noProof="0">
                <a:ln>
                  <a:noFill/>
                </a:ln>
                <a:solidFill>
                  <a:srgbClr val="66FF66"/>
                </a:solidFill>
                <a:effectLst/>
                <a:uLnTx/>
                <a:uFillTx/>
                <a:latin typeface="Times New Roman" charset="0"/>
                <a:ea typeface="ＭＳ Ｐゴシック" charset="0"/>
                <a:cs typeface="SimSun" charset="0"/>
              </a:rPr>
              <a:t>被记录为‘预言’</a:t>
            </a:r>
          </a:p>
        </p:txBody>
      </p:sp>
      <p:sp>
        <p:nvSpPr>
          <p:cNvPr id="218151" name="Text Box 39"/>
          <p:cNvSpPr txBox="1">
            <a:spLocks noChangeArrowheads="1"/>
          </p:cNvSpPr>
          <p:nvPr/>
        </p:nvSpPr>
        <p:spPr bwMode="auto">
          <a:xfrm>
            <a:off x="4659313" y="5627688"/>
            <a:ext cx="3748087" cy="95408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800" b="1" i="0" u="none" strike="noStrike" kern="1200" cap="none" spc="0" normalizeH="0" baseline="0" noProof="0">
                <a:ln>
                  <a:noFill/>
                </a:ln>
                <a:solidFill>
                  <a:srgbClr val="FFCC00"/>
                </a:solidFill>
                <a:effectLst/>
                <a:uLnTx/>
                <a:uFillTx/>
                <a:latin typeface="Times New Roman" charset="0"/>
                <a:ea typeface="ＭＳ Ｐゴシック" charset="0"/>
                <a:cs typeface="SimSun" charset="0"/>
              </a:rPr>
              <a:t>评论家认为但以理书</a:t>
            </a:r>
            <a:br>
              <a:rPr kumimoji="0" lang="en-US" altLang="zh-CN" sz="2800" b="1" i="0" u="none" strike="noStrike" kern="1200" cap="none" spc="0" normalizeH="0" baseline="0" noProof="0">
                <a:ln>
                  <a:noFill/>
                </a:ln>
                <a:solidFill>
                  <a:srgbClr val="FFCC00"/>
                </a:solidFill>
                <a:effectLst/>
                <a:uLnTx/>
                <a:uFillTx/>
                <a:latin typeface="Times New Roman" charset="0"/>
                <a:ea typeface="ＭＳ Ｐゴシック" charset="0"/>
                <a:cs typeface="SimSun" charset="0"/>
              </a:rPr>
            </a:br>
            <a:r>
              <a:rPr kumimoji="0" lang="zh-CN" altLang="en-US" sz="2800" b="1" i="0" u="none" strike="noStrike" kern="1200" cap="none" spc="0" normalizeH="0" baseline="0" noProof="0">
                <a:ln>
                  <a:noFill/>
                </a:ln>
                <a:solidFill>
                  <a:srgbClr val="FFCC00"/>
                </a:solidFill>
                <a:effectLst/>
                <a:uLnTx/>
                <a:uFillTx/>
                <a:latin typeface="Times New Roman" charset="0"/>
                <a:ea typeface="ＭＳ Ｐゴシック" charset="0"/>
                <a:cs typeface="SimSun" charset="0"/>
              </a:rPr>
              <a:t>写作日期为</a:t>
            </a:r>
            <a:r>
              <a:rPr kumimoji="0" lang="en-US" altLang="ja-JP" sz="2800" b="1" i="0" u="none" strike="noStrike" kern="1200" cap="none" spc="0" normalizeH="0" baseline="0" noProof="0">
                <a:ln>
                  <a:noFill/>
                </a:ln>
                <a:solidFill>
                  <a:srgbClr val="FFCC00"/>
                </a:solidFill>
                <a:effectLst/>
                <a:uLnTx/>
                <a:uFillTx/>
                <a:latin typeface="Times New Roman" charset="0"/>
                <a:ea typeface="ＭＳ Ｐゴシック" charset="0"/>
                <a:cs typeface="SimSun" charset="0"/>
              </a:rPr>
              <a:t>BC164</a:t>
            </a:r>
            <a:r>
              <a:rPr kumimoji="0" lang="zh-CN" altLang="en-US" sz="2800" b="1" i="0" u="none" strike="noStrike" kern="1200" cap="none" spc="0" normalizeH="0" baseline="0" noProof="0">
                <a:ln>
                  <a:noFill/>
                </a:ln>
                <a:solidFill>
                  <a:srgbClr val="FFCC00"/>
                </a:solidFill>
                <a:effectLst/>
                <a:uLnTx/>
                <a:uFillTx/>
                <a:latin typeface="Times New Roman" charset="0"/>
                <a:ea typeface="ＭＳ Ｐゴシック" charset="0"/>
                <a:cs typeface="SimSun" charset="0"/>
              </a:rPr>
              <a:t>之后</a:t>
            </a:r>
          </a:p>
        </p:txBody>
      </p:sp>
      <p:sp>
        <p:nvSpPr>
          <p:cNvPr id="218152" name="AutoShape 40"/>
          <p:cNvSpPr>
            <a:spLocks noChangeArrowheads="1"/>
          </p:cNvSpPr>
          <p:nvPr/>
        </p:nvSpPr>
        <p:spPr bwMode="auto">
          <a:xfrm>
            <a:off x="76200" y="3048000"/>
            <a:ext cx="1143000" cy="457200"/>
          </a:xfrm>
          <a:prstGeom prst="rightArrow">
            <a:avLst>
              <a:gd name="adj1" fmla="val 50000"/>
              <a:gd name="adj2" fmla="val 62500"/>
            </a:avLst>
          </a:prstGeom>
          <a:solidFill>
            <a:srgbClr val="00FFFF"/>
          </a:solidFill>
          <a:ln w="9525">
            <a:solidFill>
              <a:schemeClr val="tx1"/>
            </a:solid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18153" name="Text Box 41"/>
          <p:cNvSpPr txBox="1">
            <a:spLocks noChangeArrowheads="1"/>
          </p:cNvSpPr>
          <p:nvPr/>
        </p:nvSpPr>
        <p:spPr bwMode="auto">
          <a:xfrm>
            <a:off x="4648200" y="4067175"/>
            <a:ext cx="600075" cy="1373188"/>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New Roman" charset="0"/>
                <a:ea typeface="ＭＳ Ｐゴシック" charset="0"/>
                <a:cs typeface="+mn-cs"/>
              </a:rPr>
              <a:t>2 5 0 </a:t>
            </a:r>
          </a:p>
        </p:txBody>
      </p:sp>
      <p:sp>
        <p:nvSpPr>
          <p:cNvPr id="218154" name="AutoShape 42"/>
          <p:cNvSpPr>
            <a:spLocks noChangeArrowheads="1"/>
          </p:cNvSpPr>
          <p:nvPr/>
        </p:nvSpPr>
        <p:spPr bwMode="auto">
          <a:xfrm>
            <a:off x="76200" y="3352800"/>
            <a:ext cx="9296400" cy="457200"/>
          </a:xfrm>
          <a:prstGeom prst="rightArrow">
            <a:avLst>
              <a:gd name="adj1" fmla="val 50000"/>
              <a:gd name="adj2" fmla="val 508333"/>
            </a:avLst>
          </a:prstGeom>
          <a:solidFill>
            <a:srgbClr val="FFFF00"/>
          </a:solidFill>
          <a:ln w="9525">
            <a:solidFill>
              <a:schemeClr val="tx1"/>
            </a:solid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18155" name="AutoShape 43"/>
          <p:cNvSpPr>
            <a:spLocks noChangeArrowheads="1"/>
          </p:cNvSpPr>
          <p:nvPr/>
        </p:nvSpPr>
        <p:spPr bwMode="auto">
          <a:xfrm rot="-5400000">
            <a:off x="5876925" y="4714875"/>
            <a:ext cx="1352550" cy="457200"/>
          </a:xfrm>
          <a:prstGeom prst="rightArrow">
            <a:avLst>
              <a:gd name="adj1" fmla="val 50000"/>
              <a:gd name="adj2" fmla="val 73958"/>
            </a:avLst>
          </a:prstGeom>
          <a:solidFill>
            <a:srgbClr val="FFCC00"/>
          </a:solidFill>
          <a:ln w="9525">
            <a:solidFill>
              <a:schemeClr val="tx1"/>
            </a:solid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18159" name="Text Box 47"/>
          <p:cNvSpPr txBox="1">
            <a:spLocks noChangeArrowheads="1"/>
          </p:cNvSpPr>
          <p:nvPr/>
        </p:nvSpPr>
        <p:spPr bwMode="auto">
          <a:xfrm>
            <a:off x="5343525" y="4067175"/>
            <a:ext cx="600075" cy="1373188"/>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New Roman" charset="0"/>
                <a:ea typeface="ＭＳ Ｐゴシック" charset="0"/>
                <a:cs typeface="+mn-cs"/>
              </a:rPr>
              <a:t>2 0 0 </a:t>
            </a:r>
          </a:p>
        </p:txBody>
      </p:sp>
      <p:sp>
        <p:nvSpPr>
          <p:cNvPr id="218160" name="Text Box 48"/>
          <p:cNvSpPr txBox="1">
            <a:spLocks noChangeArrowheads="1"/>
          </p:cNvSpPr>
          <p:nvPr/>
        </p:nvSpPr>
        <p:spPr bwMode="auto">
          <a:xfrm>
            <a:off x="6858000" y="4067175"/>
            <a:ext cx="381000" cy="1373188"/>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New Roman" charset="0"/>
                <a:ea typeface="ＭＳ Ｐゴシック" charset="0"/>
                <a:cs typeface="+mn-cs"/>
              </a:rPr>
              <a:t>100</a:t>
            </a:r>
          </a:p>
        </p:txBody>
      </p:sp>
      <p:sp>
        <p:nvSpPr>
          <p:cNvPr id="218162" name="Rectangle 50"/>
          <p:cNvSpPr>
            <a:spLocks noGrp="1" noChangeArrowheads="1"/>
          </p:cNvSpPr>
          <p:nvPr>
            <p:ph type="title" idx="4294967295"/>
          </p:nvPr>
        </p:nvSpPr>
        <p:spPr>
          <a:xfrm>
            <a:off x="1371600" y="76200"/>
            <a:ext cx="7772400" cy="852488"/>
          </a:xfrm>
          <a:effectLst>
            <a:outerShdw blurRad="63500" dist="35921" dir="2700000" algn="ctr" rotWithShape="0">
              <a:schemeClr val="tx1"/>
            </a:outerShdw>
          </a:effectLst>
        </p:spPr>
        <p:txBody>
          <a:bodyPr/>
          <a:lstStyle/>
          <a:p>
            <a:pPr eaLnBrk="1" hangingPunct="1"/>
            <a:r>
              <a:rPr lang="zh-CN" altLang="en-US" sz="4800" b="1">
                <a:solidFill>
                  <a:schemeClr val="bg1"/>
                </a:solidFill>
                <a:effectLst>
                  <a:outerShdw blurRad="38100" dist="38100" dir="2700000" algn="tl">
                    <a:srgbClr val="808080"/>
                  </a:outerShdw>
                </a:effectLst>
                <a:latin typeface="Arial" charset="0"/>
                <a:ea typeface="ＭＳ Ｐゴシック" charset="0"/>
                <a:cs typeface="SimSun" charset="0"/>
              </a:rPr>
              <a:t>但以理书主要日期</a:t>
            </a:r>
            <a:endParaRPr lang="zh-CN" altLang="en-US" sz="4800" b="1">
              <a:solidFill>
                <a:schemeClr val="bg1"/>
              </a:solidFill>
              <a:effectLst>
                <a:outerShdw blurRad="38100" dist="38100" dir="2700000" algn="tl">
                  <a:srgbClr val="808080"/>
                </a:outerShdw>
              </a:effectLst>
              <a:latin typeface="Arial" charset="0"/>
              <a:ea typeface="ＭＳ Ｐゴシック" charset="0"/>
              <a:cs typeface="Arial" charset="0"/>
            </a:endParaRPr>
          </a:p>
        </p:txBody>
      </p:sp>
      <p:pic>
        <p:nvPicPr>
          <p:cNvPr id="218164" name="Picture 52" descr="pi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3505200"/>
            <a:ext cx="457200" cy="288925"/>
          </a:xfrm>
          <a:prstGeom prst="rect">
            <a:avLst/>
          </a:prstGeom>
          <a:noFill/>
          <a:ln w="57150">
            <a:solidFill>
              <a:srgbClr val="FF3399"/>
            </a:solidFill>
            <a:miter lim="800000"/>
            <a:headEnd/>
            <a:tailEnd/>
          </a:ln>
          <a:extLst>
            <a:ext uri="{909E8E84-426E-40dd-AFC4-6F175D3DCCD1}">
              <a14:hiddenFill xmlns:a14="http://schemas.microsoft.com/office/drawing/2010/main" xmlns="">
                <a:solidFill>
                  <a:srgbClr val="FFFFFF"/>
                </a:solidFill>
              </a14:hiddenFill>
            </a:ext>
          </a:extLst>
        </p:spPr>
      </p:pic>
      <p:sp>
        <p:nvSpPr>
          <p:cNvPr id="218150" name="AutoShape 38"/>
          <p:cNvSpPr>
            <a:spLocks noChangeArrowheads="1"/>
          </p:cNvSpPr>
          <p:nvPr/>
        </p:nvSpPr>
        <p:spPr bwMode="auto">
          <a:xfrm rot="5400000">
            <a:off x="2895600" y="838200"/>
            <a:ext cx="381000" cy="6019800"/>
          </a:xfrm>
          <a:prstGeom prst="upArrow">
            <a:avLst>
              <a:gd name="adj1" fmla="val 50000"/>
              <a:gd name="adj2" fmla="val 395000"/>
            </a:avLst>
          </a:prstGeom>
          <a:solidFill>
            <a:srgbClr val="66FF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8145"/>
                                        </p:tgtEl>
                                        <p:attrNameLst>
                                          <p:attrName>style.visibility</p:attrName>
                                        </p:attrNameLst>
                                      </p:cBhvr>
                                      <p:to>
                                        <p:strVal val="visible"/>
                                      </p:to>
                                    </p:set>
                                    <p:animEffect transition="in" filter="fade">
                                      <p:cBhvr>
                                        <p:cTn id="7" dur="500"/>
                                        <p:tgtEl>
                                          <p:spTgt spid="218145"/>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8152"/>
                                        </p:tgtEl>
                                        <p:attrNameLst>
                                          <p:attrName>style.visibility</p:attrName>
                                        </p:attrNameLst>
                                      </p:cBhvr>
                                      <p:to>
                                        <p:strVal val="visible"/>
                                      </p:to>
                                    </p:set>
                                    <p:animEffect transition="in" filter="fade">
                                      <p:cBhvr>
                                        <p:cTn id="11" dur="500"/>
                                        <p:tgtEl>
                                          <p:spTgt spid="21815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18147"/>
                                        </p:tgtEl>
                                        <p:attrNameLst>
                                          <p:attrName>style.visibility</p:attrName>
                                        </p:attrNameLst>
                                      </p:cBhvr>
                                      <p:to>
                                        <p:strVal val="visible"/>
                                      </p:to>
                                    </p:set>
                                    <p:animEffect transition="in" filter="fade">
                                      <p:cBhvr>
                                        <p:cTn id="16" dur="500"/>
                                        <p:tgtEl>
                                          <p:spTgt spid="218147"/>
                                        </p:tgtEl>
                                      </p:cBhvr>
                                    </p:animEffect>
                                  </p:childTnLst>
                                </p:cTn>
                              </p:par>
                            </p:childTnLst>
                          </p:cTn>
                        </p:par>
                        <p:par>
                          <p:cTn id="17" fill="hold" nodeType="afterGroup">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18154"/>
                                        </p:tgtEl>
                                        <p:attrNameLst>
                                          <p:attrName>style.visibility</p:attrName>
                                        </p:attrNameLst>
                                      </p:cBhvr>
                                      <p:to>
                                        <p:strVal val="visible"/>
                                      </p:to>
                                    </p:set>
                                    <p:animEffect transition="in" filter="fade">
                                      <p:cBhvr>
                                        <p:cTn id="20" dur="500"/>
                                        <p:tgtEl>
                                          <p:spTgt spid="21815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18148"/>
                                        </p:tgtEl>
                                        <p:attrNameLst>
                                          <p:attrName>style.visibility</p:attrName>
                                        </p:attrNameLst>
                                      </p:cBhvr>
                                      <p:to>
                                        <p:strVal val="visible"/>
                                      </p:to>
                                    </p:set>
                                    <p:animEffect transition="in" filter="fade">
                                      <p:cBhvr>
                                        <p:cTn id="25" dur="500"/>
                                        <p:tgtEl>
                                          <p:spTgt spid="218148"/>
                                        </p:tgtEl>
                                      </p:cBhvr>
                                    </p:animEffect>
                                  </p:childTnLst>
                                </p:cTn>
                              </p:par>
                            </p:childTnLst>
                          </p:cTn>
                        </p:par>
                        <p:par>
                          <p:cTn id="26" fill="hold" nodeType="afterGroup">
                            <p:stCondLst>
                              <p:cond delay="500"/>
                            </p:stCondLst>
                            <p:childTnLst>
                              <p:par>
                                <p:cTn id="27" presetID="10" presetClass="entr" presetSubtype="0" fill="hold" nodeType="afterEffect">
                                  <p:stCondLst>
                                    <p:cond delay="0"/>
                                  </p:stCondLst>
                                  <p:childTnLst>
                                    <p:set>
                                      <p:cBhvr>
                                        <p:cTn id="28" dur="1" fill="hold">
                                          <p:stCondLst>
                                            <p:cond delay="0"/>
                                          </p:stCondLst>
                                        </p:cTn>
                                        <p:tgtEl>
                                          <p:spTgt spid="218164"/>
                                        </p:tgtEl>
                                        <p:attrNameLst>
                                          <p:attrName>style.visibility</p:attrName>
                                        </p:attrNameLst>
                                      </p:cBhvr>
                                      <p:to>
                                        <p:strVal val="visible"/>
                                      </p:to>
                                    </p:set>
                                    <p:animEffect transition="in" filter="fade">
                                      <p:cBhvr>
                                        <p:cTn id="29" dur="500"/>
                                        <p:tgtEl>
                                          <p:spTgt spid="218164"/>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18151"/>
                                        </p:tgtEl>
                                        <p:attrNameLst>
                                          <p:attrName>style.visibility</p:attrName>
                                        </p:attrNameLst>
                                      </p:cBhvr>
                                      <p:to>
                                        <p:strVal val="visible"/>
                                      </p:to>
                                    </p:set>
                                    <p:animEffect transition="in" filter="fade">
                                      <p:cBhvr>
                                        <p:cTn id="34" dur="500"/>
                                        <p:tgtEl>
                                          <p:spTgt spid="218151"/>
                                        </p:tgtEl>
                                      </p:cBhvr>
                                    </p:animEffect>
                                  </p:childTnLst>
                                </p:cTn>
                              </p:par>
                            </p:childTnLst>
                          </p:cTn>
                        </p:par>
                        <p:par>
                          <p:cTn id="35" fill="hold" nodeType="afterGroup">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218155"/>
                                        </p:tgtEl>
                                        <p:attrNameLst>
                                          <p:attrName>style.visibility</p:attrName>
                                        </p:attrNameLst>
                                      </p:cBhvr>
                                      <p:to>
                                        <p:strVal val="visible"/>
                                      </p:to>
                                    </p:set>
                                    <p:animEffect transition="in" filter="fade">
                                      <p:cBhvr>
                                        <p:cTn id="38" dur="500"/>
                                        <p:tgtEl>
                                          <p:spTgt spid="218155"/>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18149"/>
                                        </p:tgtEl>
                                        <p:attrNameLst>
                                          <p:attrName>style.visibility</p:attrName>
                                        </p:attrNameLst>
                                      </p:cBhvr>
                                      <p:to>
                                        <p:strVal val="visible"/>
                                      </p:to>
                                    </p:set>
                                    <p:animEffect transition="in" filter="fade">
                                      <p:cBhvr>
                                        <p:cTn id="43" dur="500"/>
                                        <p:tgtEl>
                                          <p:spTgt spid="218149"/>
                                        </p:tgtEl>
                                      </p:cBhvr>
                                    </p:animEffect>
                                  </p:childTnLst>
                                </p:cTn>
                              </p:par>
                            </p:childTnLst>
                          </p:cTn>
                        </p:par>
                        <p:par>
                          <p:cTn id="44" fill="hold" nodeType="afterGroup">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218150"/>
                                        </p:tgtEl>
                                        <p:attrNameLst>
                                          <p:attrName>style.visibility</p:attrName>
                                        </p:attrNameLst>
                                      </p:cBhvr>
                                      <p:to>
                                        <p:strVal val="visible"/>
                                      </p:to>
                                    </p:set>
                                    <p:animEffect transition="in" filter="fade">
                                      <p:cBhvr>
                                        <p:cTn id="47" dur="500"/>
                                        <p:tgtEl>
                                          <p:spTgt spid="218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145" grpId="0" autoUpdateAnimBg="0"/>
      <p:bldP spid="218147" grpId="0" autoUpdateAnimBg="0"/>
      <p:bldP spid="218148" grpId="0" autoUpdateAnimBg="0"/>
      <p:bldP spid="218149" grpId="0" autoUpdateAnimBg="0"/>
      <p:bldP spid="218151" grpId="0" autoUpdateAnimBg="0"/>
      <p:bldP spid="218152" grpId="0" animBg="1"/>
      <p:bldP spid="218154" grpId="0" animBg="1"/>
      <p:bldP spid="218155" grpId="0" animBg="1"/>
      <p:bldP spid="218150" grpId="0" animBg="1"/>
    </p:bldLst>
  </p:timing>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7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14 Literary 2 - Dead Sea Scrolls">
  <a:themeElements>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14 Literary 2 - Dead Sea Scrolls">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14 Literary 2 - Dead Sea Scrolls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14 Literary 2 - Dead Sea Scrolls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14 Literary 2 - Dead Sea Scrolls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14 Literary 2 - Dead Sea Scrolls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14 Literary 2 - Dead Sea Scrolls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14 Literary 2 - Dead Sea Scrolls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14 Literary 2 - Dead Sea Scrolls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14 Literary 2 - Dead Sea Scrolls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Project Overview (Standard)">
  <a:themeElements>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Project Overview (Standar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Project Overview (Standard)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Project Overview (Standard)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0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38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3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lank">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2329</TotalTime>
  <Words>16104</Words>
  <Application>Microsoft Macintosh PowerPoint</Application>
  <PresentationFormat>On-screen Show (4:3)</PresentationFormat>
  <Paragraphs>642</Paragraphs>
  <Slides>65</Slides>
  <Notes>59</Notes>
  <HiddenSlides>31</HiddenSlides>
  <MMClips>1</MMClips>
  <ScaleCrop>false</ScaleCrop>
  <HeadingPairs>
    <vt:vector size="6" baseType="variant">
      <vt:variant>
        <vt:lpstr>Fonts Used</vt:lpstr>
      </vt:variant>
      <vt:variant>
        <vt:i4>17</vt:i4>
      </vt:variant>
      <vt:variant>
        <vt:lpstr>Theme</vt:lpstr>
      </vt:variant>
      <vt:variant>
        <vt:i4>21</vt:i4>
      </vt:variant>
      <vt:variant>
        <vt:lpstr>Slide Titles</vt:lpstr>
      </vt:variant>
      <vt:variant>
        <vt:i4>65</vt:i4>
      </vt:variant>
    </vt:vector>
  </HeadingPairs>
  <TitlesOfParts>
    <vt:vector size="103" baseType="lpstr">
      <vt:lpstr>BoisterBlack</vt:lpstr>
      <vt:lpstr>BONES</vt:lpstr>
      <vt:lpstr>ＭＳ Ｐゴシック</vt:lpstr>
      <vt:lpstr>新細明體</vt:lpstr>
      <vt:lpstr>SimSun</vt:lpstr>
      <vt:lpstr>SimSun</vt:lpstr>
      <vt:lpstr>Times</vt:lpstr>
      <vt:lpstr>Academy Engraved LET</vt:lpstr>
      <vt:lpstr>Arial</vt:lpstr>
      <vt:lpstr>Arial Black</vt:lpstr>
      <vt:lpstr>Arial Narrow</vt:lpstr>
      <vt:lpstr>Calibri</vt:lpstr>
      <vt:lpstr>Calibri Light</vt:lpstr>
      <vt:lpstr>Comic Sans MS</vt:lpstr>
      <vt:lpstr>Garamond</vt:lpstr>
      <vt:lpstr>Times New Roman</vt:lpstr>
      <vt:lpstr>Wingdings</vt:lpstr>
      <vt:lpstr>49_Blank Presentation</vt:lpstr>
      <vt:lpstr>26_Default Design</vt:lpstr>
      <vt:lpstr>Default Design</vt:lpstr>
      <vt:lpstr>23_Default Design</vt:lpstr>
      <vt:lpstr>Blank</vt:lpstr>
      <vt:lpstr>Office Theme</vt:lpstr>
      <vt:lpstr>4_Default Design</vt:lpstr>
      <vt:lpstr>1_Beam</vt:lpstr>
      <vt:lpstr>2_Default Design</vt:lpstr>
      <vt:lpstr>5_Default Design</vt:lpstr>
      <vt:lpstr>6_Default Design</vt:lpstr>
      <vt:lpstr>7_Beam</vt:lpstr>
      <vt:lpstr>1_14 Literary 2 - Dead Sea Scrolls</vt:lpstr>
      <vt:lpstr>1_Project Overview (Standard)</vt:lpstr>
      <vt:lpstr>7_Default Design</vt:lpstr>
      <vt:lpstr>20_Default Design</vt:lpstr>
      <vt:lpstr>3_Default Design</vt:lpstr>
      <vt:lpstr>38_Blank Presentation</vt:lpstr>
      <vt:lpstr>9_Default Design</vt:lpstr>
      <vt:lpstr>1_Shimmer</vt:lpstr>
      <vt:lpstr>20_Blank Presentation</vt:lpstr>
      <vt:lpstr>《但以理书》的作者归属</vt:lpstr>
      <vt:lpstr>但以理书是谁写的?</vt:lpstr>
      <vt:lpstr>Support for Daniel's Authorship</vt:lpstr>
      <vt:lpstr>Daniel 7:2 is 1st Person</vt:lpstr>
      <vt:lpstr>放逐与回归之旅</vt:lpstr>
      <vt:lpstr>Daniel 8:1 is 1st Person</vt:lpstr>
      <vt:lpstr>Daniel 9:2 is 1st Person</vt:lpstr>
      <vt:lpstr>Daniel 12:5 is 1st Person</vt:lpstr>
      <vt:lpstr>但以理书主要日期</vt:lpstr>
      <vt:lpstr>流放时间表</vt:lpstr>
      <vt:lpstr>Dwight J. Pentecost, "Daniel,” in The Bible Knowledge Commentary; ed. John F. Walvoord and Roy B. Zuck; Accordance electronic ed. 2 vols.; Wheaton: Victor Books, 1985), 1:1324.</vt:lpstr>
      <vt:lpstr>"Some critics hold that since God’s name Yahweh is not used by Daniel and since the name was commonly used in Daniel’s day by others, the book must have been written at a later time."</vt:lpstr>
      <vt:lpstr>"Again objection is made to Daniel’s authorship because the writer refers in 1:21 to the time of Daniel’s death."</vt:lpstr>
      <vt:lpstr>Support for Daniel's Authorship</vt:lpstr>
      <vt:lpstr>流放时间表</vt:lpstr>
      <vt:lpstr>但以理 9:25-27 (CNV)</vt:lpstr>
      <vt:lpstr>1. 批判性观点</vt:lpstr>
      <vt:lpstr>但以理书中七十周</vt:lpstr>
      <vt:lpstr>Matthew 24:15 (NLT)</vt:lpstr>
      <vt:lpstr>Confirmed ANE Chronologies</vt:lpstr>
      <vt:lpstr>17 Seals Attesting to Jewish Kings</vt:lpstr>
      <vt:lpstr>Seals of Uzziah &amp; Jotham</vt:lpstr>
      <vt:lpstr>Seals of Jeroboam II &amp; Hoshea</vt:lpstr>
      <vt:lpstr>Seals of Ahaz &amp; Hezekiah</vt:lpstr>
      <vt:lpstr>Seals of Other Judah VIPS</vt:lpstr>
      <vt:lpstr>حدائق بابل المعلقة</vt:lpstr>
      <vt:lpstr>اللطف نحو يهوياكين في السبي </vt:lpstr>
      <vt:lpstr>لوح مؤن  يهوياكين  في السبي</vt:lpstr>
      <vt:lpstr>النعمة في السبي</vt:lpstr>
      <vt:lpstr>PowerPoint Presentation</vt:lpstr>
      <vt:lpstr>流放表</vt:lpstr>
      <vt:lpstr>流放表</vt:lpstr>
      <vt:lpstr>PowerPoint Presentation</vt:lpstr>
      <vt:lpstr>尼布甲尼撒非自愿地成为素食者</vt:lpstr>
      <vt:lpstr>Are these tales?</vt:lpstr>
      <vt:lpstr>但以理书主要日期</vt:lpstr>
      <vt:lpstr>"Some have objected to Daniel’s authorship because of supposed historical errors found in the book. Some have asserted, for instance, that Nebuchadnezzar was not the father of Belshazzar, as indicated in Daniel 5:2, 11, 13, 18 (cf. v. 22). They argue that if Daniel had written the book, he would not have made such an error."</vt:lpstr>
      <vt:lpstr>Greek &amp; Persian Loan Words in Daniel</vt:lpstr>
      <vt:lpstr>Greek &amp; Persian Loan Words in Daniel</vt:lpstr>
      <vt:lpstr>伯沙撒王的谦卑</vt:lpstr>
      <vt:lpstr>PowerPoint Presentation</vt:lpstr>
      <vt:lpstr>巴比伦的失败（希罗多德）</vt:lpstr>
      <vt:lpstr>巴比伦的失败（希罗多德）</vt:lpstr>
      <vt:lpstr>Daniel 5:30-31</vt:lpstr>
      <vt:lpstr>古列征服巴比伦</vt:lpstr>
      <vt:lpstr>Critics Especially Doubt Visions of Daniel 7–12 (apocalyptic denied for 600 BC)</vt:lpstr>
      <vt:lpstr>启示录是 唯一预示世界 末日的新约书</vt:lpstr>
      <vt:lpstr>但以理书第二章里的大像</vt:lpstr>
      <vt:lpstr>但以理书 7章中的国家</vt:lpstr>
      <vt:lpstr>How is it legitimate to accept the Daniel 2 prediction of the four future nations but doubt the same in Daniel 7?</vt:lpstr>
      <vt:lpstr>PowerPoint Presentation</vt:lpstr>
      <vt:lpstr>有四个脸的活物（结 1：10 )</vt:lpstr>
      <vt:lpstr>四匹马 (6:1-8)</vt:lpstr>
      <vt:lpstr>"Some have objected to Daniel’s sixth-century date on the grounds that the book is included in the Writings, the third section of the Hebrew Bible, rather than among the Prophets, the second division. The last prophetic book (Malachi) was written in the fifth century B.C. Those arguing for a late date for Daniel allege that if his book were written in the sixth century, it would have been included in the second division (the Prophets) rather than relegated to the third (the Writings)."</vt:lpstr>
      <vt:lpstr>"However, as previously noted, the prophets were set apart by God as His messengers with a special ministry to the nation Israel. Since Daniel was counted by his contemporaries as a governmental leader rather than a prophet, his writings were included in the third division rather than in the second. Thus the status of the author rather than the date of his book determined the division in which his book was included in the Hebrew Bible."</vt:lpstr>
      <vt:lpstr>圣殿的书</vt:lpstr>
      <vt:lpstr>But could Daniel have had an advanced theology of angels and the resurrection?</vt:lpstr>
      <vt:lpstr>Michael will arise (Daniel 12:1)</vt:lpstr>
      <vt:lpstr>旧约圣徒的审判</vt:lpstr>
      <vt:lpstr>PowerPoint Presentation</vt:lpstr>
      <vt:lpstr>"For you will not leave my soul among the dead or allow your holy one to rot in the grave" (Psalm 16:10 NLT).</vt:lpstr>
      <vt:lpstr>J. Paul Tanner</vt:lpstr>
      <vt:lpstr>Conclusion</vt:lpstr>
      <vt:lpstr>Black</vt:lpstr>
      <vt:lpstr>Critical Studies of the OT link at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199</cp:revision>
  <dcterms:created xsi:type="dcterms:W3CDTF">2014-08-02T06:39:19Z</dcterms:created>
  <dcterms:modified xsi:type="dcterms:W3CDTF">2026-05-30T13:27:29Z</dcterms:modified>
</cp:coreProperties>
</file>