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38" r:id="rId2"/>
    <p:sldMasterId id="2147483750" r:id="rId3"/>
    <p:sldMasterId id="2147483762" r:id="rId4"/>
    <p:sldMasterId id="2147483776" r:id="rId5"/>
    <p:sldMasterId id="2147483789" r:id="rId6"/>
    <p:sldMasterId id="2147483801" r:id="rId7"/>
    <p:sldMasterId id="2147483813" r:id="rId8"/>
    <p:sldMasterId id="2147483825" r:id="rId9"/>
    <p:sldMasterId id="2147483839" r:id="rId10"/>
    <p:sldMasterId id="2147483852" r:id="rId11"/>
    <p:sldMasterId id="2147483866" r:id="rId12"/>
    <p:sldMasterId id="2147483878" r:id="rId13"/>
    <p:sldMasterId id="2147483890" r:id="rId14"/>
    <p:sldMasterId id="2147483892" r:id="rId15"/>
    <p:sldMasterId id="2147483906" r:id="rId16"/>
    <p:sldMasterId id="2147483911" r:id="rId17"/>
    <p:sldMasterId id="2147483924" r:id="rId18"/>
  </p:sldMasterIdLst>
  <p:notesMasterIdLst>
    <p:notesMasterId r:id="rId89"/>
  </p:notesMasterIdLst>
  <p:sldIdLst>
    <p:sldId id="435" r:id="rId19"/>
    <p:sldId id="436" r:id="rId20"/>
    <p:sldId id="432" r:id="rId21"/>
    <p:sldId id="290" r:id="rId22"/>
    <p:sldId id="417" r:id="rId23"/>
    <p:sldId id="4881" r:id="rId24"/>
    <p:sldId id="418" r:id="rId25"/>
    <p:sldId id="256" r:id="rId26"/>
    <p:sldId id="492" r:id="rId27"/>
    <p:sldId id="505" r:id="rId28"/>
    <p:sldId id="504" r:id="rId29"/>
    <p:sldId id="4146" r:id="rId30"/>
    <p:sldId id="450" r:id="rId31"/>
    <p:sldId id="655" r:id="rId32"/>
    <p:sldId id="1974" r:id="rId33"/>
    <p:sldId id="659" r:id="rId34"/>
    <p:sldId id="658" r:id="rId35"/>
    <p:sldId id="439" r:id="rId36"/>
    <p:sldId id="428" r:id="rId37"/>
    <p:sldId id="437" r:id="rId38"/>
    <p:sldId id="434" r:id="rId39"/>
    <p:sldId id="440" r:id="rId40"/>
    <p:sldId id="4882" r:id="rId41"/>
    <p:sldId id="4883" r:id="rId42"/>
    <p:sldId id="4884" r:id="rId43"/>
    <p:sldId id="662" r:id="rId44"/>
    <p:sldId id="3641" r:id="rId45"/>
    <p:sldId id="442" r:id="rId46"/>
    <p:sldId id="443" r:id="rId47"/>
    <p:sldId id="4879" r:id="rId48"/>
    <p:sldId id="433" r:id="rId49"/>
    <p:sldId id="4885" r:id="rId50"/>
    <p:sldId id="4886" r:id="rId51"/>
    <p:sldId id="4887" r:id="rId52"/>
    <p:sldId id="409" r:id="rId53"/>
    <p:sldId id="4888" r:id="rId54"/>
    <p:sldId id="305" r:id="rId55"/>
    <p:sldId id="4889" r:id="rId56"/>
    <p:sldId id="4890" r:id="rId57"/>
    <p:sldId id="4891" r:id="rId58"/>
    <p:sldId id="309" r:id="rId59"/>
    <p:sldId id="310" r:id="rId60"/>
    <p:sldId id="311" r:id="rId61"/>
    <p:sldId id="312" r:id="rId62"/>
    <p:sldId id="313" r:id="rId63"/>
    <p:sldId id="318" r:id="rId64"/>
    <p:sldId id="319" r:id="rId65"/>
    <p:sldId id="320" r:id="rId66"/>
    <p:sldId id="4892" r:id="rId67"/>
    <p:sldId id="4893" r:id="rId68"/>
    <p:sldId id="323" r:id="rId69"/>
    <p:sldId id="276" r:id="rId70"/>
    <p:sldId id="438" r:id="rId71"/>
    <p:sldId id="660" r:id="rId72"/>
    <p:sldId id="500" r:id="rId73"/>
    <p:sldId id="4877" r:id="rId74"/>
    <p:sldId id="4878" r:id="rId75"/>
    <p:sldId id="4876" r:id="rId76"/>
    <p:sldId id="412" r:id="rId77"/>
    <p:sldId id="4658" r:id="rId78"/>
    <p:sldId id="661" r:id="rId79"/>
    <p:sldId id="348" r:id="rId80"/>
    <p:sldId id="656" r:id="rId81"/>
    <p:sldId id="657" r:id="rId82"/>
    <p:sldId id="4894" r:id="rId83"/>
    <p:sldId id="4895" r:id="rId84"/>
    <p:sldId id="448" r:id="rId85"/>
    <p:sldId id="4896" r:id="rId86"/>
    <p:sldId id="268" r:id="rId87"/>
    <p:sldId id="345" r:id="rId8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48" autoAdjust="0"/>
    <p:restoredTop sz="77329" autoAdjust="0"/>
  </p:normalViewPr>
  <p:slideViewPr>
    <p:cSldViewPr snapToGrid="0" snapToObjects="1">
      <p:cViewPr varScale="1">
        <p:scale>
          <a:sx n="92" d="100"/>
          <a:sy n="92" d="100"/>
        </p:scale>
        <p:origin x="2240" y="184"/>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1" d="1"/>
        <a:sy n="1" d="1"/>
      </p:scale>
      <p:origin x="0" y="736"/>
    </p:cViewPr>
  </p:sorterViewPr>
  <p:notesViewPr>
    <p:cSldViewPr snapToGrid="0" snapToObjects="1">
      <p:cViewPr varScale="1">
        <p:scale>
          <a:sx n="116" d="100"/>
          <a:sy n="116" d="100"/>
        </p:scale>
        <p:origin x="2024"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notesMaster" Target="notesMasters/notesMaster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5" Type="http://schemas.openxmlformats.org/officeDocument/2006/relationships/slideMaster" Target="slideMasters/slideMaster5.xml"/><Relationship Id="rId90" Type="http://schemas.openxmlformats.org/officeDocument/2006/relationships/presProps" Target="presProps.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slide" Target="slides/slide67.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5/30/26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CE3ACD-B4F1-1F48-AADD-CA71D6D54FF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3990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E154C4-F5DA-4344-B446-6CD40DC57F0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45773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278815-260C-B445-9903-1ADCA3057748}"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293990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939909" name="Rectangle 3"/>
          <p:cNvSpPr>
            <a:spLocks noGrp="1" noChangeArrowheads="1"/>
          </p:cNvSpPr>
          <p:nvPr>
            <p:ph type="body" idx="1"/>
          </p:nvPr>
        </p:nvSpPr>
        <p:spPr/>
        <p:txBody>
          <a:bodyPr/>
          <a:lstStyle/>
          <a:p>
            <a:pPr eaLnBrk="1" hangingPunct="1">
              <a:spcBef>
                <a:spcPct val="0"/>
              </a:spcBef>
              <a:defRPr/>
            </a:pPr>
            <a:r>
              <a:rPr lang="en-US" dirty="0">
                <a:cs typeface="+mn-cs"/>
              </a:rPr>
              <a:t>Our confusion of languages stems from the city of Babylon where people proudly sought to reach God by their own efforts. God judged them by giving them different languages.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8FBEBD15-09A0-B747-8872-413330BE143F}" type="slidenum">
              <a:rPr lang="en-US">
                <a:solidFill>
                  <a:prstClr val="black"/>
                </a:solidFill>
                <a:latin typeface="Calibri"/>
              </a:rPr>
              <a:pPr>
                <a:defRPr/>
              </a:pPr>
              <a:t>11</a:t>
            </a:fld>
            <a:endParaRPr lang="en-US">
              <a:solidFill>
                <a:prstClr val="black"/>
              </a:solidFill>
              <a:latin typeface="Calibri"/>
            </a:endParaRPr>
          </a:p>
        </p:txBody>
      </p:sp>
      <p:sp>
        <p:nvSpPr>
          <p:cNvPr id="4556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fld id="{74B316BC-2CD8-DD49-802E-A7CA4AA84B2C}" type="slidenum">
              <a:rPr lang="en-US" sz="1200" smtClean="0">
                <a:solidFill>
                  <a:prstClr val="black"/>
                </a:solidFill>
                <a:latin typeface="Calibri" charset="0"/>
              </a:rPr>
              <a:pPr algn="r" defTabSz="914400" eaLnBrk="1" fontAlgn="base" hangingPunct="1">
                <a:spcBef>
                  <a:spcPct val="0"/>
                </a:spcBef>
                <a:spcAft>
                  <a:spcPct val="0"/>
                </a:spcAft>
              </a:pPr>
              <a:t>11</a:t>
            </a:fld>
            <a:endParaRPr lang="en-US" sz="1200">
              <a:solidFill>
                <a:prstClr val="black"/>
              </a:solidFill>
              <a:latin typeface="Calibri" charset="0"/>
            </a:endParaRPr>
          </a:p>
        </p:txBody>
      </p:sp>
      <p:sp>
        <p:nvSpPr>
          <p:cNvPr id="1832963"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32964" name="Rectangle 3"/>
          <p:cNvSpPr>
            <a:spLocks noGrp="1" noChangeArrowheads="1"/>
          </p:cNvSpPr>
          <p:nvPr>
            <p:ph type="body" idx="1"/>
          </p:nvPr>
        </p:nvSpPr>
        <p:spPr/>
        <p:txBody>
          <a:bodyPr/>
          <a:lstStyle/>
          <a:p>
            <a:pPr eaLnBrk="1" hangingPunct="1">
              <a:spcBef>
                <a:spcPct val="0"/>
              </a:spcBef>
              <a:defRPr/>
            </a:pPr>
            <a:r>
              <a:rPr lang="en-US" dirty="0">
                <a:cs typeface="+mn-cs"/>
              </a:rPr>
              <a:t>Why do we have so many ways that we greet people today?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AC4262-44E2-264A-82E2-1EB1F7F9279E}" type="slidenum">
              <a:rPr kumimoji="0" lang="zh-CN" alt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403458" name="Rectangle 2"/>
          <p:cNvSpPr>
            <a:spLocks noGrp="1" noRot="1" noChangeAspect="1" noChangeArrowheads="1"/>
          </p:cNvSpPr>
          <p:nvPr>
            <p:ph type="sldImg"/>
          </p:nvPr>
        </p:nvSpPr>
        <p:spPr>
          <a:xfrm>
            <a:off x="1130300" y="674688"/>
            <a:ext cx="4597400" cy="3448050"/>
          </a:xfrm>
          <a:solidFill>
            <a:srgbClr val="FFFFFF"/>
          </a:solidFill>
          <a:ln/>
        </p:spPr>
      </p:sp>
      <p:sp>
        <p:nvSpPr>
          <p:cNvPr id="4034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Jacob was brutally honest about the character of his sons before he died.</a:t>
            </a:r>
            <a:endParaRPr lang="en-US" dirty="0">
              <a:latin typeface="Times New Roman" charset="0"/>
              <a:cs typeface="Geneva" charset="0"/>
            </a:endParaRPr>
          </a:p>
          <a:p>
            <a:pPr eaLnBrk="1" hangingPunct="1"/>
            <a:r>
              <a:rPr lang="en-US" dirty="0">
                <a:latin typeface="Times New Roman" charset="0"/>
                <a:cs typeface="Geneva" charset="0"/>
              </a:rPr>
              <a:t>____________</a:t>
            </a:r>
          </a:p>
          <a:p>
            <a:pPr eaLnBrk="1" hangingPunct="1"/>
            <a:r>
              <a:rPr lang="en-US" dirty="0">
                <a:latin typeface="Times New Roman" charset="0"/>
                <a:cs typeface="Geneva" charset="0"/>
              </a:rPr>
              <a:t>Common-175</a:t>
            </a:r>
          </a:p>
          <a:p>
            <a:pPr eaLnBrk="1" hangingPunct="1"/>
            <a:r>
              <a:rPr lang="en-US" dirty="0">
                <a:latin typeface="Times New Roman" charset="0"/>
                <a:cs typeface="Geneva" charset="0"/>
              </a:rPr>
              <a:t>OS-01-Gen37-50-slide 318</a:t>
            </a: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cs typeface="Geneva" charset="0"/>
              </a:rPr>
              <a:t>God showed Jacob nearly 2000 years before the birth of Jesus that the Messiah would come from Judah in the south of Israel. Royalty in the image of a lion, a scepter, and a ruler's staff all point to Jesus, who will receive worldwide honor and worship. </a:t>
            </a:r>
          </a:p>
          <a:p>
            <a:pPr eaLnBrk="1" hangingPunct="1"/>
            <a:r>
              <a:rPr lang="en-US" dirty="0">
                <a:latin typeface="Times New Roman" charset="0"/>
                <a:cs typeface="Geneva" charset="0"/>
              </a:rPr>
              <a:t>____________</a:t>
            </a:r>
          </a:p>
          <a:p>
            <a:pPr eaLnBrk="1" hangingPunct="1"/>
            <a:r>
              <a:rPr lang="en-US" dirty="0">
                <a:latin typeface="Times New Roman" charset="0"/>
                <a:cs typeface="Geneva" charset="0"/>
              </a:rPr>
              <a:t>Common-177</a:t>
            </a:r>
          </a:p>
          <a:p>
            <a:pPr eaLnBrk="1" hangingPunct="1"/>
            <a:r>
              <a:rPr lang="en-US" dirty="0">
                <a:latin typeface="Times New Roman" charset="0"/>
                <a:cs typeface="Geneva" charset="0"/>
              </a:rPr>
              <a:t>OS-01-Gen37-50-slide 275</a:t>
            </a:r>
          </a:p>
          <a:p>
            <a:pPr eaLnBrk="1" hangingPunct="1"/>
            <a:r>
              <a:rPr lang="en-US" altLang="zh-CN" dirty="0">
                <a:latin typeface="Times New Roman" charset="0"/>
                <a:ea typeface="ＭＳ Ｐゴシック" charset="0"/>
                <a:cs typeface="ＭＳ Ｐゴシック" charset="0"/>
              </a:rPr>
              <a:t>OS-10-2Sam-98</a:t>
            </a:r>
            <a:endParaRPr lang="zh-CN" altLang="en-US" dirty="0">
              <a:latin typeface="Times New Roman" charset="0"/>
              <a:ea typeface="ＭＳ Ｐゴシック" charset="0"/>
              <a:cs typeface="ＭＳ Ｐゴシック" charset="0"/>
            </a:endParaRPr>
          </a:p>
          <a:p>
            <a:pPr eaLnBrk="1" hangingPunct="1"/>
            <a:r>
              <a:rPr lang="en-US" dirty="0">
                <a:latin typeface="Arial" charset="0"/>
              </a:rPr>
              <a:t>NS-01-Matt1-14-slide 71</a:t>
            </a:r>
          </a:p>
        </p:txBody>
      </p:sp>
    </p:spTree>
    <p:extLst>
      <p:ext uri="{BB962C8B-B14F-4D97-AF65-F5344CB8AC3E}">
        <p14:creationId xmlns:p14="http://schemas.microsoft.com/office/powerpoint/2010/main" val="4222177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6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61163A-F224-9649-B0DF-A74CA47B34E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endParaRPr>
          </a:p>
        </p:txBody>
      </p:sp>
      <p:sp>
        <p:nvSpPr>
          <p:cNvPr id="1092611" name="Rectangle 2"/>
          <p:cNvSpPr>
            <a:spLocks noGrp="1" noRot="1" noChangeAspect="1" noChangeArrowheads="1" noTextEdit="1"/>
          </p:cNvSpPr>
          <p:nvPr>
            <p:ph type="sldImg"/>
          </p:nvPr>
        </p:nvSpPr>
        <p:spPr>
          <a:solidFill>
            <a:srgbClr val="FFFFFF"/>
          </a:solidFill>
          <a:ln/>
        </p:spPr>
      </p:sp>
      <p:sp>
        <p:nvSpPr>
          <p:cNvPr id="1092612"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need to know who we are—more accurately, who God says we are—our future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shown in the overall structure of the Bible in a chiasm—a literary pattern where earlier content is repeated in reverse order:</a:t>
            </a:r>
          </a:p>
          <a:p>
            <a:r>
              <a:rPr lang="en-US" dirty="0">
                <a:latin typeface="Arial"/>
                <a:ea typeface="ＭＳ Ｐゴシック" charset="0"/>
                <a:cs typeface="Arial"/>
              </a:rPr>
              <a:t>• Creation in Genesis 1–2 • is repeated In the Restored, New Creation in Rev 21–22</a:t>
            </a:r>
          </a:p>
          <a:p>
            <a:r>
              <a:rPr lang="en-US" dirty="0">
                <a:latin typeface="Arial"/>
                <a:ea typeface="ＭＳ Ｐゴシック" charset="0"/>
                <a:cs typeface="Arial"/>
              </a:rPr>
              <a:t>• Man was created to rule over the fish, birds, and land animals (Gen. 1:28) but he gave over his rule over to the god of this world, Satan (2 Cor. 4:4)</a:t>
            </a:r>
          </a:p>
          <a:p>
            <a:r>
              <a:rPr lang="en-US" dirty="0">
                <a:latin typeface="Arial"/>
                <a:ea typeface="ＭＳ Ｐゴシック" charset="0"/>
                <a:cs typeface="Arial"/>
              </a:rPr>
              <a:t>• But this rule will be restored during the 1000-year reign of the saints (Rev. 20:4-6)</a:t>
            </a:r>
          </a:p>
          <a:p>
            <a:r>
              <a:rPr lang="en-US" dirty="0">
                <a:latin typeface="Arial"/>
                <a:ea typeface="ＭＳ Ｐゴシック" charset="0"/>
                <a:cs typeface="Arial"/>
              </a:rPr>
              <a:t>• Christ is the central Person of history, • both as Lamb (Redeemer) • and as Lion (Ruler of all creation in the line of David)</a:t>
            </a:r>
          </a:p>
          <a:p>
            <a:r>
              <a:rPr lang="en-US" dirty="0">
                <a:latin typeface="Arial"/>
                <a:ea typeface="ＭＳ Ｐゴシック" charset="0"/>
                <a:cs typeface="Arial"/>
              </a:rPr>
              <a:t>________________</a:t>
            </a:r>
          </a:p>
          <a:p>
            <a:r>
              <a:rPr lang="en-US" dirty="0">
                <a:latin typeface="Arial"/>
                <a:ea typeface="ＭＳ Ｐゴシック" charset="0"/>
                <a:cs typeface="Arial"/>
              </a:rPr>
              <a:t>Common-487</a:t>
            </a:r>
          </a:p>
          <a:p>
            <a:r>
              <a:rPr lang="en-US" dirty="0">
                <a:latin typeface="Arial"/>
                <a:ea typeface="ＭＳ Ｐゴシック" charset="0"/>
                <a:cs typeface="Arial"/>
              </a:rPr>
              <a:t>OC-17-Genesis Authorship-14</a:t>
            </a:r>
          </a:p>
          <a:p>
            <a:r>
              <a:rPr lang="en-US" dirty="0">
                <a:latin typeface="Arial"/>
                <a:ea typeface="ＭＳ Ｐゴシック" charset="0"/>
                <a:cs typeface="Arial"/>
              </a:rPr>
              <a:t>OS-01-Genesis1-3-slide 254</a:t>
            </a:r>
          </a:p>
          <a:p>
            <a:r>
              <a:rPr lang="en-US" dirty="0">
                <a:latin typeface="Arial"/>
                <a:ea typeface="ＭＳ Ｐゴシック" charset="0"/>
                <a:cs typeface="Arial"/>
              </a:rPr>
              <a:t>OS-17-Esther-145</a:t>
            </a:r>
          </a:p>
          <a:p>
            <a:r>
              <a:rPr lang="en-US" dirty="0">
                <a:latin typeface="Arial"/>
                <a:ea typeface="ＭＳ Ｐゴシック" charset="0"/>
                <a:cs typeface="Arial"/>
              </a:rPr>
              <a:t>NS-27-Rev20-22-slide 209</a:t>
            </a:r>
          </a:p>
          <a:p>
            <a:endParaRPr lang="en-US" dirty="0">
              <a:latin typeface="Arial"/>
              <a:ea typeface="ＭＳ Ｐゴシック" charset="0"/>
              <a:cs typeface="Arial"/>
            </a:endParaRPr>
          </a:p>
        </p:txBody>
      </p:sp>
    </p:spTree>
    <p:extLst>
      <p:ext uri="{BB962C8B-B14F-4D97-AF65-F5344CB8AC3E}">
        <p14:creationId xmlns:p14="http://schemas.microsoft.com/office/powerpoint/2010/main" val="1241559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54272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22993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Although Genesis does not directly specify its author, the other four books of the Pentateuch affirm Mosaic authorship (cf. Exod. 17:14; 24:4, 7; 34:27; Lev. 1:1-2; Num. 33:2; Deut. 1:1; 31:9).</a:t>
            </a:r>
            <a:r>
              <a:rPr lang="en-US" dirty="0">
                <a:effectLst/>
              </a:rPr>
              <a:t> </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If we say that the Jewish tradition has argued for Mosaic authorship over the centuries, how would we respond? </a:t>
            </a:r>
          </a:p>
          <a:p>
            <a:r>
              <a:rPr lang="en-US" dirty="0"/>
              <a:t>Is tradition a fool-proof response?</a:t>
            </a:r>
          </a:p>
          <a:p>
            <a:r>
              <a:rPr lang="en-US" dirty="0"/>
              <a:t>Are there any Jewish traditions that we do NOT follow? (Most of us do not think as they did that Song of Songs depicts God’s love for Israel.)</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5BD525-EE6A-47B2-BB0C-E73BFDBD54B7}"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B51656-5D43-4B46-9B5B-BC6346DDF41D}"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0FDF3E-C00E-4980-8870-874E5E0BF637}"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50561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27</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Abram gave Lot the choice where to live. As godless people today take the most beautiful places, so it was then. </a:t>
            </a:r>
          </a:p>
          <a:p>
            <a:pPr eaLnBrk="1" hangingPunct="1"/>
            <a:r>
              <a:rPr lang="en-US" altLang="zh-CN" dirty="0">
                <a:latin typeface="Times New Roman" charset="0"/>
                <a:ea typeface="ＭＳ Ｐゴシック" charset="0"/>
                <a:cs typeface="ＭＳ Ｐゴシック" charset="0"/>
              </a:rPr>
              <a:t>• From his northly position, Lot looked south all the way to Zoar and saw lush land.</a:t>
            </a:r>
          </a:p>
          <a:p>
            <a:pPr eaLnBrk="1" hangingPunct="1"/>
            <a:r>
              <a:rPr lang="en-US" altLang="zh-CN" dirty="0">
                <a:latin typeface="Times New Roman" charset="0"/>
                <a:ea typeface="ＭＳ Ｐゴシック" charset="0"/>
                <a:cs typeface="ＭＳ Ｐゴシック" charset="0"/>
              </a:rPr>
              <a:t>• He chose to live in Sodom—the city from which he could manage his rural flocks.</a:t>
            </a:r>
          </a:p>
          <a:p>
            <a:pPr eaLnBrk="1" hangingPunct="1"/>
            <a:r>
              <a:rPr lang="en-US" altLang="zh-CN" dirty="0">
                <a:latin typeface="Times New Roman" charset="0"/>
                <a:ea typeface="ＭＳ Ｐゴシック" charset="0"/>
                <a:cs typeface="ＭＳ Ｐゴシック" charset="0"/>
              </a:rPr>
              <a:t>• Gomorrah lay close by as well—another godless city of sexual perversion.</a:t>
            </a:r>
          </a:p>
          <a:p>
            <a:pPr eaLnBrk="1" hangingPunct="1"/>
            <a:r>
              <a:rPr lang="en-US" altLang="zh-CN" dirty="0">
                <a:latin typeface="Times New Roman" charset="0"/>
                <a:ea typeface="ＭＳ Ｐゴシック" charset="0"/>
                <a:cs typeface="ＭＳ Ｐゴシック" charset="0"/>
              </a:rPr>
              <a:t>• For Lot, the choice was easy—so he moved into the fertile plain—though his should was vexed on how he could impact them:</a:t>
            </a:r>
          </a:p>
          <a:p>
            <a:pPr eaLnBrk="1" hangingPunct="1"/>
            <a:r>
              <a:rPr lang="en-US" sz="1200" b="1" kern="1200" dirty="0">
                <a:solidFill>
                  <a:schemeClr val="tx1"/>
                </a:solidFill>
                <a:effectLst/>
                <a:latin typeface="+mn-lt"/>
                <a:ea typeface="+mn-ea"/>
                <a:cs typeface="+mn-cs"/>
              </a:rPr>
              <a:t>2Pet. 2:7</a:t>
            </a:r>
            <a:r>
              <a:rPr lang="en-US" sz="1200" kern="1200" dirty="0">
                <a:solidFill>
                  <a:schemeClr val="tx1"/>
                </a:solidFill>
                <a:effectLst/>
                <a:latin typeface="+mn-lt"/>
                <a:ea typeface="+mn-ea"/>
                <a:cs typeface="+mn-cs"/>
              </a:rPr>
              <a:t> But God also rescued </a:t>
            </a:r>
            <a:r>
              <a:rPr lang="en-US" sz="1200" b="1" kern="1200" dirty="0">
                <a:solidFill>
                  <a:schemeClr val="tx1"/>
                </a:solidFill>
                <a:effectLst/>
                <a:latin typeface="+mn-lt"/>
                <a:ea typeface="+mn-ea"/>
                <a:cs typeface="+mn-cs"/>
              </a:rPr>
              <a:t>Lot </a:t>
            </a:r>
            <a:r>
              <a:rPr lang="en-US" sz="1200" kern="1200" dirty="0">
                <a:solidFill>
                  <a:schemeClr val="tx1"/>
                </a:solidFill>
                <a:effectLst/>
                <a:latin typeface="+mn-lt"/>
                <a:ea typeface="+mn-ea"/>
                <a:cs typeface="+mn-cs"/>
              </a:rPr>
              <a:t>out of Sodom because he was a righteous man who was sick of the shameful immorality of the wicked people around him. </a:t>
            </a:r>
            <a:r>
              <a:rPr lang="en-US" sz="1200" b="1" kern="1200" baseline="30000" dirty="0">
                <a:solidFill>
                  <a:schemeClr val="tx1"/>
                </a:solidFill>
                <a:effectLst/>
                <a:latin typeface="+mn-lt"/>
                <a:ea typeface="+mn-ea"/>
                <a:cs typeface="+mn-cs"/>
              </a:rPr>
              <a:t>8</a:t>
            </a:r>
            <a:r>
              <a:rPr lang="en-US" sz="1200" kern="1200" dirty="0">
                <a:solidFill>
                  <a:schemeClr val="tx1"/>
                </a:solidFill>
                <a:effectLst/>
                <a:latin typeface="+mn-lt"/>
                <a:ea typeface="+mn-ea"/>
                <a:cs typeface="+mn-cs"/>
              </a:rPr>
              <a:t> Yes, </a:t>
            </a:r>
            <a:r>
              <a:rPr lang="en-US" sz="1200" b="1" kern="1200" dirty="0">
                <a:solidFill>
                  <a:schemeClr val="tx1"/>
                </a:solidFill>
                <a:effectLst/>
                <a:latin typeface="+mn-lt"/>
                <a:ea typeface="+mn-ea"/>
                <a:cs typeface="+mn-cs"/>
              </a:rPr>
              <a:t>Lot </a:t>
            </a:r>
            <a:r>
              <a:rPr lang="en-US" sz="1200" kern="1200" dirty="0">
                <a:solidFill>
                  <a:schemeClr val="tx1"/>
                </a:solidFill>
                <a:effectLst/>
                <a:latin typeface="+mn-lt"/>
                <a:ea typeface="+mn-ea"/>
                <a:cs typeface="+mn-cs"/>
              </a:rPr>
              <a:t>was a righteous man who was tormented in his soul by the wickedness he saw and heard day after day.</a:t>
            </a:r>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 Abram, on the other hand, chose the rocky hill country.</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13939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above description of the Jordan Valley makes sense only to those familiar with Egypt, which limits the original audience to the Exodus generation. This, then, strongly argues for Moses as the author of Genesis.</a:t>
            </a:r>
          </a:p>
          <a:p>
            <a:r>
              <a:rPr lang="en-US" sz="1200" kern="1200" dirty="0">
                <a:solidFill>
                  <a:schemeClr val="tx1"/>
                </a:solidFill>
                <a:effectLst/>
                <a:latin typeface="+mn-lt"/>
                <a:ea typeface="+mn-ea"/>
                <a:cs typeface="+mn-cs"/>
              </a:rPr>
              <a:t>Similarly, Genesis 41:45 uses the Egyptian spelling (John Davis, </a:t>
            </a:r>
            <a:r>
              <a:rPr lang="en-US" sz="1200" i="1" kern="1200" dirty="0">
                <a:solidFill>
                  <a:schemeClr val="tx1"/>
                </a:solidFill>
                <a:effectLst/>
                <a:latin typeface="+mn-lt"/>
                <a:ea typeface="+mn-ea"/>
                <a:cs typeface="+mn-cs"/>
              </a:rPr>
              <a:t>A Survey of OT Introduction</a:t>
            </a:r>
            <a:r>
              <a:rPr lang="en-US" sz="1200" i="0" kern="1200" dirty="0">
                <a:solidFill>
                  <a:schemeClr val="tx1"/>
                </a:solidFill>
                <a:effectLst/>
                <a:latin typeface="+mn-lt"/>
                <a:ea typeface="+mn-ea"/>
                <a:cs typeface="+mn-cs"/>
              </a:rPr>
              <a:t>, 102).</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3"/>
        <p:cNvGrpSpPr/>
        <p:nvPr/>
      </p:nvGrpSpPr>
      <p:grpSpPr>
        <a:xfrm>
          <a:off x="0" y="0"/>
          <a:ext cx="0" cy="0"/>
          <a:chOff x="0" y="0"/>
          <a:chExt cx="0" cy="0"/>
        </a:xfrm>
      </p:grpSpPr>
      <p:sp>
        <p:nvSpPr>
          <p:cNvPr id="4774" name="Google Shape;4774;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775" name="Google Shape;4775;p47: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76" name="Google Shape;4776;p47: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BFF667-2DB9-4F42-8EF6-18E9D7B449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3906" name="Rectangle 2"/>
          <p:cNvSpPr>
            <a:spLocks noGrp="1" noRot="1" noChangeAspect="1" noChangeArrowheads="1"/>
          </p:cNvSpPr>
          <p:nvPr>
            <p:ph type="sldImg"/>
          </p:nvPr>
        </p:nvSpPr>
        <p:spPr>
          <a:xfrm>
            <a:off x="1130300" y="674688"/>
            <a:ext cx="4597400" cy="3448050"/>
          </a:xfrm>
          <a:solidFill>
            <a:srgbClr val="FFFFFF"/>
          </a:solidFill>
          <a:ln/>
        </p:spPr>
      </p:sp>
      <p:sp>
        <p:nvSpPr>
          <p:cNvPr id="1239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F3DC51-D1E9-F940-8658-D0DDA7D2F7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5954" name="Rectangle 2"/>
          <p:cNvSpPr>
            <a:spLocks noGrp="1" noRot="1" noChangeAspect="1" noChangeArrowheads="1"/>
          </p:cNvSpPr>
          <p:nvPr>
            <p:ph type="sldImg"/>
          </p:nvPr>
        </p:nvSpPr>
        <p:spPr>
          <a:xfrm>
            <a:off x="1130300" y="674688"/>
            <a:ext cx="4597400" cy="3448050"/>
          </a:xfrm>
          <a:solidFill>
            <a:srgbClr val="FFFFFF"/>
          </a:solidFill>
          <a:ln/>
        </p:spPr>
      </p:sp>
      <p:sp>
        <p:nvSpPr>
          <p:cNvPr id="1259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6A3ACA-DCD0-714B-9B5D-5BFAA9806E8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7"/>
        <p:cNvGrpSpPr/>
        <p:nvPr/>
      </p:nvGrpSpPr>
      <p:grpSpPr>
        <a:xfrm>
          <a:off x="0" y="0"/>
          <a:ext cx="0" cy="0"/>
          <a:chOff x="0" y="0"/>
          <a:chExt cx="0" cy="0"/>
        </a:xfrm>
      </p:grpSpPr>
      <p:sp>
        <p:nvSpPr>
          <p:cNvPr id="6248" name="Google Shape;6248;p1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249" name="Google Shape;6249;p1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250" name="Google Shape;6250;p154: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Times New Roman"/>
              <a:cs typeface="Arial" panose="020B0604020202020204" pitchFamily="34" charset="0"/>
              <a:sym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10BDFA4-3E92-3B4C-9743-A969850C7CD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B3E700-D7B0-9B4A-A099-F8BD14DA7AE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5BBD39-F35D-7A41-8368-38F9655304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5C777E-DFFF-9243-9D4A-AB5E616FADC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5"/>
        <p:cNvGrpSpPr/>
        <p:nvPr/>
      </p:nvGrpSpPr>
      <p:grpSpPr>
        <a:xfrm>
          <a:off x="0" y="0"/>
          <a:ext cx="0" cy="0"/>
          <a:chOff x="0" y="0"/>
          <a:chExt cx="0" cy="0"/>
        </a:xfrm>
      </p:grpSpPr>
      <p:sp>
        <p:nvSpPr>
          <p:cNvPr id="4656" name="Google Shape;4656;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657" name="Google Shape;4657;p35: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58" name="Google Shape;4658;p35: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7E73A9-8918-0A47-AF61-6229A573270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DCDF8E-8794-904D-951A-A90B588CF97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611971-5B47-804D-A4AE-77A5E7B4D26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DEBA7F-CB75-0E45-82D3-66EA5719DB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1316EF-6E94-3841-9213-887991EC51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6424E8-7524-0D4D-B96D-1E5C16EFCD3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AFB2C7-D8CA-A044-A8E3-20FA1A35812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D6792F-8F0C-184C-A578-626DA8423CF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395BE5-81A6-6E40-AAEA-481F378F5FB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29F5C6F-A512-5A45-A2B8-75B3ABEA849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8"/>
        <p:cNvGrpSpPr/>
        <p:nvPr/>
      </p:nvGrpSpPr>
      <p:grpSpPr>
        <a:xfrm>
          <a:off x="0" y="0"/>
          <a:ext cx="0" cy="0"/>
          <a:chOff x="0" y="0"/>
          <a:chExt cx="0" cy="0"/>
        </a:xfrm>
      </p:grpSpPr>
      <p:sp>
        <p:nvSpPr>
          <p:cNvPr id="6319" name="Google Shape;6319;p1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20" name="Google Shape;6320;p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21" name="Google Shape;6321;p1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zh-CN" altLang="en-US" sz="1100" b="0" dirty="0">
                <a:latin typeface="Arial" panose="020B0604020202020204" pitchFamily="34" charset="0"/>
                <a:cs typeface="Arial" panose="020B0604020202020204" pitchFamily="34" charset="0"/>
              </a:rPr>
              <a:t>你认得这些吗？你知道这些是什么吗？它们是婴儿照片！</a:t>
            </a:r>
          </a:p>
          <a:p>
            <a:pPr marL="0" lvl="0" indent="0" algn="l" rtl="0">
              <a:spcBef>
                <a:spcPts val="360"/>
              </a:spcBef>
              <a:spcAft>
                <a:spcPts val="0"/>
              </a:spcAft>
              <a:buNone/>
            </a:pPr>
            <a:endParaRPr lang="zh-CN" altLang="en-US" sz="1100" b="0"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zh-CN" altLang="en-US" sz="1100" b="0" dirty="0">
                <a:latin typeface="Arial" panose="020B0604020202020204" pitchFamily="34" charset="0"/>
                <a:cs typeface="Arial" panose="020B0604020202020204" pitchFamily="34" charset="0"/>
              </a:rPr>
              <a:t>一位女士说：“上帝当然先创造了男人，然后才创造了女人，但话又说回来，在创作最终杰作之前，你总是会打个草稿。”</a:t>
            </a:r>
          </a:p>
          <a:p>
            <a:pPr marL="0" lvl="0" indent="0" algn="l" rtl="0">
              <a:spcBef>
                <a:spcPts val="360"/>
              </a:spcBef>
              <a:spcAft>
                <a:spcPts val="0"/>
              </a:spcAft>
              <a:buNone/>
            </a:pPr>
            <a:endParaRPr lang="zh-CN" altLang="en-US" sz="1100" b="0"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altLang="zh-CN" sz="1100" b="0" dirty="0">
                <a:latin typeface="Arial" panose="020B0604020202020204" pitchFamily="34" charset="0"/>
                <a:cs typeface="Arial" panose="020B0604020202020204" pitchFamily="34" charset="0"/>
              </a:rPr>
              <a:t>(</a:t>
            </a:r>
            <a:r>
              <a:rPr lang="en-US" sz="1100" b="0" dirty="0">
                <a:latin typeface="Arial" panose="020B0604020202020204" pitchFamily="34" charset="0"/>
                <a:cs typeface="Arial" panose="020B0604020202020204" pitchFamily="34" charset="0"/>
              </a:rPr>
              <a:t>http://</a:t>
            </a:r>
            <a:r>
              <a:rPr lang="en-US" sz="1100" b="0" dirty="0" err="1">
                <a:latin typeface="Arial" panose="020B0604020202020204" pitchFamily="34" charset="0"/>
                <a:cs typeface="Arial" panose="020B0604020202020204" pitchFamily="34" charset="0"/>
              </a:rPr>
              <a:t>cher-homespun.blogspot.sg</a:t>
            </a:r>
            <a:r>
              <a:rPr lang="en-US" sz="1100" b="0" dirty="0">
                <a:latin typeface="Arial" panose="020B0604020202020204" pitchFamily="34" charset="0"/>
                <a:cs typeface="Arial" panose="020B0604020202020204" pitchFamily="34" charset="0"/>
              </a:rPr>
              <a:t>/2011/06/firewater-friday-sure-god-created-</a:t>
            </a:r>
            <a:r>
              <a:rPr lang="en-US" sz="1100" b="0" dirty="0" err="1">
                <a:latin typeface="Arial" panose="020B0604020202020204" pitchFamily="34" charset="0"/>
                <a:cs typeface="Arial" panose="020B0604020202020204" pitchFamily="34" charset="0"/>
              </a:rPr>
              <a:t>man.html</a:t>
            </a:r>
            <a:r>
              <a:rPr lang="en-US" sz="1100" b="0" dirty="0">
                <a:latin typeface="Arial" panose="020B0604020202020204" pitchFamily="34" charset="0"/>
                <a:cs typeface="Arial" panose="020B0604020202020204" pitchFamily="34" charset="0"/>
              </a:rPr>
              <a:t> </a:t>
            </a:r>
            <a:r>
              <a:rPr lang="zh-CN" altLang="en-US" sz="1100" b="0" dirty="0">
                <a:latin typeface="Arial" panose="020B0604020202020204" pitchFamily="34" charset="0"/>
                <a:cs typeface="Arial" panose="020B0604020202020204" pitchFamily="34" charset="0"/>
              </a:rPr>
              <a:t>于 </a:t>
            </a:r>
            <a:r>
              <a:rPr lang="en-US" altLang="zh-CN" sz="1100" b="0" dirty="0">
                <a:latin typeface="Arial" panose="020B0604020202020204" pitchFamily="34" charset="0"/>
                <a:cs typeface="Arial" panose="020B0604020202020204" pitchFamily="34" charset="0"/>
              </a:rPr>
              <a:t>2015 </a:t>
            </a:r>
            <a:r>
              <a:rPr lang="zh-CN" altLang="en-US" sz="1100" b="0" dirty="0">
                <a:latin typeface="Arial" panose="020B0604020202020204" pitchFamily="34" charset="0"/>
                <a:cs typeface="Arial" panose="020B0604020202020204" pitchFamily="34" charset="0"/>
              </a:rPr>
              <a:t>年 </a:t>
            </a:r>
            <a:r>
              <a:rPr lang="en-US" altLang="zh-CN" sz="1100" b="0" dirty="0">
                <a:latin typeface="Arial" panose="020B0604020202020204" pitchFamily="34" charset="0"/>
                <a:cs typeface="Arial" panose="020B0604020202020204" pitchFamily="34" charset="0"/>
              </a:rPr>
              <a:t>8 </a:t>
            </a:r>
            <a:r>
              <a:rPr lang="zh-CN" altLang="en-US" sz="1100" b="0" dirty="0">
                <a:latin typeface="Arial" panose="020B0604020202020204" pitchFamily="34" charset="0"/>
                <a:cs typeface="Arial" panose="020B0604020202020204" pitchFamily="34" charset="0"/>
              </a:rPr>
              <a:t>月 </a:t>
            </a:r>
            <a:r>
              <a:rPr lang="en-US" altLang="zh-CN" sz="1100" b="0" dirty="0">
                <a:latin typeface="Arial" panose="020B0604020202020204" pitchFamily="34" charset="0"/>
                <a:cs typeface="Arial" panose="020B0604020202020204" pitchFamily="34" charset="0"/>
              </a:rPr>
              <a:t>15 </a:t>
            </a:r>
            <a:r>
              <a:rPr lang="zh-CN" altLang="en-US" sz="1100" b="0" dirty="0">
                <a:latin typeface="Arial" panose="020B0604020202020204" pitchFamily="34" charset="0"/>
                <a:cs typeface="Arial" panose="020B0604020202020204" pitchFamily="34" charset="0"/>
              </a:rPr>
              <a:t>日访问</a:t>
            </a:r>
            <a:r>
              <a:rPr lang="en-US" altLang="zh-CN" sz="1100" b="0" dirty="0">
                <a:latin typeface="Arial" panose="020B0604020202020204" pitchFamily="34" charset="0"/>
                <a:cs typeface="Arial" panose="020B0604020202020204" pitchFamily="34" charset="0"/>
              </a:rPr>
              <a:t>)</a:t>
            </a:r>
            <a:endParaRPr lang="zh-CN" altLang="en-US" sz="1100" b="0"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US" sz="1100" b="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100" b="0" dirty="0">
                <a:latin typeface="Arial" panose="020B0604020202020204" pitchFamily="34" charset="0"/>
                <a:cs typeface="Arial" panose="020B0604020202020204" pitchFamily="34" charset="0"/>
              </a:rPr>
              <a:t>Do you recognize these?  Do you know what these are?  They are baby pictures!</a:t>
            </a:r>
            <a:endParaRPr sz="1100" b="0" dirty="0">
              <a:latin typeface="Arial" panose="020B0604020202020204" pitchFamily="34" charset="0"/>
              <a:cs typeface="Arial" panose="020B0604020202020204" pitchFamily="34" charset="0"/>
            </a:endParaRPr>
          </a:p>
          <a:p>
            <a:pPr marL="0" lvl="0" indent="0" algn="l" rtl="0">
              <a:spcBef>
                <a:spcPts val="360"/>
              </a:spcBef>
              <a:spcAft>
                <a:spcPts val="0"/>
              </a:spcAft>
              <a:buNone/>
            </a:pPr>
            <a:endParaRPr sz="1100" b="0"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sz="1100" b="0" dirty="0">
                <a:latin typeface="Arial" panose="020B0604020202020204" pitchFamily="34" charset="0"/>
                <a:cs typeface="Arial" panose="020B0604020202020204" pitchFamily="34" charset="0"/>
              </a:rPr>
              <a:t>One woman noted, "Sure God created man before woman, but then again you always make a rough draft before creating the final masterpiece."</a:t>
            </a:r>
            <a:endParaRPr sz="1100" b="0" dirty="0">
              <a:latin typeface="Arial" panose="020B0604020202020204" pitchFamily="34" charset="0"/>
              <a:cs typeface="Arial" panose="020B0604020202020204" pitchFamily="34" charset="0"/>
            </a:endParaRPr>
          </a:p>
          <a:p>
            <a:pPr marL="0" lvl="0" indent="0" algn="l" rtl="0">
              <a:spcBef>
                <a:spcPts val="360"/>
              </a:spcBef>
              <a:spcAft>
                <a:spcPts val="0"/>
              </a:spcAft>
              <a:buNone/>
            </a:pPr>
            <a:endParaRPr sz="1100" b="0"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sz="1100" b="0" dirty="0">
                <a:latin typeface="Arial" panose="020B0604020202020204" pitchFamily="34" charset="0"/>
                <a:cs typeface="Arial" panose="020B0604020202020204" pitchFamily="34" charset="0"/>
              </a:rPr>
              <a:t>(http://</a:t>
            </a:r>
            <a:r>
              <a:rPr lang="en-US" sz="1100" b="0" dirty="0" err="1">
                <a:latin typeface="Arial" panose="020B0604020202020204" pitchFamily="34" charset="0"/>
                <a:cs typeface="Arial" panose="020B0604020202020204" pitchFamily="34" charset="0"/>
              </a:rPr>
              <a:t>cher-homespun.blogspot.sg</a:t>
            </a:r>
            <a:r>
              <a:rPr lang="en-US" sz="1100" b="0" dirty="0">
                <a:latin typeface="Arial" panose="020B0604020202020204" pitchFamily="34" charset="0"/>
                <a:cs typeface="Arial" panose="020B0604020202020204" pitchFamily="34" charset="0"/>
              </a:rPr>
              <a:t>/2011/06/firewater-friday-sure-god-created-</a:t>
            </a:r>
            <a:r>
              <a:rPr lang="en-US" sz="1100" b="0" dirty="0" err="1">
                <a:latin typeface="Arial" panose="020B0604020202020204" pitchFamily="34" charset="0"/>
                <a:cs typeface="Arial" panose="020B0604020202020204" pitchFamily="34" charset="0"/>
              </a:rPr>
              <a:t>man.html</a:t>
            </a:r>
            <a:r>
              <a:rPr lang="en-US" sz="1100" b="0" dirty="0">
                <a:latin typeface="Arial" panose="020B0604020202020204" pitchFamily="34" charset="0"/>
                <a:cs typeface="Arial" panose="020B0604020202020204" pitchFamily="34" charset="0"/>
              </a:rPr>
              <a:t> accessed 15 August 2015)</a:t>
            </a:r>
          </a:p>
          <a:p>
            <a:pPr marL="0" lvl="0" indent="0" algn="l" rtl="0">
              <a:spcBef>
                <a:spcPts val="360"/>
              </a:spcBef>
              <a:spcAft>
                <a:spcPts val="0"/>
              </a:spcAft>
              <a:buNone/>
            </a:pPr>
            <a:endParaRPr lang="en-US" sz="1100" b="0" dirty="0">
              <a:latin typeface="Arial" panose="020B0604020202020204" pitchFamily="34" charset="0"/>
              <a:cs typeface="Arial" panose="020B0604020202020204" pitchFamily="34" charset="0"/>
            </a:endParaRPr>
          </a:p>
          <a:p>
            <a:pPr marL="0" lvl="0" indent="0" algn="l" rtl="0">
              <a:spcBef>
                <a:spcPts val="360"/>
              </a:spcBef>
              <a:spcAft>
                <a:spcPts val="0"/>
              </a:spcAft>
              <a:buNone/>
            </a:pPr>
            <a:endParaRPr lang="en-US" sz="1100" b="0" dirty="0">
              <a:latin typeface="Arial" panose="020B0604020202020204" pitchFamily="34" charset="0"/>
              <a:cs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C9C044-7B57-C743-8A91-144E611AE51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C1E45B3-55B3-2540-BAEA-002D29AAC4A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F3DC51-D1E9-F940-8658-D0DDA7D2F7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5954" name="Rectangle 2"/>
          <p:cNvSpPr>
            <a:spLocks noGrp="1" noRot="1" noChangeAspect="1" noChangeArrowheads="1"/>
          </p:cNvSpPr>
          <p:nvPr>
            <p:ph type="sldImg"/>
          </p:nvPr>
        </p:nvSpPr>
        <p:spPr>
          <a:xfrm>
            <a:off x="1130300" y="674688"/>
            <a:ext cx="4597400" cy="3448050"/>
          </a:xfrm>
          <a:solidFill>
            <a:srgbClr val="FFFFFF"/>
          </a:solidFill>
          <a:ln/>
        </p:spPr>
      </p:sp>
      <p:sp>
        <p:nvSpPr>
          <p:cNvPr id="1259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NT affirms that the Pentateuch was written by Moses. </a:t>
            </a:r>
            <a:r>
              <a:rPr lang="en-US"/>
              <a:t>But this does not mean that there existed no updating of the text to make it more understandable to those who read it later. </a:t>
            </a:r>
          </a:p>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The OT does have vocabulary development, such as the use of the term “the Jews” only used in the post-exilic era—where also “Yahweh” is not used.</a:t>
            </a:r>
          </a:p>
          <a:p>
            <a:r>
              <a:rPr lang="en-US" dirty="0">
                <a:cs typeface="ＭＳ Ｐゴシック" charset="0"/>
              </a:rPr>
              <a:t>But there still appears to be a smoothing of language?</a:t>
            </a:r>
          </a:p>
        </p:txBody>
      </p:sp>
    </p:spTree>
    <p:extLst>
      <p:ext uri="{BB962C8B-B14F-4D97-AF65-F5344CB8AC3E}">
        <p14:creationId xmlns:p14="http://schemas.microsoft.com/office/powerpoint/2010/main" val="14405832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106499"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Basically, we have four eastern kings against five Jordanian kings (1-7)</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They fought at the south end of the Dead Sea, near Sodom where Lot lived</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five Jordanian kings lost the battle and Lot was carried far north (8-12)</a:t>
            </a:r>
            <a:r>
              <a:rPr lang="en-SG"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Abraham rescued Lot, the goods, women and captives at Dan and Hobah (13-16)</a:t>
            </a:r>
            <a:r>
              <a:rPr lang="en-SG"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could Abraham defeat these four powerful kings with only 318 men (14-16)?</a:t>
            </a:r>
            <a:r>
              <a:rPr lang="en-SG" dirty="0">
                <a:effectLst/>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Humanly speaking, he had his allies </a:t>
            </a:r>
            <a:r>
              <a:rPr lang="en-US" sz="1200" kern="1200" dirty="0" err="1">
                <a:solidFill>
                  <a:schemeClr val="tx1"/>
                </a:solidFill>
                <a:effectLst/>
                <a:latin typeface="+mn-lt"/>
                <a:ea typeface="+mn-ea"/>
                <a:cs typeface="+mn-cs"/>
              </a:rPr>
              <a:t>Aner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Eshcol</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Mamre</a:t>
            </a:r>
            <a:r>
              <a:rPr lang="en-US" sz="1200" kern="1200" dirty="0">
                <a:solidFill>
                  <a:schemeClr val="tx1"/>
                </a:solidFill>
                <a:effectLst/>
                <a:latin typeface="+mn-lt"/>
                <a:ea typeface="+mn-ea"/>
                <a:cs typeface="+mn-cs"/>
              </a:rPr>
              <a:t> (14:13, 24)—plus he had the advantage of a surprise night attack</a:t>
            </a:r>
            <a:r>
              <a:rPr lang="en-SG" sz="1200" kern="1200" dirty="0">
                <a:solidFill>
                  <a:schemeClr val="tx1"/>
                </a:solidFill>
                <a:effectLst/>
                <a:latin typeface="+mn-lt"/>
                <a:ea typeface="+mn-ea"/>
                <a:cs typeface="+mn-cs"/>
              </a:rPr>
              <a:t>.</a:t>
            </a:r>
            <a:r>
              <a:rPr lang="en-SG"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However, Abraham was quick to give God the full credit as he agreed with Melchizedek</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praise to God for granting him the victory (14:20)</a:t>
            </a:r>
            <a:r>
              <a:rPr lang="en-SG" dirty="0">
                <a:effectLst/>
              </a:rPr>
              <a:t> </a:t>
            </a:r>
          </a:p>
          <a:p>
            <a:endParaRPr lang="en-SG" dirty="0">
              <a:effectLst/>
            </a:endParaRPr>
          </a:p>
          <a:p>
            <a:r>
              <a:rPr lang="zh-CN" altLang="en-US" dirty="0"/>
              <a:t>基本上，我们看到四个东方王对抗五个约旦王（</a:t>
            </a:r>
            <a:r>
              <a:rPr lang="en-US" altLang="zh-CN" dirty="0"/>
              <a:t>1-7</a:t>
            </a:r>
            <a:r>
              <a:rPr lang="zh-CN" altLang="en-US" dirty="0"/>
              <a:t>）。 他们在死海南端的所多玛附近作战，罗得就住在那里。 五个约旦王战败，罗得被带到很远的北方（</a:t>
            </a:r>
            <a:r>
              <a:rPr lang="en-US" altLang="zh-CN" dirty="0"/>
              <a:t>8-12</a:t>
            </a:r>
            <a:r>
              <a:rPr lang="zh-CN" altLang="en-US" dirty="0"/>
              <a:t>）。 然后亚伯拉罕在但和荷巴救回了罗得、财物、妇女和俘虏（</a:t>
            </a:r>
            <a:r>
              <a:rPr lang="en-US" altLang="zh-CN" dirty="0"/>
              <a:t>13-16</a:t>
            </a:r>
            <a:r>
              <a:rPr lang="zh-CN" altLang="en-US" dirty="0"/>
              <a:t>）。</a:t>
            </a:r>
          </a:p>
          <a:p>
            <a:r>
              <a:rPr lang="zh-CN" altLang="en-US" dirty="0"/>
              <a:t>亚伯拉罕如何用只有</a:t>
            </a:r>
            <a:r>
              <a:rPr lang="en-US" altLang="zh-CN" dirty="0"/>
              <a:t>318</a:t>
            </a:r>
            <a:r>
              <a:rPr lang="zh-CN" altLang="en-US" dirty="0"/>
              <a:t>人的队伍击败这四个强大的王（</a:t>
            </a:r>
            <a:r>
              <a:rPr lang="en-US" altLang="zh-CN" dirty="0"/>
              <a:t>14-16</a:t>
            </a:r>
            <a:r>
              <a:rPr lang="zh-CN" altLang="en-US" dirty="0"/>
              <a:t>）？从人的角度来看，他有盟友亚乃、以实各和幔利（</a:t>
            </a:r>
            <a:r>
              <a:rPr lang="en-US" altLang="zh-CN" dirty="0"/>
              <a:t>14:13, 24</a:t>
            </a:r>
            <a:r>
              <a:rPr lang="zh-CN" altLang="en-US" dirty="0"/>
              <a:t>），加上他有夜袭的优势。然而，亚伯拉罕迅速将全功归于上帝，因为他同意麦基洗德对上帝赐予胜利的赞美（</a:t>
            </a:r>
            <a:r>
              <a:rPr lang="en-US" altLang="zh-CN" dirty="0"/>
              <a:t>14:20</a:t>
            </a:r>
            <a:r>
              <a:rPr lang="zh-CN" altLang="en-US" dirty="0"/>
              <a:t>）。</a:t>
            </a:r>
          </a:p>
          <a:p>
            <a:endParaRPr lang="en-US" dirty="0"/>
          </a:p>
        </p:txBody>
      </p:sp>
    </p:spTree>
    <p:extLst>
      <p:ext uri="{BB962C8B-B14F-4D97-AF65-F5344CB8AC3E}">
        <p14:creationId xmlns:p14="http://schemas.microsoft.com/office/powerpoint/2010/main" val="41846587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enslaved Israelites built the city of Rameses (Exod 1:11), but Rameses did not live until more than a century later. Probably the best explanation of this is that they built the city of Avaris, upon which the city of Rameses was later built. This is akin to someone in 200 BC writing that the Greeks lived in the Hellenistic city Philadelphia but a later hand changing it to Amman to prevent confusion by those who do not know that the modern Amman used to be called Philadelphia.</a:t>
            </a:r>
            <a:endParaRPr lang="en-US" dirty="0"/>
          </a:p>
          <a:p>
            <a:r>
              <a:rPr lang="en-US" dirty="0"/>
              <a:t>__________________</a:t>
            </a:r>
          </a:p>
          <a:p>
            <a:r>
              <a:rPr lang="en-US" dirty="0"/>
              <a:t>OC-17-Genesis Authorship-55 </a:t>
            </a:r>
          </a:p>
          <a:p>
            <a:r>
              <a:rPr lang="en-US" dirty="0"/>
              <a:t>02-Exodus-137 on Exodus 12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94929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reality, Israelites built Avaris. However, someone under the inspiration of the Holy Spirit changed Avaris to Rameses in order to prevent confusion about the name of the city.</a:t>
            </a:r>
          </a:p>
          <a:p>
            <a:r>
              <a:rPr lang="en-US" dirty="0"/>
              <a:t>__________________</a:t>
            </a:r>
          </a:p>
          <a:p>
            <a:r>
              <a:rPr lang="en-US" dirty="0"/>
              <a:t>OC-17-Genesis Authorship-56 </a:t>
            </a:r>
          </a:p>
          <a:p>
            <a:r>
              <a:rPr lang="en-US" dirty="0"/>
              <a:t>02-Exodus-138 on Exodus 12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49515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7495041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8">
          <a:extLst>
            <a:ext uri="{FF2B5EF4-FFF2-40B4-BE49-F238E27FC236}">
              <a16:creationId xmlns:a16="http://schemas.microsoft.com/office/drawing/2014/main" id="{29BC7DB6-BAFF-474A-C132-3E6CA4699707}"/>
            </a:ext>
          </a:extLst>
        </p:cNvPr>
        <p:cNvGrpSpPr/>
        <p:nvPr/>
      </p:nvGrpSpPr>
      <p:grpSpPr>
        <a:xfrm>
          <a:off x="0" y="0"/>
          <a:ext cx="0" cy="0"/>
          <a:chOff x="0" y="0"/>
          <a:chExt cx="0" cy="0"/>
        </a:xfrm>
      </p:grpSpPr>
      <p:sp>
        <p:nvSpPr>
          <p:cNvPr id="6319" name="Google Shape;6319;p162:notes">
            <a:extLst>
              <a:ext uri="{FF2B5EF4-FFF2-40B4-BE49-F238E27FC236}">
                <a16:creationId xmlns:a16="http://schemas.microsoft.com/office/drawing/2014/main" id="{F94900A1-72AD-5B1A-F2E1-4FBC48DB84F1}"/>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20" name="Google Shape;6320;p162:notes">
            <a:extLst>
              <a:ext uri="{FF2B5EF4-FFF2-40B4-BE49-F238E27FC236}">
                <a16:creationId xmlns:a16="http://schemas.microsoft.com/office/drawing/2014/main" id="{A5330FAB-FD4D-EF24-99E3-9CFE6263AE7C}"/>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21" name="Google Shape;6321;p162:notes">
            <a:extLst>
              <a:ext uri="{FF2B5EF4-FFF2-40B4-BE49-F238E27FC236}">
                <a16:creationId xmlns:a16="http://schemas.microsoft.com/office/drawing/2014/main" id="{6F8BA66E-4CD9-25F0-60F9-4B3BB82C046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zh-CN" altLang="en-US" b="0" dirty="0">
                <a:latin typeface="Arial" panose="020B0604020202020204" pitchFamily="34" charset="0"/>
                <a:cs typeface="Arial" panose="020B0604020202020204" pitchFamily="34" charset="0"/>
              </a:rPr>
              <a:t>你认得这些吗？你知道这些是什么吗？它们是婴儿照片！</a:t>
            </a:r>
          </a:p>
          <a:p>
            <a:pPr marL="0" lvl="0" indent="0" algn="l" rtl="0">
              <a:spcBef>
                <a:spcPts val="360"/>
              </a:spcBef>
              <a:spcAft>
                <a:spcPts val="0"/>
              </a:spcAft>
              <a:buNone/>
            </a:pPr>
            <a:endParaRPr lang="zh-CN" altLang="en-US" b="0"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zh-CN" altLang="en-US" b="0" dirty="0">
                <a:latin typeface="Arial" panose="020B0604020202020204" pitchFamily="34" charset="0"/>
                <a:cs typeface="Arial" panose="020B0604020202020204" pitchFamily="34" charset="0"/>
              </a:rPr>
              <a:t>一位女士说：“上帝当然先创造了男人，然后才创造了女人，但话又说回来，在创作最终杰作之前，你总是会打个草稿。”</a:t>
            </a:r>
          </a:p>
          <a:p>
            <a:pPr marL="0" lvl="0" indent="0" algn="l" rtl="0">
              <a:spcBef>
                <a:spcPts val="360"/>
              </a:spcBef>
              <a:spcAft>
                <a:spcPts val="0"/>
              </a:spcAft>
              <a:buNone/>
            </a:pPr>
            <a:endParaRPr lang="zh-CN" altLang="en-US" b="0"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altLang="zh-CN" b="0" dirty="0">
                <a:latin typeface="Arial" panose="020B0604020202020204" pitchFamily="34" charset="0"/>
                <a:cs typeface="Arial" panose="020B0604020202020204" pitchFamily="34" charset="0"/>
              </a:rPr>
              <a:t>(</a:t>
            </a:r>
            <a:r>
              <a:rPr lang="en-US" b="0" dirty="0">
                <a:latin typeface="Arial" panose="020B0604020202020204" pitchFamily="34" charset="0"/>
                <a:cs typeface="Arial" panose="020B0604020202020204" pitchFamily="34" charset="0"/>
              </a:rPr>
              <a:t>http://</a:t>
            </a:r>
            <a:r>
              <a:rPr lang="en-US" b="0" dirty="0" err="1">
                <a:latin typeface="Arial" panose="020B0604020202020204" pitchFamily="34" charset="0"/>
                <a:cs typeface="Arial" panose="020B0604020202020204" pitchFamily="34" charset="0"/>
              </a:rPr>
              <a:t>cher-homespun.blogspot.sg</a:t>
            </a:r>
            <a:r>
              <a:rPr lang="en-US" b="0" dirty="0">
                <a:latin typeface="Arial" panose="020B0604020202020204" pitchFamily="34" charset="0"/>
                <a:cs typeface="Arial" panose="020B0604020202020204" pitchFamily="34" charset="0"/>
              </a:rPr>
              <a:t>/2011/06/firewater-friday-sure-god-created-</a:t>
            </a:r>
            <a:r>
              <a:rPr lang="en-US" b="0" dirty="0" err="1">
                <a:latin typeface="Arial" panose="020B0604020202020204" pitchFamily="34" charset="0"/>
                <a:cs typeface="Arial" panose="020B0604020202020204" pitchFamily="34" charset="0"/>
              </a:rPr>
              <a:t>man.html</a:t>
            </a:r>
            <a:r>
              <a:rPr lang="en-US" b="0" dirty="0">
                <a:latin typeface="Arial" panose="020B0604020202020204" pitchFamily="34" charset="0"/>
                <a:cs typeface="Arial" panose="020B0604020202020204" pitchFamily="34" charset="0"/>
              </a:rPr>
              <a:t> </a:t>
            </a:r>
            <a:r>
              <a:rPr lang="zh-CN" altLang="en-US" b="0" dirty="0">
                <a:latin typeface="Arial" panose="020B0604020202020204" pitchFamily="34" charset="0"/>
                <a:cs typeface="Arial" panose="020B0604020202020204" pitchFamily="34" charset="0"/>
              </a:rPr>
              <a:t>于 </a:t>
            </a:r>
            <a:r>
              <a:rPr lang="en-US" altLang="zh-CN" b="0" dirty="0">
                <a:latin typeface="Arial" panose="020B0604020202020204" pitchFamily="34" charset="0"/>
                <a:cs typeface="Arial" panose="020B0604020202020204" pitchFamily="34" charset="0"/>
              </a:rPr>
              <a:t>2015 </a:t>
            </a:r>
            <a:r>
              <a:rPr lang="zh-CN" altLang="en-US" b="0" dirty="0">
                <a:latin typeface="Arial" panose="020B0604020202020204" pitchFamily="34" charset="0"/>
                <a:cs typeface="Arial" panose="020B0604020202020204" pitchFamily="34" charset="0"/>
              </a:rPr>
              <a:t>年 </a:t>
            </a:r>
            <a:r>
              <a:rPr lang="en-US" altLang="zh-CN" b="0" dirty="0">
                <a:latin typeface="Arial" panose="020B0604020202020204" pitchFamily="34" charset="0"/>
                <a:cs typeface="Arial" panose="020B0604020202020204" pitchFamily="34" charset="0"/>
              </a:rPr>
              <a:t>8 </a:t>
            </a:r>
            <a:r>
              <a:rPr lang="zh-CN" altLang="en-US" b="0" dirty="0">
                <a:latin typeface="Arial" panose="020B0604020202020204" pitchFamily="34" charset="0"/>
                <a:cs typeface="Arial" panose="020B0604020202020204" pitchFamily="34" charset="0"/>
              </a:rPr>
              <a:t>月 </a:t>
            </a:r>
            <a:r>
              <a:rPr lang="en-US" altLang="zh-CN" b="0" dirty="0">
                <a:latin typeface="Arial" panose="020B0604020202020204" pitchFamily="34" charset="0"/>
                <a:cs typeface="Arial" panose="020B0604020202020204" pitchFamily="34" charset="0"/>
              </a:rPr>
              <a:t>15 </a:t>
            </a:r>
            <a:r>
              <a:rPr lang="zh-CN" altLang="en-US" b="0" dirty="0">
                <a:latin typeface="Arial" panose="020B0604020202020204" pitchFamily="34" charset="0"/>
                <a:cs typeface="Arial" panose="020B0604020202020204" pitchFamily="34" charset="0"/>
              </a:rPr>
              <a:t>日访问</a:t>
            </a:r>
            <a:r>
              <a:rPr lang="en-US" altLang="zh-CN" b="0" dirty="0">
                <a:latin typeface="Arial" panose="020B0604020202020204" pitchFamily="34" charset="0"/>
                <a:cs typeface="Arial" panose="020B0604020202020204" pitchFamily="34" charset="0"/>
              </a:rPr>
              <a:t>)</a:t>
            </a:r>
            <a:endParaRPr lang="zh-CN" altLang="en-US" b="0"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US" b="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b="0" dirty="0">
                <a:latin typeface="Arial" panose="020B0604020202020204" pitchFamily="34" charset="0"/>
                <a:cs typeface="Arial" panose="020B0604020202020204" pitchFamily="34" charset="0"/>
              </a:rPr>
              <a:t>Do you recognize these?  Do you know what these are?  They are baby pictures!</a:t>
            </a:r>
            <a:endParaRPr b="0" dirty="0">
              <a:latin typeface="Arial" panose="020B0604020202020204" pitchFamily="34" charset="0"/>
              <a:cs typeface="Arial" panose="020B0604020202020204" pitchFamily="34" charset="0"/>
            </a:endParaRPr>
          </a:p>
          <a:p>
            <a:pPr marL="0" lvl="0" indent="0" algn="l" rtl="0">
              <a:spcBef>
                <a:spcPts val="360"/>
              </a:spcBef>
              <a:spcAft>
                <a:spcPts val="0"/>
              </a:spcAft>
              <a:buNone/>
            </a:pPr>
            <a:endParaRPr b="0"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b="0" dirty="0">
                <a:latin typeface="Arial" panose="020B0604020202020204" pitchFamily="34" charset="0"/>
                <a:cs typeface="Arial" panose="020B0604020202020204" pitchFamily="34" charset="0"/>
              </a:rPr>
              <a:t>One woman noted, "Sure God created man before woman, but then again you always make a rough draft before creating the final masterpiece."</a:t>
            </a:r>
            <a:endParaRPr b="0" dirty="0">
              <a:latin typeface="Arial" panose="020B0604020202020204" pitchFamily="34" charset="0"/>
              <a:cs typeface="Arial" panose="020B0604020202020204" pitchFamily="34" charset="0"/>
            </a:endParaRPr>
          </a:p>
          <a:p>
            <a:pPr marL="0" lvl="0" indent="0" algn="l" rtl="0">
              <a:spcBef>
                <a:spcPts val="360"/>
              </a:spcBef>
              <a:spcAft>
                <a:spcPts val="0"/>
              </a:spcAft>
              <a:buNone/>
            </a:pPr>
            <a:endParaRPr b="0"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b="0" dirty="0">
                <a:latin typeface="Arial" panose="020B0604020202020204" pitchFamily="34" charset="0"/>
                <a:cs typeface="Arial" panose="020B0604020202020204" pitchFamily="34" charset="0"/>
              </a:rPr>
              <a:t>(http://</a:t>
            </a:r>
            <a:r>
              <a:rPr lang="en-US" b="0" dirty="0" err="1">
                <a:latin typeface="Arial" panose="020B0604020202020204" pitchFamily="34" charset="0"/>
                <a:cs typeface="Arial" panose="020B0604020202020204" pitchFamily="34" charset="0"/>
              </a:rPr>
              <a:t>cher-homespun.blogspot.sg</a:t>
            </a:r>
            <a:r>
              <a:rPr lang="en-US" b="0" dirty="0">
                <a:latin typeface="Arial" panose="020B0604020202020204" pitchFamily="34" charset="0"/>
                <a:cs typeface="Arial" panose="020B0604020202020204" pitchFamily="34" charset="0"/>
              </a:rPr>
              <a:t>/2011/06/firewater-friday-sure-god-created-</a:t>
            </a:r>
            <a:r>
              <a:rPr lang="en-US" b="0" dirty="0" err="1">
                <a:latin typeface="Arial" panose="020B0604020202020204" pitchFamily="34" charset="0"/>
                <a:cs typeface="Arial" panose="020B0604020202020204" pitchFamily="34" charset="0"/>
              </a:rPr>
              <a:t>man.html</a:t>
            </a:r>
            <a:r>
              <a:rPr lang="en-US" b="0" dirty="0">
                <a:latin typeface="Arial" panose="020B0604020202020204" pitchFamily="34" charset="0"/>
                <a:cs typeface="Arial" panose="020B0604020202020204" pitchFamily="34" charset="0"/>
              </a:rPr>
              <a:t> accessed 15 August 2015)</a:t>
            </a:r>
          </a:p>
          <a:p>
            <a:pPr marL="0" lvl="0" indent="0" algn="l" rtl="0">
              <a:spcBef>
                <a:spcPts val="360"/>
              </a:spcBef>
              <a:spcAft>
                <a:spcPts val="0"/>
              </a:spcAft>
              <a:buNone/>
            </a:pPr>
            <a:endParaRPr lang="en-US" b="0" dirty="0">
              <a:latin typeface="Arial" panose="020B0604020202020204" pitchFamily="34" charset="0"/>
              <a:cs typeface="Arial" panose="020B0604020202020204" pitchFamily="34" charset="0"/>
            </a:endParaRPr>
          </a:p>
          <a:p>
            <a:pPr marL="0" lvl="0" indent="0" algn="l" rtl="0">
              <a:spcBef>
                <a:spcPts val="360"/>
              </a:spcBef>
              <a:spcAft>
                <a:spcPts val="0"/>
              </a:spcAft>
              <a:buNone/>
            </a:pP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59800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Who wrote this—did Moses? Not unless he wrote it prophetically and the ink on Deuteronomy was hardly dry before his final mountain climbing!</a:t>
            </a:r>
          </a:p>
          <a:p>
            <a:r>
              <a:rPr lang="en-US" dirty="0">
                <a:cs typeface="ＭＳ Ｐゴシック" charset="0"/>
              </a:rPr>
              <a:t>The Hebrew tradition is that Joshua penned this final chapter of Deuteronomy.</a:t>
            </a:r>
          </a:p>
        </p:txBody>
      </p:sp>
    </p:spTree>
    <p:extLst>
      <p:ext uri="{BB962C8B-B14F-4D97-AF65-F5344CB8AC3E}">
        <p14:creationId xmlns:p14="http://schemas.microsoft.com/office/powerpoint/2010/main" val="9272344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044500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9137311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8921725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DBCEC4-56B7-A545-B56C-13A741AD654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5C5DA9E-3BA8-604A-AFFA-673137D4CA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3787C0E-7B10-8946-A2BC-DC342C9B32F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F3C205C-2BE3-F846-AF54-82EB8C54BF8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6"/>
        <p:cNvGrpSpPr/>
        <p:nvPr/>
      </p:nvGrpSpPr>
      <p:grpSpPr>
        <a:xfrm>
          <a:off x="0" y="0"/>
          <a:ext cx="0" cy="0"/>
          <a:chOff x="0" y="0"/>
          <a:chExt cx="0" cy="0"/>
        </a:xfrm>
      </p:grpSpPr>
      <p:sp>
        <p:nvSpPr>
          <p:cNvPr id="6327" name="Google Shape;6327;p16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328" name="Google Shape;6328;p163: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329" name="Google Shape;6329;p1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30" name="Google Shape;6330;p16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EFDA15-9359-4240-988A-1592D7163E18}"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3714"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2437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8815A93-7685-9544-9067-58BEDBE8BB7C}"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Noah’s descendants led to his grandson Canaan after the Flood to affirm both God's righteous judgment due to man's sin and his gracious redemption in electing people with whom he can fellowship (6:9–9:29).</a:t>
            </a:r>
            <a:endParaRPr lang="zh-CN" altLang="en-US" dirty="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A5A6A3D-AA10-E742-899D-FC92E52250CF}" type="slidenum">
              <a:rPr lang="en-US"/>
              <a:pPr>
                <a:defRPr/>
              </a:pPr>
              <a:t>‹#›</a:t>
            </a:fld>
            <a:endParaRPr lang="en-US"/>
          </a:p>
        </p:txBody>
      </p:sp>
    </p:spTree>
    <p:extLst>
      <p:ext uri="{BB962C8B-B14F-4D97-AF65-F5344CB8AC3E}">
        <p14:creationId xmlns:p14="http://schemas.microsoft.com/office/powerpoint/2010/main" val="2932337236"/>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65B38C-91DA-BB49-A7A6-10AD546B0757}" type="slidenum">
              <a:rPr lang="en-US"/>
              <a:pPr>
                <a:defRPr/>
              </a:pPr>
              <a:t>‹#›</a:t>
            </a:fld>
            <a:endParaRPr lang="en-US"/>
          </a:p>
        </p:txBody>
      </p:sp>
    </p:spTree>
    <p:extLst>
      <p:ext uri="{BB962C8B-B14F-4D97-AF65-F5344CB8AC3E}">
        <p14:creationId xmlns:p14="http://schemas.microsoft.com/office/powerpoint/2010/main" val="4003037695"/>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0A86B0-8B24-7E43-8677-E17EE738E33A}" type="slidenum">
              <a:rPr lang="en-US"/>
              <a:pPr>
                <a:defRPr/>
              </a:pPr>
              <a:t>‹#›</a:t>
            </a:fld>
            <a:endParaRPr lang="en-US"/>
          </a:p>
        </p:txBody>
      </p:sp>
    </p:spTree>
    <p:extLst>
      <p:ext uri="{BB962C8B-B14F-4D97-AF65-F5344CB8AC3E}">
        <p14:creationId xmlns:p14="http://schemas.microsoft.com/office/powerpoint/2010/main" val="2308328522"/>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C8A2C6-1512-C645-AF57-3B44D02D01C7}" type="slidenum">
              <a:rPr lang="en-US"/>
              <a:pPr>
                <a:defRPr/>
              </a:pPr>
              <a:t>‹#›</a:t>
            </a:fld>
            <a:endParaRPr lang="en-US"/>
          </a:p>
        </p:txBody>
      </p:sp>
    </p:spTree>
    <p:extLst>
      <p:ext uri="{BB962C8B-B14F-4D97-AF65-F5344CB8AC3E}">
        <p14:creationId xmlns:p14="http://schemas.microsoft.com/office/powerpoint/2010/main" val="119599870"/>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9C48DD-CEBC-104C-8D2F-1EA4864E2577}" type="slidenum">
              <a:rPr lang="en-US"/>
              <a:pPr>
                <a:defRPr/>
              </a:pPr>
              <a:t>‹#›</a:t>
            </a:fld>
            <a:endParaRPr lang="en-US"/>
          </a:p>
        </p:txBody>
      </p:sp>
    </p:spTree>
    <p:extLst>
      <p:ext uri="{BB962C8B-B14F-4D97-AF65-F5344CB8AC3E}">
        <p14:creationId xmlns:p14="http://schemas.microsoft.com/office/powerpoint/2010/main" val="594026809"/>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75497689"/>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72234855"/>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47474797"/>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66122373"/>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43899317"/>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95775832"/>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80918396"/>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4806102"/>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96492631"/>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89574167"/>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01271904"/>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01284506"/>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947522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2279846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74518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931827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01940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396653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1164172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552396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7419456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1864928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984306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4459551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74192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72"/>
        <p:cNvGrpSpPr/>
        <p:nvPr/>
      </p:nvGrpSpPr>
      <p:grpSpPr>
        <a:xfrm>
          <a:off x="0" y="0"/>
          <a:ext cx="0" cy="0"/>
          <a:chOff x="0" y="0"/>
          <a:chExt cx="0" cy="0"/>
        </a:xfrm>
      </p:grpSpPr>
      <p:sp>
        <p:nvSpPr>
          <p:cNvPr id="1173" name="Google Shape;1173;p18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174" name="Google Shape;1174;p18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dirty="0"/>
          </a:p>
        </p:txBody>
      </p:sp>
      <p:sp>
        <p:nvSpPr>
          <p:cNvPr id="1175" name="Google Shape;1175;p18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76" name="Google Shape;1176;p18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77" name="Google Shape;1177;p18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740158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78"/>
        <p:cNvGrpSpPr/>
        <p:nvPr/>
      </p:nvGrpSpPr>
      <p:grpSpPr>
        <a:xfrm>
          <a:off x="0" y="0"/>
          <a:ext cx="0" cy="0"/>
          <a:chOff x="0" y="0"/>
          <a:chExt cx="0" cy="0"/>
        </a:xfrm>
      </p:grpSpPr>
      <p:sp>
        <p:nvSpPr>
          <p:cNvPr id="1179" name="Google Shape;1179;p18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180" name="Google Shape;1180;p18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181" name="Google Shape;1181;p18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82" name="Google Shape;1182;p18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83" name="Google Shape;1183;p18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5536828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84"/>
        <p:cNvGrpSpPr/>
        <p:nvPr/>
      </p:nvGrpSpPr>
      <p:grpSpPr>
        <a:xfrm>
          <a:off x="0" y="0"/>
          <a:ext cx="0" cy="0"/>
          <a:chOff x="0" y="0"/>
          <a:chExt cx="0" cy="0"/>
        </a:xfrm>
      </p:grpSpPr>
      <p:sp>
        <p:nvSpPr>
          <p:cNvPr id="1185" name="Google Shape;1185;p18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86" name="Google Shape;1186;p18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87" name="Google Shape;1187;p18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9380677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188"/>
        <p:cNvGrpSpPr/>
        <p:nvPr/>
      </p:nvGrpSpPr>
      <p:grpSpPr>
        <a:xfrm>
          <a:off x="0" y="0"/>
          <a:ext cx="0" cy="0"/>
          <a:chOff x="0" y="0"/>
          <a:chExt cx="0" cy="0"/>
        </a:xfrm>
      </p:grpSpPr>
      <p:sp>
        <p:nvSpPr>
          <p:cNvPr id="1189" name="Google Shape;1189;p1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190" name="Google Shape;1190;p18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1191" name="Google Shape;1191;p18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1192" name="Google Shape;1192;p18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93" name="Google Shape;1193;p18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94" name="Google Shape;1194;p18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8378825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95"/>
        <p:cNvGrpSpPr/>
        <p:nvPr/>
      </p:nvGrpSpPr>
      <p:grpSpPr>
        <a:xfrm>
          <a:off x="0" y="0"/>
          <a:ext cx="0" cy="0"/>
          <a:chOff x="0" y="0"/>
          <a:chExt cx="0" cy="0"/>
        </a:xfrm>
      </p:grpSpPr>
      <p:sp>
        <p:nvSpPr>
          <p:cNvPr id="1196" name="Google Shape;1196;p18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197" name="Google Shape;1197;p18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98" name="Google Shape;1198;p18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99" name="Google Shape;1199;p18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8187051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00"/>
        <p:cNvGrpSpPr/>
        <p:nvPr/>
      </p:nvGrpSpPr>
      <p:grpSpPr>
        <a:xfrm>
          <a:off x="0" y="0"/>
          <a:ext cx="0" cy="0"/>
          <a:chOff x="0" y="0"/>
          <a:chExt cx="0" cy="0"/>
        </a:xfrm>
      </p:grpSpPr>
      <p:sp>
        <p:nvSpPr>
          <p:cNvPr id="1201" name="Google Shape;1201;p18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202" name="Google Shape;1202;p18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dirty="0"/>
          </a:p>
        </p:txBody>
      </p:sp>
      <p:sp>
        <p:nvSpPr>
          <p:cNvPr id="1203" name="Google Shape;1203;p18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04" name="Google Shape;1204;p18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05" name="Google Shape;1205;p18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5843032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206"/>
        <p:cNvGrpSpPr/>
        <p:nvPr/>
      </p:nvGrpSpPr>
      <p:grpSpPr>
        <a:xfrm>
          <a:off x="0" y="0"/>
          <a:ext cx="0" cy="0"/>
          <a:chOff x="0" y="0"/>
          <a:chExt cx="0" cy="0"/>
        </a:xfrm>
      </p:grpSpPr>
      <p:sp>
        <p:nvSpPr>
          <p:cNvPr id="1207" name="Google Shape;1207;p18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208" name="Google Shape;1208;p18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1209" name="Google Shape;1209;p18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1210" name="Google Shape;1210;p18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1211" name="Google Shape;1211;p18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1212" name="Google Shape;1212;p18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13" name="Google Shape;1213;p18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14" name="Google Shape;1214;p18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76762766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215"/>
        <p:cNvGrpSpPr/>
        <p:nvPr/>
      </p:nvGrpSpPr>
      <p:grpSpPr>
        <a:xfrm>
          <a:off x="0" y="0"/>
          <a:ext cx="0" cy="0"/>
          <a:chOff x="0" y="0"/>
          <a:chExt cx="0" cy="0"/>
        </a:xfrm>
      </p:grpSpPr>
      <p:sp>
        <p:nvSpPr>
          <p:cNvPr id="1216" name="Google Shape;1216;p18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217" name="Google Shape;1217;p18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dirty="0"/>
          </a:p>
        </p:txBody>
      </p:sp>
      <p:sp>
        <p:nvSpPr>
          <p:cNvPr id="1218" name="Google Shape;1218;p18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1219" name="Google Shape;1219;p18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20" name="Google Shape;1220;p18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21" name="Google Shape;1221;p18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0942029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222"/>
        <p:cNvGrpSpPr/>
        <p:nvPr/>
      </p:nvGrpSpPr>
      <p:grpSpPr>
        <a:xfrm>
          <a:off x="0" y="0"/>
          <a:ext cx="0" cy="0"/>
          <a:chOff x="0" y="0"/>
          <a:chExt cx="0" cy="0"/>
        </a:xfrm>
      </p:grpSpPr>
      <p:sp>
        <p:nvSpPr>
          <p:cNvPr id="1223" name="Google Shape;1223;p18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224" name="Google Shape;1224;p18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1225" name="Google Shape;1225;p18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1226" name="Google Shape;1226;p18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27" name="Google Shape;1227;p18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28" name="Google Shape;1228;p18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2119469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229"/>
        <p:cNvGrpSpPr/>
        <p:nvPr/>
      </p:nvGrpSpPr>
      <p:grpSpPr>
        <a:xfrm>
          <a:off x="0" y="0"/>
          <a:ext cx="0" cy="0"/>
          <a:chOff x="0" y="0"/>
          <a:chExt cx="0" cy="0"/>
        </a:xfrm>
      </p:grpSpPr>
      <p:sp>
        <p:nvSpPr>
          <p:cNvPr id="1230" name="Google Shape;1230;p18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231" name="Google Shape;1231;p189"/>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232" name="Google Shape;1232;p18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33" name="Google Shape;1233;p18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34" name="Google Shape;1234;p18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706628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4037617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235"/>
        <p:cNvGrpSpPr/>
        <p:nvPr/>
      </p:nvGrpSpPr>
      <p:grpSpPr>
        <a:xfrm>
          <a:off x="0" y="0"/>
          <a:ext cx="0" cy="0"/>
          <a:chOff x="0" y="0"/>
          <a:chExt cx="0" cy="0"/>
        </a:xfrm>
      </p:grpSpPr>
      <p:sp>
        <p:nvSpPr>
          <p:cNvPr id="1236" name="Google Shape;1236;p190"/>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237" name="Google Shape;1237;p19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238" name="Google Shape;1238;p19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39" name="Google Shape;1239;p19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40" name="Google Shape;1240;p19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58965858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82"/>
        <p:cNvGrpSpPr/>
        <p:nvPr/>
      </p:nvGrpSpPr>
      <p:grpSpPr>
        <a:xfrm>
          <a:off x="0" y="0"/>
          <a:ext cx="0" cy="0"/>
          <a:chOff x="0" y="0"/>
          <a:chExt cx="0" cy="0"/>
        </a:xfrm>
      </p:grpSpPr>
      <p:sp>
        <p:nvSpPr>
          <p:cNvPr id="3083" name="Google Shape;3083;p41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84" name="Google Shape;3084;p41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85" name="Google Shape;3085;p41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6057290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086"/>
        <p:cNvGrpSpPr/>
        <p:nvPr/>
      </p:nvGrpSpPr>
      <p:grpSpPr>
        <a:xfrm>
          <a:off x="0" y="0"/>
          <a:ext cx="0" cy="0"/>
          <a:chOff x="0" y="0"/>
          <a:chExt cx="0" cy="0"/>
        </a:xfrm>
      </p:grpSpPr>
      <p:sp>
        <p:nvSpPr>
          <p:cNvPr id="3087" name="Google Shape;3087;p41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088" name="Google Shape;3088;p41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dirty="0"/>
          </a:p>
        </p:txBody>
      </p:sp>
      <p:sp>
        <p:nvSpPr>
          <p:cNvPr id="3089" name="Google Shape;3089;p41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90" name="Google Shape;3090;p41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91" name="Google Shape;3091;p41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78630769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092"/>
        <p:cNvGrpSpPr/>
        <p:nvPr/>
      </p:nvGrpSpPr>
      <p:grpSpPr>
        <a:xfrm>
          <a:off x="0" y="0"/>
          <a:ext cx="0" cy="0"/>
          <a:chOff x="0" y="0"/>
          <a:chExt cx="0" cy="0"/>
        </a:xfrm>
      </p:grpSpPr>
      <p:sp>
        <p:nvSpPr>
          <p:cNvPr id="3093" name="Google Shape;3093;p4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094" name="Google Shape;3094;p4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3095" name="Google Shape;3095;p41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96" name="Google Shape;3096;p41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97" name="Google Shape;3097;p41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47612072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98"/>
        <p:cNvGrpSpPr/>
        <p:nvPr/>
      </p:nvGrpSpPr>
      <p:grpSpPr>
        <a:xfrm>
          <a:off x="0" y="0"/>
          <a:ext cx="0" cy="0"/>
          <a:chOff x="0" y="0"/>
          <a:chExt cx="0" cy="0"/>
        </a:xfrm>
      </p:grpSpPr>
      <p:sp>
        <p:nvSpPr>
          <p:cNvPr id="3099" name="Google Shape;3099;p42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100" name="Google Shape;3100;p42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dirty="0"/>
          </a:p>
        </p:txBody>
      </p:sp>
      <p:sp>
        <p:nvSpPr>
          <p:cNvPr id="3101" name="Google Shape;3101;p42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02" name="Google Shape;3102;p42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03" name="Google Shape;3103;p42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5546955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104"/>
        <p:cNvGrpSpPr/>
        <p:nvPr/>
      </p:nvGrpSpPr>
      <p:grpSpPr>
        <a:xfrm>
          <a:off x="0" y="0"/>
          <a:ext cx="0" cy="0"/>
          <a:chOff x="0" y="0"/>
          <a:chExt cx="0" cy="0"/>
        </a:xfrm>
      </p:grpSpPr>
      <p:sp>
        <p:nvSpPr>
          <p:cNvPr id="3105" name="Google Shape;3105;p4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106" name="Google Shape;3106;p42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3107" name="Google Shape;3107;p42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3108" name="Google Shape;3108;p42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09" name="Google Shape;3109;p42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10" name="Google Shape;3110;p42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7592452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111"/>
        <p:cNvGrpSpPr/>
        <p:nvPr/>
      </p:nvGrpSpPr>
      <p:grpSpPr>
        <a:xfrm>
          <a:off x="0" y="0"/>
          <a:ext cx="0" cy="0"/>
          <a:chOff x="0" y="0"/>
          <a:chExt cx="0" cy="0"/>
        </a:xfrm>
      </p:grpSpPr>
      <p:sp>
        <p:nvSpPr>
          <p:cNvPr id="3112" name="Google Shape;3112;p4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113" name="Google Shape;3113;p42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3114" name="Google Shape;3114;p42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3115" name="Google Shape;3115;p42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3116" name="Google Shape;3116;p42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3117" name="Google Shape;3117;p42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18" name="Google Shape;3118;p42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19" name="Google Shape;3119;p42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0638869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20"/>
        <p:cNvGrpSpPr/>
        <p:nvPr/>
      </p:nvGrpSpPr>
      <p:grpSpPr>
        <a:xfrm>
          <a:off x="0" y="0"/>
          <a:ext cx="0" cy="0"/>
          <a:chOff x="0" y="0"/>
          <a:chExt cx="0" cy="0"/>
        </a:xfrm>
      </p:grpSpPr>
      <p:sp>
        <p:nvSpPr>
          <p:cNvPr id="3121" name="Google Shape;3121;p4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122" name="Google Shape;3122;p42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23" name="Google Shape;3123;p42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24" name="Google Shape;3124;p42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43737957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125"/>
        <p:cNvGrpSpPr/>
        <p:nvPr/>
      </p:nvGrpSpPr>
      <p:grpSpPr>
        <a:xfrm>
          <a:off x="0" y="0"/>
          <a:ext cx="0" cy="0"/>
          <a:chOff x="0" y="0"/>
          <a:chExt cx="0" cy="0"/>
        </a:xfrm>
      </p:grpSpPr>
      <p:sp>
        <p:nvSpPr>
          <p:cNvPr id="3126" name="Google Shape;3126;p42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127" name="Google Shape;3127;p42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dirty="0"/>
          </a:p>
        </p:txBody>
      </p:sp>
      <p:sp>
        <p:nvSpPr>
          <p:cNvPr id="3128" name="Google Shape;3128;p42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3129" name="Google Shape;3129;p42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30" name="Google Shape;3130;p42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31" name="Google Shape;3131;p42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4228892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132"/>
        <p:cNvGrpSpPr/>
        <p:nvPr/>
      </p:nvGrpSpPr>
      <p:grpSpPr>
        <a:xfrm>
          <a:off x="0" y="0"/>
          <a:ext cx="0" cy="0"/>
          <a:chOff x="0" y="0"/>
          <a:chExt cx="0" cy="0"/>
        </a:xfrm>
      </p:grpSpPr>
      <p:sp>
        <p:nvSpPr>
          <p:cNvPr id="3133" name="Google Shape;3133;p42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134" name="Google Shape;3134;p42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3135" name="Google Shape;3135;p42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3136" name="Google Shape;3136;p42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37" name="Google Shape;3137;p42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38" name="Google Shape;3138;p4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904002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623917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139"/>
        <p:cNvGrpSpPr/>
        <p:nvPr/>
      </p:nvGrpSpPr>
      <p:grpSpPr>
        <a:xfrm>
          <a:off x="0" y="0"/>
          <a:ext cx="0" cy="0"/>
          <a:chOff x="0" y="0"/>
          <a:chExt cx="0" cy="0"/>
        </a:xfrm>
      </p:grpSpPr>
      <p:sp>
        <p:nvSpPr>
          <p:cNvPr id="3140" name="Google Shape;3140;p4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141" name="Google Shape;3141;p426"/>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3142" name="Google Shape;3142;p42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43" name="Google Shape;3143;p42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44" name="Google Shape;3144;p4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0236939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145"/>
        <p:cNvGrpSpPr/>
        <p:nvPr/>
      </p:nvGrpSpPr>
      <p:grpSpPr>
        <a:xfrm>
          <a:off x="0" y="0"/>
          <a:ext cx="0" cy="0"/>
          <a:chOff x="0" y="0"/>
          <a:chExt cx="0" cy="0"/>
        </a:xfrm>
      </p:grpSpPr>
      <p:sp>
        <p:nvSpPr>
          <p:cNvPr id="3146" name="Google Shape;3146;p427"/>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147" name="Google Shape;3147;p427"/>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3148" name="Google Shape;3148;p42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49" name="Google Shape;3149;p42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50" name="Google Shape;3150;p4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0325780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32"/>
        <p:cNvGrpSpPr/>
        <p:nvPr/>
      </p:nvGrpSpPr>
      <p:grpSpPr>
        <a:xfrm>
          <a:off x="0" y="0"/>
          <a:ext cx="0" cy="0"/>
          <a:chOff x="0" y="0"/>
          <a:chExt cx="0" cy="0"/>
        </a:xfrm>
      </p:grpSpPr>
      <p:sp>
        <p:nvSpPr>
          <p:cNvPr id="2933" name="Google Shape;2933;p39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934" name="Google Shape;2934;p395"/>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2935" name="Google Shape;2935;p395"/>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2936" name="Google Shape;2936;p39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937" name="Google Shape;2937;p39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938" name="Google Shape;2938;p39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74610655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262199478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38789781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22503632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190982768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32791435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88425994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236035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2225252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6820585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344972823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356129254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121978968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37063088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197514556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1A08786A-70E1-9846-834C-8E544475637F}" type="slidenum">
              <a:rPr lang="zh-CN" altLang="en-US"/>
              <a:pPr>
                <a:defRPr/>
              </a:pPr>
              <a:t>‹#›</a:t>
            </a:fld>
            <a:endParaRPr lang="en-US" altLang="zh-CN"/>
          </a:p>
        </p:txBody>
      </p:sp>
    </p:spTree>
    <p:extLst>
      <p:ext uri="{BB962C8B-B14F-4D97-AF65-F5344CB8AC3E}">
        <p14:creationId xmlns:p14="http://schemas.microsoft.com/office/powerpoint/2010/main" val="4033321359"/>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95BF178-700B-4E4E-83CE-700758C24764}" type="slidenum">
              <a:rPr lang="zh-CN" altLang="en-US"/>
              <a:pPr>
                <a:defRPr/>
              </a:pPr>
              <a:t>‹#›</a:t>
            </a:fld>
            <a:endParaRPr lang="en-US" altLang="zh-CN"/>
          </a:p>
        </p:txBody>
      </p:sp>
    </p:spTree>
    <p:extLst>
      <p:ext uri="{BB962C8B-B14F-4D97-AF65-F5344CB8AC3E}">
        <p14:creationId xmlns:p14="http://schemas.microsoft.com/office/powerpoint/2010/main" val="858379580"/>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E865EBC-47EC-EC46-97CA-997A0AF8C92E}" type="slidenum">
              <a:rPr lang="zh-CN" altLang="en-US"/>
              <a:pPr>
                <a:defRPr/>
              </a:pPr>
              <a:t>‹#›</a:t>
            </a:fld>
            <a:endParaRPr lang="en-US" altLang="zh-CN"/>
          </a:p>
        </p:txBody>
      </p:sp>
    </p:spTree>
    <p:extLst>
      <p:ext uri="{BB962C8B-B14F-4D97-AF65-F5344CB8AC3E}">
        <p14:creationId xmlns:p14="http://schemas.microsoft.com/office/powerpoint/2010/main" val="1141286698"/>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3A28A09-37CF-694B-93A8-1C22B40C6283}" type="slidenum">
              <a:rPr lang="zh-CN" altLang="en-US"/>
              <a:pPr>
                <a:defRPr/>
              </a:pPr>
              <a:t>‹#›</a:t>
            </a:fld>
            <a:endParaRPr lang="en-US" altLang="zh-CN"/>
          </a:p>
        </p:txBody>
      </p:sp>
    </p:spTree>
    <p:extLst>
      <p:ext uri="{BB962C8B-B14F-4D97-AF65-F5344CB8AC3E}">
        <p14:creationId xmlns:p14="http://schemas.microsoft.com/office/powerpoint/2010/main" val="2172085993"/>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712036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1016119"/>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898236"/>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7006051"/>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2887676"/>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3893372"/>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7758459"/>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1314862"/>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1767554"/>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5515577"/>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1493905"/>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468181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8129363"/>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0654638"/>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2789467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90141282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5586292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4878934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26710283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26254931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02662921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2814646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794471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2702321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73314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066934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135411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57974375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pPr>
                <a:defRPr/>
              </a:pPr>
              <a:t>‹#›</a:t>
            </a:fld>
            <a:endParaRPr lang="en-US"/>
          </a:p>
        </p:txBody>
      </p:sp>
    </p:spTree>
    <p:extLst>
      <p:ext uri="{BB962C8B-B14F-4D97-AF65-F5344CB8AC3E}">
        <p14:creationId xmlns:p14="http://schemas.microsoft.com/office/powerpoint/2010/main" val="212250211"/>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03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06577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71713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01004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9030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5745497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598649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1840833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85235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114275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86270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86733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7597388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0629569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95456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519715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8010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46965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22959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1855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56311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24774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82532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28922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37933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75225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4094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12299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4598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49E896A9-1F03-5A44-BB87-97EF1C3E5D88}" type="slidenum">
              <a:rPr lang="en-US"/>
              <a:pPr>
                <a:defRPr/>
              </a:pPr>
              <a:t>‹#›</a:t>
            </a:fld>
            <a:endParaRPr lang="en-US"/>
          </a:p>
        </p:txBody>
      </p:sp>
    </p:spTree>
    <p:extLst>
      <p:ext uri="{BB962C8B-B14F-4D97-AF65-F5344CB8AC3E}">
        <p14:creationId xmlns:p14="http://schemas.microsoft.com/office/powerpoint/2010/main" val="3449844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4193947D-E775-A34E-A66D-F4F912DEFDD7}" type="slidenum">
              <a:rPr lang="en-US"/>
              <a:pPr>
                <a:defRPr/>
              </a:pPr>
              <a:t>‹#›</a:t>
            </a:fld>
            <a:endParaRPr lang="en-US"/>
          </a:p>
        </p:txBody>
      </p:sp>
    </p:spTree>
    <p:extLst>
      <p:ext uri="{BB962C8B-B14F-4D97-AF65-F5344CB8AC3E}">
        <p14:creationId xmlns:p14="http://schemas.microsoft.com/office/powerpoint/2010/main" val="11879809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8234268B-C9ED-E340-AB98-9EFCFB30BA12}" type="slidenum">
              <a:rPr lang="en-US"/>
              <a:pPr>
                <a:defRPr/>
              </a:pPr>
              <a:t>‹#›</a:t>
            </a:fld>
            <a:endParaRPr lang="en-US"/>
          </a:p>
        </p:txBody>
      </p:sp>
    </p:spTree>
    <p:extLst>
      <p:ext uri="{BB962C8B-B14F-4D97-AF65-F5344CB8AC3E}">
        <p14:creationId xmlns:p14="http://schemas.microsoft.com/office/powerpoint/2010/main" val="37759431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83B45DD7-DD72-D344-822A-46FB3F7A1CDB}" type="slidenum">
              <a:rPr lang="en-US"/>
              <a:pPr>
                <a:defRPr/>
              </a:pPr>
              <a:t>‹#›</a:t>
            </a:fld>
            <a:endParaRPr lang="en-US"/>
          </a:p>
        </p:txBody>
      </p:sp>
    </p:spTree>
    <p:extLst>
      <p:ext uri="{BB962C8B-B14F-4D97-AF65-F5344CB8AC3E}">
        <p14:creationId xmlns:p14="http://schemas.microsoft.com/office/powerpoint/2010/main" val="25963689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A214A527-873D-204D-8407-B3DBF169FB2E}" type="slidenum">
              <a:rPr lang="en-US"/>
              <a:pPr>
                <a:defRPr/>
              </a:pPr>
              <a:t>‹#›</a:t>
            </a:fld>
            <a:endParaRPr lang="en-US"/>
          </a:p>
        </p:txBody>
      </p:sp>
    </p:spTree>
    <p:extLst>
      <p:ext uri="{BB962C8B-B14F-4D97-AF65-F5344CB8AC3E}">
        <p14:creationId xmlns:p14="http://schemas.microsoft.com/office/powerpoint/2010/main" val="2537453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D97B6769-E1C4-8B47-80BC-99AB84CA4D71}" type="slidenum">
              <a:rPr lang="en-US"/>
              <a:pPr>
                <a:defRPr/>
              </a:pPr>
              <a:t>‹#›</a:t>
            </a:fld>
            <a:endParaRPr lang="en-US"/>
          </a:p>
        </p:txBody>
      </p:sp>
    </p:spTree>
    <p:extLst>
      <p:ext uri="{BB962C8B-B14F-4D97-AF65-F5344CB8AC3E}">
        <p14:creationId xmlns:p14="http://schemas.microsoft.com/office/powerpoint/2010/main" val="1260746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2312A825-DD94-AF4A-A681-3FE19FF6676D}" type="slidenum">
              <a:rPr lang="en-US"/>
              <a:pPr>
                <a:defRPr/>
              </a:pPr>
              <a:t>‹#›</a:t>
            </a:fld>
            <a:endParaRPr lang="en-US"/>
          </a:p>
        </p:txBody>
      </p:sp>
    </p:spTree>
    <p:extLst>
      <p:ext uri="{BB962C8B-B14F-4D97-AF65-F5344CB8AC3E}">
        <p14:creationId xmlns:p14="http://schemas.microsoft.com/office/powerpoint/2010/main" val="40267884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99CB7963-1E6E-9344-8A4B-BED091040135}" type="slidenum">
              <a:rPr lang="en-US"/>
              <a:pPr>
                <a:defRPr/>
              </a:pPr>
              <a:t>‹#›</a:t>
            </a:fld>
            <a:endParaRPr lang="en-US"/>
          </a:p>
        </p:txBody>
      </p:sp>
    </p:spTree>
    <p:extLst>
      <p:ext uri="{BB962C8B-B14F-4D97-AF65-F5344CB8AC3E}">
        <p14:creationId xmlns:p14="http://schemas.microsoft.com/office/powerpoint/2010/main" val="6048314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783F6FEC-9397-B846-BD34-2BBF06A198CD}" type="slidenum">
              <a:rPr lang="en-US"/>
              <a:pPr>
                <a:defRPr/>
              </a:pPr>
              <a:t>‹#›</a:t>
            </a:fld>
            <a:endParaRPr lang="en-US"/>
          </a:p>
        </p:txBody>
      </p:sp>
    </p:spTree>
    <p:extLst>
      <p:ext uri="{BB962C8B-B14F-4D97-AF65-F5344CB8AC3E}">
        <p14:creationId xmlns:p14="http://schemas.microsoft.com/office/powerpoint/2010/main" val="41683511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BB0078C1-D0CB-8E4F-9615-186733D73AF8}" type="slidenum">
              <a:rPr lang="en-US"/>
              <a:pPr>
                <a:defRPr/>
              </a:pPr>
              <a:t>‹#›</a:t>
            </a:fld>
            <a:endParaRPr lang="en-US"/>
          </a:p>
        </p:txBody>
      </p:sp>
    </p:spTree>
    <p:extLst>
      <p:ext uri="{BB962C8B-B14F-4D97-AF65-F5344CB8AC3E}">
        <p14:creationId xmlns:p14="http://schemas.microsoft.com/office/powerpoint/2010/main" val="36145969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B2FC1B9B-C0C7-A44D-B41D-5FADFB39D699}" type="slidenum">
              <a:rPr lang="en-US"/>
              <a:pPr>
                <a:defRPr/>
              </a:pPr>
              <a:t>‹#›</a:t>
            </a:fld>
            <a:endParaRPr lang="en-US"/>
          </a:p>
        </p:txBody>
      </p:sp>
    </p:spTree>
    <p:extLst>
      <p:ext uri="{BB962C8B-B14F-4D97-AF65-F5344CB8AC3E}">
        <p14:creationId xmlns:p14="http://schemas.microsoft.com/office/powerpoint/2010/main" val="407556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3EE1B5DD-FE8A-7543-8C01-9AAF10B0A683}" type="slidenum">
              <a:rPr lang="en-US"/>
              <a:pPr>
                <a:defRPr/>
              </a:pPr>
              <a:t>‹#›</a:t>
            </a:fld>
            <a:endParaRPr lang="en-US"/>
          </a:p>
        </p:txBody>
      </p:sp>
    </p:spTree>
    <p:extLst>
      <p:ext uri="{BB962C8B-B14F-4D97-AF65-F5344CB8AC3E}">
        <p14:creationId xmlns:p14="http://schemas.microsoft.com/office/powerpoint/2010/main" val="16665188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188" y="46038"/>
            <a:ext cx="3144837" cy="1046162"/>
          </a:xfrm>
          <a:custGeom>
            <a:avLst/>
            <a:gdLst>
              <a:gd name="T0" fmla="*/ 41275 w 1981"/>
              <a:gd name="T1" fmla="*/ 169862 h 659"/>
              <a:gd name="T2" fmla="*/ 66675 w 1981"/>
              <a:gd name="T3" fmla="*/ 158750 h 659"/>
              <a:gd name="T4" fmla="*/ 1138237 w 1981"/>
              <a:gd name="T5" fmla="*/ 158750 h 659"/>
              <a:gd name="T6" fmla="*/ 1217612 w 1981"/>
              <a:gd name="T7" fmla="*/ 101600 h 659"/>
              <a:gd name="T8" fmla="*/ 1271587 w 1981"/>
              <a:gd name="T9" fmla="*/ 69850 h 659"/>
              <a:gd name="T10" fmla="*/ 1325562 w 1981"/>
              <a:gd name="T11" fmla="*/ 44450 h 659"/>
              <a:gd name="T12" fmla="*/ 1392237 w 1981"/>
              <a:gd name="T13" fmla="*/ 28575 h 659"/>
              <a:gd name="T14" fmla="*/ 1455737 w 1981"/>
              <a:gd name="T15" fmla="*/ 14287 h 659"/>
              <a:gd name="T16" fmla="*/ 1524000 w 1981"/>
              <a:gd name="T17" fmla="*/ 6350 h 659"/>
              <a:gd name="T18" fmla="*/ 1609725 w 1981"/>
              <a:gd name="T19" fmla="*/ 0 h 659"/>
              <a:gd name="T20" fmla="*/ 1708150 w 1981"/>
              <a:gd name="T21" fmla="*/ 14287 h 659"/>
              <a:gd name="T22" fmla="*/ 1798637 w 1981"/>
              <a:gd name="T23" fmla="*/ 38100 h 659"/>
              <a:gd name="T24" fmla="*/ 1863725 w 1981"/>
              <a:gd name="T25" fmla="*/ 69850 h 659"/>
              <a:gd name="T26" fmla="*/ 1935162 w 1981"/>
              <a:gd name="T27" fmla="*/ 101600 h 659"/>
              <a:gd name="T28" fmla="*/ 1979612 w 1981"/>
              <a:gd name="T29" fmla="*/ 130175 h 659"/>
              <a:gd name="T30" fmla="*/ 2020887 w 1981"/>
              <a:gd name="T31" fmla="*/ 163512 h 659"/>
              <a:gd name="T32" fmla="*/ 3046412 w 1981"/>
              <a:gd name="T33" fmla="*/ 158750 h 659"/>
              <a:gd name="T34" fmla="*/ 3081337 w 1981"/>
              <a:gd name="T35" fmla="*/ 166687 h 659"/>
              <a:gd name="T36" fmla="*/ 3105150 w 1981"/>
              <a:gd name="T37" fmla="*/ 184150 h 659"/>
              <a:gd name="T38" fmla="*/ 3127375 w 1981"/>
              <a:gd name="T39" fmla="*/ 231775 h 659"/>
              <a:gd name="T40" fmla="*/ 3140075 w 1981"/>
              <a:gd name="T41" fmla="*/ 285750 h 659"/>
              <a:gd name="T42" fmla="*/ 3143250 w 1981"/>
              <a:gd name="T43" fmla="*/ 349250 h 659"/>
              <a:gd name="T44" fmla="*/ 3143250 w 1981"/>
              <a:gd name="T45" fmla="*/ 887412 h 659"/>
              <a:gd name="T46" fmla="*/ 2038350 w 1981"/>
              <a:gd name="T47" fmla="*/ 889000 h 659"/>
              <a:gd name="T48" fmla="*/ 1765300 w 1981"/>
              <a:gd name="T49" fmla="*/ 1041400 h 659"/>
              <a:gd name="T50" fmla="*/ 1316037 w 1981"/>
              <a:gd name="T51" fmla="*/ 1044575 h 659"/>
              <a:gd name="T52" fmla="*/ 1101725 w 1981"/>
              <a:gd name="T53" fmla="*/ 879475 h 659"/>
              <a:gd name="T54" fmla="*/ 117475 w 1981"/>
              <a:gd name="T55" fmla="*/ 887412 h 659"/>
              <a:gd name="T56" fmla="*/ 0 w 1981"/>
              <a:gd name="T57" fmla="*/ 887412 h 659"/>
              <a:gd name="T58" fmla="*/ 0 w 1981"/>
              <a:gd name="T59" fmla="*/ 385762 h 659"/>
              <a:gd name="T60" fmla="*/ 0 w 1981"/>
              <a:gd name="T61" fmla="*/ 311150 h 659"/>
              <a:gd name="T62" fmla="*/ 12700 w 1981"/>
              <a:gd name="T63" fmla="*/ 239712 h 659"/>
              <a:gd name="T64" fmla="*/ 23812 w 1981"/>
              <a:gd name="T65" fmla="*/ 203200 h 659"/>
              <a:gd name="T66" fmla="*/ 41275 w 1981"/>
              <a:gd name="T67" fmla="*/ 169862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5" name="Oval 3"/>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6" name="Freeform 4"/>
          <p:cNvSpPr>
            <a:spLocks/>
          </p:cNvSpPr>
          <p:nvPr/>
        </p:nvSpPr>
        <p:spPr bwMode="auto">
          <a:xfrm>
            <a:off x="3022600" y="684213"/>
            <a:ext cx="3146425" cy="485775"/>
          </a:xfrm>
          <a:custGeom>
            <a:avLst/>
            <a:gdLst>
              <a:gd name="T0" fmla="*/ 152400 w 1982"/>
              <a:gd name="T1" fmla="*/ 107950 h 306"/>
              <a:gd name="T2" fmla="*/ 247650 w 1982"/>
              <a:gd name="T3" fmla="*/ 107950 h 306"/>
              <a:gd name="T4" fmla="*/ 322263 w 1982"/>
              <a:gd name="T5" fmla="*/ 160338 h 306"/>
              <a:gd name="T6" fmla="*/ 442913 w 1982"/>
              <a:gd name="T7" fmla="*/ 130175 h 306"/>
              <a:gd name="T8" fmla="*/ 581025 w 1982"/>
              <a:gd name="T9" fmla="*/ 112713 h 306"/>
              <a:gd name="T10" fmla="*/ 677863 w 1982"/>
              <a:gd name="T11" fmla="*/ 146050 h 306"/>
              <a:gd name="T12" fmla="*/ 782638 w 1982"/>
              <a:gd name="T13" fmla="*/ 130175 h 306"/>
              <a:gd name="T14" fmla="*/ 950913 w 1982"/>
              <a:gd name="T15" fmla="*/ 138113 h 306"/>
              <a:gd name="T16" fmla="*/ 1058863 w 1982"/>
              <a:gd name="T17" fmla="*/ 160338 h 306"/>
              <a:gd name="T18" fmla="*/ 1216025 w 1982"/>
              <a:gd name="T19" fmla="*/ 203200 h 306"/>
              <a:gd name="T20" fmla="*/ 1292225 w 1982"/>
              <a:gd name="T21" fmla="*/ 250825 h 306"/>
              <a:gd name="T22" fmla="*/ 1349375 w 1982"/>
              <a:gd name="T23" fmla="*/ 330200 h 306"/>
              <a:gd name="T24" fmla="*/ 1455738 w 1982"/>
              <a:gd name="T25" fmla="*/ 327025 h 306"/>
              <a:gd name="T26" fmla="*/ 1554163 w 1982"/>
              <a:gd name="T27" fmla="*/ 352425 h 306"/>
              <a:gd name="T28" fmla="*/ 1639888 w 1982"/>
              <a:gd name="T29" fmla="*/ 333375 h 306"/>
              <a:gd name="T30" fmla="*/ 1731963 w 1982"/>
              <a:gd name="T31" fmla="*/ 307975 h 306"/>
              <a:gd name="T32" fmla="*/ 1835150 w 1982"/>
              <a:gd name="T33" fmla="*/ 257175 h 306"/>
              <a:gd name="T34" fmla="*/ 1936750 w 1982"/>
              <a:gd name="T35" fmla="*/ 173038 h 306"/>
              <a:gd name="T36" fmla="*/ 2049463 w 1982"/>
              <a:gd name="T37" fmla="*/ 131763 h 306"/>
              <a:gd name="T38" fmla="*/ 2125663 w 1982"/>
              <a:gd name="T39" fmla="*/ 142875 h 306"/>
              <a:gd name="T40" fmla="*/ 2219325 w 1982"/>
              <a:gd name="T41" fmla="*/ 144463 h 306"/>
              <a:gd name="T42" fmla="*/ 2349500 w 1982"/>
              <a:gd name="T43" fmla="*/ 176213 h 306"/>
              <a:gd name="T44" fmla="*/ 2424113 w 1982"/>
              <a:gd name="T45" fmla="*/ 130175 h 306"/>
              <a:gd name="T46" fmla="*/ 2490788 w 1982"/>
              <a:gd name="T47" fmla="*/ 139700 h 306"/>
              <a:gd name="T48" fmla="*/ 2606675 w 1982"/>
              <a:gd name="T49" fmla="*/ 84138 h 306"/>
              <a:gd name="T50" fmla="*/ 2678113 w 1982"/>
              <a:gd name="T51" fmla="*/ 90488 h 306"/>
              <a:gd name="T52" fmla="*/ 2760663 w 1982"/>
              <a:gd name="T53" fmla="*/ 17463 h 306"/>
              <a:gd name="T54" fmla="*/ 2844800 w 1982"/>
              <a:gd name="T55" fmla="*/ 80963 h 306"/>
              <a:gd name="T56" fmla="*/ 2932113 w 1982"/>
              <a:gd name="T57" fmla="*/ 0 h 306"/>
              <a:gd name="T58" fmla="*/ 3009900 w 1982"/>
              <a:gd name="T59" fmla="*/ 96838 h 306"/>
              <a:gd name="T60" fmla="*/ 3089275 w 1982"/>
              <a:gd name="T61" fmla="*/ 41275 h 306"/>
              <a:gd name="T62" fmla="*/ 3144838 w 1982"/>
              <a:gd name="T63" fmla="*/ 73025 h 306"/>
              <a:gd name="T64" fmla="*/ 2070100 w 1982"/>
              <a:gd name="T65" fmla="*/ 365125 h 306"/>
              <a:gd name="T66" fmla="*/ 1417638 w 1982"/>
              <a:gd name="T67" fmla="*/ 484188 h 306"/>
              <a:gd name="T68" fmla="*/ 1109663 w 1982"/>
              <a:gd name="T69" fmla="*/ 249238 h 306"/>
              <a:gd name="T70" fmla="*/ 0 w 1982"/>
              <a:gd name="T71" fmla="*/ 49213 h 306"/>
              <a:gd name="T72" fmla="*/ 46038 w 1982"/>
              <a:gd name="T73" fmla="*/ 84138 h 306"/>
              <a:gd name="T74" fmla="*/ 107950 w 1982"/>
              <a:gd name="T75" fmla="*/ 96838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7" name="Freeform 5"/>
          <p:cNvSpPr>
            <a:spLocks/>
          </p:cNvSpPr>
          <p:nvPr/>
        </p:nvSpPr>
        <p:spPr bwMode="auto">
          <a:xfrm>
            <a:off x="3022600" y="771525"/>
            <a:ext cx="3146425" cy="490538"/>
          </a:xfrm>
          <a:custGeom>
            <a:avLst/>
            <a:gdLst>
              <a:gd name="T0" fmla="*/ 66675 w 1982"/>
              <a:gd name="T1" fmla="*/ 317500 h 309"/>
              <a:gd name="T2" fmla="*/ 1133475 w 1982"/>
              <a:gd name="T3" fmla="*/ 319088 h 309"/>
              <a:gd name="T4" fmla="*/ 1225550 w 1982"/>
              <a:gd name="T5" fmla="*/ 395288 h 309"/>
              <a:gd name="T6" fmla="*/ 1339850 w 1982"/>
              <a:gd name="T7" fmla="*/ 446088 h 309"/>
              <a:gd name="T8" fmla="*/ 1479550 w 1982"/>
              <a:gd name="T9" fmla="*/ 477838 h 309"/>
              <a:gd name="T10" fmla="*/ 1690688 w 1982"/>
              <a:gd name="T11" fmla="*/ 477838 h 309"/>
              <a:gd name="T12" fmla="*/ 1938338 w 1982"/>
              <a:gd name="T13" fmla="*/ 401638 h 309"/>
              <a:gd name="T14" fmla="*/ 2043113 w 1982"/>
              <a:gd name="T15" fmla="*/ 317500 h 309"/>
              <a:gd name="T16" fmla="*/ 3082925 w 1982"/>
              <a:gd name="T17" fmla="*/ 315913 h 309"/>
              <a:gd name="T18" fmla="*/ 3128963 w 1982"/>
              <a:gd name="T19" fmla="*/ 292100 h 309"/>
              <a:gd name="T20" fmla="*/ 3144838 w 1982"/>
              <a:gd name="T21" fmla="*/ 246063 h 309"/>
              <a:gd name="T22" fmla="*/ 3117850 w 1982"/>
              <a:gd name="T23" fmla="*/ 0 h 309"/>
              <a:gd name="T24" fmla="*/ 3089275 w 1982"/>
              <a:gd name="T25" fmla="*/ 46038 h 309"/>
              <a:gd name="T26" fmla="*/ 3065463 w 1982"/>
              <a:gd name="T27" fmla="*/ 84138 h 309"/>
              <a:gd name="T28" fmla="*/ 3011488 w 1982"/>
              <a:gd name="T29" fmla="*/ 60325 h 309"/>
              <a:gd name="T30" fmla="*/ 2946400 w 1982"/>
              <a:gd name="T31" fmla="*/ 36513 h 309"/>
              <a:gd name="T32" fmla="*/ 2865438 w 1982"/>
              <a:gd name="T33" fmla="*/ 84138 h 309"/>
              <a:gd name="T34" fmla="*/ 2811463 w 1982"/>
              <a:gd name="T35" fmla="*/ 60325 h 309"/>
              <a:gd name="T36" fmla="*/ 2741613 w 1982"/>
              <a:gd name="T37" fmla="*/ 49213 h 309"/>
              <a:gd name="T38" fmla="*/ 2706688 w 1982"/>
              <a:gd name="T39" fmla="*/ 96838 h 309"/>
              <a:gd name="T40" fmla="*/ 2635250 w 1982"/>
              <a:gd name="T41" fmla="*/ 84138 h 309"/>
              <a:gd name="T42" fmla="*/ 2535238 w 1982"/>
              <a:gd name="T43" fmla="*/ 96838 h 309"/>
              <a:gd name="T44" fmla="*/ 2441575 w 1982"/>
              <a:gd name="T45" fmla="*/ 84138 h 309"/>
              <a:gd name="T46" fmla="*/ 2347913 w 1982"/>
              <a:gd name="T47" fmla="*/ 120650 h 309"/>
              <a:gd name="T48" fmla="*/ 2268538 w 1982"/>
              <a:gd name="T49" fmla="*/ 87313 h 309"/>
              <a:gd name="T50" fmla="*/ 2133600 w 1982"/>
              <a:gd name="T51" fmla="*/ 114300 h 309"/>
              <a:gd name="T52" fmla="*/ 2033588 w 1982"/>
              <a:gd name="T53" fmla="*/ 109538 h 309"/>
              <a:gd name="T54" fmla="*/ 1971675 w 1982"/>
              <a:gd name="T55" fmla="*/ 206375 h 309"/>
              <a:gd name="T56" fmla="*/ 1927225 w 1982"/>
              <a:gd name="T57" fmla="*/ 282575 h 309"/>
              <a:gd name="T58" fmla="*/ 1835150 w 1982"/>
              <a:gd name="T59" fmla="*/ 311150 h 309"/>
              <a:gd name="T60" fmla="*/ 1755775 w 1982"/>
              <a:gd name="T61" fmla="*/ 338138 h 309"/>
              <a:gd name="T62" fmla="*/ 1595438 w 1982"/>
              <a:gd name="T63" fmla="*/ 350838 h 309"/>
              <a:gd name="T64" fmla="*/ 1401763 w 1982"/>
              <a:gd name="T65" fmla="*/ 369888 h 309"/>
              <a:gd name="T66" fmla="*/ 1257300 w 1982"/>
              <a:gd name="T67" fmla="*/ 295275 h 309"/>
              <a:gd name="T68" fmla="*/ 1144588 w 1982"/>
              <a:gd name="T69" fmla="*/ 144463 h 309"/>
              <a:gd name="T70" fmla="*/ 1006475 w 1982"/>
              <a:gd name="T71" fmla="*/ 120650 h 309"/>
              <a:gd name="T72" fmla="*/ 835025 w 1982"/>
              <a:gd name="T73" fmla="*/ 84138 h 309"/>
              <a:gd name="T74" fmla="*/ 658813 w 1982"/>
              <a:gd name="T75" fmla="*/ 60325 h 309"/>
              <a:gd name="T76" fmla="*/ 538163 w 1982"/>
              <a:gd name="T77" fmla="*/ 90488 h 309"/>
              <a:gd name="T78" fmla="*/ 468313 w 1982"/>
              <a:gd name="T79" fmla="*/ 80963 h 309"/>
              <a:gd name="T80" fmla="*/ 366713 w 1982"/>
              <a:gd name="T81" fmla="*/ 93663 h 309"/>
              <a:gd name="T82" fmla="*/ 257175 w 1982"/>
              <a:gd name="T83" fmla="*/ 90488 h 309"/>
              <a:gd name="T84" fmla="*/ 142875 w 1982"/>
              <a:gd name="T85" fmla="*/ 111125 h 309"/>
              <a:gd name="T86" fmla="*/ 28575 w 1982"/>
              <a:gd name="T87" fmla="*/ 96838 h 309"/>
              <a:gd name="T88" fmla="*/ 3175 w 1982"/>
              <a:gd name="T89" fmla="*/ 190500 h 309"/>
              <a:gd name="T90" fmla="*/ 22225 w 1982"/>
              <a:gd name="T91" fmla="*/ 301625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8" name="Freeform 6"/>
          <p:cNvSpPr>
            <a:spLocks/>
          </p:cNvSpPr>
          <p:nvPr/>
        </p:nvSpPr>
        <p:spPr bwMode="auto">
          <a:xfrm>
            <a:off x="3044825" y="850900"/>
            <a:ext cx="3086100" cy="365125"/>
          </a:xfrm>
          <a:custGeom>
            <a:avLst/>
            <a:gdLst>
              <a:gd name="T0" fmla="*/ 757238 w 1944"/>
              <a:gd name="T1" fmla="*/ 114300 h 230"/>
              <a:gd name="T2" fmla="*/ 552450 w 1944"/>
              <a:gd name="T3" fmla="*/ 128588 h 230"/>
              <a:gd name="T4" fmla="*/ 244475 w 1944"/>
              <a:gd name="T5" fmla="*/ 128588 h 230"/>
              <a:gd name="T6" fmla="*/ 101600 w 1944"/>
              <a:gd name="T7" fmla="*/ 125413 h 230"/>
              <a:gd name="T8" fmla="*/ 19050 w 1944"/>
              <a:gd name="T9" fmla="*/ 92075 h 230"/>
              <a:gd name="T10" fmla="*/ 0 w 1944"/>
              <a:gd name="T11" fmla="*/ 117475 h 230"/>
              <a:gd name="T12" fmla="*/ 115888 w 1944"/>
              <a:gd name="T13" fmla="*/ 163513 h 230"/>
              <a:gd name="T14" fmla="*/ 258763 w 1944"/>
              <a:gd name="T15" fmla="*/ 160338 h 230"/>
              <a:gd name="T16" fmla="*/ 336550 w 1944"/>
              <a:gd name="T17" fmla="*/ 166688 h 230"/>
              <a:gd name="T18" fmla="*/ 514350 w 1944"/>
              <a:gd name="T19" fmla="*/ 173038 h 230"/>
              <a:gd name="T20" fmla="*/ 858838 w 1944"/>
              <a:gd name="T21" fmla="*/ 160338 h 230"/>
              <a:gd name="T22" fmla="*/ 1108075 w 1944"/>
              <a:gd name="T23" fmla="*/ 163513 h 230"/>
              <a:gd name="T24" fmla="*/ 1220788 w 1944"/>
              <a:gd name="T25" fmla="*/ 266700 h 230"/>
              <a:gd name="T26" fmla="*/ 1404938 w 1944"/>
              <a:gd name="T27" fmla="*/ 346075 h 230"/>
              <a:gd name="T28" fmla="*/ 1616075 w 1944"/>
              <a:gd name="T29" fmla="*/ 363538 h 230"/>
              <a:gd name="T30" fmla="*/ 1831975 w 1944"/>
              <a:gd name="T31" fmla="*/ 307975 h 230"/>
              <a:gd name="T32" fmla="*/ 1978025 w 1944"/>
              <a:gd name="T33" fmla="*/ 207963 h 230"/>
              <a:gd name="T34" fmla="*/ 2081213 w 1944"/>
              <a:gd name="T35" fmla="*/ 169863 h 230"/>
              <a:gd name="T36" fmla="*/ 2357438 w 1944"/>
              <a:gd name="T37" fmla="*/ 173038 h 230"/>
              <a:gd name="T38" fmla="*/ 2568575 w 1944"/>
              <a:gd name="T39" fmla="*/ 169863 h 230"/>
              <a:gd name="T40" fmla="*/ 2814638 w 1944"/>
              <a:gd name="T41" fmla="*/ 169863 h 230"/>
              <a:gd name="T42" fmla="*/ 3046413 w 1944"/>
              <a:gd name="T43" fmla="*/ 176213 h 230"/>
              <a:gd name="T44" fmla="*/ 3084513 w 1944"/>
              <a:gd name="T45" fmla="*/ 85725 h 230"/>
              <a:gd name="T46" fmla="*/ 3046413 w 1944"/>
              <a:gd name="T47" fmla="*/ 95250 h 230"/>
              <a:gd name="T48" fmla="*/ 2947988 w 1944"/>
              <a:gd name="T49" fmla="*/ 150813 h 230"/>
              <a:gd name="T50" fmla="*/ 2678113 w 1944"/>
              <a:gd name="T51" fmla="*/ 144463 h 230"/>
              <a:gd name="T52" fmla="*/ 2366963 w 1944"/>
              <a:gd name="T53" fmla="*/ 147638 h 230"/>
              <a:gd name="T54" fmla="*/ 2141538 w 1944"/>
              <a:gd name="T55" fmla="*/ 157163 h 230"/>
              <a:gd name="T56" fmla="*/ 2049463 w 1944"/>
              <a:gd name="T57" fmla="*/ 134938 h 230"/>
              <a:gd name="T58" fmla="*/ 2036763 w 1944"/>
              <a:gd name="T59" fmla="*/ 82550 h 230"/>
              <a:gd name="T60" fmla="*/ 2008188 w 1944"/>
              <a:gd name="T61" fmla="*/ 57150 h 230"/>
              <a:gd name="T62" fmla="*/ 1912938 w 1944"/>
              <a:gd name="T63" fmla="*/ 182563 h 230"/>
              <a:gd name="T64" fmla="*/ 1808163 w 1944"/>
              <a:gd name="T65" fmla="*/ 257175 h 230"/>
              <a:gd name="T66" fmla="*/ 1687513 w 1944"/>
              <a:gd name="T67" fmla="*/ 285750 h 230"/>
              <a:gd name="T68" fmla="*/ 1555750 w 1944"/>
              <a:gd name="T69" fmla="*/ 314325 h 230"/>
              <a:gd name="T70" fmla="*/ 1401763 w 1944"/>
              <a:gd name="T71" fmla="*/ 279400 h 230"/>
              <a:gd name="T72" fmla="*/ 1309688 w 1944"/>
              <a:gd name="T73" fmla="*/ 236538 h 230"/>
              <a:gd name="T74" fmla="*/ 1223963 w 1944"/>
              <a:gd name="T75" fmla="*/ 217488 h 230"/>
              <a:gd name="T76" fmla="*/ 1158875 w 1944"/>
              <a:gd name="T77" fmla="*/ 157163 h 230"/>
              <a:gd name="T78" fmla="*/ 1087438 w 1944"/>
              <a:gd name="T79" fmla="*/ 60325 h 230"/>
              <a:gd name="T80" fmla="*/ 1039813 w 1944"/>
              <a:gd name="T81" fmla="*/ 107950 h 230"/>
              <a:gd name="T82" fmla="*/ 852488 w 1944"/>
              <a:gd name="T83" fmla="*/ 122238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9" name="Freeform 7"/>
          <p:cNvSpPr>
            <a:spLocks/>
          </p:cNvSpPr>
          <p:nvPr/>
        </p:nvSpPr>
        <p:spPr bwMode="auto">
          <a:xfrm>
            <a:off x="5057775" y="358775"/>
            <a:ext cx="193675" cy="649288"/>
          </a:xfrm>
          <a:custGeom>
            <a:avLst/>
            <a:gdLst>
              <a:gd name="T0" fmla="*/ 130175 w 122"/>
              <a:gd name="T1" fmla="*/ 15875 h 409"/>
              <a:gd name="T2" fmla="*/ 119063 w 122"/>
              <a:gd name="T3" fmla="*/ 63500 h 409"/>
              <a:gd name="T4" fmla="*/ 192088 w 122"/>
              <a:gd name="T5" fmla="*/ 69850 h 409"/>
              <a:gd name="T6" fmla="*/ 163513 w 122"/>
              <a:gd name="T7" fmla="*/ 155575 h 409"/>
              <a:gd name="T8" fmla="*/ 166688 w 122"/>
              <a:gd name="T9" fmla="*/ 222250 h 409"/>
              <a:gd name="T10" fmla="*/ 184150 w 122"/>
              <a:gd name="T11" fmla="*/ 279400 h 409"/>
              <a:gd name="T12" fmla="*/ 153988 w 122"/>
              <a:gd name="T13" fmla="*/ 339725 h 409"/>
              <a:gd name="T14" fmla="*/ 142875 w 122"/>
              <a:gd name="T15" fmla="*/ 400050 h 409"/>
              <a:gd name="T16" fmla="*/ 130175 w 122"/>
              <a:gd name="T17" fmla="*/ 460375 h 409"/>
              <a:gd name="T18" fmla="*/ 104775 w 122"/>
              <a:gd name="T19" fmla="*/ 501650 h 409"/>
              <a:gd name="T20" fmla="*/ 80963 w 122"/>
              <a:gd name="T21" fmla="*/ 542925 h 409"/>
              <a:gd name="T22" fmla="*/ 50800 w 122"/>
              <a:gd name="T23" fmla="*/ 584200 h 409"/>
              <a:gd name="T24" fmla="*/ 33338 w 122"/>
              <a:gd name="T25" fmla="*/ 612775 h 409"/>
              <a:gd name="T26" fmla="*/ 0 w 122"/>
              <a:gd name="T27" fmla="*/ 647700 h 409"/>
              <a:gd name="T28" fmla="*/ 19050 w 122"/>
              <a:gd name="T29" fmla="*/ 584200 h 409"/>
              <a:gd name="T30" fmla="*/ 60325 w 122"/>
              <a:gd name="T31" fmla="*/ 539750 h 409"/>
              <a:gd name="T32" fmla="*/ 53975 w 122"/>
              <a:gd name="T33" fmla="*/ 488950 h 409"/>
              <a:gd name="T34" fmla="*/ 92075 w 122"/>
              <a:gd name="T35" fmla="*/ 425450 h 409"/>
              <a:gd name="T36" fmla="*/ 112713 w 122"/>
              <a:gd name="T37" fmla="*/ 349250 h 409"/>
              <a:gd name="T38" fmla="*/ 101600 w 122"/>
              <a:gd name="T39" fmla="*/ 276225 h 409"/>
              <a:gd name="T40" fmla="*/ 109538 w 122"/>
              <a:gd name="T41" fmla="*/ 215900 h 409"/>
              <a:gd name="T42" fmla="*/ 101600 w 122"/>
              <a:gd name="T43" fmla="*/ 174625 h 409"/>
              <a:gd name="T44" fmla="*/ 47625 w 122"/>
              <a:gd name="T45" fmla="*/ 92075 h 409"/>
              <a:gd name="T46" fmla="*/ 15875 w 122"/>
              <a:gd name="T47" fmla="*/ 9525 h 409"/>
              <a:gd name="T48" fmla="*/ 125413 w 122"/>
              <a:gd name="T49" fmla="*/ 0 h 409"/>
              <a:gd name="T50" fmla="*/ 130175 w 122"/>
              <a:gd name="T51" fmla="*/ 15875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 name="Freeform 8"/>
          <p:cNvSpPr>
            <a:spLocks/>
          </p:cNvSpPr>
          <p:nvPr/>
        </p:nvSpPr>
        <p:spPr bwMode="auto">
          <a:xfrm>
            <a:off x="3052763" y="4763"/>
            <a:ext cx="3092450" cy="642937"/>
          </a:xfrm>
          <a:custGeom>
            <a:avLst/>
            <a:gdLst>
              <a:gd name="T0" fmla="*/ 0 w 1948"/>
              <a:gd name="T1" fmla="*/ 642937 h 405"/>
              <a:gd name="T2" fmla="*/ 12700 w 1948"/>
              <a:gd name="T3" fmla="*/ 377825 h 405"/>
              <a:gd name="T4" fmla="*/ 58738 w 1948"/>
              <a:gd name="T5" fmla="*/ 315912 h 405"/>
              <a:gd name="T6" fmla="*/ 139700 w 1948"/>
              <a:gd name="T7" fmla="*/ 355600 h 405"/>
              <a:gd name="T8" fmla="*/ 214313 w 1948"/>
              <a:gd name="T9" fmla="*/ 309562 h 405"/>
              <a:gd name="T10" fmla="*/ 293688 w 1948"/>
              <a:gd name="T11" fmla="*/ 352425 h 405"/>
              <a:gd name="T12" fmla="*/ 384175 w 1948"/>
              <a:gd name="T13" fmla="*/ 352425 h 405"/>
              <a:gd name="T14" fmla="*/ 523875 w 1948"/>
              <a:gd name="T15" fmla="*/ 334962 h 405"/>
              <a:gd name="T16" fmla="*/ 627063 w 1948"/>
              <a:gd name="T17" fmla="*/ 295275 h 405"/>
              <a:gd name="T18" fmla="*/ 727075 w 1948"/>
              <a:gd name="T19" fmla="*/ 334962 h 405"/>
              <a:gd name="T20" fmla="*/ 785813 w 1948"/>
              <a:gd name="T21" fmla="*/ 347662 h 405"/>
              <a:gd name="T22" fmla="*/ 909638 w 1948"/>
              <a:gd name="T23" fmla="*/ 333375 h 405"/>
              <a:gd name="T24" fmla="*/ 1130300 w 1948"/>
              <a:gd name="T25" fmla="*/ 292100 h 405"/>
              <a:gd name="T26" fmla="*/ 1255713 w 1948"/>
              <a:gd name="T27" fmla="*/ 196850 h 405"/>
              <a:gd name="T28" fmla="*/ 1231900 w 1948"/>
              <a:gd name="T29" fmla="*/ 287337 h 405"/>
              <a:gd name="T30" fmla="*/ 1336675 w 1948"/>
              <a:gd name="T31" fmla="*/ 322262 h 405"/>
              <a:gd name="T32" fmla="*/ 1408113 w 1948"/>
              <a:gd name="T33" fmla="*/ 385762 h 405"/>
              <a:gd name="T34" fmla="*/ 1474788 w 1948"/>
              <a:gd name="T35" fmla="*/ 436562 h 405"/>
              <a:gd name="T36" fmla="*/ 1516063 w 1948"/>
              <a:gd name="T37" fmla="*/ 436562 h 405"/>
              <a:gd name="T38" fmla="*/ 1462088 w 1948"/>
              <a:gd name="T39" fmla="*/ 354012 h 405"/>
              <a:gd name="T40" fmla="*/ 1411288 w 1948"/>
              <a:gd name="T41" fmla="*/ 247650 h 405"/>
              <a:gd name="T42" fmla="*/ 1376363 w 1948"/>
              <a:gd name="T43" fmla="*/ 193675 h 405"/>
              <a:gd name="T44" fmla="*/ 1444625 w 1948"/>
              <a:gd name="T45" fmla="*/ 142875 h 405"/>
              <a:gd name="T46" fmla="*/ 1347788 w 1948"/>
              <a:gd name="T47" fmla="*/ 127000 h 405"/>
              <a:gd name="T48" fmla="*/ 1509713 w 1948"/>
              <a:gd name="T49" fmla="*/ 92075 h 405"/>
              <a:gd name="T50" fmla="*/ 1701800 w 1948"/>
              <a:gd name="T51" fmla="*/ 123825 h 405"/>
              <a:gd name="T52" fmla="*/ 1812925 w 1948"/>
              <a:gd name="T53" fmla="*/ 136525 h 405"/>
              <a:gd name="T54" fmla="*/ 1944688 w 1948"/>
              <a:gd name="T55" fmla="*/ 260350 h 405"/>
              <a:gd name="T56" fmla="*/ 2084388 w 1948"/>
              <a:gd name="T57" fmla="*/ 339725 h 405"/>
              <a:gd name="T58" fmla="*/ 2212975 w 1948"/>
              <a:gd name="T59" fmla="*/ 344487 h 405"/>
              <a:gd name="T60" fmla="*/ 2335213 w 1948"/>
              <a:gd name="T61" fmla="*/ 309562 h 405"/>
              <a:gd name="T62" fmla="*/ 2408238 w 1948"/>
              <a:gd name="T63" fmla="*/ 339725 h 405"/>
              <a:gd name="T64" fmla="*/ 2468563 w 1948"/>
              <a:gd name="T65" fmla="*/ 314325 h 405"/>
              <a:gd name="T66" fmla="*/ 2552700 w 1948"/>
              <a:gd name="T67" fmla="*/ 355600 h 405"/>
              <a:gd name="T68" fmla="*/ 2620963 w 1948"/>
              <a:gd name="T69" fmla="*/ 352425 h 405"/>
              <a:gd name="T70" fmla="*/ 2676525 w 1948"/>
              <a:gd name="T71" fmla="*/ 315912 h 405"/>
              <a:gd name="T72" fmla="*/ 2765425 w 1948"/>
              <a:gd name="T73" fmla="*/ 357187 h 405"/>
              <a:gd name="T74" fmla="*/ 2840038 w 1948"/>
              <a:gd name="T75" fmla="*/ 339725 h 405"/>
              <a:gd name="T76" fmla="*/ 2905125 w 1948"/>
              <a:gd name="T77" fmla="*/ 363537 h 405"/>
              <a:gd name="T78" fmla="*/ 3013075 w 1948"/>
              <a:gd name="T79" fmla="*/ 334962 h 405"/>
              <a:gd name="T80" fmla="*/ 3073400 w 1948"/>
              <a:gd name="T81" fmla="*/ 403225 h 405"/>
              <a:gd name="T82" fmla="*/ 3092450 w 1948"/>
              <a:gd name="T83" fmla="*/ 377825 h 405"/>
              <a:gd name="T84" fmla="*/ 3079750 w 1948"/>
              <a:gd name="T85" fmla="*/ 269875 h 405"/>
              <a:gd name="T86" fmla="*/ 2986088 w 1948"/>
              <a:gd name="T87" fmla="*/ 222250 h 405"/>
              <a:gd name="T88" fmla="*/ 2868613 w 1948"/>
              <a:gd name="T89" fmla="*/ 241300 h 405"/>
              <a:gd name="T90" fmla="*/ 2765425 w 1948"/>
              <a:gd name="T91" fmla="*/ 222250 h 405"/>
              <a:gd name="T92" fmla="*/ 2616200 w 1948"/>
              <a:gd name="T93" fmla="*/ 225425 h 405"/>
              <a:gd name="T94" fmla="*/ 2508250 w 1948"/>
              <a:gd name="T95" fmla="*/ 222250 h 405"/>
              <a:gd name="T96" fmla="*/ 2403475 w 1948"/>
              <a:gd name="T97" fmla="*/ 230187 h 405"/>
              <a:gd name="T98" fmla="*/ 2289175 w 1948"/>
              <a:gd name="T99" fmla="*/ 230187 h 405"/>
              <a:gd name="T100" fmla="*/ 2166938 w 1948"/>
              <a:gd name="T101" fmla="*/ 231775 h 405"/>
              <a:gd name="T102" fmla="*/ 2079625 w 1948"/>
              <a:gd name="T103" fmla="*/ 230187 h 405"/>
              <a:gd name="T104" fmla="*/ 1974850 w 1948"/>
              <a:gd name="T105" fmla="*/ 161925 h 405"/>
              <a:gd name="T106" fmla="*/ 1830388 w 1948"/>
              <a:gd name="T107" fmla="*/ 61912 h 405"/>
              <a:gd name="T108" fmla="*/ 1600200 w 1948"/>
              <a:gd name="T109" fmla="*/ 0 h 405"/>
              <a:gd name="T110" fmla="*/ 1303338 w 1948"/>
              <a:gd name="T111" fmla="*/ 49212 h 405"/>
              <a:gd name="T112" fmla="*/ 1073150 w 1948"/>
              <a:gd name="T113" fmla="*/ 206375 h 405"/>
              <a:gd name="T114" fmla="*/ 885825 w 1948"/>
              <a:gd name="T115" fmla="*/ 241300 h 405"/>
              <a:gd name="T116" fmla="*/ 627063 w 1948"/>
              <a:gd name="T117" fmla="*/ 233362 h 405"/>
              <a:gd name="T118" fmla="*/ 371475 w 1948"/>
              <a:gd name="T119" fmla="*/ 233362 h 405"/>
              <a:gd name="T120" fmla="*/ 80963 w 1948"/>
              <a:gd name="T121" fmla="*/ 225425 h 405"/>
              <a:gd name="T122" fmla="*/ 6350 w 1948"/>
              <a:gd name="T123" fmla="*/ 273050 h 405"/>
              <a:gd name="T124" fmla="*/ 0 w 1948"/>
              <a:gd name="T125" fmla="*/ 430212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1" name="Freeform 9"/>
          <p:cNvSpPr>
            <a:spLocks/>
          </p:cNvSpPr>
          <p:nvPr/>
        </p:nvSpPr>
        <p:spPr bwMode="auto">
          <a:xfrm>
            <a:off x="3981450" y="334963"/>
            <a:ext cx="142875" cy="638175"/>
          </a:xfrm>
          <a:custGeom>
            <a:avLst/>
            <a:gdLst>
              <a:gd name="T0" fmla="*/ 33338 w 90"/>
              <a:gd name="T1" fmla="*/ 15875 h 402"/>
              <a:gd name="T2" fmla="*/ 44450 w 90"/>
              <a:gd name="T3" fmla="*/ 63500 h 402"/>
              <a:gd name="T4" fmla="*/ 33338 w 90"/>
              <a:gd name="T5" fmla="*/ 85725 h 402"/>
              <a:gd name="T6" fmla="*/ 15875 w 90"/>
              <a:gd name="T7" fmla="*/ 157163 h 402"/>
              <a:gd name="T8" fmla="*/ 3175 w 90"/>
              <a:gd name="T9" fmla="*/ 219075 h 402"/>
              <a:gd name="T10" fmla="*/ 0 w 90"/>
              <a:gd name="T11" fmla="*/ 274638 h 402"/>
              <a:gd name="T12" fmla="*/ 12700 w 90"/>
              <a:gd name="T13" fmla="*/ 341313 h 402"/>
              <a:gd name="T14" fmla="*/ 20638 w 90"/>
              <a:gd name="T15" fmla="*/ 406400 h 402"/>
              <a:gd name="T16" fmla="*/ 33338 w 90"/>
              <a:gd name="T17" fmla="*/ 468313 h 402"/>
              <a:gd name="T18" fmla="*/ 68263 w 90"/>
              <a:gd name="T19" fmla="*/ 506413 h 402"/>
              <a:gd name="T20" fmla="*/ 82550 w 90"/>
              <a:gd name="T21" fmla="*/ 552450 h 402"/>
              <a:gd name="T22" fmla="*/ 112713 w 90"/>
              <a:gd name="T23" fmla="*/ 593725 h 402"/>
              <a:gd name="T24" fmla="*/ 141288 w 90"/>
              <a:gd name="T25" fmla="*/ 636588 h 402"/>
              <a:gd name="T26" fmla="*/ 130175 w 90"/>
              <a:gd name="T27" fmla="*/ 596900 h 402"/>
              <a:gd name="T28" fmla="*/ 103188 w 90"/>
              <a:gd name="T29" fmla="*/ 549275 h 402"/>
              <a:gd name="T30" fmla="*/ 109538 w 90"/>
              <a:gd name="T31" fmla="*/ 496888 h 402"/>
              <a:gd name="T32" fmla="*/ 71438 w 90"/>
              <a:gd name="T33" fmla="*/ 431800 h 402"/>
              <a:gd name="T34" fmla="*/ 36513 w 90"/>
              <a:gd name="T35" fmla="*/ 354013 h 402"/>
              <a:gd name="T36" fmla="*/ 30163 w 90"/>
              <a:gd name="T37" fmla="*/ 238125 h 402"/>
              <a:gd name="T38" fmla="*/ 44450 w 90"/>
              <a:gd name="T39" fmla="*/ 163513 h 402"/>
              <a:gd name="T40" fmla="*/ 65088 w 90"/>
              <a:gd name="T41" fmla="*/ 85725 h 402"/>
              <a:gd name="T42" fmla="*/ 68263 w 90"/>
              <a:gd name="T43" fmla="*/ 31750 h 402"/>
              <a:gd name="T44" fmla="*/ 36513 w 90"/>
              <a:gd name="T45" fmla="*/ 0 h 402"/>
              <a:gd name="T46" fmla="*/ 33338 w 90"/>
              <a:gd name="T47" fmla="*/ 15875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grpSp>
        <p:nvGrpSpPr>
          <p:cNvPr id="12" name="Group 10"/>
          <p:cNvGrpSpPr>
            <a:grpSpLocks/>
          </p:cNvGrpSpPr>
          <p:nvPr/>
        </p:nvGrpSpPr>
        <p:grpSpPr bwMode="auto">
          <a:xfrm>
            <a:off x="134938"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grpSp>
      <p:grpSp>
        <p:nvGrpSpPr>
          <p:cNvPr id="18" name="Group 16"/>
          <p:cNvGrpSpPr>
            <a:grpSpLocks/>
          </p:cNvGrpSpPr>
          <p:nvPr/>
        </p:nvGrpSpPr>
        <p:grpSpPr bwMode="auto">
          <a:xfrm>
            <a:off x="6243638"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grpSp>
      <p:sp>
        <p:nvSpPr>
          <p:cNvPr id="411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4119" name="Rectangle 23"/>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endParaRPr lang="en-US" altLang="en-US"/>
          </a:p>
        </p:txBody>
      </p:sp>
      <p:sp>
        <p:nvSpPr>
          <p:cNvPr id="25" name="Rectangle 25"/>
          <p:cNvSpPr>
            <a:spLocks noGrp="1" noChangeArrowheads="1"/>
          </p:cNvSpPr>
          <p:nvPr>
            <p:ph type="ftr" sz="quarter" idx="11"/>
          </p:nvPr>
        </p:nvSpPr>
        <p:spPr/>
        <p:txBody>
          <a:bodyPr/>
          <a:lstStyle>
            <a:lvl1pPr>
              <a:defRPr/>
            </a:lvl1pPr>
          </a:lstStyle>
          <a:p>
            <a:endParaRPr lang="en-US" altLang="en-US"/>
          </a:p>
        </p:txBody>
      </p:sp>
      <p:sp>
        <p:nvSpPr>
          <p:cNvPr id="26" name="Rectangle 26"/>
          <p:cNvSpPr>
            <a:spLocks noGrp="1" noChangeArrowheads="1"/>
          </p:cNvSpPr>
          <p:nvPr>
            <p:ph type="sldNum" sz="quarter" idx="12"/>
          </p:nvPr>
        </p:nvSpPr>
        <p:spPr/>
        <p:txBody>
          <a:bodyPr/>
          <a:lstStyle>
            <a:lvl1pPr>
              <a:defRPr/>
            </a:lvl1pPr>
          </a:lstStyle>
          <a:p>
            <a:fld id="{27FEB675-A7F6-4BFD-BA5C-2DFA6A01E98A}" type="slidenum">
              <a:rPr lang="en-US" altLang="en-US"/>
              <a:pPr/>
              <a:t>‹#›</a:t>
            </a:fld>
            <a:endParaRPr lang="en-US" altLang="en-US"/>
          </a:p>
        </p:txBody>
      </p:sp>
    </p:spTree>
    <p:extLst>
      <p:ext uri="{BB962C8B-B14F-4D97-AF65-F5344CB8AC3E}">
        <p14:creationId xmlns:p14="http://schemas.microsoft.com/office/powerpoint/2010/main" val="39021160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en-US"/>
          </a:p>
        </p:txBody>
      </p:sp>
      <p:sp>
        <p:nvSpPr>
          <p:cNvPr id="5" name="Rectangle 25"/>
          <p:cNvSpPr>
            <a:spLocks noGrp="1" noChangeArrowheads="1"/>
          </p:cNvSpPr>
          <p:nvPr>
            <p:ph type="ftr" sz="quarter" idx="11"/>
          </p:nvPr>
        </p:nvSpPr>
        <p:spPr>
          <a:ln/>
        </p:spPr>
        <p:txBody>
          <a:bodyPr/>
          <a:lstStyle>
            <a:lvl1pPr>
              <a:defRPr/>
            </a:lvl1pPr>
          </a:lstStyle>
          <a:p>
            <a:endParaRPr lang="en-US" altLang="en-US"/>
          </a:p>
        </p:txBody>
      </p:sp>
      <p:sp>
        <p:nvSpPr>
          <p:cNvPr id="6" name="Rectangle 26"/>
          <p:cNvSpPr>
            <a:spLocks noGrp="1" noChangeArrowheads="1"/>
          </p:cNvSpPr>
          <p:nvPr>
            <p:ph type="sldNum" sz="quarter" idx="12"/>
          </p:nvPr>
        </p:nvSpPr>
        <p:spPr>
          <a:ln/>
        </p:spPr>
        <p:txBody>
          <a:bodyPr/>
          <a:lstStyle>
            <a:lvl1pPr>
              <a:defRPr/>
            </a:lvl1pPr>
          </a:lstStyle>
          <a:p>
            <a:fld id="{0876D95E-EB47-4889-B2A5-CD5CFDB361BE}" type="slidenum">
              <a:rPr lang="en-US" altLang="en-US"/>
              <a:pPr/>
              <a:t>‹#›</a:t>
            </a:fld>
            <a:endParaRPr lang="en-US" altLang="en-US"/>
          </a:p>
        </p:txBody>
      </p:sp>
    </p:spTree>
    <p:extLst>
      <p:ext uri="{BB962C8B-B14F-4D97-AF65-F5344CB8AC3E}">
        <p14:creationId xmlns:p14="http://schemas.microsoft.com/office/powerpoint/2010/main" val="29799241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endParaRPr lang="en-US" altLang="en-US"/>
          </a:p>
        </p:txBody>
      </p:sp>
      <p:sp>
        <p:nvSpPr>
          <p:cNvPr id="5" name="Rectangle 25"/>
          <p:cNvSpPr>
            <a:spLocks noGrp="1" noChangeArrowheads="1"/>
          </p:cNvSpPr>
          <p:nvPr>
            <p:ph type="ftr" sz="quarter" idx="11"/>
          </p:nvPr>
        </p:nvSpPr>
        <p:spPr>
          <a:ln/>
        </p:spPr>
        <p:txBody>
          <a:bodyPr/>
          <a:lstStyle>
            <a:lvl1pPr>
              <a:defRPr/>
            </a:lvl1pPr>
          </a:lstStyle>
          <a:p>
            <a:endParaRPr lang="en-US" altLang="en-US"/>
          </a:p>
        </p:txBody>
      </p:sp>
      <p:sp>
        <p:nvSpPr>
          <p:cNvPr id="6" name="Rectangle 26"/>
          <p:cNvSpPr>
            <a:spLocks noGrp="1" noChangeArrowheads="1"/>
          </p:cNvSpPr>
          <p:nvPr>
            <p:ph type="sldNum" sz="quarter" idx="12"/>
          </p:nvPr>
        </p:nvSpPr>
        <p:spPr>
          <a:ln/>
        </p:spPr>
        <p:txBody>
          <a:bodyPr/>
          <a:lstStyle>
            <a:lvl1pPr>
              <a:defRPr/>
            </a:lvl1pPr>
          </a:lstStyle>
          <a:p>
            <a:fld id="{3F9AEA10-28E5-456C-82FA-375864B4F57E}" type="slidenum">
              <a:rPr lang="en-US" altLang="en-US"/>
              <a:pPr/>
              <a:t>‹#›</a:t>
            </a:fld>
            <a:endParaRPr lang="en-US" altLang="en-US"/>
          </a:p>
        </p:txBody>
      </p:sp>
    </p:spTree>
    <p:extLst>
      <p:ext uri="{BB962C8B-B14F-4D97-AF65-F5344CB8AC3E}">
        <p14:creationId xmlns:p14="http://schemas.microsoft.com/office/powerpoint/2010/main" val="15285482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endParaRPr lang="en-US" altLang="en-US"/>
          </a:p>
        </p:txBody>
      </p:sp>
      <p:sp>
        <p:nvSpPr>
          <p:cNvPr id="6" name="Rectangle 25"/>
          <p:cNvSpPr>
            <a:spLocks noGrp="1" noChangeArrowheads="1"/>
          </p:cNvSpPr>
          <p:nvPr>
            <p:ph type="ftr" sz="quarter" idx="11"/>
          </p:nvPr>
        </p:nvSpPr>
        <p:spPr>
          <a:ln/>
        </p:spPr>
        <p:txBody>
          <a:bodyPr/>
          <a:lstStyle>
            <a:lvl1pPr>
              <a:defRPr/>
            </a:lvl1pPr>
          </a:lstStyle>
          <a:p>
            <a:endParaRPr lang="en-US" altLang="en-US"/>
          </a:p>
        </p:txBody>
      </p:sp>
      <p:sp>
        <p:nvSpPr>
          <p:cNvPr id="7" name="Rectangle 26"/>
          <p:cNvSpPr>
            <a:spLocks noGrp="1" noChangeArrowheads="1"/>
          </p:cNvSpPr>
          <p:nvPr>
            <p:ph type="sldNum" sz="quarter" idx="12"/>
          </p:nvPr>
        </p:nvSpPr>
        <p:spPr>
          <a:ln/>
        </p:spPr>
        <p:txBody>
          <a:bodyPr/>
          <a:lstStyle>
            <a:lvl1pPr>
              <a:defRPr/>
            </a:lvl1pPr>
          </a:lstStyle>
          <a:p>
            <a:fld id="{8CD8077B-B918-4A14-9F46-8FD2F1A9BB2A}" type="slidenum">
              <a:rPr lang="en-US" altLang="en-US"/>
              <a:pPr/>
              <a:t>‹#›</a:t>
            </a:fld>
            <a:endParaRPr lang="en-US" altLang="en-US"/>
          </a:p>
        </p:txBody>
      </p:sp>
    </p:spTree>
    <p:extLst>
      <p:ext uri="{BB962C8B-B14F-4D97-AF65-F5344CB8AC3E}">
        <p14:creationId xmlns:p14="http://schemas.microsoft.com/office/powerpoint/2010/main" val="29811923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endParaRPr lang="en-US" altLang="en-US"/>
          </a:p>
        </p:txBody>
      </p:sp>
      <p:sp>
        <p:nvSpPr>
          <p:cNvPr id="8" name="Rectangle 25"/>
          <p:cNvSpPr>
            <a:spLocks noGrp="1" noChangeArrowheads="1"/>
          </p:cNvSpPr>
          <p:nvPr>
            <p:ph type="ftr" sz="quarter" idx="11"/>
          </p:nvPr>
        </p:nvSpPr>
        <p:spPr>
          <a:ln/>
        </p:spPr>
        <p:txBody>
          <a:bodyPr/>
          <a:lstStyle>
            <a:lvl1pPr>
              <a:defRPr/>
            </a:lvl1pPr>
          </a:lstStyle>
          <a:p>
            <a:endParaRPr lang="en-US" altLang="en-US"/>
          </a:p>
        </p:txBody>
      </p:sp>
      <p:sp>
        <p:nvSpPr>
          <p:cNvPr id="9" name="Rectangle 26"/>
          <p:cNvSpPr>
            <a:spLocks noGrp="1" noChangeArrowheads="1"/>
          </p:cNvSpPr>
          <p:nvPr>
            <p:ph type="sldNum" sz="quarter" idx="12"/>
          </p:nvPr>
        </p:nvSpPr>
        <p:spPr>
          <a:ln/>
        </p:spPr>
        <p:txBody>
          <a:bodyPr/>
          <a:lstStyle>
            <a:lvl1pPr>
              <a:defRPr/>
            </a:lvl1pPr>
          </a:lstStyle>
          <a:p>
            <a:fld id="{3FFD0C54-EB3D-488A-A322-280E74551276}" type="slidenum">
              <a:rPr lang="en-US" altLang="en-US"/>
              <a:pPr/>
              <a:t>‹#›</a:t>
            </a:fld>
            <a:endParaRPr lang="en-US" altLang="en-US"/>
          </a:p>
        </p:txBody>
      </p:sp>
    </p:spTree>
    <p:extLst>
      <p:ext uri="{BB962C8B-B14F-4D97-AF65-F5344CB8AC3E}">
        <p14:creationId xmlns:p14="http://schemas.microsoft.com/office/powerpoint/2010/main" val="12494268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endParaRPr lang="en-US" altLang="en-US"/>
          </a:p>
        </p:txBody>
      </p:sp>
      <p:sp>
        <p:nvSpPr>
          <p:cNvPr id="4" name="Rectangle 25"/>
          <p:cNvSpPr>
            <a:spLocks noGrp="1" noChangeArrowheads="1"/>
          </p:cNvSpPr>
          <p:nvPr>
            <p:ph type="ftr" sz="quarter" idx="11"/>
          </p:nvPr>
        </p:nvSpPr>
        <p:spPr>
          <a:ln/>
        </p:spPr>
        <p:txBody>
          <a:bodyPr/>
          <a:lstStyle>
            <a:lvl1pPr>
              <a:defRPr/>
            </a:lvl1pPr>
          </a:lstStyle>
          <a:p>
            <a:endParaRPr lang="en-US" altLang="en-US"/>
          </a:p>
        </p:txBody>
      </p:sp>
      <p:sp>
        <p:nvSpPr>
          <p:cNvPr id="5" name="Rectangle 26"/>
          <p:cNvSpPr>
            <a:spLocks noGrp="1" noChangeArrowheads="1"/>
          </p:cNvSpPr>
          <p:nvPr>
            <p:ph type="sldNum" sz="quarter" idx="12"/>
          </p:nvPr>
        </p:nvSpPr>
        <p:spPr>
          <a:ln/>
        </p:spPr>
        <p:txBody>
          <a:bodyPr/>
          <a:lstStyle>
            <a:lvl1pPr>
              <a:defRPr/>
            </a:lvl1pPr>
          </a:lstStyle>
          <a:p>
            <a:fld id="{C729B79D-60FA-4789-ACF2-CA305D5875E7}" type="slidenum">
              <a:rPr lang="en-US" altLang="en-US"/>
              <a:pPr/>
              <a:t>‹#›</a:t>
            </a:fld>
            <a:endParaRPr lang="en-US" altLang="en-US"/>
          </a:p>
        </p:txBody>
      </p:sp>
    </p:spTree>
    <p:extLst>
      <p:ext uri="{BB962C8B-B14F-4D97-AF65-F5344CB8AC3E}">
        <p14:creationId xmlns:p14="http://schemas.microsoft.com/office/powerpoint/2010/main" val="15172115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endParaRPr lang="en-US" altLang="en-US"/>
          </a:p>
        </p:txBody>
      </p:sp>
      <p:sp>
        <p:nvSpPr>
          <p:cNvPr id="3" name="Rectangle 25"/>
          <p:cNvSpPr>
            <a:spLocks noGrp="1" noChangeArrowheads="1"/>
          </p:cNvSpPr>
          <p:nvPr>
            <p:ph type="ftr" sz="quarter" idx="11"/>
          </p:nvPr>
        </p:nvSpPr>
        <p:spPr>
          <a:ln/>
        </p:spPr>
        <p:txBody>
          <a:bodyPr/>
          <a:lstStyle>
            <a:lvl1pPr>
              <a:defRPr/>
            </a:lvl1pPr>
          </a:lstStyle>
          <a:p>
            <a:endParaRPr lang="en-US" altLang="en-US"/>
          </a:p>
        </p:txBody>
      </p:sp>
      <p:sp>
        <p:nvSpPr>
          <p:cNvPr id="4" name="Rectangle 26"/>
          <p:cNvSpPr>
            <a:spLocks noGrp="1" noChangeArrowheads="1"/>
          </p:cNvSpPr>
          <p:nvPr>
            <p:ph type="sldNum" sz="quarter" idx="12"/>
          </p:nvPr>
        </p:nvSpPr>
        <p:spPr>
          <a:ln/>
        </p:spPr>
        <p:txBody>
          <a:bodyPr/>
          <a:lstStyle>
            <a:lvl1pPr>
              <a:defRPr/>
            </a:lvl1pPr>
          </a:lstStyle>
          <a:p>
            <a:fld id="{7D18A047-F500-4782-BBA4-78A91564F1B0}" type="slidenum">
              <a:rPr lang="en-US" altLang="en-US"/>
              <a:pPr/>
              <a:t>‹#›</a:t>
            </a:fld>
            <a:endParaRPr lang="en-US" altLang="en-US"/>
          </a:p>
        </p:txBody>
      </p:sp>
    </p:spTree>
    <p:extLst>
      <p:ext uri="{BB962C8B-B14F-4D97-AF65-F5344CB8AC3E}">
        <p14:creationId xmlns:p14="http://schemas.microsoft.com/office/powerpoint/2010/main" val="29154058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endParaRPr lang="en-US" altLang="en-US"/>
          </a:p>
        </p:txBody>
      </p:sp>
      <p:sp>
        <p:nvSpPr>
          <p:cNvPr id="6" name="Rectangle 25"/>
          <p:cNvSpPr>
            <a:spLocks noGrp="1" noChangeArrowheads="1"/>
          </p:cNvSpPr>
          <p:nvPr>
            <p:ph type="ftr" sz="quarter" idx="11"/>
          </p:nvPr>
        </p:nvSpPr>
        <p:spPr>
          <a:ln/>
        </p:spPr>
        <p:txBody>
          <a:bodyPr/>
          <a:lstStyle>
            <a:lvl1pPr>
              <a:defRPr/>
            </a:lvl1pPr>
          </a:lstStyle>
          <a:p>
            <a:endParaRPr lang="en-US" altLang="en-US"/>
          </a:p>
        </p:txBody>
      </p:sp>
      <p:sp>
        <p:nvSpPr>
          <p:cNvPr id="7" name="Rectangle 26"/>
          <p:cNvSpPr>
            <a:spLocks noGrp="1" noChangeArrowheads="1"/>
          </p:cNvSpPr>
          <p:nvPr>
            <p:ph type="sldNum" sz="quarter" idx="12"/>
          </p:nvPr>
        </p:nvSpPr>
        <p:spPr>
          <a:ln/>
        </p:spPr>
        <p:txBody>
          <a:bodyPr/>
          <a:lstStyle>
            <a:lvl1pPr>
              <a:defRPr/>
            </a:lvl1pPr>
          </a:lstStyle>
          <a:p>
            <a:fld id="{E1995880-EFB0-4AAC-8F6A-E72D5F332FE4}" type="slidenum">
              <a:rPr lang="en-US" altLang="en-US"/>
              <a:pPr/>
              <a:t>‹#›</a:t>
            </a:fld>
            <a:endParaRPr lang="en-US" altLang="en-US"/>
          </a:p>
        </p:txBody>
      </p:sp>
    </p:spTree>
    <p:extLst>
      <p:ext uri="{BB962C8B-B14F-4D97-AF65-F5344CB8AC3E}">
        <p14:creationId xmlns:p14="http://schemas.microsoft.com/office/powerpoint/2010/main" val="14262370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endParaRPr lang="en-US" altLang="en-US"/>
          </a:p>
        </p:txBody>
      </p:sp>
      <p:sp>
        <p:nvSpPr>
          <p:cNvPr id="6" name="Rectangle 25"/>
          <p:cNvSpPr>
            <a:spLocks noGrp="1" noChangeArrowheads="1"/>
          </p:cNvSpPr>
          <p:nvPr>
            <p:ph type="ftr" sz="quarter" idx="11"/>
          </p:nvPr>
        </p:nvSpPr>
        <p:spPr>
          <a:ln/>
        </p:spPr>
        <p:txBody>
          <a:bodyPr/>
          <a:lstStyle>
            <a:lvl1pPr>
              <a:defRPr/>
            </a:lvl1pPr>
          </a:lstStyle>
          <a:p>
            <a:endParaRPr lang="en-US" altLang="en-US"/>
          </a:p>
        </p:txBody>
      </p:sp>
      <p:sp>
        <p:nvSpPr>
          <p:cNvPr id="7" name="Rectangle 26"/>
          <p:cNvSpPr>
            <a:spLocks noGrp="1" noChangeArrowheads="1"/>
          </p:cNvSpPr>
          <p:nvPr>
            <p:ph type="sldNum" sz="quarter" idx="12"/>
          </p:nvPr>
        </p:nvSpPr>
        <p:spPr>
          <a:ln/>
        </p:spPr>
        <p:txBody>
          <a:bodyPr/>
          <a:lstStyle>
            <a:lvl1pPr>
              <a:defRPr/>
            </a:lvl1pPr>
          </a:lstStyle>
          <a:p>
            <a:fld id="{A12C0798-B716-48A2-8212-85F52D252614}" type="slidenum">
              <a:rPr lang="en-US" altLang="en-US"/>
              <a:pPr/>
              <a:t>‹#›</a:t>
            </a:fld>
            <a:endParaRPr lang="en-US" altLang="en-US"/>
          </a:p>
        </p:txBody>
      </p:sp>
    </p:spTree>
    <p:extLst>
      <p:ext uri="{BB962C8B-B14F-4D97-AF65-F5344CB8AC3E}">
        <p14:creationId xmlns:p14="http://schemas.microsoft.com/office/powerpoint/2010/main" val="365191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en-US"/>
          </a:p>
        </p:txBody>
      </p:sp>
      <p:sp>
        <p:nvSpPr>
          <p:cNvPr id="5" name="Rectangle 25"/>
          <p:cNvSpPr>
            <a:spLocks noGrp="1" noChangeArrowheads="1"/>
          </p:cNvSpPr>
          <p:nvPr>
            <p:ph type="ftr" sz="quarter" idx="11"/>
          </p:nvPr>
        </p:nvSpPr>
        <p:spPr>
          <a:ln/>
        </p:spPr>
        <p:txBody>
          <a:bodyPr/>
          <a:lstStyle>
            <a:lvl1pPr>
              <a:defRPr/>
            </a:lvl1pPr>
          </a:lstStyle>
          <a:p>
            <a:endParaRPr lang="en-US" altLang="en-US"/>
          </a:p>
        </p:txBody>
      </p:sp>
      <p:sp>
        <p:nvSpPr>
          <p:cNvPr id="6" name="Rectangle 26"/>
          <p:cNvSpPr>
            <a:spLocks noGrp="1" noChangeArrowheads="1"/>
          </p:cNvSpPr>
          <p:nvPr>
            <p:ph type="sldNum" sz="quarter" idx="12"/>
          </p:nvPr>
        </p:nvSpPr>
        <p:spPr>
          <a:ln/>
        </p:spPr>
        <p:txBody>
          <a:bodyPr/>
          <a:lstStyle>
            <a:lvl1pPr>
              <a:defRPr/>
            </a:lvl1pPr>
          </a:lstStyle>
          <a:p>
            <a:fld id="{049C98BB-37DD-497D-A275-D206B555F1D1}" type="slidenum">
              <a:rPr lang="en-US" altLang="en-US"/>
              <a:pPr/>
              <a:t>‹#›</a:t>
            </a:fld>
            <a:endParaRPr lang="en-US" altLang="en-US"/>
          </a:p>
        </p:txBody>
      </p:sp>
    </p:spTree>
    <p:extLst>
      <p:ext uri="{BB962C8B-B14F-4D97-AF65-F5344CB8AC3E}">
        <p14:creationId xmlns:p14="http://schemas.microsoft.com/office/powerpoint/2010/main" val="10999928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en-US"/>
          </a:p>
        </p:txBody>
      </p:sp>
      <p:sp>
        <p:nvSpPr>
          <p:cNvPr id="5" name="Rectangle 25"/>
          <p:cNvSpPr>
            <a:spLocks noGrp="1" noChangeArrowheads="1"/>
          </p:cNvSpPr>
          <p:nvPr>
            <p:ph type="ftr" sz="quarter" idx="11"/>
          </p:nvPr>
        </p:nvSpPr>
        <p:spPr>
          <a:ln/>
        </p:spPr>
        <p:txBody>
          <a:bodyPr/>
          <a:lstStyle>
            <a:lvl1pPr>
              <a:defRPr/>
            </a:lvl1pPr>
          </a:lstStyle>
          <a:p>
            <a:endParaRPr lang="en-US" altLang="en-US"/>
          </a:p>
        </p:txBody>
      </p:sp>
      <p:sp>
        <p:nvSpPr>
          <p:cNvPr id="6" name="Rectangle 26"/>
          <p:cNvSpPr>
            <a:spLocks noGrp="1" noChangeArrowheads="1"/>
          </p:cNvSpPr>
          <p:nvPr>
            <p:ph type="sldNum" sz="quarter" idx="12"/>
          </p:nvPr>
        </p:nvSpPr>
        <p:spPr>
          <a:ln/>
        </p:spPr>
        <p:txBody>
          <a:bodyPr/>
          <a:lstStyle>
            <a:lvl1pPr>
              <a:defRPr/>
            </a:lvl1pPr>
          </a:lstStyle>
          <a:p>
            <a:fld id="{E4D8DCD2-C65C-4EEF-A531-A728F638ACC6}" type="slidenum">
              <a:rPr lang="en-US" altLang="en-US"/>
              <a:pPr/>
              <a:t>‹#›</a:t>
            </a:fld>
            <a:endParaRPr lang="en-US" altLang="en-US"/>
          </a:p>
        </p:txBody>
      </p:sp>
    </p:spTree>
    <p:extLst>
      <p:ext uri="{BB962C8B-B14F-4D97-AF65-F5344CB8AC3E}">
        <p14:creationId xmlns:p14="http://schemas.microsoft.com/office/powerpoint/2010/main" val="38616963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a:xfrm>
            <a:off x="685800" y="2133600"/>
            <a:ext cx="7772400" cy="990600"/>
          </a:xfrm>
        </p:spPr>
        <p:txBody>
          <a:bodyPr/>
          <a:lstStyle>
            <a:lvl1pPr algn="ctr">
              <a:defRPr/>
            </a:lvl1pPr>
          </a:lstStyle>
          <a:p>
            <a:r>
              <a:rPr lang="en-US"/>
              <a:t>Click to edit Master title style</a:t>
            </a:r>
          </a:p>
        </p:txBody>
      </p:sp>
      <p:sp>
        <p:nvSpPr>
          <p:cNvPr id="63491"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4B817877-8FAF-4B45-97EE-A1B7BAB87D2D}" type="slidenum">
              <a:rPr lang="en-US" altLang="en-US"/>
              <a:pPr/>
              <a:t>‹#›</a:t>
            </a:fld>
            <a:endParaRPr lang="en-US" altLang="en-US"/>
          </a:p>
        </p:txBody>
      </p:sp>
    </p:spTree>
    <p:extLst>
      <p:ext uri="{BB962C8B-B14F-4D97-AF65-F5344CB8AC3E}">
        <p14:creationId xmlns:p14="http://schemas.microsoft.com/office/powerpoint/2010/main" val="8469183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B5D5495-83AF-4C50-AB8D-E473A800539A}" type="slidenum">
              <a:rPr lang="en-US" altLang="en-US"/>
              <a:pPr/>
              <a:t>‹#›</a:t>
            </a:fld>
            <a:endParaRPr lang="en-US" altLang="en-US"/>
          </a:p>
        </p:txBody>
      </p:sp>
    </p:spTree>
    <p:extLst>
      <p:ext uri="{BB962C8B-B14F-4D97-AF65-F5344CB8AC3E}">
        <p14:creationId xmlns:p14="http://schemas.microsoft.com/office/powerpoint/2010/main" val="38132918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9B5626E-3FE5-478F-B079-4A7068B15396}" type="slidenum">
              <a:rPr lang="en-US" altLang="en-US"/>
              <a:pPr/>
              <a:t>‹#›</a:t>
            </a:fld>
            <a:endParaRPr lang="en-US" altLang="en-US"/>
          </a:p>
        </p:txBody>
      </p:sp>
    </p:spTree>
    <p:extLst>
      <p:ext uri="{BB962C8B-B14F-4D97-AF65-F5344CB8AC3E}">
        <p14:creationId xmlns:p14="http://schemas.microsoft.com/office/powerpoint/2010/main" val="4476635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546F4A8-9544-46CD-B8EA-52143717A83A}" type="slidenum">
              <a:rPr lang="en-US" altLang="en-US"/>
              <a:pPr/>
              <a:t>‹#›</a:t>
            </a:fld>
            <a:endParaRPr lang="en-US" altLang="en-US"/>
          </a:p>
        </p:txBody>
      </p:sp>
    </p:spTree>
    <p:extLst>
      <p:ext uri="{BB962C8B-B14F-4D97-AF65-F5344CB8AC3E}">
        <p14:creationId xmlns:p14="http://schemas.microsoft.com/office/powerpoint/2010/main" val="24327717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B427C863-568B-4BBD-9A4B-2D5B1817A9E4}" type="slidenum">
              <a:rPr lang="en-US" altLang="en-US"/>
              <a:pPr/>
              <a:t>‹#›</a:t>
            </a:fld>
            <a:endParaRPr lang="en-US" altLang="en-US"/>
          </a:p>
        </p:txBody>
      </p:sp>
    </p:spTree>
    <p:extLst>
      <p:ext uri="{BB962C8B-B14F-4D97-AF65-F5344CB8AC3E}">
        <p14:creationId xmlns:p14="http://schemas.microsoft.com/office/powerpoint/2010/main" val="38662772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00DE7FB7-BBC3-49E7-AECA-DBF2F67585DC}" type="slidenum">
              <a:rPr lang="en-US" altLang="en-US"/>
              <a:pPr/>
              <a:t>‹#›</a:t>
            </a:fld>
            <a:endParaRPr lang="en-US" altLang="en-US"/>
          </a:p>
        </p:txBody>
      </p:sp>
    </p:spTree>
    <p:extLst>
      <p:ext uri="{BB962C8B-B14F-4D97-AF65-F5344CB8AC3E}">
        <p14:creationId xmlns:p14="http://schemas.microsoft.com/office/powerpoint/2010/main" val="15860428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ED378242-3C2A-404C-8639-92F61064D0D8}" type="slidenum">
              <a:rPr lang="en-US" altLang="en-US"/>
              <a:pPr/>
              <a:t>‹#›</a:t>
            </a:fld>
            <a:endParaRPr lang="en-US" altLang="en-US"/>
          </a:p>
        </p:txBody>
      </p:sp>
    </p:spTree>
    <p:extLst>
      <p:ext uri="{BB962C8B-B14F-4D97-AF65-F5344CB8AC3E}">
        <p14:creationId xmlns:p14="http://schemas.microsoft.com/office/powerpoint/2010/main" val="42407128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2B83E6A-0126-4FFD-BC16-4FC4CC58C2FF}" type="slidenum">
              <a:rPr lang="en-US" altLang="en-US"/>
              <a:pPr/>
              <a:t>‹#›</a:t>
            </a:fld>
            <a:endParaRPr lang="en-US" altLang="en-US"/>
          </a:p>
        </p:txBody>
      </p:sp>
    </p:spTree>
    <p:extLst>
      <p:ext uri="{BB962C8B-B14F-4D97-AF65-F5344CB8AC3E}">
        <p14:creationId xmlns:p14="http://schemas.microsoft.com/office/powerpoint/2010/main" val="1097705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8600566-2D95-42E1-9C91-1883ABC38BA3}" type="slidenum">
              <a:rPr lang="en-US" altLang="en-US"/>
              <a:pPr/>
              <a:t>‹#›</a:t>
            </a:fld>
            <a:endParaRPr lang="en-US" altLang="en-US"/>
          </a:p>
        </p:txBody>
      </p:sp>
    </p:spTree>
    <p:extLst>
      <p:ext uri="{BB962C8B-B14F-4D97-AF65-F5344CB8AC3E}">
        <p14:creationId xmlns:p14="http://schemas.microsoft.com/office/powerpoint/2010/main" val="38671086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DAF0C4B-8A98-4BB8-80B7-EE9AF58BF998}" type="slidenum">
              <a:rPr lang="en-US" altLang="en-US"/>
              <a:pPr/>
              <a:t>‹#›</a:t>
            </a:fld>
            <a:endParaRPr lang="en-US" altLang="en-US"/>
          </a:p>
        </p:txBody>
      </p:sp>
    </p:spTree>
    <p:extLst>
      <p:ext uri="{BB962C8B-B14F-4D97-AF65-F5344CB8AC3E}">
        <p14:creationId xmlns:p14="http://schemas.microsoft.com/office/powerpoint/2010/main" val="18120649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DC5404F-CBB9-4394-A7AC-29083D01AAB1}" type="slidenum">
              <a:rPr lang="en-US" altLang="en-US"/>
              <a:pPr/>
              <a:t>‹#›</a:t>
            </a:fld>
            <a:endParaRPr lang="en-US" altLang="en-US"/>
          </a:p>
        </p:txBody>
      </p:sp>
    </p:spTree>
    <p:extLst>
      <p:ext uri="{BB962C8B-B14F-4D97-AF65-F5344CB8AC3E}">
        <p14:creationId xmlns:p14="http://schemas.microsoft.com/office/powerpoint/2010/main" val="41384925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52B999D2-CCFE-D847-A35A-54BAFD05779E}" type="slidenum">
              <a:rPr lang="en-US"/>
              <a:pPr>
                <a:defRPr/>
              </a:pPr>
              <a:t>‹#›</a:t>
            </a:fld>
            <a:endParaRPr lang="en-US"/>
          </a:p>
        </p:txBody>
      </p:sp>
    </p:spTree>
    <p:extLst>
      <p:ext uri="{BB962C8B-B14F-4D97-AF65-F5344CB8AC3E}">
        <p14:creationId xmlns:p14="http://schemas.microsoft.com/office/powerpoint/2010/main" val="45629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0B4C885-AE23-E14B-99AA-E7F1F0E082BE}" type="slidenum">
              <a:rPr lang="en-US"/>
              <a:pPr>
                <a:defRPr/>
              </a:pPr>
              <a:t>‹#›</a:t>
            </a:fld>
            <a:endParaRPr lang="en-US"/>
          </a:p>
        </p:txBody>
      </p:sp>
    </p:spTree>
    <p:extLst>
      <p:ext uri="{BB962C8B-B14F-4D97-AF65-F5344CB8AC3E}">
        <p14:creationId xmlns:p14="http://schemas.microsoft.com/office/powerpoint/2010/main" val="25131600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4C1EB55F-8265-0440-AF41-66DC8E0E9BEC}" type="slidenum">
              <a:rPr lang="en-US"/>
              <a:pPr>
                <a:defRPr/>
              </a:pPr>
              <a:t>‹#›</a:t>
            </a:fld>
            <a:endParaRPr lang="en-US"/>
          </a:p>
        </p:txBody>
      </p:sp>
    </p:spTree>
    <p:extLst>
      <p:ext uri="{BB962C8B-B14F-4D97-AF65-F5344CB8AC3E}">
        <p14:creationId xmlns:p14="http://schemas.microsoft.com/office/powerpoint/2010/main" val="8502766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5009BE9D-990C-C849-A1E5-8C4759F732D7}" type="slidenum">
              <a:rPr lang="en-US"/>
              <a:pPr>
                <a:defRPr/>
              </a:pPr>
              <a:t>‹#›</a:t>
            </a:fld>
            <a:endParaRPr lang="en-US"/>
          </a:p>
        </p:txBody>
      </p:sp>
    </p:spTree>
    <p:extLst>
      <p:ext uri="{BB962C8B-B14F-4D97-AF65-F5344CB8AC3E}">
        <p14:creationId xmlns:p14="http://schemas.microsoft.com/office/powerpoint/2010/main" val="289624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600E5871-DBC2-4C45-B478-93A82C25430D}" type="slidenum">
              <a:rPr lang="en-US"/>
              <a:pPr>
                <a:defRPr/>
              </a:pPr>
              <a:t>‹#›</a:t>
            </a:fld>
            <a:endParaRPr lang="en-US"/>
          </a:p>
        </p:txBody>
      </p:sp>
    </p:spTree>
    <p:extLst>
      <p:ext uri="{BB962C8B-B14F-4D97-AF65-F5344CB8AC3E}">
        <p14:creationId xmlns:p14="http://schemas.microsoft.com/office/powerpoint/2010/main" val="33255088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346F7878-E6F2-834F-BD62-786003AD41CA}" type="slidenum">
              <a:rPr lang="en-US"/>
              <a:pPr>
                <a:defRPr/>
              </a:pPr>
              <a:t>‹#›</a:t>
            </a:fld>
            <a:endParaRPr lang="en-US"/>
          </a:p>
        </p:txBody>
      </p:sp>
    </p:spTree>
    <p:extLst>
      <p:ext uri="{BB962C8B-B14F-4D97-AF65-F5344CB8AC3E}">
        <p14:creationId xmlns:p14="http://schemas.microsoft.com/office/powerpoint/2010/main" val="18285947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CCAFE300-B57F-6842-879C-116B40E15244}" type="slidenum">
              <a:rPr lang="en-US"/>
              <a:pPr>
                <a:defRPr/>
              </a:pPr>
              <a:t>‹#›</a:t>
            </a:fld>
            <a:endParaRPr lang="en-US"/>
          </a:p>
        </p:txBody>
      </p:sp>
    </p:spTree>
    <p:extLst>
      <p:ext uri="{BB962C8B-B14F-4D97-AF65-F5344CB8AC3E}">
        <p14:creationId xmlns:p14="http://schemas.microsoft.com/office/powerpoint/2010/main" val="1113502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2E61E486-8AE7-704C-B58E-CE54A01CCA30}" type="slidenum">
              <a:rPr lang="en-US"/>
              <a:pPr>
                <a:defRPr/>
              </a:pPr>
              <a:t>‹#›</a:t>
            </a:fld>
            <a:endParaRPr lang="en-US"/>
          </a:p>
        </p:txBody>
      </p:sp>
    </p:spTree>
    <p:extLst>
      <p:ext uri="{BB962C8B-B14F-4D97-AF65-F5344CB8AC3E}">
        <p14:creationId xmlns:p14="http://schemas.microsoft.com/office/powerpoint/2010/main" val="36262841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88EAF62A-559E-8B46-A2E9-1EDB13ACC593}" type="slidenum">
              <a:rPr lang="en-US"/>
              <a:pPr>
                <a:defRPr/>
              </a:pPr>
              <a:t>‹#›</a:t>
            </a:fld>
            <a:endParaRPr lang="en-US"/>
          </a:p>
        </p:txBody>
      </p:sp>
    </p:spTree>
    <p:extLst>
      <p:ext uri="{BB962C8B-B14F-4D97-AF65-F5344CB8AC3E}">
        <p14:creationId xmlns:p14="http://schemas.microsoft.com/office/powerpoint/2010/main" val="723987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8EA8FC6-5B1F-A342-B090-95B0E08ACF4E}" type="slidenum">
              <a:rPr lang="en-US"/>
              <a:pPr>
                <a:defRPr/>
              </a:pPr>
              <a:t>‹#›</a:t>
            </a:fld>
            <a:endParaRPr lang="en-US"/>
          </a:p>
        </p:txBody>
      </p:sp>
    </p:spTree>
    <p:extLst>
      <p:ext uri="{BB962C8B-B14F-4D97-AF65-F5344CB8AC3E}">
        <p14:creationId xmlns:p14="http://schemas.microsoft.com/office/powerpoint/2010/main" val="5665281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779B2EF8-EB1B-AB45-9268-4A33EFA44491}" type="slidenum">
              <a:rPr lang="en-US"/>
              <a:pPr>
                <a:defRPr/>
              </a:pPr>
              <a:t>‹#›</a:t>
            </a:fld>
            <a:endParaRPr lang="en-US"/>
          </a:p>
        </p:txBody>
      </p:sp>
    </p:spTree>
    <p:extLst>
      <p:ext uri="{BB962C8B-B14F-4D97-AF65-F5344CB8AC3E}">
        <p14:creationId xmlns:p14="http://schemas.microsoft.com/office/powerpoint/2010/main" val="15457522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2D65AC-F07F-6745-BBFE-EF17AD19DCAB}" type="slidenum">
              <a:rPr lang="en-US"/>
              <a:pPr>
                <a:defRPr/>
              </a:pPr>
              <a:t>‹#›</a:t>
            </a:fld>
            <a:endParaRPr lang="en-US"/>
          </a:p>
        </p:txBody>
      </p:sp>
    </p:spTree>
    <p:extLst>
      <p:ext uri="{BB962C8B-B14F-4D97-AF65-F5344CB8AC3E}">
        <p14:creationId xmlns:p14="http://schemas.microsoft.com/office/powerpoint/2010/main" val="1794694777"/>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BD2F16-3A2B-C249-934E-5810B2C389EF}" type="slidenum">
              <a:rPr lang="en-US"/>
              <a:pPr>
                <a:defRPr/>
              </a:pPr>
              <a:t>‹#›</a:t>
            </a:fld>
            <a:endParaRPr lang="en-US"/>
          </a:p>
        </p:txBody>
      </p:sp>
    </p:spTree>
    <p:extLst>
      <p:ext uri="{BB962C8B-B14F-4D97-AF65-F5344CB8AC3E}">
        <p14:creationId xmlns:p14="http://schemas.microsoft.com/office/powerpoint/2010/main" val="854672097"/>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208A72-E4D0-584E-9B6D-B248C904CFC0}" type="slidenum">
              <a:rPr lang="en-US"/>
              <a:pPr>
                <a:defRPr/>
              </a:pPr>
              <a:t>‹#›</a:t>
            </a:fld>
            <a:endParaRPr lang="en-US"/>
          </a:p>
        </p:txBody>
      </p:sp>
    </p:spTree>
    <p:extLst>
      <p:ext uri="{BB962C8B-B14F-4D97-AF65-F5344CB8AC3E}">
        <p14:creationId xmlns:p14="http://schemas.microsoft.com/office/powerpoint/2010/main" val="2165834565"/>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2FEF00-7AFA-A845-8A7C-67D9335C396A}" type="slidenum">
              <a:rPr lang="en-US"/>
              <a:pPr>
                <a:defRPr/>
              </a:pPr>
              <a:t>‹#›</a:t>
            </a:fld>
            <a:endParaRPr lang="en-US"/>
          </a:p>
        </p:txBody>
      </p:sp>
    </p:spTree>
    <p:extLst>
      <p:ext uri="{BB962C8B-B14F-4D97-AF65-F5344CB8AC3E}">
        <p14:creationId xmlns:p14="http://schemas.microsoft.com/office/powerpoint/2010/main" val="1507492325"/>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D5EC5B3-B08B-B64C-A593-E331EEF19826}" type="slidenum">
              <a:rPr lang="en-US"/>
              <a:pPr>
                <a:defRPr/>
              </a:pPr>
              <a:t>‹#›</a:t>
            </a:fld>
            <a:endParaRPr lang="en-US"/>
          </a:p>
        </p:txBody>
      </p:sp>
    </p:spTree>
    <p:extLst>
      <p:ext uri="{BB962C8B-B14F-4D97-AF65-F5344CB8AC3E}">
        <p14:creationId xmlns:p14="http://schemas.microsoft.com/office/powerpoint/2010/main" val="2025821148"/>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8B0911C-A008-A54D-B446-734EAF113DAE}" type="slidenum">
              <a:rPr lang="en-US"/>
              <a:pPr>
                <a:defRPr/>
              </a:pPr>
              <a:t>‹#›</a:t>
            </a:fld>
            <a:endParaRPr lang="en-US"/>
          </a:p>
        </p:txBody>
      </p:sp>
    </p:spTree>
    <p:extLst>
      <p:ext uri="{BB962C8B-B14F-4D97-AF65-F5344CB8AC3E}">
        <p14:creationId xmlns:p14="http://schemas.microsoft.com/office/powerpoint/2010/main" val="3873925799"/>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0.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68.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5" Type="http://schemas.openxmlformats.org/officeDocument/2006/relationships/theme" Target="../theme/theme16.xml"/><Relationship Id="rId4"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theme" Target="../theme/theme1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theme" Target="../theme/theme18.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1.jpe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3063073238"/>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3538528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6"/>
        <p:cNvGrpSpPr/>
        <p:nvPr/>
      </p:nvGrpSpPr>
      <p:grpSpPr>
        <a:xfrm>
          <a:off x="0" y="0"/>
          <a:ext cx="0" cy="0"/>
          <a:chOff x="0" y="0"/>
          <a:chExt cx="0" cy="0"/>
        </a:xfrm>
      </p:grpSpPr>
      <p:sp>
        <p:nvSpPr>
          <p:cNvPr id="1167" name="Google Shape;1167;p1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dirty="0"/>
          </a:p>
        </p:txBody>
      </p:sp>
      <p:sp>
        <p:nvSpPr>
          <p:cNvPr id="1168" name="Google Shape;1168;p17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1169" name="Google Shape;1169;p17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1170" name="Google Shape;1170;p17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1171" name="Google Shape;1171;p17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563222290"/>
      </p:ext>
    </p:extLst>
  </p:cSld>
  <p:clrMap bg1="lt1" tx1="dk1" bg2="dk2"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76"/>
        <p:cNvGrpSpPr/>
        <p:nvPr/>
      </p:nvGrpSpPr>
      <p:grpSpPr>
        <a:xfrm>
          <a:off x="0" y="0"/>
          <a:ext cx="0" cy="0"/>
          <a:chOff x="0" y="0"/>
          <a:chExt cx="0" cy="0"/>
        </a:xfrm>
      </p:grpSpPr>
      <p:sp>
        <p:nvSpPr>
          <p:cNvPr id="3077" name="Google Shape;3077;p4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dirty="0"/>
          </a:p>
        </p:txBody>
      </p:sp>
      <p:sp>
        <p:nvSpPr>
          <p:cNvPr id="3078" name="Google Shape;3078;p41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3079" name="Google Shape;3079;p41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080" name="Google Shape;3080;p41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081" name="Google Shape;3081;p41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558993903"/>
      </p:ext>
    </p:extLst>
  </p:cSld>
  <p:clrMap bg1="lt1" tx1="dk1" bg2="dk2"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26"/>
        <p:cNvGrpSpPr/>
        <p:nvPr/>
      </p:nvGrpSpPr>
      <p:grpSpPr>
        <a:xfrm>
          <a:off x="0" y="0"/>
          <a:ext cx="0" cy="0"/>
          <a:chOff x="0" y="0"/>
          <a:chExt cx="0" cy="0"/>
        </a:xfrm>
      </p:grpSpPr>
      <p:sp>
        <p:nvSpPr>
          <p:cNvPr id="2927" name="Google Shape;2927;p39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dirty="0"/>
          </a:p>
        </p:txBody>
      </p:sp>
      <p:sp>
        <p:nvSpPr>
          <p:cNvPr id="2928" name="Google Shape;2928;p394"/>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2929" name="Google Shape;2929;p39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2930" name="Google Shape;2930;p39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2931" name="Google Shape;2931;p39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759065410"/>
      </p:ext>
    </p:extLst>
  </p:cSld>
  <p:clrMap bg1="lt1" tx1="dk1" bg2="dk2" tx2="lt2" accent1="accent1" accent2="accent2" accent3="accent3" accent4="accent4" accent5="accent5" accent6="accent6" hlink="hlink" folHlink="folHlink"/>
  <p:sldLayoutIdLst>
    <p:sldLayoutId id="214748389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2494479853"/>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5306E9BB-E8AC-0647-BD1F-695D7A2B0641}" type="slidenum">
              <a:rPr lang="zh-CN" altLang="en-US"/>
              <a:pPr>
                <a:defRPr/>
              </a:pPr>
              <a:t>‹#›</a:t>
            </a:fld>
            <a:endParaRPr lang="en-US" altLang="zh-CN"/>
          </a:p>
        </p:txBody>
      </p:sp>
    </p:spTree>
    <p:extLst>
      <p:ext uri="{BB962C8B-B14F-4D97-AF65-F5344CB8AC3E}">
        <p14:creationId xmlns:p14="http://schemas.microsoft.com/office/powerpoint/2010/main" val="3697493314"/>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638012923"/>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476708786"/>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410050"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0051"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5364" name="Rectangle 4"/>
          <p:cNvSpPr>
            <a:spLocks noChangeArrowheads="1"/>
          </p:cNvSpPr>
          <p:nvPr/>
        </p:nvSpPr>
        <p:spPr bwMode="auto">
          <a:xfrm>
            <a:off x="0" y="0"/>
            <a:ext cx="1085850" cy="6845300"/>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36029745"/>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a:ea typeface="ＭＳ Ｐゴシック" pitchFamily="-109" charset="-128"/>
          <a:cs typeface="ＭＳ Ｐゴシック" charset="0"/>
        </a:defRPr>
      </a:lvl1pPr>
      <a:lvl2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a:solidFill>
            <a:schemeClr val="tx1"/>
          </a:solidFill>
          <a:effectLst>
            <a:outerShdw blurRad="38100" dist="38100" dir="2700000" algn="tl">
              <a:srgbClr val="000000"/>
            </a:outerShdw>
          </a:effectLst>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lr>
          <a:schemeClr val="folHlink"/>
        </a:buClr>
        <a:buSzPct val="75000"/>
        <a:buFont typeface="Monotype Sorts" charset="0"/>
        <a:buChar char="u"/>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F"/>
        <a:defRPr sz="2400" b="1">
          <a:solidFill>
            <a:schemeClr val="tx1"/>
          </a:solidFill>
          <a:effectLst>
            <a:outerShdw blurRad="38100" dist="38100" dir="2700000" algn="tl">
              <a:srgbClr val="000000"/>
            </a:outerShdw>
          </a:effectLst>
          <a:latin typeface="Arial"/>
          <a:ea typeface="Arial" charset="0"/>
          <a:cs typeface="Arial"/>
        </a:defRPr>
      </a:lvl3pPr>
      <a:lvl4pPr marL="1600200" indent="-228600" algn="l" rtl="0" eaLnBrk="0" fontAlgn="base" hangingPunct="0">
        <a:spcBef>
          <a:spcPct val="20000"/>
        </a:spcBef>
        <a:spcAft>
          <a:spcPct val="0"/>
        </a:spcAft>
        <a:buClr>
          <a:schemeClr val="tx1"/>
        </a:buClr>
        <a:buSzPct val="100000"/>
        <a:buChar char="•"/>
        <a:defRPr sz="2000" b="1">
          <a:solidFill>
            <a:schemeClr val="tx1"/>
          </a:solidFill>
          <a:effectLst>
            <a:outerShdw blurRad="38100" dist="38100" dir="2700000" algn="tl">
              <a:srgbClr val="000000"/>
            </a:outerShdw>
          </a:effectLst>
          <a:latin typeface="Arial"/>
          <a:ea typeface="Arial" charset="0"/>
          <a:cs typeface="Arial"/>
        </a:defRPr>
      </a:lvl4pPr>
      <a:lvl5pPr marL="2057400" indent="-228600" algn="l" rtl="0" eaLnBrk="0" fontAlgn="base" hangingPunct="0">
        <a:spcBef>
          <a:spcPct val="20000"/>
        </a:spcBef>
        <a:spcAft>
          <a:spcPct val="0"/>
        </a:spcAft>
        <a:buClr>
          <a:schemeClr val="tx1"/>
        </a:buClr>
        <a:buSzPct val="100000"/>
        <a:buChar char="–"/>
        <a:defRPr sz="2000" b="1">
          <a:solidFill>
            <a:schemeClr val="tx1"/>
          </a:solidFill>
          <a:effectLst>
            <a:outerShdw blurRad="38100" dist="38100" dir="2700000" algn="tl">
              <a:srgbClr val="000000"/>
            </a:outerShdw>
          </a:effectLst>
          <a:latin typeface="Arial"/>
          <a:ea typeface="Arial" charset="0"/>
          <a:cs typeface="Arial"/>
        </a:defRPr>
      </a:lvl5pPr>
      <a:lvl6pPr marL="25146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0544127"/>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6546401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000000"/>
                </a:solidFill>
                <a:latin typeface="Arial" charset="0"/>
                <a:ea typeface="ＭＳ Ｐゴシック" charset="-128"/>
                <a:cs typeface="ＭＳ Ｐゴシック" charset="-128"/>
              </a:defRPr>
            </a:lvl1pPr>
          </a:lstStyle>
          <a:p>
            <a:pPr defTabSz="914400" fontAlgn="base">
              <a:spcAft>
                <a:spcPct val="0"/>
              </a:spcAft>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charset="0"/>
                <a:ea typeface="ＭＳ Ｐゴシック" charset="-128"/>
                <a:cs typeface="ＭＳ Ｐゴシック" charset="-128"/>
              </a:defRPr>
            </a:lvl1pPr>
          </a:lstStyle>
          <a:p>
            <a:pPr defTabSz="914400" fontAlgn="base">
              <a:spcAft>
                <a:spcPct val="0"/>
              </a:spcAft>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Arial" charset="0"/>
              </a:defRPr>
            </a:lvl1pPr>
          </a:lstStyle>
          <a:p>
            <a:pPr defTabSz="914400" fontAlgn="base">
              <a:spcAft>
                <a:spcPct val="0"/>
              </a:spcAft>
              <a:defRPr/>
            </a:pPr>
            <a:fld id="{DC5129F7-A45B-FB42-A9BF-6BE0D5185C7D}"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972958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4"/>
          <p:cNvSpPr>
            <a:spLocks/>
          </p:cNvSpPr>
          <p:nvPr/>
        </p:nvSpPr>
        <p:spPr bwMode="auto">
          <a:xfrm>
            <a:off x="3587750" y="53975"/>
            <a:ext cx="1982788" cy="654050"/>
          </a:xfrm>
          <a:custGeom>
            <a:avLst/>
            <a:gdLst>
              <a:gd name="T0" fmla="*/ 25400 w 1249"/>
              <a:gd name="T1" fmla="*/ 106363 h 412"/>
              <a:gd name="T2" fmla="*/ 41275 w 1249"/>
              <a:gd name="T3" fmla="*/ 98425 h 412"/>
              <a:gd name="T4" fmla="*/ 717550 w 1249"/>
              <a:gd name="T5" fmla="*/ 98425 h 412"/>
              <a:gd name="T6" fmla="*/ 766763 w 1249"/>
              <a:gd name="T7" fmla="*/ 63500 h 412"/>
              <a:gd name="T8" fmla="*/ 801688 w 1249"/>
              <a:gd name="T9" fmla="*/ 42863 h 412"/>
              <a:gd name="T10" fmla="*/ 835025 w 1249"/>
              <a:gd name="T11" fmla="*/ 26988 h 412"/>
              <a:gd name="T12" fmla="*/ 876300 w 1249"/>
              <a:gd name="T13" fmla="*/ 17463 h 412"/>
              <a:gd name="T14" fmla="*/ 917575 w 1249"/>
              <a:gd name="T15" fmla="*/ 7938 h 412"/>
              <a:gd name="T16" fmla="*/ 960438 w 1249"/>
              <a:gd name="T17" fmla="*/ 3175 h 412"/>
              <a:gd name="T18" fmla="*/ 1014413 w 1249"/>
              <a:gd name="T19" fmla="*/ 0 h 412"/>
              <a:gd name="T20" fmla="*/ 1076325 w 1249"/>
              <a:gd name="T21" fmla="*/ 7938 h 412"/>
              <a:gd name="T22" fmla="*/ 1133475 w 1249"/>
              <a:gd name="T23" fmla="*/ 23813 h 412"/>
              <a:gd name="T24" fmla="*/ 1174750 w 1249"/>
              <a:gd name="T25" fmla="*/ 42863 h 412"/>
              <a:gd name="T26" fmla="*/ 1219200 w 1249"/>
              <a:gd name="T27" fmla="*/ 63500 h 412"/>
              <a:gd name="T28" fmla="*/ 1247775 w 1249"/>
              <a:gd name="T29" fmla="*/ 80963 h 412"/>
              <a:gd name="T30" fmla="*/ 1273175 w 1249"/>
              <a:gd name="T31" fmla="*/ 101600 h 412"/>
              <a:gd name="T32" fmla="*/ 1919288 w 1249"/>
              <a:gd name="T33" fmla="*/ 98425 h 412"/>
              <a:gd name="T34" fmla="*/ 1941513 w 1249"/>
              <a:gd name="T35" fmla="*/ 104775 h 412"/>
              <a:gd name="T36" fmla="*/ 1957388 w 1249"/>
              <a:gd name="T37" fmla="*/ 115888 h 412"/>
              <a:gd name="T38" fmla="*/ 1971675 w 1249"/>
              <a:gd name="T39" fmla="*/ 144463 h 412"/>
              <a:gd name="T40" fmla="*/ 1978025 w 1249"/>
              <a:gd name="T41" fmla="*/ 177800 h 412"/>
              <a:gd name="T42" fmla="*/ 1981200 w 1249"/>
              <a:gd name="T43" fmla="*/ 217488 h 412"/>
              <a:gd name="T44" fmla="*/ 1981200 w 1249"/>
              <a:gd name="T45" fmla="*/ 554038 h 412"/>
              <a:gd name="T46" fmla="*/ 1284288 w 1249"/>
              <a:gd name="T47" fmla="*/ 555625 h 412"/>
              <a:gd name="T48" fmla="*/ 1111250 w 1249"/>
              <a:gd name="T49" fmla="*/ 649288 h 412"/>
              <a:gd name="T50" fmla="*/ 830263 w 1249"/>
              <a:gd name="T51" fmla="*/ 652463 h 412"/>
              <a:gd name="T52" fmla="*/ 693738 w 1249"/>
              <a:gd name="T53" fmla="*/ 549275 h 412"/>
              <a:gd name="T54" fmla="*/ 73025 w 1249"/>
              <a:gd name="T55" fmla="*/ 554038 h 412"/>
              <a:gd name="T56" fmla="*/ 0 w 1249"/>
              <a:gd name="T57" fmla="*/ 554038 h 412"/>
              <a:gd name="T58" fmla="*/ 0 w 1249"/>
              <a:gd name="T59" fmla="*/ 241300 h 412"/>
              <a:gd name="T60" fmla="*/ 0 w 1249"/>
              <a:gd name="T61" fmla="*/ 195263 h 412"/>
              <a:gd name="T62" fmla="*/ 7938 w 1249"/>
              <a:gd name="T63" fmla="*/ 149225 h 412"/>
              <a:gd name="T64" fmla="*/ 14288 w 1249"/>
              <a:gd name="T65" fmla="*/ 127000 h 412"/>
              <a:gd name="T66" fmla="*/ 25400 w 1249"/>
              <a:gd name="T67" fmla="*/ 106363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29"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1030" name="Freeform 6"/>
          <p:cNvSpPr>
            <a:spLocks/>
          </p:cNvSpPr>
          <p:nvPr/>
        </p:nvSpPr>
        <p:spPr bwMode="auto">
          <a:xfrm>
            <a:off x="3586163" y="452438"/>
            <a:ext cx="1984375" cy="304800"/>
          </a:xfrm>
          <a:custGeom>
            <a:avLst/>
            <a:gdLst>
              <a:gd name="T0" fmla="*/ 95250 w 1250"/>
              <a:gd name="T1" fmla="*/ 66675 h 192"/>
              <a:gd name="T2" fmla="*/ 155575 w 1250"/>
              <a:gd name="T3" fmla="*/ 66675 h 192"/>
              <a:gd name="T4" fmla="*/ 203200 w 1250"/>
              <a:gd name="T5" fmla="*/ 100013 h 192"/>
              <a:gd name="T6" fmla="*/ 279400 w 1250"/>
              <a:gd name="T7" fmla="*/ 80963 h 192"/>
              <a:gd name="T8" fmla="*/ 366713 w 1250"/>
              <a:gd name="T9" fmla="*/ 71438 h 192"/>
              <a:gd name="T10" fmla="*/ 427038 w 1250"/>
              <a:gd name="T11" fmla="*/ 90488 h 192"/>
              <a:gd name="T12" fmla="*/ 493713 w 1250"/>
              <a:gd name="T13" fmla="*/ 80963 h 192"/>
              <a:gd name="T14" fmla="*/ 600075 w 1250"/>
              <a:gd name="T15" fmla="*/ 85725 h 192"/>
              <a:gd name="T16" fmla="*/ 666750 w 1250"/>
              <a:gd name="T17" fmla="*/ 100013 h 192"/>
              <a:gd name="T18" fmla="*/ 766763 w 1250"/>
              <a:gd name="T19" fmla="*/ 127000 h 192"/>
              <a:gd name="T20" fmla="*/ 814388 w 1250"/>
              <a:gd name="T21" fmla="*/ 157163 h 192"/>
              <a:gd name="T22" fmla="*/ 850900 w 1250"/>
              <a:gd name="T23" fmla="*/ 206375 h 192"/>
              <a:gd name="T24" fmla="*/ 917575 w 1250"/>
              <a:gd name="T25" fmla="*/ 204788 h 192"/>
              <a:gd name="T26" fmla="*/ 979488 w 1250"/>
              <a:gd name="T27" fmla="*/ 220663 h 192"/>
              <a:gd name="T28" fmla="*/ 1033463 w 1250"/>
              <a:gd name="T29" fmla="*/ 207963 h 192"/>
              <a:gd name="T30" fmla="*/ 1092200 w 1250"/>
              <a:gd name="T31" fmla="*/ 192088 h 192"/>
              <a:gd name="T32" fmla="*/ 1155700 w 1250"/>
              <a:gd name="T33" fmla="*/ 160338 h 192"/>
              <a:gd name="T34" fmla="*/ 1220788 w 1250"/>
              <a:gd name="T35" fmla="*/ 107950 h 192"/>
              <a:gd name="T36" fmla="*/ 1292225 w 1250"/>
              <a:gd name="T37" fmla="*/ 82550 h 192"/>
              <a:gd name="T38" fmla="*/ 1339850 w 1250"/>
              <a:gd name="T39" fmla="*/ 88900 h 192"/>
              <a:gd name="T40" fmla="*/ 1398588 w 1250"/>
              <a:gd name="T41" fmla="*/ 90488 h 192"/>
              <a:gd name="T42" fmla="*/ 1481138 w 1250"/>
              <a:gd name="T43" fmla="*/ 109538 h 192"/>
              <a:gd name="T44" fmla="*/ 1528763 w 1250"/>
              <a:gd name="T45" fmla="*/ 80963 h 192"/>
              <a:gd name="T46" fmla="*/ 1570038 w 1250"/>
              <a:gd name="T47" fmla="*/ 87313 h 192"/>
              <a:gd name="T48" fmla="*/ 1643063 w 1250"/>
              <a:gd name="T49" fmla="*/ 52388 h 192"/>
              <a:gd name="T50" fmla="*/ 1687513 w 1250"/>
              <a:gd name="T51" fmla="*/ 55563 h 192"/>
              <a:gd name="T52" fmla="*/ 1739900 w 1250"/>
              <a:gd name="T53" fmla="*/ 9525 h 192"/>
              <a:gd name="T54" fmla="*/ 1793875 w 1250"/>
              <a:gd name="T55" fmla="*/ 50800 h 192"/>
              <a:gd name="T56" fmla="*/ 1847850 w 1250"/>
              <a:gd name="T57" fmla="*/ 0 h 192"/>
              <a:gd name="T58" fmla="*/ 1897063 w 1250"/>
              <a:gd name="T59" fmla="*/ 60325 h 192"/>
              <a:gd name="T60" fmla="*/ 1947863 w 1250"/>
              <a:gd name="T61" fmla="*/ 25400 h 192"/>
              <a:gd name="T62" fmla="*/ 1982788 w 1250"/>
              <a:gd name="T63" fmla="*/ 44450 h 192"/>
              <a:gd name="T64" fmla="*/ 1304925 w 1250"/>
              <a:gd name="T65" fmla="*/ 228600 h 192"/>
              <a:gd name="T66" fmla="*/ 893763 w 1250"/>
              <a:gd name="T67" fmla="*/ 303213 h 192"/>
              <a:gd name="T68" fmla="*/ 700088 w 1250"/>
              <a:gd name="T69" fmla="*/ 155575 h 192"/>
              <a:gd name="T70" fmla="*/ 0 w 1250"/>
              <a:gd name="T71" fmla="*/ 30163 h 192"/>
              <a:gd name="T72" fmla="*/ 28575 w 1250"/>
              <a:gd name="T73" fmla="*/ 52388 h 192"/>
              <a:gd name="T74" fmla="*/ 68263 w 1250"/>
              <a:gd name="T75" fmla="*/ 60325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31" name="Freeform 7"/>
          <p:cNvSpPr>
            <a:spLocks/>
          </p:cNvSpPr>
          <p:nvPr/>
        </p:nvSpPr>
        <p:spPr bwMode="auto">
          <a:xfrm>
            <a:off x="3586163" y="508000"/>
            <a:ext cx="1984375" cy="306388"/>
          </a:xfrm>
          <a:custGeom>
            <a:avLst/>
            <a:gdLst>
              <a:gd name="T0" fmla="*/ 41275 w 1250"/>
              <a:gd name="T1" fmla="*/ 198438 h 193"/>
              <a:gd name="T2" fmla="*/ 714375 w 1250"/>
              <a:gd name="T3" fmla="*/ 198438 h 193"/>
              <a:gd name="T4" fmla="*/ 773113 w 1250"/>
              <a:gd name="T5" fmla="*/ 246063 h 193"/>
              <a:gd name="T6" fmla="*/ 844550 w 1250"/>
              <a:gd name="T7" fmla="*/ 277813 h 193"/>
              <a:gd name="T8" fmla="*/ 931863 w 1250"/>
              <a:gd name="T9" fmla="*/ 298450 h 193"/>
              <a:gd name="T10" fmla="*/ 1066800 w 1250"/>
              <a:gd name="T11" fmla="*/ 298450 h 193"/>
              <a:gd name="T12" fmla="*/ 1220788 w 1250"/>
              <a:gd name="T13" fmla="*/ 250825 h 193"/>
              <a:gd name="T14" fmla="*/ 1287463 w 1250"/>
              <a:gd name="T15" fmla="*/ 198438 h 193"/>
              <a:gd name="T16" fmla="*/ 1943100 w 1250"/>
              <a:gd name="T17" fmla="*/ 196850 h 193"/>
              <a:gd name="T18" fmla="*/ 1973263 w 1250"/>
              <a:gd name="T19" fmla="*/ 180975 h 193"/>
              <a:gd name="T20" fmla="*/ 1982788 w 1250"/>
              <a:gd name="T21" fmla="*/ 152400 h 193"/>
              <a:gd name="T22" fmla="*/ 1965325 w 1250"/>
              <a:gd name="T23" fmla="*/ 0 h 193"/>
              <a:gd name="T24" fmla="*/ 1947863 w 1250"/>
              <a:gd name="T25" fmla="*/ 28575 h 193"/>
              <a:gd name="T26" fmla="*/ 1933575 w 1250"/>
              <a:gd name="T27" fmla="*/ 52388 h 193"/>
              <a:gd name="T28" fmla="*/ 1898650 w 1250"/>
              <a:gd name="T29" fmla="*/ 38100 h 193"/>
              <a:gd name="T30" fmla="*/ 1857375 w 1250"/>
              <a:gd name="T31" fmla="*/ 22225 h 193"/>
              <a:gd name="T32" fmla="*/ 1806575 w 1250"/>
              <a:gd name="T33" fmla="*/ 52388 h 193"/>
              <a:gd name="T34" fmla="*/ 1773238 w 1250"/>
              <a:gd name="T35" fmla="*/ 38100 h 193"/>
              <a:gd name="T36" fmla="*/ 1728788 w 1250"/>
              <a:gd name="T37" fmla="*/ 30163 h 193"/>
              <a:gd name="T38" fmla="*/ 1704975 w 1250"/>
              <a:gd name="T39" fmla="*/ 60325 h 193"/>
              <a:gd name="T40" fmla="*/ 1660525 w 1250"/>
              <a:gd name="T41" fmla="*/ 52388 h 193"/>
              <a:gd name="T42" fmla="*/ 1598613 w 1250"/>
              <a:gd name="T43" fmla="*/ 60325 h 193"/>
              <a:gd name="T44" fmla="*/ 1538288 w 1250"/>
              <a:gd name="T45" fmla="*/ 52388 h 193"/>
              <a:gd name="T46" fmla="*/ 1479550 w 1250"/>
              <a:gd name="T47" fmla="*/ 74613 h 193"/>
              <a:gd name="T48" fmla="*/ 1430338 w 1250"/>
              <a:gd name="T49" fmla="*/ 53975 h 193"/>
              <a:gd name="T50" fmla="*/ 1344613 w 1250"/>
              <a:gd name="T51" fmla="*/ 69850 h 193"/>
              <a:gd name="T52" fmla="*/ 1281113 w 1250"/>
              <a:gd name="T53" fmla="*/ 68263 h 193"/>
              <a:gd name="T54" fmla="*/ 1243013 w 1250"/>
              <a:gd name="T55" fmla="*/ 128588 h 193"/>
              <a:gd name="T56" fmla="*/ 1214438 w 1250"/>
              <a:gd name="T57" fmla="*/ 176213 h 193"/>
              <a:gd name="T58" fmla="*/ 1157288 w 1250"/>
              <a:gd name="T59" fmla="*/ 193675 h 193"/>
              <a:gd name="T60" fmla="*/ 1106488 w 1250"/>
              <a:gd name="T61" fmla="*/ 209550 h 193"/>
              <a:gd name="T62" fmla="*/ 1006475 w 1250"/>
              <a:gd name="T63" fmla="*/ 217488 h 193"/>
              <a:gd name="T64" fmla="*/ 882650 w 1250"/>
              <a:gd name="T65" fmla="*/ 230188 h 193"/>
              <a:gd name="T66" fmla="*/ 792163 w 1250"/>
              <a:gd name="T67" fmla="*/ 184150 h 193"/>
              <a:gd name="T68" fmla="*/ 720725 w 1250"/>
              <a:gd name="T69" fmla="*/ 90488 h 193"/>
              <a:gd name="T70" fmla="*/ 633413 w 1250"/>
              <a:gd name="T71" fmla="*/ 74613 h 193"/>
              <a:gd name="T72" fmla="*/ 527050 w 1250"/>
              <a:gd name="T73" fmla="*/ 52388 h 193"/>
              <a:gd name="T74" fmla="*/ 415925 w 1250"/>
              <a:gd name="T75" fmla="*/ 38100 h 193"/>
              <a:gd name="T76" fmla="*/ 339725 w 1250"/>
              <a:gd name="T77" fmla="*/ 55563 h 193"/>
              <a:gd name="T78" fmla="*/ 295275 w 1250"/>
              <a:gd name="T79" fmla="*/ 50800 h 193"/>
              <a:gd name="T80" fmla="*/ 230188 w 1250"/>
              <a:gd name="T81" fmla="*/ 58738 h 193"/>
              <a:gd name="T82" fmla="*/ 161925 w 1250"/>
              <a:gd name="T83" fmla="*/ 55563 h 193"/>
              <a:gd name="T84" fmla="*/ 90488 w 1250"/>
              <a:gd name="T85" fmla="*/ 68263 h 193"/>
              <a:gd name="T86" fmla="*/ 17463 w 1250"/>
              <a:gd name="T87" fmla="*/ 60325 h 193"/>
              <a:gd name="T88" fmla="*/ 1588 w 1250"/>
              <a:gd name="T89" fmla="*/ 117475 h 193"/>
              <a:gd name="T90" fmla="*/ 14288 w 1250"/>
              <a:gd name="T91" fmla="*/ 187325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32" name="Freeform 8"/>
          <p:cNvSpPr>
            <a:spLocks/>
          </p:cNvSpPr>
          <p:nvPr/>
        </p:nvSpPr>
        <p:spPr bwMode="auto">
          <a:xfrm>
            <a:off x="3598863" y="557213"/>
            <a:ext cx="1947862" cy="228600"/>
          </a:xfrm>
          <a:custGeom>
            <a:avLst/>
            <a:gdLst>
              <a:gd name="T0" fmla="*/ 477837 w 1227"/>
              <a:gd name="T1" fmla="*/ 71438 h 144"/>
              <a:gd name="T2" fmla="*/ 347662 w 1227"/>
              <a:gd name="T3" fmla="*/ 79375 h 144"/>
              <a:gd name="T4" fmla="*/ 153987 w 1227"/>
              <a:gd name="T5" fmla="*/ 79375 h 144"/>
              <a:gd name="T6" fmla="*/ 63500 w 1227"/>
              <a:gd name="T7" fmla="*/ 77788 h 144"/>
              <a:gd name="T8" fmla="*/ 12700 w 1227"/>
              <a:gd name="T9" fmla="*/ 57150 h 144"/>
              <a:gd name="T10" fmla="*/ 0 w 1227"/>
              <a:gd name="T11" fmla="*/ 73025 h 144"/>
              <a:gd name="T12" fmla="*/ 73025 w 1227"/>
              <a:gd name="T13" fmla="*/ 101600 h 144"/>
              <a:gd name="T14" fmla="*/ 163512 w 1227"/>
              <a:gd name="T15" fmla="*/ 100013 h 144"/>
              <a:gd name="T16" fmla="*/ 212725 w 1227"/>
              <a:gd name="T17" fmla="*/ 103188 h 144"/>
              <a:gd name="T18" fmla="*/ 323850 w 1227"/>
              <a:gd name="T19" fmla="*/ 107950 h 144"/>
              <a:gd name="T20" fmla="*/ 541337 w 1227"/>
              <a:gd name="T21" fmla="*/ 100013 h 144"/>
              <a:gd name="T22" fmla="*/ 698500 w 1227"/>
              <a:gd name="T23" fmla="*/ 101600 h 144"/>
              <a:gd name="T24" fmla="*/ 769937 w 1227"/>
              <a:gd name="T25" fmla="*/ 166688 h 144"/>
              <a:gd name="T26" fmla="*/ 885825 w 1227"/>
              <a:gd name="T27" fmla="*/ 215900 h 144"/>
              <a:gd name="T28" fmla="*/ 1019175 w 1227"/>
              <a:gd name="T29" fmla="*/ 227013 h 144"/>
              <a:gd name="T30" fmla="*/ 1155700 w 1227"/>
              <a:gd name="T31" fmla="*/ 192088 h 144"/>
              <a:gd name="T32" fmla="*/ 1247775 w 1227"/>
              <a:gd name="T33" fmla="*/ 130175 h 144"/>
              <a:gd name="T34" fmla="*/ 1312862 w 1227"/>
              <a:gd name="T35" fmla="*/ 106363 h 144"/>
              <a:gd name="T36" fmla="*/ 1487487 w 1227"/>
              <a:gd name="T37" fmla="*/ 107950 h 144"/>
              <a:gd name="T38" fmla="*/ 1620837 w 1227"/>
              <a:gd name="T39" fmla="*/ 106363 h 144"/>
              <a:gd name="T40" fmla="*/ 1774825 w 1227"/>
              <a:gd name="T41" fmla="*/ 106363 h 144"/>
              <a:gd name="T42" fmla="*/ 1922462 w 1227"/>
              <a:gd name="T43" fmla="*/ 109538 h 144"/>
              <a:gd name="T44" fmla="*/ 1946275 w 1227"/>
              <a:gd name="T45" fmla="*/ 53975 h 144"/>
              <a:gd name="T46" fmla="*/ 1922462 w 1227"/>
              <a:gd name="T47" fmla="*/ 58738 h 144"/>
              <a:gd name="T48" fmla="*/ 1858962 w 1227"/>
              <a:gd name="T49" fmla="*/ 93663 h 144"/>
              <a:gd name="T50" fmla="*/ 1689100 w 1227"/>
              <a:gd name="T51" fmla="*/ 88900 h 144"/>
              <a:gd name="T52" fmla="*/ 1493837 w 1227"/>
              <a:gd name="T53" fmla="*/ 92075 h 144"/>
              <a:gd name="T54" fmla="*/ 1350962 w 1227"/>
              <a:gd name="T55" fmla="*/ 98425 h 144"/>
              <a:gd name="T56" fmla="*/ 1293812 w 1227"/>
              <a:gd name="T57" fmla="*/ 84138 h 144"/>
              <a:gd name="T58" fmla="*/ 1284287 w 1227"/>
              <a:gd name="T59" fmla="*/ 50800 h 144"/>
              <a:gd name="T60" fmla="*/ 1266825 w 1227"/>
              <a:gd name="T61" fmla="*/ 34925 h 144"/>
              <a:gd name="T62" fmla="*/ 1206500 w 1227"/>
              <a:gd name="T63" fmla="*/ 114300 h 144"/>
              <a:gd name="T64" fmla="*/ 1139825 w 1227"/>
              <a:gd name="T65" fmla="*/ 160338 h 144"/>
              <a:gd name="T66" fmla="*/ 1065212 w 1227"/>
              <a:gd name="T67" fmla="*/ 177800 h 144"/>
              <a:gd name="T68" fmla="*/ 981075 w 1227"/>
              <a:gd name="T69" fmla="*/ 196850 h 144"/>
              <a:gd name="T70" fmla="*/ 884237 w 1227"/>
              <a:gd name="T71" fmla="*/ 174625 h 144"/>
              <a:gd name="T72" fmla="*/ 825500 w 1227"/>
              <a:gd name="T73" fmla="*/ 147638 h 144"/>
              <a:gd name="T74" fmla="*/ 771525 w 1227"/>
              <a:gd name="T75" fmla="*/ 136525 h 144"/>
              <a:gd name="T76" fmla="*/ 731837 w 1227"/>
              <a:gd name="T77" fmla="*/ 98425 h 144"/>
              <a:gd name="T78" fmla="*/ 685800 w 1227"/>
              <a:gd name="T79" fmla="*/ 38100 h 144"/>
              <a:gd name="T80" fmla="*/ 655637 w 1227"/>
              <a:gd name="T81" fmla="*/ 68263 h 144"/>
              <a:gd name="T82" fmla="*/ 538162 w 1227"/>
              <a:gd name="T83" fmla="*/ 76200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33" name="Freeform 9"/>
          <p:cNvSpPr>
            <a:spLocks/>
          </p:cNvSpPr>
          <p:nvPr/>
        </p:nvSpPr>
        <p:spPr bwMode="auto">
          <a:xfrm>
            <a:off x="4868863" y="249238"/>
            <a:ext cx="122237" cy="406400"/>
          </a:xfrm>
          <a:custGeom>
            <a:avLst/>
            <a:gdLst>
              <a:gd name="T0" fmla="*/ 80962 w 77"/>
              <a:gd name="T1" fmla="*/ 9525 h 256"/>
              <a:gd name="T2" fmla="*/ 74612 w 77"/>
              <a:gd name="T3" fmla="*/ 39688 h 256"/>
              <a:gd name="T4" fmla="*/ 120650 w 77"/>
              <a:gd name="T5" fmla="*/ 42863 h 256"/>
              <a:gd name="T6" fmla="*/ 103187 w 77"/>
              <a:gd name="T7" fmla="*/ 96838 h 256"/>
              <a:gd name="T8" fmla="*/ 104775 w 77"/>
              <a:gd name="T9" fmla="*/ 138113 h 256"/>
              <a:gd name="T10" fmla="*/ 115887 w 77"/>
              <a:gd name="T11" fmla="*/ 174625 h 256"/>
              <a:gd name="T12" fmla="*/ 96837 w 77"/>
              <a:gd name="T13" fmla="*/ 211138 h 256"/>
              <a:gd name="T14" fmla="*/ 90487 w 77"/>
              <a:gd name="T15" fmla="*/ 249238 h 256"/>
              <a:gd name="T16" fmla="*/ 80962 w 77"/>
              <a:gd name="T17" fmla="*/ 287338 h 256"/>
              <a:gd name="T18" fmla="*/ 66675 w 77"/>
              <a:gd name="T19" fmla="*/ 312738 h 256"/>
              <a:gd name="T20" fmla="*/ 50800 w 77"/>
              <a:gd name="T21" fmla="*/ 338138 h 256"/>
              <a:gd name="T22" fmla="*/ 31750 w 77"/>
              <a:gd name="T23" fmla="*/ 365125 h 256"/>
              <a:gd name="T24" fmla="*/ 20637 w 77"/>
              <a:gd name="T25" fmla="*/ 382588 h 256"/>
              <a:gd name="T26" fmla="*/ 0 w 77"/>
              <a:gd name="T27" fmla="*/ 404813 h 256"/>
              <a:gd name="T28" fmla="*/ 12700 w 77"/>
              <a:gd name="T29" fmla="*/ 365125 h 256"/>
              <a:gd name="T30" fmla="*/ 38100 w 77"/>
              <a:gd name="T31" fmla="*/ 336550 h 256"/>
              <a:gd name="T32" fmla="*/ 33337 w 77"/>
              <a:gd name="T33" fmla="*/ 304800 h 256"/>
              <a:gd name="T34" fmla="*/ 57150 w 77"/>
              <a:gd name="T35" fmla="*/ 265113 h 256"/>
              <a:gd name="T36" fmla="*/ 69850 w 77"/>
              <a:gd name="T37" fmla="*/ 217488 h 256"/>
              <a:gd name="T38" fmla="*/ 63500 w 77"/>
              <a:gd name="T39" fmla="*/ 171450 h 256"/>
              <a:gd name="T40" fmla="*/ 68262 w 77"/>
              <a:gd name="T41" fmla="*/ 134938 h 256"/>
              <a:gd name="T42" fmla="*/ 63500 w 77"/>
              <a:gd name="T43" fmla="*/ 107950 h 256"/>
              <a:gd name="T44" fmla="*/ 30162 w 77"/>
              <a:gd name="T45" fmla="*/ 57150 h 256"/>
              <a:gd name="T46" fmla="*/ 9525 w 77"/>
              <a:gd name="T47" fmla="*/ 4763 h 256"/>
              <a:gd name="T48" fmla="*/ 79375 w 77"/>
              <a:gd name="T49" fmla="*/ 0 h 256"/>
              <a:gd name="T50" fmla="*/ 80962 w 77"/>
              <a:gd name="T51" fmla="*/ 9525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34" name="Freeform 10"/>
          <p:cNvSpPr>
            <a:spLocks/>
          </p:cNvSpPr>
          <p:nvPr/>
        </p:nvSpPr>
        <p:spPr bwMode="auto">
          <a:xfrm>
            <a:off x="3605213" y="19050"/>
            <a:ext cx="1951037" cy="411163"/>
          </a:xfrm>
          <a:custGeom>
            <a:avLst/>
            <a:gdLst>
              <a:gd name="T0" fmla="*/ 0 w 1229"/>
              <a:gd name="T1" fmla="*/ 411163 h 259"/>
              <a:gd name="T2" fmla="*/ 7937 w 1229"/>
              <a:gd name="T3" fmla="*/ 244475 h 259"/>
              <a:gd name="T4" fmla="*/ 36512 w 1229"/>
              <a:gd name="T5" fmla="*/ 206375 h 259"/>
              <a:gd name="T6" fmla="*/ 88900 w 1229"/>
              <a:gd name="T7" fmla="*/ 231775 h 259"/>
              <a:gd name="T8" fmla="*/ 134937 w 1229"/>
              <a:gd name="T9" fmla="*/ 203200 h 259"/>
              <a:gd name="T10" fmla="*/ 185737 w 1229"/>
              <a:gd name="T11" fmla="*/ 228600 h 259"/>
              <a:gd name="T12" fmla="*/ 241300 w 1229"/>
              <a:gd name="T13" fmla="*/ 228600 h 259"/>
              <a:gd name="T14" fmla="*/ 330200 w 1229"/>
              <a:gd name="T15" fmla="*/ 219075 h 259"/>
              <a:gd name="T16" fmla="*/ 395287 w 1229"/>
              <a:gd name="T17" fmla="*/ 193675 h 259"/>
              <a:gd name="T18" fmla="*/ 458787 w 1229"/>
              <a:gd name="T19" fmla="*/ 219075 h 259"/>
              <a:gd name="T20" fmla="*/ 495300 w 1229"/>
              <a:gd name="T21" fmla="*/ 227013 h 259"/>
              <a:gd name="T22" fmla="*/ 574675 w 1229"/>
              <a:gd name="T23" fmla="*/ 217488 h 259"/>
              <a:gd name="T24" fmla="*/ 712787 w 1229"/>
              <a:gd name="T25" fmla="*/ 192088 h 259"/>
              <a:gd name="T26" fmla="*/ 792162 w 1229"/>
              <a:gd name="T27" fmla="*/ 131763 h 259"/>
              <a:gd name="T28" fmla="*/ 776287 w 1229"/>
              <a:gd name="T29" fmla="*/ 188913 h 259"/>
              <a:gd name="T30" fmla="*/ 842962 w 1229"/>
              <a:gd name="T31" fmla="*/ 209550 h 259"/>
              <a:gd name="T32" fmla="*/ 887412 w 1229"/>
              <a:gd name="T33" fmla="*/ 250825 h 259"/>
              <a:gd name="T34" fmla="*/ 930275 w 1229"/>
              <a:gd name="T35" fmla="*/ 282575 h 259"/>
              <a:gd name="T36" fmla="*/ 955675 w 1229"/>
              <a:gd name="T37" fmla="*/ 282575 h 259"/>
              <a:gd name="T38" fmla="*/ 922337 w 1229"/>
              <a:gd name="T39" fmla="*/ 230188 h 259"/>
              <a:gd name="T40" fmla="*/ 890587 w 1229"/>
              <a:gd name="T41" fmla="*/ 163513 h 259"/>
              <a:gd name="T42" fmla="*/ 868362 w 1229"/>
              <a:gd name="T43" fmla="*/ 130175 h 259"/>
              <a:gd name="T44" fmla="*/ 911225 w 1229"/>
              <a:gd name="T45" fmla="*/ 98425 h 259"/>
              <a:gd name="T46" fmla="*/ 849312 w 1229"/>
              <a:gd name="T47" fmla="*/ 88900 h 259"/>
              <a:gd name="T48" fmla="*/ 952500 w 1229"/>
              <a:gd name="T49" fmla="*/ 66675 h 259"/>
              <a:gd name="T50" fmla="*/ 1073150 w 1229"/>
              <a:gd name="T51" fmla="*/ 87313 h 259"/>
              <a:gd name="T52" fmla="*/ 1144587 w 1229"/>
              <a:gd name="T53" fmla="*/ 95250 h 259"/>
              <a:gd name="T54" fmla="*/ 1227137 w 1229"/>
              <a:gd name="T55" fmla="*/ 171450 h 259"/>
              <a:gd name="T56" fmla="*/ 1314450 w 1229"/>
              <a:gd name="T57" fmla="*/ 220663 h 259"/>
              <a:gd name="T58" fmla="*/ 1395412 w 1229"/>
              <a:gd name="T59" fmla="*/ 223838 h 259"/>
              <a:gd name="T60" fmla="*/ 1473200 w 1229"/>
              <a:gd name="T61" fmla="*/ 203200 h 259"/>
              <a:gd name="T62" fmla="*/ 1519237 w 1229"/>
              <a:gd name="T63" fmla="*/ 220663 h 259"/>
              <a:gd name="T64" fmla="*/ 1557337 w 1229"/>
              <a:gd name="T65" fmla="*/ 206375 h 259"/>
              <a:gd name="T66" fmla="*/ 1611312 w 1229"/>
              <a:gd name="T67" fmla="*/ 231775 h 259"/>
              <a:gd name="T68" fmla="*/ 1652587 w 1229"/>
              <a:gd name="T69" fmla="*/ 228600 h 259"/>
              <a:gd name="T70" fmla="*/ 1687512 w 1229"/>
              <a:gd name="T71" fmla="*/ 206375 h 259"/>
              <a:gd name="T72" fmla="*/ 1744662 w 1229"/>
              <a:gd name="T73" fmla="*/ 231775 h 259"/>
              <a:gd name="T74" fmla="*/ 1790700 w 1229"/>
              <a:gd name="T75" fmla="*/ 220663 h 259"/>
              <a:gd name="T76" fmla="*/ 1831975 w 1229"/>
              <a:gd name="T77" fmla="*/ 236538 h 259"/>
              <a:gd name="T78" fmla="*/ 1900237 w 1229"/>
              <a:gd name="T79" fmla="*/ 219075 h 259"/>
              <a:gd name="T80" fmla="*/ 1938337 w 1229"/>
              <a:gd name="T81" fmla="*/ 261938 h 259"/>
              <a:gd name="T82" fmla="*/ 1951037 w 1229"/>
              <a:gd name="T83" fmla="*/ 244475 h 259"/>
              <a:gd name="T84" fmla="*/ 1943100 w 1229"/>
              <a:gd name="T85" fmla="*/ 177800 h 259"/>
              <a:gd name="T86" fmla="*/ 1884362 w 1229"/>
              <a:gd name="T87" fmla="*/ 147638 h 259"/>
              <a:gd name="T88" fmla="*/ 1809750 w 1229"/>
              <a:gd name="T89" fmla="*/ 160338 h 259"/>
              <a:gd name="T90" fmla="*/ 1744662 w 1229"/>
              <a:gd name="T91" fmla="*/ 147638 h 259"/>
              <a:gd name="T92" fmla="*/ 1651000 w 1229"/>
              <a:gd name="T93" fmla="*/ 150813 h 259"/>
              <a:gd name="T94" fmla="*/ 1581150 w 1229"/>
              <a:gd name="T95" fmla="*/ 147638 h 259"/>
              <a:gd name="T96" fmla="*/ 1516062 w 1229"/>
              <a:gd name="T97" fmla="*/ 152400 h 259"/>
              <a:gd name="T98" fmla="*/ 1443037 w 1229"/>
              <a:gd name="T99" fmla="*/ 152400 h 259"/>
              <a:gd name="T100" fmla="*/ 1366837 w 1229"/>
              <a:gd name="T101" fmla="*/ 153988 h 259"/>
              <a:gd name="T102" fmla="*/ 1311275 w 1229"/>
              <a:gd name="T103" fmla="*/ 152400 h 259"/>
              <a:gd name="T104" fmla="*/ 1246187 w 1229"/>
              <a:gd name="T105" fmla="*/ 109538 h 259"/>
              <a:gd name="T106" fmla="*/ 1154112 w 1229"/>
              <a:gd name="T107" fmla="*/ 47625 h 259"/>
              <a:gd name="T108" fmla="*/ 1022350 w 1229"/>
              <a:gd name="T109" fmla="*/ 3175 h 259"/>
              <a:gd name="T110" fmla="*/ 889000 w 1229"/>
              <a:gd name="T111" fmla="*/ 12700 h 259"/>
              <a:gd name="T112" fmla="*/ 752475 w 1229"/>
              <a:gd name="T113" fmla="*/ 71438 h 259"/>
              <a:gd name="T114" fmla="*/ 633412 w 1229"/>
              <a:gd name="T115" fmla="*/ 150813 h 259"/>
              <a:gd name="T116" fmla="*/ 520700 w 1229"/>
              <a:gd name="T117" fmla="*/ 153988 h 259"/>
              <a:gd name="T118" fmla="*/ 366712 w 1229"/>
              <a:gd name="T119" fmla="*/ 152400 h 259"/>
              <a:gd name="T120" fmla="*/ 173037 w 1229"/>
              <a:gd name="T121" fmla="*/ 147638 h 259"/>
              <a:gd name="T122" fmla="*/ 30162 w 1229"/>
              <a:gd name="T123" fmla="*/ 152400 h 259"/>
              <a:gd name="T124" fmla="*/ 0 w 1229"/>
              <a:gd name="T125" fmla="*/ 209550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35" name="Freeform 11"/>
          <p:cNvSpPr>
            <a:spLocks/>
          </p:cNvSpPr>
          <p:nvPr/>
        </p:nvSpPr>
        <p:spPr bwMode="auto">
          <a:xfrm>
            <a:off x="4191000" y="234950"/>
            <a:ext cx="90488" cy="400050"/>
          </a:xfrm>
          <a:custGeom>
            <a:avLst/>
            <a:gdLst>
              <a:gd name="T0" fmla="*/ 20638 w 57"/>
              <a:gd name="T1" fmla="*/ 9525 h 252"/>
              <a:gd name="T2" fmla="*/ 26988 w 57"/>
              <a:gd name="T3" fmla="*/ 39688 h 252"/>
              <a:gd name="T4" fmla="*/ 20638 w 57"/>
              <a:gd name="T5" fmla="*/ 53975 h 252"/>
              <a:gd name="T6" fmla="*/ 9525 w 57"/>
              <a:gd name="T7" fmla="*/ 98425 h 252"/>
              <a:gd name="T8" fmla="*/ 1588 w 57"/>
              <a:gd name="T9" fmla="*/ 136525 h 252"/>
              <a:gd name="T10" fmla="*/ 0 w 57"/>
              <a:gd name="T11" fmla="*/ 171450 h 252"/>
              <a:gd name="T12" fmla="*/ 7938 w 57"/>
              <a:gd name="T13" fmla="*/ 214313 h 252"/>
              <a:gd name="T14" fmla="*/ 12700 w 57"/>
              <a:gd name="T15" fmla="*/ 254000 h 252"/>
              <a:gd name="T16" fmla="*/ 20638 w 57"/>
              <a:gd name="T17" fmla="*/ 292100 h 252"/>
              <a:gd name="T18" fmla="*/ 42863 w 57"/>
              <a:gd name="T19" fmla="*/ 317500 h 252"/>
              <a:gd name="T20" fmla="*/ 50800 w 57"/>
              <a:gd name="T21" fmla="*/ 344488 h 252"/>
              <a:gd name="T22" fmla="*/ 71438 w 57"/>
              <a:gd name="T23" fmla="*/ 371475 h 252"/>
              <a:gd name="T24" fmla="*/ 88900 w 57"/>
              <a:gd name="T25" fmla="*/ 398463 h 252"/>
              <a:gd name="T26" fmla="*/ 80963 w 57"/>
              <a:gd name="T27" fmla="*/ 373063 h 252"/>
              <a:gd name="T28" fmla="*/ 63500 w 57"/>
              <a:gd name="T29" fmla="*/ 342900 h 252"/>
              <a:gd name="T30" fmla="*/ 68263 w 57"/>
              <a:gd name="T31" fmla="*/ 311150 h 252"/>
              <a:gd name="T32" fmla="*/ 44450 w 57"/>
              <a:gd name="T33" fmla="*/ 269875 h 252"/>
              <a:gd name="T34" fmla="*/ 23813 w 57"/>
              <a:gd name="T35" fmla="*/ 222250 h 252"/>
              <a:gd name="T36" fmla="*/ 19050 w 57"/>
              <a:gd name="T37" fmla="*/ 149225 h 252"/>
              <a:gd name="T38" fmla="*/ 26988 w 57"/>
              <a:gd name="T39" fmla="*/ 101600 h 252"/>
              <a:gd name="T40" fmla="*/ 39688 w 57"/>
              <a:gd name="T41" fmla="*/ 53975 h 252"/>
              <a:gd name="T42" fmla="*/ 42863 w 57"/>
              <a:gd name="T43" fmla="*/ 19050 h 252"/>
              <a:gd name="T44" fmla="*/ 23813 w 57"/>
              <a:gd name="T45" fmla="*/ 0 h 252"/>
              <a:gd name="T46" fmla="*/ 20638 w 57"/>
              <a:gd name="T47" fmla="*/ 9525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grpSp>
        <p:nvGrpSpPr>
          <p:cNvPr id="1036" name="Group 12"/>
          <p:cNvGrpSpPr>
            <a:grpSpLocks/>
          </p:cNvGrpSpPr>
          <p:nvPr/>
        </p:nvGrpSpPr>
        <p:grpSpPr bwMode="auto">
          <a:xfrm>
            <a:off x="63500" y="153988"/>
            <a:ext cx="3435350" cy="520700"/>
            <a:chOff x="40" y="97"/>
            <a:chExt cx="2164" cy="328"/>
          </a:xfrm>
        </p:grpSpPr>
        <p:sp>
          <p:nvSpPr>
            <p:cNvPr id="1046"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47"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48"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49"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50"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grpSp>
      <p:grpSp>
        <p:nvGrpSpPr>
          <p:cNvPr id="1037" name="Group 18"/>
          <p:cNvGrpSpPr>
            <a:grpSpLocks/>
          </p:cNvGrpSpPr>
          <p:nvPr/>
        </p:nvGrpSpPr>
        <p:grpSpPr bwMode="auto">
          <a:xfrm>
            <a:off x="5646738" y="153988"/>
            <a:ext cx="3435350" cy="552450"/>
            <a:chOff x="3557" y="97"/>
            <a:chExt cx="2164" cy="348"/>
          </a:xfrm>
        </p:grpSpPr>
        <p:sp>
          <p:nvSpPr>
            <p:cNvPr id="1041"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42"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43"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44"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45"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grpSp>
      <p:sp>
        <p:nvSpPr>
          <p:cNvPr id="309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309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309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lvl1pPr>
          </a:lstStyle>
          <a:p>
            <a:fld id="{0F2E472B-4A5D-4448-887B-44275F9BD30F}" type="slidenum">
              <a:rPr lang="en-US" altLang="en-US"/>
              <a:pPr/>
              <a:t>‹#›</a:t>
            </a:fld>
            <a:endParaRPr lang="en-US" altLang="en-US"/>
          </a:p>
        </p:txBody>
      </p:sp>
    </p:spTree>
    <p:extLst>
      <p:ext uri="{BB962C8B-B14F-4D97-AF65-F5344CB8AC3E}">
        <p14:creationId xmlns:p14="http://schemas.microsoft.com/office/powerpoint/2010/main" val="2968191609"/>
      </p:ext>
    </p:extLst>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SzPct val="75000"/>
        <a:buFont typeface="Wingdings" pitchFamily="2" charset="2"/>
        <a:buChar char="v"/>
        <a:defRPr sz="32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SzPct val="75000"/>
        <a:buFont typeface="Wingdings" pitchFamily="2" charset="2"/>
        <a:buChar char="v"/>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SzPct val="75000"/>
        <a:buFont typeface="Wingdings" pitchFamily="2" charset="2"/>
        <a:buChar char="v"/>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3pPr>
      <a:lvl4pPr marL="1600200" indent="-228600" algn="l" rtl="0" eaLnBrk="0" fontAlgn="base" hangingPunct="0">
        <a:spcBef>
          <a:spcPct val="20000"/>
        </a:spcBef>
        <a:spcAft>
          <a:spcPct val="0"/>
        </a:spcAft>
        <a:buSzPct val="75000"/>
        <a:buFont typeface="Wingdings" pitchFamily="2" charset="2"/>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4pPr>
      <a:lvl5pPr marL="2057400" indent="-228600" algn="l" rtl="0" eaLnBrk="0" fontAlgn="base" hangingPunct="0">
        <a:spcBef>
          <a:spcPct val="20000"/>
        </a:spcBef>
        <a:spcAft>
          <a:spcPct val="0"/>
        </a:spcAft>
        <a:buSzPct val="75000"/>
        <a:buFont typeface="Wingdings" pitchFamily="2" charset="2"/>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5pPr>
      <a:lvl6pPr marL="25146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718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90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862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828800"/>
            <a:ext cx="7772400" cy="4267200"/>
          </a:xfrm>
          <a:prstGeom prst="rect">
            <a:avLst/>
          </a:prstGeom>
          <a:noFill/>
          <a:ln>
            <a:noFill/>
          </a:ln>
          <a:effectLst>
            <a:outerShdw blurRad="45720" dist="25399" dir="2700000" algn="ctr" rotWithShape="0">
              <a:srgbClr val="80808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24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latin typeface="Arial" pitchFamily="34" charset="0"/>
              </a:defRPr>
            </a:lvl1pPr>
          </a:lstStyle>
          <a:p>
            <a:endParaRPr lang="en-US" altLang="en-US"/>
          </a:p>
        </p:txBody>
      </p:sp>
      <p:sp>
        <p:nvSpPr>
          <p:cNvPr id="624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latin typeface="Arial" pitchFamily="34" charset="0"/>
              </a:defRPr>
            </a:lvl1pPr>
          </a:lstStyle>
          <a:p>
            <a:endParaRPr lang="en-US" altLang="en-US"/>
          </a:p>
        </p:txBody>
      </p:sp>
      <p:sp>
        <p:nvSpPr>
          <p:cNvPr id="624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latin typeface="Arial" pitchFamily="34" charset="0"/>
              </a:defRPr>
            </a:lvl1pPr>
          </a:lstStyle>
          <a:p>
            <a:fld id="{3BA88506-43D3-467A-A721-1D251CFE00C5}" type="slidenum">
              <a:rPr lang="en-US" altLang="en-US"/>
              <a:pPr/>
              <a:t>‹#›</a:t>
            </a:fld>
            <a:endParaRPr lang="en-US" altLang="en-US"/>
          </a:p>
        </p:txBody>
      </p:sp>
    </p:spTree>
    <p:extLst>
      <p:ext uri="{BB962C8B-B14F-4D97-AF65-F5344CB8AC3E}">
        <p14:creationId xmlns:p14="http://schemas.microsoft.com/office/powerpoint/2010/main" val="3531837603"/>
      </p:ext>
    </p:extLst>
  </p:cSld>
  <p:clrMap bg1="dk2" tx1="lt1" bg2="dk1"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Arial" charset="0"/>
          <a:ea typeface="MS PGothic" pitchFamily="34"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charset="0"/>
          <a:ea typeface="MS PGothic" pitchFamily="34"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charset="0"/>
          <a:ea typeface="MS PGothic" pitchFamily="34"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charset="0"/>
          <a:ea typeface="MS PGothic" pitchFamily="34"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Arial" charset="0"/>
        </a:defRPr>
      </a:lvl6pPr>
      <a:lvl7pPr marL="914400" algn="l" rtl="0" eaLnBrk="0" fontAlgn="base" hangingPunct="0">
        <a:lnSpc>
          <a:spcPct val="90000"/>
        </a:lnSpc>
        <a:spcBef>
          <a:spcPct val="0"/>
        </a:spcBef>
        <a:spcAft>
          <a:spcPct val="0"/>
        </a:spcAft>
        <a:defRPr sz="4400">
          <a:solidFill>
            <a:schemeClr val="tx2"/>
          </a:solidFill>
          <a:latin typeface="Arial" charset="0"/>
        </a:defRPr>
      </a:lvl7pPr>
      <a:lvl8pPr marL="1371600" algn="l" rtl="0" eaLnBrk="0" fontAlgn="base" hangingPunct="0">
        <a:lnSpc>
          <a:spcPct val="90000"/>
        </a:lnSpc>
        <a:spcBef>
          <a:spcPct val="0"/>
        </a:spcBef>
        <a:spcAft>
          <a:spcPct val="0"/>
        </a:spcAft>
        <a:defRPr sz="4400">
          <a:solidFill>
            <a:schemeClr val="tx2"/>
          </a:solidFill>
          <a:latin typeface="Arial" charset="0"/>
        </a:defRPr>
      </a:lvl8pPr>
      <a:lvl9pPr marL="1828800" algn="l" rtl="0" eaLnBrk="0" fontAlgn="base" hangingPunct="0">
        <a:lnSpc>
          <a:spcPct val="90000"/>
        </a:lnSpc>
        <a:spcBef>
          <a:spcPct val="0"/>
        </a:spcBef>
        <a:spcAft>
          <a:spcPct val="0"/>
        </a:spcAft>
        <a:defRPr sz="4400">
          <a:solidFill>
            <a:schemeClr val="tx2"/>
          </a:solidFill>
          <a:latin typeface="Arial" charset="0"/>
        </a:defRPr>
      </a:lvl9pPr>
    </p:titleStyle>
    <p:bodyStyle>
      <a:lvl1pPr marL="342900" indent="-342900" algn="l" rtl="0" eaLnBrk="0" fontAlgn="base" hangingPunct="0">
        <a:lnSpc>
          <a:spcPct val="90000"/>
        </a:lnSpc>
        <a:spcBef>
          <a:spcPct val="20000"/>
        </a:spcBef>
        <a:spcAft>
          <a:spcPct val="0"/>
        </a:spcAft>
        <a:buSzPct val="80000"/>
        <a:buFont typeface="Wingdings" pitchFamily="2" charset="2"/>
        <a:buChar char="l"/>
        <a:defRPr sz="3200" i="1">
          <a:solidFill>
            <a:schemeClr val="tx1"/>
          </a:solidFill>
          <a:latin typeface="Arial"/>
          <a:ea typeface="MS PGothic" pitchFamily="34" charset="-128"/>
          <a:cs typeface="Arial"/>
        </a:defRPr>
      </a:lvl1pPr>
      <a:lvl2pPr marL="742950" indent="-285750" algn="l" rtl="0" eaLnBrk="0" fontAlgn="base" hangingPunct="0">
        <a:lnSpc>
          <a:spcPct val="90000"/>
        </a:lnSpc>
        <a:spcBef>
          <a:spcPct val="20000"/>
        </a:spcBef>
        <a:spcAft>
          <a:spcPct val="0"/>
        </a:spcAft>
        <a:buSzPct val="80000"/>
        <a:buFont typeface="Wingdings" pitchFamily="2" charset="2"/>
        <a:buChar char="n"/>
        <a:defRPr sz="2800" i="1">
          <a:solidFill>
            <a:schemeClr val="tx1"/>
          </a:solidFill>
          <a:latin typeface="Arial"/>
          <a:ea typeface="MS PGothic" pitchFamily="34" charset="-128"/>
          <a:cs typeface="Arial"/>
        </a:defRPr>
      </a:lvl2pPr>
      <a:lvl3pPr marL="1143000" indent="-228600" algn="l" rtl="0" eaLnBrk="0" fontAlgn="base" hangingPunct="0">
        <a:lnSpc>
          <a:spcPct val="90000"/>
        </a:lnSpc>
        <a:spcBef>
          <a:spcPct val="20000"/>
        </a:spcBef>
        <a:spcAft>
          <a:spcPct val="0"/>
        </a:spcAft>
        <a:buSzPct val="80000"/>
        <a:buFont typeface="Wingdings" pitchFamily="2" charset="2"/>
        <a:buChar char="l"/>
        <a:defRPr sz="2400" i="1">
          <a:solidFill>
            <a:schemeClr val="tx1"/>
          </a:solidFill>
          <a:latin typeface="Arial"/>
          <a:ea typeface="MS PGothic" pitchFamily="34" charset="-128"/>
          <a:cs typeface="Arial"/>
        </a:defRPr>
      </a:lvl3pPr>
      <a:lvl4pPr marL="1600200" indent="-228600" algn="l" rtl="0" eaLnBrk="0" fontAlgn="base" hangingPunct="0">
        <a:lnSpc>
          <a:spcPct val="90000"/>
        </a:lnSpc>
        <a:spcBef>
          <a:spcPct val="20000"/>
        </a:spcBef>
        <a:spcAft>
          <a:spcPct val="0"/>
        </a:spcAft>
        <a:buSzPct val="80000"/>
        <a:buFont typeface="Wingdings" pitchFamily="2" charset="2"/>
        <a:buChar char="n"/>
        <a:defRPr sz="2000" i="1">
          <a:solidFill>
            <a:schemeClr val="tx1"/>
          </a:solidFill>
          <a:latin typeface="Arial"/>
          <a:ea typeface="MS PGothic" pitchFamily="34" charset="-128"/>
          <a:cs typeface="Arial"/>
        </a:defRPr>
      </a:lvl4pPr>
      <a:lvl5pPr marL="2057400" indent="-228600" algn="l" rtl="0" eaLnBrk="0" fontAlgn="base" hangingPunct="0">
        <a:lnSpc>
          <a:spcPct val="90000"/>
        </a:lnSpc>
        <a:spcBef>
          <a:spcPct val="20000"/>
        </a:spcBef>
        <a:spcAft>
          <a:spcPct val="0"/>
        </a:spcAft>
        <a:buSzPct val="80000"/>
        <a:buFont typeface="Wingdings" pitchFamily="2" charset="2"/>
        <a:buChar char="l"/>
        <a:defRPr sz="2000" i="1">
          <a:solidFill>
            <a:schemeClr val="tx1"/>
          </a:solidFill>
          <a:latin typeface="Arial"/>
          <a:ea typeface="MS PGothic" pitchFamily="34" charset="-128"/>
          <a:cs typeface="Arial"/>
        </a:defRPr>
      </a:lvl5pPr>
      <a:lvl6pPr marL="25146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ＭＳ Ｐゴシック" charset="-128"/>
        </a:defRPr>
      </a:lvl6pPr>
      <a:lvl7pPr marL="29718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ＭＳ Ｐゴシック" charset="-128"/>
        </a:defRPr>
      </a:lvl7pPr>
      <a:lvl8pPr marL="34290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ＭＳ Ｐゴシック" charset="-128"/>
        </a:defRPr>
      </a:lvl8pPr>
      <a:lvl9pPr marL="38862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1332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2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2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F2A807F1-C614-1046-BE1B-DEA2A2FCF6F8}" type="slidenum">
              <a:rPr lang="en-US"/>
              <a:pPr>
                <a:defRPr/>
              </a:pPr>
              <a:t>‹#›</a:t>
            </a:fld>
            <a:endParaRPr lang="en-US"/>
          </a:p>
        </p:txBody>
      </p:sp>
    </p:spTree>
    <p:extLst>
      <p:ext uri="{BB962C8B-B14F-4D97-AF65-F5344CB8AC3E}">
        <p14:creationId xmlns:p14="http://schemas.microsoft.com/office/powerpoint/2010/main" val="4237197403"/>
      </p:ext>
    </p:extLst>
  </p:cSld>
  <p:clrMap bg1="dk2" tx1="lt1" bg2="dk1"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C92F2F8A-F5A2-8F42-8D76-8D2DE2B6C275}" type="slidenum">
              <a:rPr lang="en-US"/>
              <a:pPr>
                <a:defRPr/>
              </a:pPr>
              <a:t>‹#›</a:t>
            </a:fld>
            <a:endParaRPr lang="en-US"/>
          </a:p>
        </p:txBody>
      </p:sp>
    </p:spTree>
    <p:extLst>
      <p:ext uri="{BB962C8B-B14F-4D97-AF65-F5344CB8AC3E}">
        <p14:creationId xmlns:p14="http://schemas.microsoft.com/office/powerpoint/2010/main" val="1738699352"/>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1.xml"/><Relationship Id="rId1" Type="http://schemas.openxmlformats.org/officeDocument/2006/relationships/tags" Target="../tags/tag1.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1.xml"/><Relationship Id="rId1" Type="http://schemas.openxmlformats.org/officeDocument/2006/relationships/tags" Target="../tags/tag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70.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5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0.xml"/><Relationship Id="rId1" Type="http://schemas.openxmlformats.org/officeDocument/2006/relationships/slideLayout" Target="../slideLayouts/slideLayout130.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2.xml"/><Relationship Id="rId1" Type="http://schemas.openxmlformats.org/officeDocument/2006/relationships/slideLayout" Target="../slideLayouts/slideLayout83.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3.xml"/><Relationship Id="rId1" Type="http://schemas.openxmlformats.org/officeDocument/2006/relationships/slideLayout" Target="../slideLayouts/slideLayout84.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100.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52.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100.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100.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100.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10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0.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100.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100.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100.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100.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100.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5.xml"/><Relationship Id="rId1" Type="http://schemas.openxmlformats.org/officeDocument/2006/relationships/slideLayout" Target="../slideLayouts/slideLayout100.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100.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100.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100.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100.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4.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100.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100.xml"/><Relationship Id="rId5" Type="http://schemas.openxmlformats.org/officeDocument/2006/relationships/image" Target="../media/image43.png"/><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52.xml"/><Relationship Id="rId1" Type="http://schemas.openxmlformats.org/officeDocument/2006/relationships/slideLayout" Target="../slideLayouts/slideLayout84.xml"/><Relationship Id="rId4" Type="http://schemas.openxmlformats.org/officeDocument/2006/relationships/image" Target="../media/image35.jpeg"/></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jpeg"/></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188.xml"/><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110.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110.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4.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0.xml"/><Relationship Id="rId1" Type="http://schemas.openxmlformats.org/officeDocument/2006/relationships/slideLayout" Target="../slideLayouts/slideLayout117.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41.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6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AC56FED-2162-784B-B8E0-896049C55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62"/>
            <a:ext cx="9144000" cy="64325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7537" y="2566745"/>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4000" b="1" i="1" dirty="0">
                <a:solidFill>
                  <a:srgbClr val="FFFFFF"/>
                </a:solidFill>
                <a:effectLst>
                  <a:glow rad="127000">
                    <a:srgbClr val="000000"/>
                  </a:glow>
                </a:effectLst>
                <a:latin typeface="Arial" charset="0"/>
                <a:ea typeface="ＭＳ Ｐゴシック" charset="0"/>
                <a:cs typeface="ＭＳ Ｐゴシック" charset="0"/>
              </a:rPr>
              <a:t>谁撰写了</a:t>
            </a:r>
            <a:r>
              <a:rPr lang="en-US" altLang="zh-CN" sz="4000" b="1" i="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i="1" dirty="0">
                <a:solidFill>
                  <a:srgbClr val="FFFFFF"/>
                </a:solidFill>
                <a:effectLst>
                  <a:glow rad="127000">
                    <a:srgbClr val="000000"/>
                  </a:glow>
                </a:effectLst>
                <a:latin typeface="Arial" charset="0"/>
                <a:ea typeface="ＭＳ Ｐゴシック" charset="0"/>
                <a:cs typeface="ＭＳ Ｐゴシック" charset="0"/>
              </a:rPr>
              <a:t>摩西五经</a:t>
            </a:r>
            <a:r>
              <a:rPr lang="en-US" altLang="zh-CN" sz="4000" b="1" i="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i="1" dirty="0">
                <a:solidFill>
                  <a:srgbClr val="FFFFFF"/>
                </a:solidFill>
                <a:effectLst>
                  <a:glow rad="127000">
                    <a:srgbClr val="000000"/>
                  </a:glow>
                </a:effectLst>
                <a:latin typeface="Arial" charset="0"/>
                <a:ea typeface="ＭＳ Ｐゴシック" charset="0"/>
                <a:cs typeface="ＭＳ Ｐゴシック" charset="0"/>
              </a:rPr>
              <a:t>？</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altLang="zh-CN" sz="6600" b="1" dirty="0">
                <a:effectLst>
                  <a:glow rad="127000">
                    <a:schemeClr val="tx1"/>
                  </a:glow>
                </a:effectLst>
                <a:latin typeface="Arial" charset="0"/>
                <a:ea typeface="ＭＳ Ｐゴシック" charset="0"/>
                <a:cs typeface="ＭＳ Ｐゴシック" charset="0"/>
              </a:rPr>
              <a:t>《</a:t>
            </a:r>
            <a:r>
              <a:rPr lang="zh-CN" altLang="en-US" sz="6600" b="1" dirty="0">
                <a:effectLst>
                  <a:glow rad="127000">
                    <a:schemeClr val="tx1"/>
                  </a:glow>
                </a:effectLst>
                <a:latin typeface="Arial" charset="0"/>
                <a:ea typeface="ＭＳ Ｐゴシック" charset="0"/>
                <a:cs typeface="ＭＳ Ｐゴシック" charset="0"/>
              </a:rPr>
              <a:t>创世记</a:t>
            </a:r>
            <a:r>
              <a:rPr lang="en-US" altLang="zh-CN" sz="6600" b="1" dirty="0">
                <a:effectLst>
                  <a:glow rad="127000">
                    <a:schemeClr val="tx1"/>
                  </a:glow>
                </a:effectLst>
                <a:latin typeface="Arial" charset="0"/>
                <a:ea typeface="ＭＳ Ｐゴシック" charset="0"/>
                <a:cs typeface="ＭＳ Ｐゴシック" charset="0"/>
              </a:rPr>
              <a:t>》</a:t>
            </a:r>
            <a:r>
              <a:rPr lang="zh-CN" altLang="en-US" sz="6600" b="1" dirty="0">
                <a:effectLst>
                  <a:glow rad="127000">
                    <a:schemeClr val="tx1"/>
                  </a:glow>
                </a:effectLst>
                <a:latin typeface="Arial" charset="0"/>
                <a:ea typeface="ＭＳ Ｐゴシック" charset="0"/>
                <a:cs typeface="ＭＳ Ｐゴシック" charset="0"/>
              </a:rPr>
              <a:t>的作者归属</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Jordan Evangelical Theological Seminary</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2" descr="4-07 Tower of Babel Map 0227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6" name="Rectangle 4" hidden="1"/>
          <p:cNvSpPr>
            <a:spLocks noGrp="1" noChangeArrowheads="1"/>
          </p:cNvSpPr>
          <p:nvPr>
            <p:ph type="title" idx="4294967295"/>
          </p:nvPr>
        </p:nvSpPr>
        <p:spPr>
          <a:xfrm>
            <a:off x="0" y="274638"/>
            <a:ext cx="8229600" cy="1143000"/>
          </a:xfrm>
        </p:spPr>
        <p:txBody>
          <a:bodyPr>
            <a:normAutofit/>
          </a:bodyPr>
          <a:lstStyle/>
          <a:p>
            <a:pPr eaLnBrk="1" hangingPunct="1">
              <a:defRPr/>
            </a:pPr>
            <a:r>
              <a:rPr lang="en-US" dirty="0">
                <a:effectLst>
                  <a:outerShdw blurRad="38100" dist="38100" dir="2700000" algn="tl">
                    <a:srgbClr val="000000"/>
                  </a:outerShdw>
                </a:effectLst>
              </a:rPr>
              <a:t>4-07 Tower of Babel Map 02277</a:t>
            </a:r>
          </a:p>
        </p:txBody>
      </p:sp>
      <p:pic>
        <p:nvPicPr>
          <p:cNvPr id="456707" name="Picture 4" descr="\\.psf\Host\Users\mmurphy\Desktop\Tower of Babel Map 02277.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6708" name="TextBox 1"/>
          <p:cNvSpPr txBox="1">
            <a:spLocks noChangeArrowheads="1"/>
          </p:cNvSpPr>
          <p:nvPr/>
        </p:nvSpPr>
        <p:spPr bwMode="auto">
          <a:xfrm>
            <a:off x="0" y="76200"/>
            <a:ext cx="9144000" cy="1246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500" b="1" i="0" u="none" strike="noStrike" kern="1200" cap="none" spc="0" normalizeH="0" baseline="0" noProof="0" dirty="0">
                <a:ln>
                  <a:noFill/>
                </a:ln>
                <a:solidFill>
                  <a:srgbClr val="FFC000"/>
                </a:solidFill>
                <a:effectLst/>
                <a:uLnTx/>
                <a:uFillTx/>
                <a:latin typeface="Arial" charset="0"/>
                <a:ea typeface="ＭＳ Ｐゴシック" charset="0"/>
                <a:cs typeface="Arial" charset="0"/>
              </a:rPr>
              <a:t>TOWER OF BABEL</a:t>
            </a:r>
          </a:p>
        </p:txBody>
      </p:sp>
      <p:sp>
        <p:nvSpPr>
          <p:cNvPr id="456709" name="TextBox 5"/>
          <p:cNvSpPr txBox="1">
            <a:spLocks noChangeArrowheads="1"/>
          </p:cNvSpPr>
          <p:nvPr/>
        </p:nvSpPr>
        <p:spPr bwMode="auto">
          <a:xfrm>
            <a:off x="-25400" y="5951538"/>
            <a:ext cx="9144000" cy="82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C000"/>
                </a:solidFill>
                <a:effectLst/>
                <a:uLnTx/>
                <a:uFillTx/>
                <a:latin typeface="Arial" charset="0"/>
                <a:ea typeface="ＭＳ Ｐゴシック" charset="0"/>
                <a:cs typeface="Arial" charset="0"/>
              </a:rPr>
              <a:t>possible location</a:t>
            </a:r>
          </a:p>
        </p:txBody>
      </p:sp>
      <p:sp>
        <p:nvSpPr>
          <p:cNvPr id="7" name="TextBox 6"/>
          <p:cNvSpPr txBox="1">
            <a:spLocks noChangeArrowheads="1"/>
          </p:cNvSpPr>
          <p:nvPr/>
        </p:nvSpPr>
        <p:spPr bwMode="auto">
          <a:xfrm>
            <a:off x="2743200" y="4038600"/>
            <a:ext cx="4876800" cy="873125"/>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Tower </a:t>
            </a:r>
          </a:p>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of Babel</a:t>
            </a:r>
          </a:p>
        </p:txBody>
      </p:sp>
      <p:sp>
        <p:nvSpPr>
          <p:cNvPr id="8" name="TextBox 7"/>
          <p:cNvSpPr txBox="1"/>
          <p:nvPr/>
        </p:nvSpPr>
        <p:spPr>
          <a:xfrm>
            <a:off x="228600" y="3962400"/>
            <a:ext cx="2286000" cy="914400"/>
          </a:xfrm>
          <a:prstGeom prst="rect">
            <a:avLst/>
          </a:prstGeom>
          <a:noFill/>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IRAQ</a:t>
            </a:r>
          </a:p>
        </p:txBody>
      </p:sp>
    </p:spTree>
    <p:extLst>
      <p:ext uri="{BB962C8B-B14F-4D97-AF65-F5344CB8AC3E}">
        <p14:creationId xmlns:p14="http://schemas.microsoft.com/office/powerpoint/2010/main" val="202552896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7" name="Picture 2" descr="4-11 Hello World 0228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2" name="Rectangle 4" hidden="1"/>
          <p:cNvSpPr>
            <a:spLocks noGrp="1" noChangeArrowheads="1"/>
          </p:cNvSpPr>
          <p:nvPr>
            <p:ph type="title" idx="4294967295"/>
          </p:nvPr>
        </p:nvSpPr>
        <p:spPr>
          <a:xfrm>
            <a:off x="0" y="274638"/>
            <a:ext cx="8229600" cy="1143000"/>
          </a:xfrm>
        </p:spPr>
        <p:txBody>
          <a:bodyPr rtlCol="0">
            <a:normAutofit/>
          </a:bodyPr>
          <a:lstStyle/>
          <a:p>
            <a:pPr eaLnBrk="1" hangingPunct="1">
              <a:defRPr/>
            </a:pPr>
            <a:r>
              <a:rPr lang="en-US" dirty="0">
                <a:effectLst>
                  <a:outerShdw blurRad="38100" dist="38100" dir="2700000" algn="tl">
                    <a:srgbClr val="000000"/>
                  </a:outerShdw>
                </a:effectLst>
              </a:rPr>
              <a:t>Hello</a:t>
            </a:r>
          </a:p>
        </p:txBody>
      </p:sp>
      <p:sp>
        <p:nvSpPr>
          <p:cNvPr id="5" name="Rectangle 5">
            <a:extLst>
              <a:ext uri="{FF2B5EF4-FFF2-40B4-BE49-F238E27FC236}">
                <a16:creationId xmlns:a16="http://schemas.microsoft.com/office/drawing/2014/main" id="{9091F71A-933E-4347-AC16-FB78D18E4547}"/>
              </a:ext>
            </a:extLst>
          </p:cNvPr>
          <p:cNvSpPr txBox="1">
            <a:spLocks noChangeArrowheads="1"/>
          </p:cNvSpPr>
          <p:nvPr/>
        </p:nvSpPr>
        <p:spPr>
          <a:xfrm>
            <a:off x="2728041" y="4588271"/>
            <a:ext cx="4608512" cy="194421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defRPr/>
            </a:pPr>
            <a:r>
              <a:rPr lang="ar-SA" sz="4800" b="1" dirty="0">
                <a:solidFill>
                  <a:sysClr val="window" lastClr="FFFFFF"/>
                </a:solidFill>
                <a:effectLst>
                  <a:glow rad="342900">
                    <a:sysClr val="windowText" lastClr="000000">
                      <a:alpha val="75000"/>
                    </a:sysClr>
                  </a:glow>
                </a:effectLst>
                <a:latin typeface="Calibri"/>
              </a:rPr>
              <a:t>أهلا</a:t>
            </a:r>
            <a:endParaRPr kumimoji="0" lang="en-US" sz="4800" b="1" i="0" u="none" strike="noStrike" kern="1200" cap="none" spc="0" normalizeH="0" baseline="0" noProof="0" dirty="0">
              <a:ln>
                <a:noFill/>
              </a:ln>
              <a:solidFill>
                <a:sysClr val="window" lastClr="FFFFFF"/>
              </a:solidFill>
              <a:effectLst>
                <a:glow rad="342900">
                  <a:sysClr val="windowText" lastClr="000000">
                    <a:alpha val="75000"/>
                  </a:sysClr>
                </a:glow>
              </a:effectLst>
              <a:uLnTx/>
              <a:uFillTx/>
              <a:latin typeface="Calibri"/>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800" b="1" dirty="0">
                <a:solidFill>
                  <a:sysClr val="window" lastClr="FFFFFF"/>
                </a:solidFill>
                <a:effectLst>
                  <a:glow rad="342900">
                    <a:sysClr val="windowText" lastClr="000000">
                      <a:alpha val="75000"/>
                    </a:sysClr>
                  </a:glow>
                </a:effectLst>
                <a:latin typeface="Calibri"/>
              </a:rPr>
              <a:t>Arabic</a:t>
            </a:r>
            <a:endParaRPr kumimoji="0" lang="en-US" sz="4800" b="1" i="0" u="none" strike="noStrike" kern="1200" cap="none" spc="0" normalizeH="0" baseline="0" noProof="0" dirty="0">
              <a:ln>
                <a:noFill/>
              </a:ln>
              <a:solidFill>
                <a:sysClr val="window" lastClr="FFFFFF"/>
              </a:solidFill>
              <a:effectLst>
                <a:glow rad="342900">
                  <a:sysClr val="windowText" lastClr="000000">
                    <a:alpha val="75000"/>
                  </a:sysClr>
                </a:glow>
              </a:effectLst>
              <a:uLnTx/>
              <a:uFillTx/>
              <a:latin typeface="Calibri"/>
              <a:ea typeface="+mj-ea"/>
              <a:cs typeface="+mj-cs"/>
            </a:endParaRPr>
          </a:p>
        </p:txBody>
      </p:sp>
    </p:spTree>
    <p:extLst>
      <p:ext uri="{BB962C8B-B14F-4D97-AF65-F5344CB8AC3E}">
        <p14:creationId xmlns:p14="http://schemas.microsoft.com/office/powerpoint/2010/main" val="348555483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descr="Gen4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84738" y="0"/>
            <a:ext cx="50292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2434" name="Picture 3"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96093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2435" name="Rectangle 4"/>
          <p:cNvSpPr>
            <a:spLocks noGrp="1" noChangeArrowheads="1"/>
          </p:cNvSpPr>
          <p:nvPr>
            <p:ph type="ctrTitle"/>
          </p:nvPr>
        </p:nvSpPr>
        <p:spPr>
          <a:xfrm>
            <a:off x="0" y="381000"/>
            <a:ext cx="4953000" cy="1371600"/>
          </a:xfrm>
          <a:solidFill>
            <a:srgbClr val="800080"/>
          </a:solidFill>
        </p:spPr>
        <p:txBody>
          <a:bodyPr/>
          <a:lstStyle/>
          <a:p>
            <a:pPr eaLnBrk="1" hangingPunct="1"/>
            <a:r>
              <a:rPr lang="ar-JO" altLang="ja-JP" sz="2800" dirty="0">
                <a:effectLst>
                  <a:outerShdw blurRad="38100" dist="38100" dir="2700000" algn="tl">
                    <a:srgbClr val="000000">
                      <a:alpha val="43137"/>
                    </a:srgbClr>
                  </a:outerShdw>
                </a:effectLst>
                <a:ea typeface="ＭＳ Ｐゴシック" charset="0"/>
                <a:cs typeface="Arial" panose="020B0604020202020204" pitchFamily="34" charset="0"/>
              </a:rPr>
              <a:t>بركة يعقوب لأولاده الإثني عشر كانت نبوية (تك 49)</a:t>
            </a:r>
            <a:endParaRPr lang="en-US" altLang="zh-CN" sz="3200" dirty="0">
              <a:effectLst>
                <a:outerShdw blurRad="38100" dist="38100" dir="2700000" algn="tl">
                  <a:srgbClr val="000000">
                    <a:alpha val="43137"/>
                  </a:srgbClr>
                </a:outerShd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382427302"/>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tthew LionAsl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40"/>
            <a:ext cx="9179429" cy="7389440"/>
          </a:xfrm>
          <a:prstGeom prst="rect">
            <a:avLst/>
          </a:prstGeom>
        </p:spPr>
      </p:pic>
      <p:sp>
        <p:nvSpPr>
          <p:cNvPr id="17410" name="Rectangle 2"/>
          <p:cNvSpPr>
            <a:spLocks noGrp="1" noChangeArrowheads="1"/>
          </p:cNvSpPr>
          <p:nvPr>
            <p:ph type="title"/>
          </p:nvPr>
        </p:nvSpPr>
        <p:spPr>
          <a:xfrm>
            <a:off x="0" y="-99392"/>
            <a:ext cx="9144000" cy="934690"/>
          </a:xfrm>
          <a:noFill/>
          <a:ln w="9525">
            <a:noFill/>
            <a:miter lim="800000"/>
            <a:headEnd/>
            <a:tailEnd/>
          </a:ln>
          <a:effectLst/>
        </p:spPr>
        <p:txBody>
          <a:bodyPr/>
          <a:lstStyle/>
          <a:p>
            <a:pPr eaLnBrk="1" hangingPunct="1">
              <a:spcBef>
                <a:spcPct val="20000"/>
              </a:spcBef>
            </a:pPr>
            <a:r>
              <a:rPr lang="zh-TW" altLang="en-US" sz="4800" b="1">
                <a:solidFill>
                  <a:schemeClr val="bg1"/>
                </a:solidFill>
                <a:effectLst>
                  <a:glow rad="152400">
                    <a:schemeClr val="tx1">
                      <a:alpha val="95000"/>
                    </a:schemeClr>
                  </a:glow>
                </a:effectLst>
                <a:latin typeface="KaiTi" pitchFamily="49" charset="-122"/>
                <a:ea typeface="KaiTi" pitchFamily="49" charset="-122"/>
              </a:rPr>
              <a:t>马太福音</a:t>
            </a:r>
            <a:r>
              <a:rPr lang="en-US" sz="4800" b="1">
                <a:solidFill>
                  <a:schemeClr val="bg1"/>
                </a:solidFill>
                <a:effectLst>
                  <a:glow rad="152400">
                    <a:schemeClr val="tx1">
                      <a:alpha val="95000"/>
                    </a:schemeClr>
                  </a:glow>
                </a:effectLst>
                <a:latin typeface="KaiTi" pitchFamily="49" charset="-122"/>
                <a:ea typeface="KaiTi" pitchFamily="49" charset="-122"/>
              </a:rPr>
              <a:t>:</a:t>
            </a:r>
            <a:r>
              <a:rPr lang="zh-TW" altLang="en-US" sz="4800" b="1" dirty="0">
                <a:solidFill>
                  <a:schemeClr val="bg1"/>
                </a:solidFill>
                <a:effectLst>
                  <a:glow rad="152400">
                    <a:schemeClr val="tx1">
                      <a:alpha val="95000"/>
                    </a:schemeClr>
                  </a:glow>
                </a:effectLst>
                <a:latin typeface="KaiTi" pitchFamily="49" charset="-122"/>
                <a:ea typeface="KaiTi" pitchFamily="49" charset="-122"/>
              </a:rPr>
              <a:t>基督是君王</a:t>
            </a:r>
            <a:endParaRPr lang="en-US" sz="4800" b="1" dirty="0">
              <a:solidFill>
                <a:schemeClr val="bg1"/>
              </a:solidFill>
              <a:effectLst>
                <a:glow rad="152400">
                  <a:schemeClr val="tx1">
                    <a:alpha val="95000"/>
                  </a:schemeClr>
                </a:glow>
              </a:effectLst>
              <a:latin typeface="KaiTi" pitchFamily="49" charset="-122"/>
              <a:ea typeface="KaiTi" pitchFamily="49" charset="-122"/>
            </a:endParaRP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TW" altLang="en-US" sz="2800" b="1" i="1"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在创世记中</a:t>
            </a:r>
            <a:r>
              <a:rPr kumimoji="0" lang="en-US" altLang="zh-TW" sz="2800" b="1" i="1"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a:t>
            </a:r>
            <a:r>
              <a:rPr kumimoji="0" lang="zh-CN" altLang="en-US" sz="2800" b="1" i="1"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雅各布对犹大的祝福</a:t>
            </a:r>
            <a:r>
              <a:rPr kumimoji="0" lang="en-US" sz="2800" b="1" i="1"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49:9-10,</a:t>
            </a:r>
            <a:r>
              <a:rPr kumimoji="0" lang="zh-CN" altLang="en-US" sz="2800" b="1" i="1"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狮子被描绘为君王</a:t>
            </a:r>
            <a:r>
              <a:rPr kumimoji="0" lang="en-US" sz="2800" b="1" i="1"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a:t>
            </a:r>
            <a:endParaRPr kumimoji="0" lang="en-US" sz="2800" b="1" i="1" u="none" strike="noStrike" kern="0" cap="none" spc="0" normalizeH="0" baseline="0" noProof="0" dirty="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endParaRPr>
          </a:p>
        </p:txBody>
      </p:sp>
      <p:sp>
        <p:nvSpPr>
          <p:cNvPr id="7" name="Rectangle 3"/>
          <p:cNvSpPr txBox="1">
            <a:spLocks noChangeArrowheads="1"/>
          </p:cNvSpPr>
          <p:nvPr/>
        </p:nvSpPr>
        <p:spPr bwMode="auto">
          <a:xfrm>
            <a:off x="3707904" y="1916832"/>
            <a:ext cx="5184576" cy="4392488"/>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犹大是个小狮子。我儿阿</a:t>
            </a:r>
            <a:r>
              <a:rPr kumimoji="0" lang="en-US" altLang="zh-TW" sz="3200" b="1" i="0"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a:t>
            </a:r>
            <a:r>
              <a:rPr kumimoji="0" lang="zh-CN" altLang="en-US" sz="3200" b="1" i="0"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 你抓了食便上去。你屈下身去、卧如公狮、蹲如母狮、谁敢惹你？</a:t>
            </a:r>
            <a:endParaRPr kumimoji="0" lang="en-US" altLang="zh-TW" sz="3200" b="1" i="0" u="none" strike="noStrike" kern="0" cap="none" spc="0" normalizeH="0" baseline="0" noProof="0" dirty="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3000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10</a:t>
            </a:r>
            <a:r>
              <a:rPr kumimoji="0" lang="zh-CN" altLang="en-US" sz="3200" b="1" i="0"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主必不离犹大</a:t>
            </a:r>
            <a:r>
              <a:rPr kumimoji="0" lang="en-US" altLang="zh-TW" sz="3200" b="1" i="0"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a:t>
            </a:r>
            <a:r>
              <a:rPr kumimoji="0" lang="zh-CN" altLang="en-US" sz="3200" b="1" i="0"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 杖必不离他两脚之间</a:t>
            </a:r>
            <a:r>
              <a:rPr kumimoji="0" lang="en-US" altLang="zh-TW" sz="3200" b="1" i="0"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a:t>
            </a:r>
            <a:r>
              <a:rPr kumimoji="0" lang="zh-TW" altLang="en-US" sz="3200" b="1" i="0"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 直等细罗</a:t>
            </a:r>
            <a:r>
              <a:rPr kumimoji="0" lang="en-US" altLang="zh-TW" sz="3200" b="1" i="0"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a:t>
            </a:r>
            <a:r>
              <a:rPr kumimoji="0" lang="zh-CN" altLang="en-US" sz="3200" b="1" i="0"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就是赐平安者</a:t>
            </a:r>
            <a:r>
              <a:rPr kumimoji="0" lang="en-US" altLang="zh-TW" sz="3200" b="1" i="0"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a:t>
            </a:r>
            <a:r>
              <a:rPr kumimoji="0" lang="zh-TW" altLang="en-US" sz="3200" b="1" i="0"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 来到</a:t>
            </a:r>
            <a:r>
              <a:rPr kumimoji="0" lang="en-US" altLang="zh-TW" sz="3200" b="1" i="0"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a:t>
            </a:r>
            <a:r>
              <a:rPr kumimoji="0" lang="zh-CN" altLang="en-US" sz="3200" b="1" i="0"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 万民必归顺。</a:t>
            </a:r>
            <a:r>
              <a:rPr kumimoji="0" lang="en-US" altLang="zh-TW" sz="2400" b="1" i="0"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a:t>
            </a:r>
            <a:r>
              <a:rPr kumimoji="0" lang="zh-TW" altLang="en-US" sz="2400" b="1" i="0" u="none" strike="noStrike" kern="0" cap="none" spc="0" normalizeH="0" baseline="0" noProof="0" dirty="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中文和合本</a:t>
            </a:r>
            <a:r>
              <a:rPr kumimoji="0" lang="en-US" altLang="zh-TW" sz="2400" b="1" i="0" u="none" strike="noStrike" kern="0" cap="none" spc="0" normalizeH="0" baseline="0" noProof="0" dirty="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a:t>
            </a:r>
            <a:endParaRPr kumimoji="0" lang="en-US" sz="2400" b="1" i="0" u="none" strike="noStrike" kern="0" cap="none" spc="0" normalizeH="0" baseline="0" noProof="0" dirty="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endParaRPr>
          </a:p>
        </p:txBody>
      </p:sp>
    </p:spTree>
    <p:extLst>
      <p:ext uri="{BB962C8B-B14F-4D97-AF65-F5344CB8AC3E}">
        <p14:creationId xmlns:p14="http://schemas.microsoft.com/office/powerpoint/2010/main" val="6383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descr="rev 21 landscape heave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61923" name="Rectangle 2"/>
          <p:cNvSpPr>
            <a:spLocks noGrp="1" noChangeArrowheads="1"/>
          </p:cNvSpPr>
          <p:nvPr>
            <p:ph type="ctrTitle"/>
          </p:nvPr>
        </p:nvSpPr>
        <p:spPr>
          <a:xfrm>
            <a:off x="505049" y="4577240"/>
            <a:ext cx="8147149" cy="2114475"/>
          </a:xfrm>
        </p:spPr>
        <p:txBody>
          <a:bodyPr/>
          <a:lstStyle/>
          <a:p>
            <a:r>
              <a:rPr lang="en-US" sz="4800" b="1" dirty="0">
                <a:effectLst>
                  <a:outerShdw blurRad="38100" dist="38100" dir="2700000" algn="tl">
                    <a:srgbClr val="000000">
                      <a:alpha val="43137"/>
                    </a:srgbClr>
                  </a:outerShdw>
                </a:effectLst>
              </a:rPr>
              <a:t>God promised believers like us blessings of the Abrahamic Covenant. </a:t>
            </a:r>
            <a:endParaRPr lang="en-US" sz="4800" b="1" dirty="0">
              <a:solidFill>
                <a:srgbClr val="CC0000"/>
              </a:solidFill>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3337795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0246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2388" y="0"/>
            <a:ext cx="9091612" cy="681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246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sym typeface="Arial"/>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380288" y="5013325"/>
            <a:ext cx="1763712" cy="1871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2469" name="Rectangle 2"/>
          <p:cNvSpPr>
            <a:spLocks noGrp="1" noChangeArrowheads="1"/>
          </p:cNvSpPr>
          <p:nvPr>
            <p:ph type="title"/>
          </p:nvPr>
        </p:nvSpPr>
        <p:spPr>
          <a:xfrm>
            <a:off x="-3175" y="0"/>
            <a:ext cx="9144000" cy="908050"/>
          </a:xfrm>
        </p:spPr>
        <p:txBody>
          <a:bodyPr/>
          <a:lstStyle/>
          <a:p>
            <a:r>
              <a:rPr lang="zh-CN" sz="4800">
                <a:latin typeface="Arial" charset="0"/>
                <a:ea typeface="ＭＳ Ｐゴシック" charset="0"/>
                <a:cs typeface="Arial" charset="0"/>
              </a:rPr>
              <a:t>“圣经”的视交叉</a:t>
            </a:r>
            <a:endParaRPr lang="en-US" sz="3600">
              <a:latin typeface="Arial" charset="0"/>
              <a:ea typeface="ＭＳ Ｐゴシック" charset="0"/>
              <a:cs typeface="Arial" charset="0"/>
            </a:endParaRPr>
          </a:p>
        </p:txBody>
      </p:sp>
      <p:sp>
        <p:nvSpPr>
          <p:cNvPr id="70247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Comic Sans MS" charset="0"/>
                <a:ea typeface="ＭＳ Ｐゴシック" charset="0"/>
                <a:sym typeface="Arial"/>
              </a:rPr>
              <a:t>以相反的顺序重复模式</a:t>
            </a:r>
            <a:endPar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sym typeface="Arial"/>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val="0"/>
              </a:ext>
            </a:extLst>
          </a:blip>
          <a:srcRect/>
          <a:stretch>
            <a:fillRect/>
          </a:stretch>
        </p:blipFill>
        <p:spPr bwMode="auto">
          <a:xfrm>
            <a:off x="34925" y="5368925"/>
            <a:ext cx="2089150" cy="151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98750" y="1268413"/>
            <a:ext cx="374015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1368425" y="5572125"/>
            <a:ext cx="2030413" cy="720725"/>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sym typeface="Arial"/>
              </a:rPr>
              <a:t>创造</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sym typeface="Arial"/>
            </a:endParaRPr>
          </a:p>
        </p:txBody>
      </p:sp>
      <p:sp>
        <p:nvSpPr>
          <p:cNvPr id="6" name="Rectangle 2"/>
          <p:cNvSpPr txBox="1">
            <a:spLocks noChangeArrowheads="1"/>
          </p:cNvSpPr>
          <p:nvPr/>
        </p:nvSpPr>
        <p:spPr bwMode="auto">
          <a:xfrm>
            <a:off x="5540375" y="5519738"/>
            <a:ext cx="2070100" cy="936625"/>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sym typeface="Arial"/>
              </a:rPr>
              <a:t>新创造</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sym typeface="Arial"/>
            </a:endParaRPr>
          </a:p>
        </p:txBody>
      </p:sp>
      <p:sp>
        <p:nvSpPr>
          <p:cNvPr id="11" name="Rectangle 2"/>
          <p:cNvSpPr txBox="1">
            <a:spLocks noChangeArrowheads="1"/>
          </p:cNvSpPr>
          <p:nvPr/>
        </p:nvSpPr>
        <p:spPr bwMode="auto">
          <a:xfrm>
            <a:off x="533400" y="2784475"/>
            <a:ext cx="2114550" cy="2408238"/>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sym typeface="Arial"/>
              </a:rPr>
              <a:t>男人的规则失去在秋季</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sym typeface="Arial"/>
            </a:endParaRPr>
          </a:p>
        </p:txBody>
      </p:sp>
      <p:sp>
        <p:nvSpPr>
          <p:cNvPr id="12" name="Rectangle 2"/>
          <p:cNvSpPr txBox="1">
            <a:spLocks noChangeArrowheads="1"/>
          </p:cNvSpPr>
          <p:nvPr/>
        </p:nvSpPr>
        <p:spPr bwMode="auto">
          <a:xfrm>
            <a:off x="6291263" y="2552700"/>
            <a:ext cx="2520950" cy="2452688"/>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sym typeface="Arial"/>
              </a:rPr>
              <a:t>在千年恢复男人的规则</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sym typeface="Arial"/>
            </a:endParaRPr>
          </a:p>
        </p:txBody>
      </p:sp>
      <p:sp>
        <p:nvSpPr>
          <p:cNvPr id="13" name="Rectangle 2"/>
          <p:cNvSpPr txBox="1">
            <a:spLocks noChangeArrowheads="1"/>
          </p:cNvSpPr>
          <p:nvPr/>
        </p:nvSpPr>
        <p:spPr bwMode="auto">
          <a:xfrm>
            <a:off x="0" y="1982788"/>
            <a:ext cx="2913063" cy="792162"/>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sym typeface="Arial"/>
              </a:rPr>
              <a:t>基督的救赎</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sym typeface="Arial"/>
            </a:endParaRPr>
          </a:p>
        </p:txBody>
      </p:sp>
      <p:sp>
        <p:nvSpPr>
          <p:cNvPr id="14" name="Rectangle 2"/>
          <p:cNvSpPr txBox="1">
            <a:spLocks noChangeArrowheads="1"/>
          </p:cNvSpPr>
          <p:nvPr/>
        </p:nvSpPr>
        <p:spPr bwMode="auto">
          <a:xfrm>
            <a:off x="6180138" y="1811338"/>
            <a:ext cx="2605087" cy="792162"/>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sym typeface="Arial"/>
              </a:rPr>
              <a:t>基督的规则</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sym typeface="Arial"/>
            </a:endParaRPr>
          </a:p>
        </p:txBody>
      </p:sp>
      <p:sp>
        <p:nvSpPr>
          <p:cNvPr id="702479" name="Text Box 1041"/>
          <p:cNvSpPr txBox="1">
            <a:spLocks noChangeArrowheads="1"/>
          </p:cNvSpPr>
          <p:nvPr/>
        </p:nvSpPr>
        <p:spPr bwMode="auto">
          <a:xfrm>
            <a:off x="8431213" y="2857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a:rPr>
              <a:t>446</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sym typeface="Arial"/>
            </a:endParaRPr>
          </a:p>
        </p:txBody>
      </p:sp>
    </p:spTree>
    <p:extLst>
      <p:ext uri="{BB962C8B-B14F-4D97-AF65-F5344CB8AC3E}">
        <p14:creationId xmlns:p14="http://schemas.microsoft.com/office/powerpoint/2010/main" val="731069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Support for Mosaic Authorship</a:t>
            </a:r>
          </a:p>
        </p:txBody>
      </p:sp>
      <p:pic>
        <p:nvPicPr>
          <p:cNvPr id="11266" name="Picture 2" descr="What Is the Torah?">
            <a:extLst>
              <a:ext uri="{FF2B5EF4-FFF2-40B4-BE49-F238E27FC236}">
                <a16:creationId xmlns:a16="http://schemas.microsoft.com/office/drawing/2014/main" id="{C18BC3F3-61F9-A147-B8B7-BAA08D95B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2319564"/>
            <a:ext cx="5080000" cy="26543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EF6F4BAF-8D5A-824B-8C54-8ED88ACD22E9}"/>
              </a:ext>
            </a:extLst>
          </p:cNvPr>
          <p:cNvSpPr txBox="1">
            <a:spLocks noChangeArrowheads="1"/>
          </p:cNvSpPr>
          <p:nvPr/>
        </p:nvSpPr>
        <p:spPr bwMode="auto">
          <a:xfrm>
            <a:off x="2627088" y="5901887"/>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External</a:t>
            </a:r>
          </a:p>
        </p:txBody>
      </p:sp>
      <p:sp>
        <p:nvSpPr>
          <p:cNvPr id="7" name="Rectangle 2">
            <a:extLst>
              <a:ext uri="{FF2B5EF4-FFF2-40B4-BE49-F238E27FC236}">
                <a16:creationId xmlns:a16="http://schemas.microsoft.com/office/drawing/2014/main" id="{B4BB4F60-3639-2E40-9189-E41FDCE138CD}"/>
              </a:ext>
            </a:extLst>
          </p:cNvPr>
          <p:cNvSpPr txBox="1">
            <a:spLocks noChangeArrowheads="1"/>
          </p:cNvSpPr>
          <p:nvPr/>
        </p:nvSpPr>
        <p:spPr bwMode="auto">
          <a:xfrm>
            <a:off x="5355771" y="13357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External</a:t>
            </a:r>
          </a:p>
        </p:txBody>
      </p:sp>
      <p:sp>
        <p:nvSpPr>
          <p:cNvPr id="8" name="Rectangle 2">
            <a:extLst>
              <a:ext uri="{FF2B5EF4-FFF2-40B4-BE49-F238E27FC236}">
                <a16:creationId xmlns:a16="http://schemas.microsoft.com/office/drawing/2014/main" id="{A1ED1EEE-67E1-1A46-805D-AC16BED94045}"/>
              </a:ext>
            </a:extLst>
          </p:cNvPr>
          <p:cNvSpPr txBox="1">
            <a:spLocks noChangeArrowheads="1"/>
          </p:cNvSpPr>
          <p:nvPr/>
        </p:nvSpPr>
        <p:spPr bwMode="auto">
          <a:xfrm>
            <a:off x="188685" y="5109470"/>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External</a:t>
            </a:r>
          </a:p>
        </p:txBody>
      </p:sp>
      <p:sp>
        <p:nvSpPr>
          <p:cNvPr id="9" name="Rectangle 2">
            <a:extLst>
              <a:ext uri="{FF2B5EF4-FFF2-40B4-BE49-F238E27FC236}">
                <a16:creationId xmlns:a16="http://schemas.microsoft.com/office/drawing/2014/main" id="{352C424A-233F-A343-B071-2BF4A432BDC7}"/>
              </a:ext>
            </a:extLst>
          </p:cNvPr>
          <p:cNvSpPr txBox="1">
            <a:spLocks noChangeArrowheads="1"/>
          </p:cNvSpPr>
          <p:nvPr/>
        </p:nvSpPr>
        <p:spPr bwMode="auto">
          <a:xfrm>
            <a:off x="290285" y="15389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External</a:t>
            </a:r>
          </a:p>
        </p:txBody>
      </p:sp>
      <p:sp>
        <p:nvSpPr>
          <p:cNvPr id="10" name="Rectangle 2">
            <a:extLst>
              <a:ext uri="{FF2B5EF4-FFF2-40B4-BE49-F238E27FC236}">
                <a16:creationId xmlns:a16="http://schemas.microsoft.com/office/drawing/2014/main" id="{FF836869-7062-B140-BAEF-B075D2CA3C35}"/>
              </a:ext>
            </a:extLst>
          </p:cNvPr>
          <p:cNvSpPr txBox="1">
            <a:spLocks noChangeArrowheads="1"/>
          </p:cNvSpPr>
          <p:nvPr/>
        </p:nvSpPr>
        <p:spPr bwMode="auto">
          <a:xfrm>
            <a:off x="5167088" y="4897831"/>
            <a:ext cx="4005943"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External</a:t>
            </a:r>
          </a:p>
        </p:txBody>
      </p:sp>
      <p:sp>
        <p:nvSpPr>
          <p:cNvPr id="11" name="Rectangle 2">
            <a:extLst>
              <a:ext uri="{FF2B5EF4-FFF2-40B4-BE49-F238E27FC236}">
                <a16:creationId xmlns:a16="http://schemas.microsoft.com/office/drawing/2014/main" id="{9C58542B-0D6D-B844-B2F8-BD01DFD7AB89}"/>
              </a:ext>
            </a:extLst>
          </p:cNvPr>
          <p:cNvSpPr txBox="1">
            <a:spLocks noChangeArrowheads="1"/>
          </p:cNvSpPr>
          <p:nvPr/>
        </p:nvSpPr>
        <p:spPr bwMode="auto">
          <a:xfrm>
            <a:off x="2032000" y="3324212"/>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7200" b="1" kern="0" dirty="0">
                <a:effectLst>
                  <a:glow rad="127000">
                    <a:schemeClr val="tx1"/>
                  </a:glow>
                </a:effectLst>
                <a:latin typeface="Arial" charset="0"/>
                <a:ea typeface="ＭＳ Ｐゴシック" charset="0"/>
                <a:cs typeface="ＭＳ Ｐゴシック" charset="0"/>
              </a:rPr>
              <a:t>Internal</a:t>
            </a:r>
            <a:endParaRPr lang="en-US" sz="4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4940084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Support for Mosaic Authorship</a:t>
            </a:r>
          </a:p>
        </p:txBody>
      </p:sp>
      <p:pic>
        <p:nvPicPr>
          <p:cNvPr id="11266" name="Picture 2" descr="What Is the Torah?">
            <a:extLst>
              <a:ext uri="{FF2B5EF4-FFF2-40B4-BE49-F238E27FC236}">
                <a16:creationId xmlns:a16="http://schemas.microsoft.com/office/drawing/2014/main" id="{C18BC3F3-61F9-A147-B8B7-BAA08D95B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2319564"/>
            <a:ext cx="5080000" cy="26543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EF6F4BAF-8D5A-824B-8C54-8ED88ACD22E9}"/>
              </a:ext>
            </a:extLst>
          </p:cNvPr>
          <p:cNvSpPr txBox="1">
            <a:spLocks noChangeArrowheads="1"/>
          </p:cNvSpPr>
          <p:nvPr/>
        </p:nvSpPr>
        <p:spPr bwMode="auto">
          <a:xfrm>
            <a:off x="2627088" y="5901887"/>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External</a:t>
            </a:r>
          </a:p>
        </p:txBody>
      </p:sp>
      <p:sp>
        <p:nvSpPr>
          <p:cNvPr id="7" name="Rectangle 2">
            <a:extLst>
              <a:ext uri="{FF2B5EF4-FFF2-40B4-BE49-F238E27FC236}">
                <a16:creationId xmlns:a16="http://schemas.microsoft.com/office/drawing/2014/main" id="{B4BB4F60-3639-2E40-9189-E41FDCE138CD}"/>
              </a:ext>
            </a:extLst>
          </p:cNvPr>
          <p:cNvSpPr txBox="1">
            <a:spLocks noChangeArrowheads="1"/>
          </p:cNvSpPr>
          <p:nvPr/>
        </p:nvSpPr>
        <p:spPr bwMode="auto">
          <a:xfrm>
            <a:off x="5355771" y="13357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External</a:t>
            </a:r>
          </a:p>
        </p:txBody>
      </p:sp>
      <p:sp>
        <p:nvSpPr>
          <p:cNvPr id="8" name="Rectangle 2">
            <a:extLst>
              <a:ext uri="{FF2B5EF4-FFF2-40B4-BE49-F238E27FC236}">
                <a16:creationId xmlns:a16="http://schemas.microsoft.com/office/drawing/2014/main" id="{A1ED1EEE-67E1-1A46-805D-AC16BED94045}"/>
              </a:ext>
            </a:extLst>
          </p:cNvPr>
          <p:cNvSpPr txBox="1">
            <a:spLocks noChangeArrowheads="1"/>
          </p:cNvSpPr>
          <p:nvPr/>
        </p:nvSpPr>
        <p:spPr bwMode="auto">
          <a:xfrm>
            <a:off x="188685" y="5109470"/>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External</a:t>
            </a:r>
          </a:p>
        </p:txBody>
      </p:sp>
      <p:sp>
        <p:nvSpPr>
          <p:cNvPr id="9" name="Rectangle 2">
            <a:extLst>
              <a:ext uri="{FF2B5EF4-FFF2-40B4-BE49-F238E27FC236}">
                <a16:creationId xmlns:a16="http://schemas.microsoft.com/office/drawing/2014/main" id="{352C424A-233F-A343-B071-2BF4A432BDC7}"/>
              </a:ext>
            </a:extLst>
          </p:cNvPr>
          <p:cNvSpPr txBox="1">
            <a:spLocks noChangeArrowheads="1"/>
          </p:cNvSpPr>
          <p:nvPr/>
        </p:nvSpPr>
        <p:spPr bwMode="auto">
          <a:xfrm>
            <a:off x="290285" y="15389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External</a:t>
            </a:r>
          </a:p>
        </p:txBody>
      </p:sp>
      <p:sp>
        <p:nvSpPr>
          <p:cNvPr id="10" name="Rectangle 2">
            <a:extLst>
              <a:ext uri="{FF2B5EF4-FFF2-40B4-BE49-F238E27FC236}">
                <a16:creationId xmlns:a16="http://schemas.microsoft.com/office/drawing/2014/main" id="{FF836869-7062-B140-BAEF-B075D2CA3C35}"/>
              </a:ext>
            </a:extLst>
          </p:cNvPr>
          <p:cNvSpPr txBox="1">
            <a:spLocks noChangeArrowheads="1"/>
          </p:cNvSpPr>
          <p:nvPr/>
        </p:nvSpPr>
        <p:spPr bwMode="auto">
          <a:xfrm>
            <a:off x="5167088" y="4897831"/>
            <a:ext cx="4005943"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External</a:t>
            </a:r>
          </a:p>
        </p:txBody>
      </p:sp>
    </p:spTree>
    <p:extLst>
      <p:ext uri="{BB962C8B-B14F-4D97-AF65-F5344CB8AC3E}">
        <p14:creationId xmlns:p14="http://schemas.microsoft.com/office/powerpoint/2010/main" val="48464826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descr="Moses Supposes—Documentary Defends Moses&amp;#39; Authorship | Answers in Genesis">
            <a:extLst>
              <a:ext uri="{FF2B5EF4-FFF2-40B4-BE49-F238E27FC236}">
                <a16:creationId xmlns:a16="http://schemas.microsoft.com/office/drawing/2014/main" id="{10DF166D-38F1-F648-A1DA-E4CB8665D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83267"/>
            <a:ext cx="9144000" cy="478472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613617"/>
          </a:xfrm>
          <a:effectLst>
            <a:outerShdw blurRad="63500" dist="35921" dir="2700000" algn="ctr" rotWithShape="0">
              <a:schemeClr val="tx2">
                <a:alpha val="74998"/>
              </a:schemeClr>
            </a:outerShdw>
          </a:effectLst>
        </p:spPr>
        <p:txBody>
          <a:bodyPr anchor="t"/>
          <a:lstStyle/>
          <a:p>
            <a:pPr algn="l">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After the victory,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instructed Moses, 'Write this down on a scroll as a permanent reminder, and read it aloud to Joshua: I will erase the memory of Amalek from under heaven'"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(Exodus 17:14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3596420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p:spPr>
        <p:txBody>
          <a:bodyPr anchor="t"/>
          <a:lstStyle/>
          <a:p>
            <a:pPr>
              <a:defRPr/>
            </a:pPr>
            <a:r>
              <a:rPr lang="en-US" sz="4800" b="1" dirty="0">
                <a:effectLst>
                  <a:glow rad="228600">
                    <a:schemeClr val="accent4">
                      <a:satMod val="175000"/>
                      <a:alpha val="88000"/>
                    </a:schemeClr>
                  </a:glow>
                </a:effectLst>
                <a:latin typeface="Arial" charset="0"/>
                <a:ea typeface="ＭＳ Ｐゴシック" charset="0"/>
                <a:cs typeface="ＭＳ Ｐゴシック" charset="0"/>
              </a:rPr>
              <a:t>Tradition Supports Moses</a:t>
            </a:r>
          </a:p>
        </p:txBody>
      </p:sp>
      <p:pic>
        <p:nvPicPr>
          <p:cNvPr id="3074" name="Picture 2" descr="Did Moses really write Genesis - creation.com">
            <a:extLst>
              <a:ext uri="{FF2B5EF4-FFF2-40B4-BE49-F238E27FC236}">
                <a16:creationId xmlns:a16="http://schemas.microsoft.com/office/drawing/2014/main" id="{1E966B5D-C5B8-0A49-AF72-6E81747C27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4" y="1025071"/>
            <a:ext cx="9119996" cy="52305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3AA8DBF8-8AEB-1E43-A6FF-F9247E3C5A5A}"/>
              </a:ext>
            </a:extLst>
          </p:cNvPr>
          <p:cNvSpPr txBox="1">
            <a:spLocks noChangeArrowheads="1"/>
          </p:cNvSpPr>
          <p:nvPr/>
        </p:nvSpPr>
        <p:spPr bwMode="auto">
          <a:xfrm>
            <a:off x="493485" y="1152870"/>
            <a:ext cx="8636000" cy="27950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indent="-685800" algn="l" defTabSz="914400">
              <a:buFont typeface="Arial" panose="020B0604020202020204" pitchFamily="34" charset="0"/>
              <a:buChar char="•"/>
              <a:defRPr/>
            </a:pPr>
            <a:r>
              <a:rPr lang="en-US" sz="4800" b="1" kern="0" dirty="0">
                <a:effectLst>
                  <a:glow rad="228600">
                    <a:schemeClr val="accent4">
                      <a:satMod val="175000"/>
                      <a:alpha val="88000"/>
                    </a:schemeClr>
                  </a:glow>
                </a:effectLst>
                <a:latin typeface="Arial" charset="0"/>
                <a:ea typeface="ＭＳ Ｐゴシック" charset="0"/>
                <a:cs typeface="ＭＳ Ｐゴシック" charset="0"/>
              </a:rPr>
              <a:t>Early church</a:t>
            </a:r>
          </a:p>
          <a:p>
            <a:pPr marL="685800" indent="-685800" algn="l" defTabSz="914400">
              <a:buFont typeface="Arial" panose="020B0604020202020204" pitchFamily="34" charset="0"/>
              <a:buChar char="•"/>
              <a:defRPr/>
            </a:pPr>
            <a:r>
              <a:rPr lang="en-US" sz="4800" b="1" kern="0" dirty="0">
                <a:effectLst>
                  <a:glow rad="228600">
                    <a:schemeClr val="accent4">
                      <a:satMod val="175000"/>
                      <a:alpha val="88000"/>
                    </a:schemeClr>
                  </a:glow>
                </a:effectLst>
                <a:latin typeface="Arial" charset="0"/>
                <a:ea typeface="ＭＳ Ｐゴシック" charset="0"/>
                <a:cs typeface="ＭＳ Ｐゴシック" charset="0"/>
              </a:rPr>
              <a:t>Jerusalem Talmud</a:t>
            </a:r>
          </a:p>
          <a:p>
            <a:pPr marL="685800" indent="-685800" algn="l" defTabSz="914400">
              <a:buFont typeface="Arial" panose="020B0604020202020204" pitchFamily="34" charset="0"/>
              <a:buChar char="•"/>
              <a:defRPr/>
            </a:pPr>
            <a:r>
              <a:rPr lang="en-US" sz="4800" b="1" kern="0" dirty="0">
                <a:effectLst>
                  <a:glow rad="228600">
                    <a:schemeClr val="accent4">
                      <a:satMod val="175000"/>
                      <a:alpha val="88000"/>
                    </a:schemeClr>
                  </a:glow>
                </a:effectLst>
                <a:latin typeface="Arial" charset="0"/>
                <a:ea typeface="ＭＳ Ｐゴシック" charset="0"/>
                <a:cs typeface="ＭＳ Ｐゴシック" charset="0"/>
              </a:rPr>
              <a:t>Josephus</a:t>
            </a:r>
          </a:p>
          <a:p>
            <a:pPr marL="685800" indent="-685800" algn="l" defTabSz="914400">
              <a:buFont typeface="Arial" panose="020B0604020202020204" pitchFamily="34" charset="0"/>
              <a:buChar char="•"/>
              <a:defRPr/>
            </a:pPr>
            <a:r>
              <a:rPr lang="en-US" sz="4800" b="1" kern="0" dirty="0">
                <a:effectLst>
                  <a:glow rad="228600">
                    <a:schemeClr val="accent4">
                      <a:satMod val="175000"/>
                      <a:alpha val="88000"/>
                    </a:schemeClr>
                  </a:glow>
                </a:effectLst>
                <a:latin typeface="Arial" charset="0"/>
                <a:ea typeface="ＭＳ Ｐゴシック" charset="0"/>
                <a:cs typeface="ＭＳ Ｐゴシック" charset="0"/>
              </a:rPr>
              <a:t>Except some early Christian theologians</a:t>
            </a:r>
          </a:p>
        </p:txBody>
      </p:sp>
    </p:spTree>
    <p:extLst>
      <p:ext uri="{BB962C8B-B14F-4D97-AF65-F5344CB8AC3E}">
        <p14:creationId xmlns:p14="http://schemas.microsoft.com/office/powerpoint/2010/main" val="21237492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1229192"/>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Did Moses wrote Genesis—</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the entire Pentateuch?</a:t>
            </a:r>
          </a:p>
        </p:txBody>
      </p:sp>
      <p:pic>
        <p:nvPicPr>
          <p:cNvPr id="10242" name="Picture 2" descr="The Septuagint: The First of the Bible Translations – Israel My Glory">
            <a:extLst>
              <a:ext uri="{FF2B5EF4-FFF2-40B4-BE49-F238E27FC236}">
                <a16:creationId xmlns:a16="http://schemas.microsoft.com/office/drawing/2014/main" id="{6C4237F3-AEDC-FE4F-83A1-314855176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8661"/>
            <a:ext cx="9144000" cy="49371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4F1E24B7-5ADC-164E-BC54-BA14F1C66920}"/>
              </a:ext>
            </a:extLst>
          </p:cNvPr>
          <p:cNvSpPr txBox="1">
            <a:spLocks noChangeArrowheads="1"/>
          </p:cNvSpPr>
          <p:nvPr/>
        </p:nvSpPr>
        <p:spPr bwMode="auto">
          <a:xfrm>
            <a:off x="-32657" y="6195786"/>
            <a:ext cx="9144000" cy="6635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effectLst>
                  <a:glow rad="127000">
                    <a:schemeClr val="tx1"/>
                  </a:glow>
                </a:effectLst>
                <a:latin typeface="Arial" charset="0"/>
                <a:ea typeface="ＭＳ Ｐゴシック" charset="0"/>
                <a:cs typeface="ＭＳ Ｐゴシック" charset="0"/>
              </a:rPr>
              <a:t>Critical OT scholarship says no.</a:t>
            </a:r>
          </a:p>
        </p:txBody>
      </p:sp>
    </p:spTree>
    <p:extLst>
      <p:ext uri="{BB962C8B-B14F-4D97-AF65-F5344CB8AC3E}">
        <p14:creationId xmlns:p14="http://schemas.microsoft.com/office/powerpoint/2010/main" val="303596420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Support for Mosaic Authorship</a:t>
            </a:r>
          </a:p>
        </p:txBody>
      </p:sp>
      <p:pic>
        <p:nvPicPr>
          <p:cNvPr id="11266" name="Picture 2" descr="What Is the Torah?">
            <a:extLst>
              <a:ext uri="{FF2B5EF4-FFF2-40B4-BE49-F238E27FC236}">
                <a16:creationId xmlns:a16="http://schemas.microsoft.com/office/drawing/2014/main" id="{C18BC3F3-61F9-A147-B8B7-BAA08D95B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2319564"/>
            <a:ext cx="5080000" cy="2654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91A684CC-E572-3B43-9FCA-536939BE5C36}"/>
              </a:ext>
            </a:extLst>
          </p:cNvPr>
          <p:cNvSpPr txBox="1">
            <a:spLocks noChangeArrowheads="1"/>
          </p:cNvSpPr>
          <p:nvPr/>
        </p:nvSpPr>
        <p:spPr bwMode="auto">
          <a:xfrm>
            <a:off x="2032000" y="3324212"/>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7200" b="1" kern="0" dirty="0">
                <a:effectLst>
                  <a:glow rad="127000">
                    <a:schemeClr val="tx1"/>
                  </a:glow>
                </a:effectLst>
                <a:latin typeface="Arial" charset="0"/>
                <a:ea typeface="ＭＳ Ｐゴシック" charset="0"/>
                <a:cs typeface="ＭＳ Ｐゴシック" charset="0"/>
              </a:rPr>
              <a:t>Internal</a:t>
            </a:r>
            <a:endParaRPr lang="en-US" sz="4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3596420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descr="A Biblical Response to Scientific Atheism | Patterns of Evidence">
            <a:extLst>
              <a:ext uri="{FF2B5EF4-FFF2-40B4-BE49-F238E27FC236}">
                <a16:creationId xmlns:a16="http://schemas.microsoft.com/office/drawing/2014/main" id="{9B705CB6-11A0-1749-80A9-BF050C1CD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4063"/>
            <a:ext cx="9144000" cy="61039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Qualifications of Moses</a:t>
            </a:r>
          </a:p>
        </p:txBody>
      </p:sp>
    </p:spTree>
    <p:extLst>
      <p:ext uri="{BB962C8B-B14F-4D97-AF65-F5344CB8AC3E}">
        <p14:creationId xmlns:p14="http://schemas.microsoft.com/office/powerpoint/2010/main" val="2450863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9458" name="Picture 2" descr="Education in ancient Egypt - Q-files - Search • Read • Discover">
            <a:extLst>
              <a:ext uri="{FF2B5EF4-FFF2-40B4-BE49-F238E27FC236}">
                <a16:creationId xmlns:a16="http://schemas.microsoft.com/office/drawing/2014/main" id="{18C60942-9083-A949-8E0B-6B70E3D44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667" y="1234155"/>
            <a:ext cx="6934666" cy="562384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133160"/>
          </a:xfrm>
          <a:effectLst>
            <a:outerShdw blurRad="63500" dist="35921" dir="2700000" algn="ctr" rotWithShape="0">
              <a:schemeClr val="tx2">
                <a:alpha val="74998"/>
              </a:schemeClr>
            </a:outerShdw>
          </a:effectLst>
        </p:spPr>
        <p:txBody>
          <a:bodyPr anchor="t"/>
          <a:lstStyle/>
          <a:p>
            <a:pPr>
              <a:defRPr/>
            </a:pPr>
            <a:r>
              <a:rPr lang="ru-RU" sz="3600" b="1" dirty="0">
                <a:solidFill>
                  <a:schemeClr val="tx1"/>
                </a:solidFill>
                <a:effectLst/>
                <a:latin typeface="Arial" charset="0"/>
                <a:ea typeface="ＭＳ Ｐゴシック" charset="0"/>
                <a:cs typeface="ＭＳ Ｐゴシック" charset="0"/>
              </a:rPr>
              <a:t>"</a:t>
            </a:r>
            <a:r>
              <a:rPr lang="en-US" sz="3600" b="1" dirty="0">
                <a:solidFill>
                  <a:schemeClr val="tx1"/>
                </a:solidFill>
                <a:effectLst/>
                <a:latin typeface="Arial" charset="0"/>
                <a:ea typeface="ＭＳ Ｐゴシック" charset="0"/>
                <a:cs typeface="ＭＳ Ｐゴシック" charset="0"/>
              </a:rPr>
              <a:t>Moses was educated in all the wisdom of the Egyptians" (Acts 7:22 </a:t>
            </a:r>
            <a:r>
              <a:rPr lang="en-US" sz="3200" b="1" dirty="0">
                <a:solidFill>
                  <a:schemeClr val="tx1"/>
                </a:solidFill>
                <a:effectLst/>
                <a:latin typeface="Arial" charset="0"/>
                <a:ea typeface="ＭＳ Ｐゴシック" charset="0"/>
                <a:cs typeface="ＭＳ Ｐゴシック" charset="0"/>
              </a:rPr>
              <a:t>NLT</a:t>
            </a:r>
            <a:r>
              <a:rPr lang="en-US" sz="3600" b="1" dirty="0">
                <a:solidFill>
                  <a:schemeClr val="tx1"/>
                </a:solidFill>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3596420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9" descr="World Travel 0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5988" y="2133600"/>
            <a:ext cx="3151187"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7" name="Rectangle 3"/>
          <p:cNvSpPr>
            <a:spLocks noChangeArrowheads="1"/>
          </p:cNvSpPr>
          <p:nvPr/>
        </p:nvSpPr>
        <p:spPr bwMode="auto">
          <a:xfrm>
            <a:off x="381000" y="1371600"/>
            <a:ext cx="79248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2000" b="1"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t>使徒行传 </a:t>
            </a:r>
            <a:r>
              <a:rPr kumimoji="0" lang="en-US" altLang="ja-JP" sz="2000" b="1"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7:22 </a:t>
            </a:r>
            <a:r>
              <a:rPr kumimoji="0" lang="en-US" altLang="en-US" sz="2000" b="1"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a:t>
            </a:r>
            <a:r>
              <a:rPr kumimoji="0" lang="ja-JP" altLang="en-US" sz="2000" b="1"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t>摩西学会了埃及人一切的学问，成为一个说话办事很有能力的人。</a:t>
            </a:r>
          </a:p>
        </p:txBody>
      </p:sp>
      <p:sp>
        <p:nvSpPr>
          <p:cNvPr id="36868" name="Text Box 4"/>
          <p:cNvSpPr txBox="1">
            <a:spLocks noChangeArrowheads="1"/>
          </p:cNvSpPr>
          <p:nvPr/>
        </p:nvSpPr>
        <p:spPr bwMode="auto">
          <a:xfrm>
            <a:off x="533400" y="2590800"/>
            <a:ext cx="62611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800" b="0" i="0" u="none" strike="noStrike" kern="1200" cap="none" spc="0" normalizeH="0" baseline="0" noProof="0">
                <a:ln>
                  <a:noFill/>
                </a:ln>
                <a:solidFill>
                  <a:srgbClr val="99FF99"/>
                </a:solidFill>
                <a:effectLst/>
                <a:uLnTx/>
                <a:uFillTx/>
                <a:latin typeface="Comic Sans MS" pitchFamily="66" charset="0"/>
                <a:ea typeface="MS PGothic" pitchFamily="34" charset="-128"/>
                <a:cs typeface="+mn-cs"/>
              </a:rPr>
              <a:t>古埃及的教育</a:t>
            </a:r>
            <a:endParaRPr kumimoji="0" lang="en-US" altLang="en-US" sz="2400" b="0" i="0" u="none" strike="noStrike" kern="1200" cap="none" spc="0" normalizeH="0" baseline="0" noProof="0" dirty="0">
              <a:ln>
                <a:noFill/>
              </a:ln>
              <a:solidFill>
                <a:srgbClr val="99FF99"/>
              </a:solidFill>
              <a:effectLst/>
              <a:uLnTx/>
              <a:uFillTx/>
              <a:latin typeface="Comic Sans MS" pitchFamily="66" charset="0"/>
              <a:ea typeface="MS PGothic" pitchFamily="34" charset="-128"/>
              <a:cs typeface="+mn-cs"/>
            </a:endParaRPr>
          </a:p>
        </p:txBody>
      </p:sp>
      <p:sp>
        <p:nvSpPr>
          <p:cNvPr id="36869" name="Text Box 5"/>
          <p:cNvSpPr txBox="1">
            <a:spLocks noChangeArrowheads="1"/>
          </p:cNvSpPr>
          <p:nvPr/>
        </p:nvSpPr>
        <p:spPr bwMode="auto">
          <a:xfrm>
            <a:off x="533400" y="3276600"/>
            <a:ext cx="5334744"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ja-JP" sz="2200" b="1"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1.</a:t>
            </a:r>
            <a:r>
              <a:rPr kumimoji="0" lang="ja-JP" altLang="en-US" sz="2200" b="1"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t>祭司的学校与寺庙有关，教授魔法，医学和宗教</a:t>
            </a:r>
            <a:endParaRPr kumimoji="0" lang="en-US" altLang="en-US" sz="2200" b="1" i="0" u="none" strike="noStrike" kern="1200" cap="none" spc="0" normalizeH="0" baseline="0" noProof="0" dirty="0">
              <a:ln>
                <a:noFill/>
              </a:ln>
              <a:solidFill>
                <a:srgbClr val="FFFFCC"/>
              </a:solidFill>
              <a:effectLst/>
              <a:uLnTx/>
              <a:uFillTx/>
              <a:latin typeface="Comic Sans MS" pitchFamily="66" charset="0"/>
              <a:ea typeface="MS PGothic" pitchFamily="34" charset="-128"/>
              <a:cs typeface="+mn-cs"/>
            </a:endParaRPr>
          </a:p>
        </p:txBody>
      </p:sp>
      <p:sp>
        <p:nvSpPr>
          <p:cNvPr id="36870" name="Text Box 6"/>
          <p:cNvSpPr txBox="1">
            <a:spLocks noChangeArrowheads="1"/>
          </p:cNvSpPr>
          <p:nvPr/>
        </p:nvSpPr>
        <p:spPr bwMode="auto">
          <a:xfrm>
            <a:off x="533400" y="4191000"/>
            <a:ext cx="5622776"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200" b="1"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2.</a:t>
            </a:r>
            <a:r>
              <a:rPr kumimoji="0" lang="ja-JP" altLang="en-US" sz="2200" b="1"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t>王室为年轻人提供了权力的职位（包括摩西）</a:t>
            </a:r>
            <a:endParaRPr kumimoji="0" lang="en-US" altLang="en-US" sz="2200" b="1" i="0" u="none" strike="noStrike" kern="1200" cap="none" spc="0" normalizeH="0" baseline="0" noProof="0" dirty="0">
              <a:ln>
                <a:noFill/>
              </a:ln>
              <a:solidFill>
                <a:srgbClr val="FFFFCC"/>
              </a:solidFill>
              <a:effectLst/>
              <a:uLnTx/>
              <a:uFillTx/>
              <a:latin typeface="Comic Sans MS" pitchFamily="66" charset="0"/>
              <a:ea typeface="MS PGothic" pitchFamily="34" charset="-128"/>
              <a:cs typeface="+mn-cs"/>
            </a:endParaRPr>
          </a:p>
        </p:txBody>
      </p:sp>
      <p:sp>
        <p:nvSpPr>
          <p:cNvPr id="36871" name="Text Box 7"/>
          <p:cNvSpPr txBox="1">
            <a:spLocks noChangeArrowheads="1"/>
          </p:cNvSpPr>
          <p:nvPr/>
        </p:nvSpPr>
        <p:spPr bwMode="auto">
          <a:xfrm>
            <a:off x="533401" y="5105400"/>
            <a:ext cx="546258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200" b="1"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3.</a:t>
            </a:r>
            <a:r>
              <a:rPr kumimoji="0" lang="zh-CN" altLang="en-US" sz="2200" b="1"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 </a:t>
            </a:r>
            <a:r>
              <a:rPr kumimoji="0" lang="ja-JP" altLang="en-US" sz="2200" b="1"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t>由皇家法院赞助的学校培训人们顺利运作政府。</a:t>
            </a:r>
            <a:endParaRPr kumimoji="0" lang="en-US" altLang="en-US" sz="2200" b="1" i="0" u="none" strike="noStrike" kern="1200" cap="none" spc="0" normalizeH="0" baseline="0" noProof="0" dirty="0">
              <a:ln>
                <a:noFill/>
              </a:ln>
              <a:solidFill>
                <a:srgbClr val="FFFFCC"/>
              </a:solidFill>
              <a:effectLst/>
              <a:uLnTx/>
              <a:uFillTx/>
              <a:latin typeface="Comic Sans MS" pitchFamily="66" charset="0"/>
              <a:ea typeface="MS PGothic" pitchFamily="34" charset="-128"/>
              <a:cs typeface="+mn-cs"/>
            </a:endParaRPr>
          </a:p>
        </p:txBody>
      </p:sp>
      <p:sp>
        <p:nvSpPr>
          <p:cNvPr id="36872" name="Text Box 8"/>
          <p:cNvSpPr txBox="1">
            <a:spLocks noChangeArrowheads="1"/>
          </p:cNvSpPr>
          <p:nvPr/>
        </p:nvSpPr>
        <p:spPr bwMode="auto">
          <a:xfrm>
            <a:off x="533401" y="5988050"/>
            <a:ext cx="5334744"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200" b="1"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4.</a:t>
            </a:r>
            <a:r>
              <a:rPr kumimoji="0" lang="zh-CN" altLang="en-US" sz="2200" b="1"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 </a:t>
            </a:r>
            <a:r>
              <a:rPr kumimoji="0" lang="ja-JP" altLang="en-US" sz="2200" b="1"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t>教授的科目包括算术，地理，诗歌和天文学。</a:t>
            </a:r>
            <a:endParaRPr kumimoji="0" lang="en-US" altLang="en-US" sz="2200" b="1" i="0" u="none" strike="noStrike" kern="1200" cap="none" spc="0" normalizeH="0" baseline="0" noProof="0" dirty="0">
              <a:ln>
                <a:noFill/>
              </a:ln>
              <a:solidFill>
                <a:srgbClr val="FFFFCC"/>
              </a:solidFill>
              <a:effectLst/>
              <a:uLnTx/>
              <a:uFillTx/>
              <a:latin typeface="Comic Sans MS" pitchFamily="66" charset="0"/>
              <a:ea typeface="MS PGothic" pitchFamily="34" charset="-128"/>
              <a:cs typeface="+mn-cs"/>
            </a:endParaRPr>
          </a:p>
        </p:txBody>
      </p:sp>
      <p:sp>
        <p:nvSpPr>
          <p:cNvPr id="67592" name="Text Box 10"/>
          <p:cNvSpPr txBox="1">
            <a:spLocks noChangeArrowheads="1"/>
          </p:cNvSpPr>
          <p:nvPr/>
        </p:nvSpPr>
        <p:spPr bwMode="auto">
          <a:xfrm>
            <a:off x="8440738" y="0"/>
            <a:ext cx="698500" cy="461963"/>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CC"/>
                </a:solidFill>
                <a:effectLst/>
                <a:uLnTx/>
                <a:uFillTx/>
                <a:latin typeface="Arial" pitchFamily="34" charset="0"/>
                <a:ea typeface="MS PGothic" pitchFamily="34" charset="-128"/>
                <a:cs typeface="Arial" pitchFamily="34" charset="0"/>
              </a:rPr>
              <a:t>155</a:t>
            </a:r>
          </a:p>
        </p:txBody>
      </p:sp>
      <p:sp>
        <p:nvSpPr>
          <p:cNvPr id="67593" name="Text Box 11"/>
          <p:cNvSpPr txBox="1">
            <a:spLocks noChangeArrowheads="1"/>
          </p:cNvSpPr>
          <p:nvPr/>
        </p:nvSpPr>
        <p:spPr bwMode="auto">
          <a:xfrm>
            <a:off x="8445500" y="396875"/>
            <a:ext cx="698500" cy="461963"/>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CC"/>
                </a:solidFill>
                <a:effectLst/>
                <a:uLnTx/>
                <a:uFillTx/>
                <a:latin typeface="Arial" pitchFamily="34" charset="0"/>
                <a:ea typeface="MS PGothic" pitchFamily="34" charset="-128"/>
                <a:cs typeface="Arial" pitchFamily="34" charset="0"/>
              </a:rPr>
              <a:t>158</a:t>
            </a:r>
          </a:p>
        </p:txBody>
      </p:sp>
      <p:sp>
        <p:nvSpPr>
          <p:cNvPr id="12" name="Title 11"/>
          <p:cNvSpPr>
            <a:spLocks noGrp="1"/>
          </p:cNvSpPr>
          <p:nvPr>
            <p:ph type="title" idx="4294967295"/>
          </p:nvPr>
        </p:nvSpPr>
        <p:spPr>
          <a:xfrm>
            <a:off x="381000" y="825500"/>
            <a:ext cx="8885238" cy="546100"/>
          </a:xfrm>
        </p:spPr>
        <p:txBody>
          <a:bodyPr/>
          <a:lstStyle/>
          <a:p>
            <a:pPr algn="l"/>
            <a:r>
              <a:rPr lang="en-US" altLang="en-US" sz="3200" dirty="0">
                <a:solidFill>
                  <a:srgbClr val="99FF99"/>
                </a:solidFill>
                <a:effectLst>
                  <a:outerShdw blurRad="38100" dist="38100" dir="2700000" algn="tl">
                    <a:srgbClr val="000000"/>
                  </a:outerShdw>
                </a:effectLst>
                <a:latin typeface="Comic Sans MS" pitchFamily="66" charset="0"/>
              </a:rPr>
              <a:t>2.</a:t>
            </a:r>
            <a:r>
              <a:rPr lang="ja-JP" altLang="en-US" sz="3200">
                <a:solidFill>
                  <a:srgbClr val="99FF99"/>
                </a:solidFill>
                <a:effectLst>
                  <a:outerShdw blurRad="38100" dist="38100" dir="2700000" algn="tl">
                    <a:srgbClr val="000000"/>
                  </a:outerShdw>
                </a:effectLst>
                <a:latin typeface="Comic Sans MS" pitchFamily="66" charset="0"/>
              </a:rPr>
              <a:t>摩西到埃及王国前</a:t>
            </a:r>
            <a:endParaRPr lang="en-US" altLang="en-US" dirty="0">
              <a:effectLst>
                <a:outerShdw blurRad="38100" dist="38100" dir="2700000" algn="tl">
                  <a:srgbClr val="000000"/>
                </a:outerShdw>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36867"/>
                                        </p:tgtEl>
                                        <p:attrNameLst>
                                          <p:attrName>style.visibility</p:attrName>
                                        </p:attrNameLst>
                                      </p:cBhvr>
                                      <p:to>
                                        <p:strVal val="visible"/>
                                      </p:to>
                                    </p:set>
                                    <p:animEffect transition="in" filter="dissolve">
                                      <p:cBhvr>
                                        <p:cTn id="7" dur="500"/>
                                        <p:tgtEl>
                                          <p:spTgt spid="36867"/>
                                        </p:tgtEl>
                                      </p:cBhvr>
                                    </p:animEffect>
                                  </p:childTnLst>
                                </p:cTn>
                              </p:par>
                            </p:childTnLst>
                          </p:cTn>
                        </p:par>
                        <p:par>
                          <p:cTn id="8" fill="hold" nodeType="afterGroup">
                            <p:stCondLst>
                              <p:cond delay="3500"/>
                            </p:stCondLst>
                            <p:childTnLst>
                              <p:par>
                                <p:cTn id="9" presetID="9" presetClass="entr" presetSubtype="0" fill="hold" grpId="0" nodeType="afterEffect">
                                  <p:stCondLst>
                                    <p:cond delay="3000"/>
                                  </p:stCondLst>
                                  <p:childTnLst>
                                    <p:set>
                                      <p:cBhvr>
                                        <p:cTn id="10" dur="1" fill="hold">
                                          <p:stCondLst>
                                            <p:cond delay="0"/>
                                          </p:stCondLst>
                                        </p:cTn>
                                        <p:tgtEl>
                                          <p:spTgt spid="36868"/>
                                        </p:tgtEl>
                                        <p:attrNameLst>
                                          <p:attrName>style.visibility</p:attrName>
                                        </p:attrNameLst>
                                      </p:cBhvr>
                                      <p:to>
                                        <p:strVal val="visible"/>
                                      </p:to>
                                    </p:set>
                                    <p:animEffect transition="in" filter="dissolve">
                                      <p:cBhvr>
                                        <p:cTn id="11" dur="500"/>
                                        <p:tgtEl>
                                          <p:spTgt spid="36868"/>
                                        </p:tgtEl>
                                      </p:cBhvr>
                                    </p:animEffect>
                                  </p:childTnLst>
                                </p:cTn>
                              </p:par>
                            </p:childTnLst>
                          </p:cTn>
                        </p:par>
                        <p:par>
                          <p:cTn id="12" fill="hold" nodeType="afterGroup">
                            <p:stCondLst>
                              <p:cond delay="7000"/>
                            </p:stCondLst>
                            <p:childTnLst>
                              <p:par>
                                <p:cTn id="13" presetID="9" presetClass="entr" presetSubtype="0" fill="hold" grpId="0" nodeType="afterEffect">
                                  <p:stCondLst>
                                    <p:cond delay="5000"/>
                                  </p:stCondLst>
                                  <p:childTnLst>
                                    <p:set>
                                      <p:cBhvr>
                                        <p:cTn id="14" dur="1" fill="hold">
                                          <p:stCondLst>
                                            <p:cond delay="0"/>
                                          </p:stCondLst>
                                        </p:cTn>
                                        <p:tgtEl>
                                          <p:spTgt spid="36869"/>
                                        </p:tgtEl>
                                        <p:attrNameLst>
                                          <p:attrName>style.visibility</p:attrName>
                                        </p:attrNameLst>
                                      </p:cBhvr>
                                      <p:to>
                                        <p:strVal val="visible"/>
                                      </p:to>
                                    </p:set>
                                    <p:animEffect transition="in" filter="dissolve">
                                      <p:cBhvr>
                                        <p:cTn id="15" dur="500"/>
                                        <p:tgtEl>
                                          <p:spTgt spid="36869"/>
                                        </p:tgtEl>
                                      </p:cBhvr>
                                    </p:animEffect>
                                  </p:childTnLst>
                                </p:cTn>
                              </p:par>
                            </p:childTnLst>
                          </p:cTn>
                        </p:par>
                        <p:par>
                          <p:cTn id="16" fill="hold" nodeType="afterGroup">
                            <p:stCondLst>
                              <p:cond delay="12500"/>
                            </p:stCondLst>
                            <p:childTnLst>
                              <p:par>
                                <p:cTn id="17" presetID="9" presetClass="entr" presetSubtype="0" fill="hold" grpId="0" nodeType="afterEffect">
                                  <p:stCondLst>
                                    <p:cond delay="8000"/>
                                  </p:stCondLst>
                                  <p:childTnLst>
                                    <p:set>
                                      <p:cBhvr>
                                        <p:cTn id="18" dur="1" fill="hold">
                                          <p:stCondLst>
                                            <p:cond delay="0"/>
                                          </p:stCondLst>
                                        </p:cTn>
                                        <p:tgtEl>
                                          <p:spTgt spid="36870"/>
                                        </p:tgtEl>
                                        <p:attrNameLst>
                                          <p:attrName>style.visibility</p:attrName>
                                        </p:attrNameLst>
                                      </p:cBhvr>
                                      <p:to>
                                        <p:strVal val="visible"/>
                                      </p:to>
                                    </p:set>
                                    <p:animEffect transition="in" filter="dissolve">
                                      <p:cBhvr>
                                        <p:cTn id="19" dur="500"/>
                                        <p:tgtEl>
                                          <p:spTgt spid="36870"/>
                                        </p:tgtEl>
                                      </p:cBhvr>
                                    </p:animEffect>
                                  </p:childTnLst>
                                </p:cTn>
                              </p:par>
                            </p:childTnLst>
                          </p:cTn>
                        </p:par>
                        <p:par>
                          <p:cTn id="20" fill="hold" nodeType="afterGroup">
                            <p:stCondLst>
                              <p:cond delay="21000"/>
                            </p:stCondLst>
                            <p:childTnLst>
                              <p:par>
                                <p:cTn id="21" presetID="9" presetClass="entr" presetSubtype="0" fill="hold" grpId="0" nodeType="afterEffect">
                                  <p:stCondLst>
                                    <p:cond delay="8000"/>
                                  </p:stCondLst>
                                  <p:childTnLst>
                                    <p:set>
                                      <p:cBhvr>
                                        <p:cTn id="22" dur="1" fill="hold">
                                          <p:stCondLst>
                                            <p:cond delay="0"/>
                                          </p:stCondLst>
                                        </p:cTn>
                                        <p:tgtEl>
                                          <p:spTgt spid="36871"/>
                                        </p:tgtEl>
                                        <p:attrNameLst>
                                          <p:attrName>style.visibility</p:attrName>
                                        </p:attrNameLst>
                                      </p:cBhvr>
                                      <p:to>
                                        <p:strVal val="visible"/>
                                      </p:to>
                                    </p:set>
                                    <p:animEffect transition="in" filter="dissolve">
                                      <p:cBhvr>
                                        <p:cTn id="23" dur="500"/>
                                        <p:tgtEl>
                                          <p:spTgt spid="36871"/>
                                        </p:tgtEl>
                                      </p:cBhvr>
                                    </p:animEffect>
                                  </p:childTnLst>
                                </p:cTn>
                              </p:par>
                            </p:childTnLst>
                          </p:cTn>
                        </p:par>
                        <p:par>
                          <p:cTn id="24" fill="hold" nodeType="afterGroup">
                            <p:stCondLst>
                              <p:cond delay="29500"/>
                            </p:stCondLst>
                            <p:childTnLst>
                              <p:par>
                                <p:cTn id="25" presetID="9" presetClass="entr" presetSubtype="0" fill="hold" grpId="0" nodeType="afterEffect">
                                  <p:stCondLst>
                                    <p:cond delay="8000"/>
                                  </p:stCondLst>
                                  <p:childTnLst>
                                    <p:set>
                                      <p:cBhvr>
                                        <p:cTn id="26" dur="1" fill="hold">
                                          <p:stCondLst>
                                            <p:cond delay="0"/>
                                          </p:stCondLst>
                                        </p:cTn>
                                        <p:tgtEl>
                                          <p:spTgt spid="36872"/>
                                        </p:tgtEl>
                                        <p:attrNameLst>
                                          <p:attrName>style.visibility</p:attrName>
                                        </p:attrNameLst>
                                      </p:cBhvr>
                                      <p:to>
                                        <p:strVal val="visible"/>
                                      </p:to>
                                    </p:set>
                                    <p:animEffect transition="in" filter="dissolve">
                                      <p:cBhvr>
                                        <p:cTn id="27" dur="500"/>
                                        <p:tgtEl>
                                          <p:spTgt spid="368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utoUpdateAnimBg="0"/>
      <p:bldP spid="36868" grpId="0" autoUpdateAnimBg="0"/>
      <p:bldP spid="36869" grpId="0" autoUpdateAnimBg="0"/>
      <p:bldP spid="36870" grpId="0" autoUpdateAnimBg="0"/>
      <p:bldP spid="36871" grpId="0" autoUpdateAnimBg="0"/>
      <p:bldP spid="36872"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8" descr="writ05e"/>
          <p:cNvPicPr>
            <a:picLocks noChangeAspect="1" noChangeArrowheads="1"/>
          </p:cNvPicPr>
          <p:nvPr/>
        </p:nvPicPr>
        <p:blipFill>
          <a:blip r:embed="rId3" cstate="screen">
            <a:lum bright="60000"/>
            <a:extLst>
              <a:ext uri="{28A0092B-C50C-407E-A947-70E740481C1C}">
                <a14:useLocalDpi xmlns:a14="http://schemas.microsoft.com/office/drawing/2010/main" val="0"/>
              </a:ext>
            </a:extLst>
          </a:blip>
          <a:srcRect r="2438"/>
          <a:stretch>
            <a:fillRect/>
          </a:stretch>
        </p:blipFill>
        <p:spPr bwMode="auto">
          <a:xfrm>
            <a:off x="0" y="0"/>
            <a:ext cx="9144000"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4" name="Text Box 2"/>
          <p:cNvSpPr txBox="1">
            <a:spLocks noChangeArrowheads="1"/>
          </p:cNvSpPr>
          <p:nvPr/>
        </p:nvSpPr>
        <p:spPr bwMode="auto">
          <a:xfrm>
            <a:off x="304800" y="990600"/>
            <a:ext cx="86106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br>
              <a:rPr kumimoji="0" lang="ja-JP" altLang="en-US" sz="2800" b="1"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rPr>
            </a:br>
            <a:r>
              <a:rPr kumimoji="0" lang="ja-JP" altLang="en-US" sz="2800" b="1"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rPr>
              <a:t>摩西在受训期间学习了埃及的象形文字和迦南文字。</a:t>
            </a:r>
            <a:endParaRPr kumimoji="0" lang="en-US" altLang="en-US" sz="2800" b="1" i="0" u="none" strike="noStrike" kern="1200" cap="none" spc="0" normalizeH="0" baseline="0" noProof="0" dirty="0">
              <a:ln>
                <a:noFill/>
              </a:ln>
              <a:solidFill>
                <a:srgbClr val="000000"/>
              </a:solidFill>
              <a:effectLst/>
              <a:uLnTx/>
              <a:uFillTx/>
              <a:latin typeface="Comic Sans MS" pitchFamily="66" charset="0"/>
              <a:ea typeface="MS PGothic" pitchFamily="34" charset="-128"/>
              <a:cs typeface="Times New Roman" pitchFamily="18" charset="0"/>
            </a:endParaRPr>
          </a:p>
        </p:txBody>
      </p:sp>
      <p:sp>
        <p:nvSpPr>
          <p:cNvPr id="38915" name="Text Box 3"/>
          <p:cNvSpPr txBox="1">
            <a:spLocks noChangeArrowheads="1"/>
          </p:cNvSpPr>
          <p:nvPr/>
        </p:nvSpPr>
        <p:spPr bwMode="auto">
          <a:xfrm>
            <a:off x="304800" y="4975225"/>
            <a:ext cx="86106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800" b="1"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rPr>
              <a:t>家庭负责传递他们的生计和技能以及法律的教学。</a:t>
            </a:r>
            <a:endParaRPr kumimoji="0" lang="en-US" altLang="en-US" sz="2800" b="1" i="0" u="none" strike="noStrike" kern="1200" cap="none" spc="0" normalizeH="0" baseline="0" noProof="0" dirty="0">
              <a:ln>
                <a:noFill/>
              </a:ln>
              <a:solidFill>
                <a:srgbClr val="000000"/>
              </a:solidFill>
              <a:effectLst/>
              <a:uLnTx/>
              <a:uFillTx/>
              <a:latin typeface="Comic Sans MS" pitchFamily="66" charset="0"/>
              <a:ea typeface="MS PGothic" pitchFamily="34" charset="-128"/>
              <a:cs typeface="+mn-cs"/>
            </a:endParaRPr>
          </a:p>
        </p:txBody>
      </p:sp>
      <p:sp>
        <p:nvSpPr>
          <p:cNvPr id="38916" name="Text Box 4"/>
          <p:cNvSpPr txBox="1">
            <a:spLocks noChangeArrowheads="1"/>
          </p:cNvSpPr>
          <p:nvPr/>
        </p:nvSpPr>
        <p:spPr bwMode="auto">
          <a:xfrm>
            <a:off x="304800" y="2270125"/>
            <a:ext cx="86106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800" b="1"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rPr>
              <a:t>他能够为以色列人记录上帝的律法和诫命。</a:t>
            </a:r>
            <a:endParaRPr kumimoji="0" lang="en-US" altLang="en-US" sz="2800" b="1" i="0" u="none" strike="noStrike" kern="1200" cap="none" spc="0" normalizeH="0" baseline="0" noProof="0" dirty="0">
              <a:ln>
                <a:noFill/>
              </a:ln>
              <a:solidFill>
                <a:srgbClr val="000000"/>
              </a:solidFill>
              <a:effectLst/>
              <a:uLnTx/>
              <a:uFillTx/>
              <a:latin typeface="Comic Sans MS" pitchFamily="66" charset="0"/>
              <a:ea typeface="MS PGothic" pitchFamily="34" charset="-128"/>
              <a:cs typeface="+mn-cs"/>
            </a:endParaRPr>
          </a:p>
        </p:txBody>
      </p:sp>
      <p:sp>
        <p:nvSpPr>
          <p:cNvPr id="38917" name="Text Box 5"/>
          <p:cNvSpPr txBox="1">
            <a:spLocks noChangeArrowheads="1"/>
          </p:cNvSpPr>
          <p:nvPr/>
        </p:nvSpPr>
        <p:spPr bwMode="auto">
          <a:xfrm>
            <a:off x="304800" y="3657600"/>
            <a:ext cx="86106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800" b="1"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rPr>
              <a:t>在荒野游荡期间，没有正式的教育系统。</a:t>
            </a:r>
            <a:endParaRPr kumimoji="0" lang="en-US" altLang="en-US" sz="2800" b="1" i="0" u="none" strike="noStrike" kern="1200" cap="none" spc="0" normalizeH="0" baseline="0" noProof="0" dirty="0">
              <a:ln>
                <a:noFill/>
              </a:ln>
              <a:solidFill>
                <a:srgbClr val="000000"/>
              </a:solidFill>
              <a:effectLst/>
              <a:uLnTx/>
              <a:uFillTx/>
              <a:latin typeface="Comic Sans MS" pitchFamily="66" charset="0"/>
              <a:ea typeface="MS PGothic" pitchFamily="34" charset="-128"/>
              <a:cs typeface="+mn-cs"/>
            </a:endParaRPr>
          </a:p>
        </p:txBody>
      </p:sp>
      <p:sp>
        <p:nvSpPr>
          <p:cNvPr id="71686" name="Rectangle 7"/>
          <p:cNvSpPr>
            <a:spLocks noChangeArrowheads="1"/>
          </p:cNvSpPr>
          <p:nvPr/>
        </p:nvSpPr>
        <p:spPr bwMode="auto">
          <a:xfrm>
            <a:off x="304800" y="3429000"/>
            <a:ext cx="8534400" cy="228600"/>
          </a:xfrm>
          <a:prstGeom prst="rect">
            <a:avLst/>
          </a:prstGeom>
          <a:solidFill>
            <a:schemeClr val="bg2"/>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CC"/>
              </a:solidFill>
              <a:effectLst/>
              <a:uLnTx/>
              <a:uFillTx/>
              <a:latin typeface="Times New Roman" pitchFamily="18" charset="0"/>
              <a:ea typeface="MS PGothic" pitchFamily="34" charset="-128"/>
              <a:cs typeface="+mn-cs"/>
            </a:endParaRPr>
          </a:p>
        </p:txBody>
      </p:sp>
      <p:sp>
        <p:nvSpPr>
          <p:cNvPr id="9" name="Title 8"/>
          <p:cNvSpPr>
            <a:spLocks noGrp="1"/>
          </p:cNvSpPr>
          <p:nvPr>
            <p:ph type="title" idx="4294967295"/>
          </p:nvPr>
        </p:nvSpPr>
        <p:spPr>
          <a:xfrm>
            <a:off x="258763" y="152400"/>
            <a:ext cx="8885237" cy="685800"/>
          </a:xfrm>
        </p:spPr>
        <p:txBody>
          <a:bodyPr/>
          <a:lstStyle/>
          <a:p>
            <a:r>
              <a:rPr lang="ja-JP" altLang="en-US">
                <a:solidFill>
                  <a:srgbClr val="000000"/>
                </a:solidFill>
                <a:effectLst>
                  <a:outerShdw blurRad="38100" dist="38100" dir="2700000" algn="tl">
                    <a:srgbClr val="FFFFFF"/>
                  </a:outerShdw>
                </a:effectLst>
                <a:latin typeface="Arial" pitchFamily="34" charset="0"/>
              </a:rPr>
              <a:t>在摩西时代的教育</a:t>
            </a:r>
            <a:endParaRPr lang="en-US" altLang="en-US" dirty="0">
              <a:solidFill>
                <a:srgbClr val="000000"/>
              </a:solidFill>
              <a:effectLst>
                <a:outerShdw blurRad="38100" dist="38100" dir="2700000" algn="tl">
                  <a:srgbClr val="FFFFFF"/>
                </a:outerShdw>
              </a:effectLst>
              <a:latin typeface="Arial" pitchFamily="34" charset="0"/>
            </a:endParaRPr>
          </a:p>
        </p:txBody>
      </p:sp>
      <p:sp>
        <p:nvSpPr>
          <p:cNvPr id="71688" name="Text Box 6"/>
          <p:cNvSpPr txBox="1">
            <a:spLocks noChangeArrowheads="1"/>
          </p:cNvSpPr>
          <p:nvPr/>
        </p:nvSpPr>
        <p:spPr bwMode="auto">
          <a:xfrm>
            <a:off x="8458200" y="60325"/>
            <a:ext cx="698500" cy="461963"/>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CC"/>
                </a:solidFill>
                <a:effectLst/>
                <a:uLnTx/>
                <a:uFillTx/>
                <a:latin typeface="Arial" pitchFamily="34" charset="0"/>
                <a:ea typeface="MS PGothic" pitchFamily="34" charset="-128"/>
                <a:cs typeface="Arial" pitchFamily="34" charset="0"/>
              </a:rPr>
              <a:t>155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38914"/>
                                        </p:tgtEl>
                                        <p:attrNameLst>
                                          <p:attrName>style.visibility</p:attrName>
                                        </p:attrNameLst>
                                      </p:cBhvr>
                                      <p:to>
                                        <p:strVal val="visible"/>
                                      </p:to>
                                    </p:set>
                                    <p:animEffect transition="in" filter="dissolve">
                                      <p:cBhvr>
                                        <p:cTn id="7" dur="500"/>
                                        <p:tgtEl>
                                          <p:spTgt spid="38914"/>
                                        </p:tgtEl>
                                      </p:cBhvr>
                                    </p:animEffect>
                                  </p:childTnLst>
                                </p:cTn>
                              </p:par>
                            </p:childTnLst>
                          </p:cTn>
                        </p:par>
                        <p:par>
                          <p:cTn id="8" fill="hold" nodeType="afterGroup">
                            <p:stCondLst>
                              <p:cond delay="1500"/>
                            </p:stCondLst>
                            <p:childTnLst>
                              <p:par>
                                <p:cTn id="9" presetID="9" presetClass="entr" presetSubtype="0" fill="hold" grpId="0" nodeType="afterEffect">
                                  <p:stCondLst>
                                    <p:cond delay="7000"/>
                                  </p:stCondLst>
                                  <p:childTnLst>
                                    <p:set>
                                      <p:cBhvr>
                                        <p:cTn id="10" dur="1" fill="hold">
                                          <p:stCondLst>
                                            <p:cond delay="0"/>
                                          </p:stCondLst>
                                        </p:cTn>
                                        <p:tgtEl>
                                          <p:spTgt spid="38916"/>
                                        </p:tgtEl>
                                        <p:attrNameLst>
                                          <p:attrName>style.visibility</p:attrName>
                                        </p:attrNameLst>
                                      </p:cBhvr>
                                      <p:to>
                                        <p:strVal val="visible"/>
                                      </p:to>
                                    </p:set>
                                    <p:animEffect transition="in" filter="dissolve">
                                      <p:cBhvr>
                                        <p:cTn id="11" dur="500"/>
                                        <p:tgtEl>
                                          <p:spTgt spid="38916"/>
                                        </p:tgtEl>
                                      </p:cBhvr>
                                    </p:animEffect>
                                  </p:childTnLst>
                                </p:cTn>
                              </p:par>
                            </p:childTnLst>
                          </p:cTn>
                        </p:par>
                        <p:par>
                          <p:cTn id="12" fill="hold" nodeType="afterGroup">
                            <p:stCondLst>
                              <p:cond delay="9000"/>
                            </p:stCondLst>
                            <p:childTnLst>
                              <p:par>
                                <p:cTn id="13" presetID="9" presetClass="entr" presetSubtype="0" fill="hold" grpId="0" nodeType="afterEffect">
                                  <p:stCondLst>
                                    <p:cond delay="7000"/>
                                  </p:stCondLst>
                                  <p:childTnLst>
                                    <p:set>
                                      <p:cBhvr>
                                        <p:cTn id="14" dur="1" fill="hold">
                                          <p:stCondLst>
                                            <p:cond delay="0"/>
                                          </p:stCondLst>
                                        </p:cTn>
                                        <p:tgtEl>
                                          <p:spTgt spid="38917"/>
                                        </p:tgtEl>
                                        <p:attrNameLst>
                                          <p:attrName>style.visibility</p:attrName>
                                        </p:attrNameLst>
                                      </p:cBhvr>
                                      <p:to>
                                        <p:strVal val="visible"/>
                                      </p:to>
                                    </p:set>
                                    <p:animEffect transition="in" filter="dissolve">
                                      <p:cBhvr>
                                        <p:cTn id="15" dur="500"/>
                                        <p:tgtEl>
                                          <p:spTgt spid="38917"/>
                                        </p:tgtEl>
                                      </p:cBhvr>
                                    </p:animEffect>
                                  </p:childTnLst>
                                </p:cTn>
                              </p:par>
                            </p:childTnLst>
                          </p:cTn>
                        </p:par>
                        <p:par>
                          <p:cTn id="16" fill="hold" nodeType="afterGroup">
                            <p:stCondLst>
                              <p:cond delay="16500"/>
                            </p:stCondLst>
                            <p:childTnLst>
                              <p:par>
                                <p:cTn id="17" presetID="9" presetClass="entr" presetSubtype="0" fill="hold" grpId="0" nodeType="afterEffect">
                                  <p:stCondLst>
                                    <p:cond delay="7000"/>
                                  </p:stCondLst>
                                  <p:childTnLst>
                                    <p:set>
                                      <p:cBhvr>
                                        <p:cTn id="18" dur="1" fill="hold">
                                          <p:stCondLst>
                                            <p:cond delay="0"/>
                                          </p:stCondLst>
                                        </p:cTn>
                                        <p:tgtEl>
                                          <p:spTgt spid="38915"/>
                                        </p:tgtEl>
                                        <p:attrNameLst>
                                          <p:attrName>style.visibility</p:attrName>
                                        </p:attrNameLst>
                                      </p:cBhvr>
                                      <p:to>
                                        <p:strVal val="visible"/>
                                      </p:to>
                                    </p:set>
                                    <p:animEffect transition="in" filter="dissolve">
                                      <p:cBhvr>
                                        <p:cTn id="19" dur="500"/>
                                        <p:tgtEl>
                                          <p:spTgt spid="3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utoUpdateAnimBg="0"/>
      <p:bldP spid="38915" grpId="0" autoUpdateAnimBg="0"/>
      <p:bldP spid="38916" grpId="0" autoUpdateAnimBg="0"/>
      <p:bldP spid="38917"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writ05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1143000" y="1752600"/>
            <a:ext cx="6477000" cy="762000"/>
          </a:xfrm>
          <a:solidFill>
            <a:srgbClr val="000000"/>
          </a:solidFill>
        </p:spPr>
        <p:txBody>
          <a:bodyPr/>
          <a:lstStyle/>
          <a:p>
            <a:pPr algn="ctr">
              <a:defRPr/>
            </a:pPr>
            <a:r>
              <a:rPr lang="ja-JP" altLang="en-US">
                <a:ea typeface="ＭＳ Ｐゴシック" charset="0"/>
                <a:cs typeface="ＭＳ Ｐゴシック" charset="0"/>
              </a:rPr>
              <a:t>埃及象形文字</a:t>
            </a:r>
            <a:endParaRPr lang="en-US" dirty="0">
              <a:ea typeface="ＭＳ Ｐゴシック" charset="0"/>
              <a:cs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2" descr="An Important Word From Moses | ThePreachersWord">
            <a:extLst>
              <a:ext uri="{FF2B5EF4-FFF2-40B4-BE49-F238E27FC236}">
                <a16:creationId xmlns:a16="http://schemas.microsoft.com/office/drawing/2014/main" id="{81626FDB-7977-7241-A51C-871F4EF6EE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17"/>
          <a:stretch/>
        </p:blipFill>
        <p:spPr bwMode="auto">
          <a:xfrm>
            <a:off x="0" y="948303"/>
            <a:ext cx="9144000" cy="5909698"/>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Qualifications of Moses</a:t>
            </a:r>
            <a:endParaRPr lang="en-US" sz="4800" b="1" dirty="0">
              <a:effectLst>
                <a:glow rad="228600">
                  <a:schemeClr val="accent4">
                    <a:satMod val="175000"/>
                    <a:alpha val="88000"/>
                  </a:schemeClr>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3AA8DBF8-8AEB-1E43-A6FF-F9247E3C5A5A}"/>
              </a:ext>
            </a:extLst>
          </p:cNvPr>
          <p:cNvSpPr txBox="1">
            <a:spLocks noChangeArrowheads="1"/>
          </p:cNvSpPr>
          <p:nvPr/>
        </p:nvSpPr>
        <p:spPr bwMode="auto">
          <a:xfrm>
            <a:off x="2844801" y="1136383"/>
            <a:ext cx="6008912" cy="51168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en-US" sz="2800" b="1" kern="0" dirty="0">
                <a:effectLst>
                  <a:glow rad="228600">
                    <a:schemeClr val="accent4">
                      <a:satMod val="175000"/>
                      <a:alpha val="88000"/>
                    </a:schemeClr>
                  </a:glow>
                </a:effectLst>
                <a:latin typeface="Arial" charset="0"/>
                <a:ea typeface="ＭＳ Ｐゴシック" charset="0"/>
                <a:cs typeface="ＭＳ Ｐゴシック" charset="0"/>
              </a:rPr>
              <a:t>"We have the witness of the incidental allusions to contemporary events or current issues, to social or political conditions, or to matters of climate or geography.  When all such factors are fairly and properly weighed, they lead to this conclusion: the author of these books and his readers must originally have lived in Egypt.”  </a:t>
            </a:r>
          </a:p>
        </p:txBody>
      </p:sp>
      <p:sp>
        <p:nvSpPr>
          <p:cNvPr id="7" name="Rectangle 2">
            <a:extLst>
              <a:ext uri="{FF2B5EF4-FFF2-40B4-BE49-F238E27FC236}">
                <a16:creationId xmlns:a16="http://schemas.microsoft.com/office/drawing/2014/main" id="{7D3C18BB-DC47-BC48-A4D9-5F16D1D040CC}"/>
              </a:ext>
            </a:extLst>
          </p:cNvPr>
          <p:cNvSpPr txBox="1">
            <a:spLocks noChangeArrowheads="1"/>
          </p:cNvSpPr>
          <p:nvPr/>
        </p:nvSpPr>
        <p:spPr bwMode="auto">
          <a:xfrm>
            <a:off x="0" y="6368740"/>
            <a:ext cx="8897256" cy="43603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en-US" sz="2000" b="1" kern="0" dirty="0">
                <a:effectLst>
                  <a:glow rad="228600">
                    <a:schemeClr val="accent4">
                      <a:satMod val="175000"/>
                      <a:alpha val="88000"/>
                    </a:schemeClr>
                  </a:glow>
                </a:effectLst>
                <a:latin typeface="Arial" charset="0"/>
                <a:ea typeface="ＭＳ Ｐゴシック" charset="0"/>
                <a:cs typeface="ＭＳ Ｐゴシック" charset="0"/>
              </a:rPr>
              <a:t>Gleason Archer, </a:t>
            </a:r>
            <a:r>
              <a:rPr lang="en-US" sz="2000" b="1" i="1" kern="0" dirty="0">
                <a:effectLst>
                  <a:glow rad="228600">
                    <a:schemeClr val="accent4">
                      <a:satMod val="175000"/>
                      <a:alpha val="88000"/>
                    </a:schemeClr>
                  </a:glow>
                </a:effectLst>
                <a:latin typeface="Arial" charset="0"/>
                <a:ea typeface="ＭＳ Ｐゴシック" charset="0"/>
                <a:cs typeface="ＭＳ Ｐゴシック" charset="0"/>
              </a:rPr>
              <a:t>Encyclopedia of Bible Difficulties</a:t>
            </a:r>
            <a:r>
              <a:rPr lang="en-US" sz="2000" b="1" kern="0" dirty="0">
                <a:effectLst>
                  <a:glow rad="228600">
                    <a:schemeClr val="accent4">
                      <a:satMod val="175000"/>
                      <a:alpha val="88000"/>
                    </a:schemeClr>
                  </a:glow>
                </a:effectLst>
                <a:latin typeface="Arial" charset="0"/>
                <a:ea typeface="ＭＳ Ｐゴシック" charset="0"/>
                <a:cs typeface="ＭＳ Ｐゴシック" charset="0"/>
              </a:rPr>
              <a:t>, 46</a:t>
            </a:r>
          </a:p>
        </p:txBody>
      </p:sp>
    </p:spTree>
    <p:extLst>
      <p:ext uri="{BB962C8B-B14F-4D97-AF65-F5344CB8AC3E}">
        <p14:creationId xmlns:p14="http://schemas.microsoft.com/office/powerpoint/2010/main" val="10444929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CB9673-737D-AA45-BDF8-67ADA1432A61}"/>
              </a:ext>
            </a:extLst>
          </p:cNvPr>
          <p:cNvPicPr>
            <a:picLocks noChangeAspect="1"/>
          </p:cNvPicPr>
          <p:nvPr/>
        </p:nvPicPr>
        <p:blipFill rotWithShape="1">
          <a:blip r:embed="rId3"/>
          <a:srcRect l="2680"/>
          <a:stretch/>
        </p:blipFill>
        <p:spPr>
          <a:xfrm>
            <a:off x="0" y="8332"/>
            <a:ext cx="9144000" cy="6843471"/>
          </a:xfrm>
          <a:prstGeom prst="rect">
            <a:avLst/>
          </a:prstGeom>
        </p:spPr>
      </p:pic>
      <p:sp>
        <p:nvSpPr>
          <p:cNvPr id="219137" name="Rectangle 2"/>
          <p:cNvSpPr>
            <a:spLocks noGrp="1" noChangeArrowheads="1"/>
          </p:cNvSpPr>
          <p:nvPr>
            <p:ph type="ctrTitle"/>
          </p:nvPr>
        </p:nvSpPr>
        <p:spPr>
          <a:xfrm>
            <a:off x="-107343" y="-734922"/>
            <a:ext cx="9144000" cy="541338"/>
          </a:xfrm>
        </p:spPr>
        <p:txBody>
          <a:bodyPr/>
          <a:lstStyle/>
          <a:p>
            <a:pPr eaLnBrk="1" hangingPunct="1"/>
            <a:r>
              <a:rPr kumimoji="1" lang="en-US" altLang="zh-CN" sz="4000" b="1" dirty="0">
                <a:solidFill>
                  <a:schemeClr val="bg1"/>
                </a:solidFill>
                <a:latin typeface="Arial" charset="0"/>
              </a:rPr>
              <a:t>The Choice</a:t>
            </a:r>
            <a:endParaRPr kumimoji="1" lang="en-US" altLang="zh-CN" sz="2800" b="1" dirty="0">
              <a:solidFill>
                <a:schemeClr val="bg1"/>
              </a:solidFill>
              <a:latin typeface="Arial" charset="0"/>
            </a:endParaRPr>
          </a:p>
        </p:txBody>
      </p:sp>
      <p:sp>
        <p:nvSpPr>
          <p:cNvPr id="7" name="Text Box 9"/>
          <p:cNvSpPr txBox="1">
            <a:spLocks noChangeArrowheads="1"/>
          </p:cNvSpPr>
          <p:nvPr/>
        </p:nvSpPr>
        <p:spPr bwMode="auto">
          <a:xfrm>
            <a:off x="2823057" y="4756629"/>
            <a:ext cx="2082621"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3200" b="1" dirty="0">
                <a:solidFill>
                  <a:srgbClr val="FFFFFF"/>
                </a:solidFill>
                <a:effectLst>
                  <a:glow rad="203200">
                    <a:srgbClr val="000514">
                      <a:alpha val="88000"/>
                    </a:srgbClr>
                  </a:glow>
                </a:effectLst>
                <a:latin typeface="Arial"/>
                <a:cs typeface="Arial"/>
              </a:rPr>
              <a:t>• Sodom?</a:t>
            </a:r>
          </a:p>
        </p:txBody>
      </p:sp>
      <p:sp>
        <p:nvSpPr>
          <p:cNvPr id="17" name="Right Arrow 16"/>
          <p:cNvSpPr/>
          <p:nvPr/>
        </p:nvSpPr>
        <p:spPr bwMode="auto">
          <a:xfrm rot="4728893">
            <a:off x="2647282" y="93111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16" name="Text Box 9"/>
          <p:cNvSpPr txBox="1">
            <a:spLocks noChangeArrowheads="1"/>
          </p:cNvSpPr>
          <p:nvPr/>
        </p:nvSpPr>
        <p:spPr bwMode="auto">
          <a:xfrm>
            <a:off x="131196" y="98961"/>
            <a:ext cx="357020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4400" b="1" dirty="0">
                <a:solidFill>
                  <a:srgbClr val="FFFFFF"/>
                </a:solidFill>
                <a:effectLst>
                  <a:glow rad="203200">
                    <a:srgbClr val="000514">
                      <a:alpha val="88000"/>
                    </a:srgbClr>
                  </a:glow>
                </a:effectLst>
                <a:latin typeface="Arial"/>
                <a:cs typeface="Arial"/>
              </a:rPr>
              <a:t>Abram &amp; Lot</a:t>
            </a:r>
          </a:p>
        </p:txBody>
      </p:sp>
      <p:sp>
        <p:nvSpPr>
          <p:cNvPr id="10" name="Right Arrow 9">
            <a:extLst>
              <a:ext uri="{FF2B5EF4-FFF2-40B4-BE49-F238E27FC236}">
                <a16:creationId xmlns:a16="http://schemas.microsoft.com/office/drawing/2014/main" id="{32083B07-D8BC-324D-8D26-CBE114148A75}"/>
              </a:ext>
            </a:extLst>
          </p:cNvPr>
          <p:cNvSpPr/>
          <p:nvPr/>
        </p:nvSpPr>
        <p:spPr bwMode="auto">
          <a:xfrm rot="4728893">
            <a:off x="765473" y="1010631"/>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11" name="Text Box 9">
            <a:extLst>
              <a:ext uri="{FF2B5EF4-FFF2-40B4-BE49-F238E27FC236}">
                <a16:creationId xmlns:a16="http://schemas.microsoft.com/office/drawing/2014/main" id="{5F14913D-4C2F-E844-A76A-7A77C3EFD35F}"/>
              </a:ext>
            </a:extLst>
          </p:cNvPr>
          <p:cNvSpPr txBox="1">
            <a:spLocks noChangeArrowheads="1"/>
          </p:cNvSpPr>
          <p:nvPr/>
        </p:nvSpPr>
        <p:spPr bwMode="auto">
          <a:xfrm>
            <a:off x="2513250" y="4186785"/>
            <a:ext cx="2675734"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3200" b="1" dirty="0">
                <a:solidFill>
                  <a:srgbClr val="FFFFFF"/>
                </a:solidFill>
                <a:effectLst>
                  <a:glow rad="203200">
                    <a:srgbClr val="000514">
                      <a:alpha val="88000"/>
                    </a:srgbClr>
                  </a:glow>
                </a:effectLst>
                <a:latin typeface="Arial"/>
                <a:cs typeface="Arial"/>
              </a:rPr>
              <a:t>• Gomorrah?</a:t>
            </a:r>
          </a:p>
        </p:txBody>
      </p:sp>
      <p:sp>
        <p:nvSpPr>
          <p:cNvPr id="12" name="Text Box 9">
            <a:extLst>
              <a:ext uri="{FF2B5EF4-FFF2-40B4-BE49-F238E27FC236}">
                <a16:creationId xmlns:a16="http://schemas.microsoft.com/office/drawing/2014/main" id="{BC47067A-F3C2-7744-B2F0-C833FA7BF847}"/>
              </a:ext>
            </a:extLst>
          </p:cNvPr>
          <p:cNvSpPr txBox="1">
            <a:spLocks noChangeArrowheads="1"/>
          </p:cNvSpPr>
          <p:nvPr/>
        </p:nvSpPr>
        <p:spPr bwMode="auto">
          <a:xfrm>
            <a:off x="2306222" y="5684282"/>
            <a:ext cx="1330814"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3200" b="1" dirty="0">
                <a:solidFill>
                  <a:srgbClr val="FFFFFF"/>
                </a:solidFill>
                <a:effectLst>
                  <a:glow rad="203200">
                    <a:srgbClr val="000514">
                      <a:alpha val="88000"/>
                    </a:srgbClr>
                  </a:glow>
                </a:effectLst>
                <a:latin typeface="Arial"/>
                <a:cs typeface="Arial"/>
              </a:rPr>
              <a:t>• Zoar</a:t>
            </a:r>
          </a:p>
        </p:txBody>
      </p:sp>
      <p:sp>
        <p:nvSpPr>
          <p:cNvPr id="14" name="Rectangle 2">
            <a:extLst>
              <a:ext uri="{FF2B5EF4-FFF2-40B4-BE49-F238E27FC236}">
                <a16:creationId xmlns:a16="http://schemas.microsoft.com/office/drawing/2014/main" id="{78634F80-C5AF-534A-8AFD-A44C0637721C}"/>
              </a:ext>
            </a:extLst>
          </p:cNvPr>
          <p:cNvSpPr txBox="1">
            <a:spLocks noChangeArrowheads="1"/>
          </p:cNvSpPr>
          <p:nvPr/>
        </p:nvSpPr>
        <p:spPr bwMode="auto">
          <a:xfrm>
            <a:off x="5215486" y="8332"/>
            <a:ext cx="3928514" cy="6813381"/>
          </a:xfrm>
          <a:prstGeom prst="rect">
            <a:avLst/>
          </a:prstGeom>
          <a:solidFill>
            <a:srgbClr val="000000"/>
          </a:solid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Lot took a long look at the fertile plains of the Jordan Valley in the direction of Zoar. The whole area was well watered everywhere, like the garden of the L</a:t>
            </a:r>
            <a:r>
              <a:rPr kumimoji="0" lang="en-US" sz="24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ORD</a:t>
            </a:r>
            <a:r>
              <a:rPr kumimoji="0" lang="en-US"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 or the beautiful land of Egypt. (This was before the L</a:t>
            </a:r>
            <a:r>
              <a:rPr kumimoji="0" lang="en-US" sz="24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ORD</a:t>
            </a:r>
            <a:r>
              <a:rPr kumimoji="0" lang="en-US"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 destroyed Sodom and Gomorrah.)</a:t>
            </a:r>
            <a:r>
              <a:rPr kumimoji="0" lang="ru-RU"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 </a:t>
            </a:r>
            <a:br>
              <a:rPr kumimoji="0" lang="en-US"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(Gen 13:10 </a:t>
            </a:r>
            <a:r>
              <a:rPr kumimoji="0" lang="en-US" sz="24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08017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animBg="1"/>
      <p:bldP spid="10" grpId="0" animBg="1"/>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506" name="Picture 2" descr="Fairness – Genesis 13:8-9 – Highway of Holiness">
            <a:extLst>
              <a:ext uri="{FF2B5EF4-FFF2-40B4-BE49-F238E27FC236}">
                <a16:creationId xmlns:a16="http://schemas.microsoft.com/office/drawing/2014/main" id="{ED60E3E7-F250-2745-9A5B-BA8DA8393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912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701141"/>
            <a:ext cx="9144000" cy="3120572"/>
          </a:xfrm>
          <a:solidFill>
            <a:schemeClr val="tx1"/>
          </a:solidFill>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Lot took a long look at the fertile plains of the Jordan Valley in the direction of </a:t>
            </a:r>
            <a:r>
              <a:rPr lang="en-US" sz="3200" b="1" dirty="0" err="1">
                <a:effectLst>
                  <a:glow rad="127000">
                    <a:schemeClr val="tx1"/>
                  </a:glow>
                </a:effectLst>
                <a:latin typeface="Arial" charset="0"/>
                <a:ea typeface="ＭＳ Ｐゴシック" charset="0"/>
                <a:cs typeface="ＭＳ Ｐゴシック" charset="0"/>
              </a:rPr>
              <a:t>Zoar</a:t>
            </a:r>
            <a:r>
              <a:rPr lang="en-US" sz="3200" b="1" dirty="0">
                <a:effectLst>
                  <a:glow rad="127000">
                    <a:schemeClr val="tx1"/>
                  </a:glow>
                </a:effectLst>
                <a:latin typeface="Arial" charset="0"/>
                <a:ea typeface="ＭＳ Ｐゴシック" charset="0"/>
                <a:cs typeface="ＭＳ Ｐゴシック" charset="0"/>
              </a:rPr>
              <a:t>. The whole area was well watered everywhere, like the garden of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or </a:t>
            </a:r>
            <a:r>
              <a:rPr lang="en-US" sz="3200" b="1" dirty="0">
                <a:solidFill>
                  <a:srgbClr val="FFFF00"/>
                </a:solidFill>
                <a:effectLst>
                  <a:glow rad="127000">
                    <a:schemeClr val="tx1"/>
                  </a:glow>
                </a:effectLst>
                <a:latin typeface="Arial" charset="0"/>
                <a:ea typeface="ＭＳ Ｐゴシック" charset="0"/>
                <a:cs typeface="ＭＳ Ｐゴシック" charset="0"/>
              </a:rPr>
              <a:t>the beautiful land of Egypt</a:t>
            </a:r>
            <a:r>
              <a:rPr lang="en-US" sz="3200" b="1" dirty="0">
                <a:effectLst>
                  <a:glow rad="127000">
                    <a:schemeClr val="tx1"/>
                  </a:glow>
                </a:effectLst>
                <a:latin typeface="Arial" charset="0"/>
                <a:ea typeface="ＭＳ Ｐゴシック" charset="0"/>
                <a:cs typeface="ＭＳ Ｐゴシック" charset="0"/>
              </a:rPr>
              <a:t>. (This was before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destroyed Sodom and Gomorrah.)</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(Gen 13:10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3596420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8194" name="Picture 2" descr="Investigating Moses Old Testament Authorship Is Important">
            <a:extLst>
              <a:ext uri="{FF2B5EF4-FFF2-40B4-BE49-F238E27FC236}">
                <a16:creationId xmlns:a16="http://schemas.microsoft.com/office/drawing/2014/main" id="{AEEFCFAA-074C-2A41-B9F3-B77FA6B441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70"/>
          <a:stretch/>
        </p:blipFill>
        <p:spPr bwMode="auto">
          <a:xfrm>
            <a:off x="-33901" y="0"/>
            <a:ext cx="9177901" cy="687649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9143999" cy="1632857"/>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JEDP Attack on Mosaic Authorship </a:t>
            </a:r>
          </a:p>
        </p:txBody>
      </p:sp>
    </p:spTree>
    <p:extLst>
      <p:ext uri="{BB962C8B-B14F-4D97-AF65-F5344CB8AC3E}">
        <p14:creationId xmlns:p14="http://schemas.microsoft.com/office/powerpoint/2010/main" val="35327511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From Noah to Abraham to Moses: Evidence of Genealogical Gaps in Genesis,  Part 2 - Reasons to Believe">
            <a:extLst>
              <a:ext uri="{FF2B5EF4-FFF2-40B4-BE49-F238E27FC236}">
                <a16:creationId xmlns:a16="http://schemas.microsoft.com/office/drawing/2014/main" id="{DCB0B8F3-8CDE-EA44-B20F-8CEEAE6577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1" y="925551"/>
            <a:ext cx="9144000" cy="611781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925551"/>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Why do they attack Genesis?</a:t>
            </a:r>
          </a:p>
        </p:txBody>
      </p:sp>
      <p:sp>
        <p:nvSpPr>
          <p:cNvPr id="4" name="Rectangle 2">
            <a:extLst>
              <a:ext uri="{FF2B5EF4-FFF2-40B4-BE49-F238E27FC236}">
                <a16:creationId xmlns:a16="http://schemas.microsoft.com/office/drawing/2014/main" id="{C130835A-F978-E447-BA47-1FAB8B65095D}"/>
              </a:ext>
            </a:extLst>
          </p:cNvPr>
          <p:cNvSpPr txBox="1">
            <a:spLocks noChangeArrowheads="1"/>
          </p:cNvSpPr>
          <p:nvPr/>
        </p:nvSpPr>
        <p:spPr bwMode="auto">
          <a:xfrm>
            <a:off x="535259" y="1728439"/>
            <a:ext cx="8597590" cy="31557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800" b="1" kern="0" dirty="0">
                <a:effectLst>
                  <a:glow rad="127000">
                    <a:schemeClr val="tx1"/>
                  </a:glow>
                </a:effectLst>
                <a:latin typeface="Arial" charset="0"/>
                <a:ea typeface="ＭＳ Ｐゴシック" charset="0"/>
                <a:cs typeface="ＭＳ Ｐゴシック" charset="0"/>
              </a:rPr>
              <a:t>Answer:</a:t>
            </a:r>
          </a:p>
          <a:p>
            <a:pPr algn="l" defTabSz="914400">
              <a:defRPr/>
            </a:pPr>
            <a:endParaRPr lang="en-US" sz="4800" b="1" kern="0" dirty="0">
              <a:effectLst>
                <a:glow rad="127000">
                  <a:schemeClr val="tx1"/>
                </a:glow>
              </a:effectLst>
              <a:latin typeface="Arial" charset="0"/>
              <a:ea typeface="ＭＳ Ｐゴシック" charset="0"/>
              <a:cs typeface="ＭＳ Ｐゴシック" charset="0"/>
            </a:endParaRPr>
          </a:p>
          <a:p>
            <a:pPr algn="l" defTabSz="914400">
              <a:defRPr/>
            </a:pPr>
            <a:r>
              <a:rPr lang="en-US" sz="4800" b="1" kern="0" dirty="0">
                <a:effectLst>
                  <a:glow rad="127000">
                    <a:schemeClr val="tx1"/>
                  </a:glow>
                </a:effectLst>
                <a:latin typeface="Arial" charset="0"/>
                <a:ea typeface="ＭＳ Ｐゴシック" charset="0"/>
                <a:cs typeface="ＭＳ Ｐゴシック" charset="0"/>
              </a:rPr>
              <a:t>It teaches many vital truths!</a:t>
            </a:r>
          </a:p>
        </p:txBody>
      </p:sp>
    </p:spTree>
    <p:extLst>
      <p:ext uri="{BB962C8B-B14F-4D97-AF65-F5344CB8AC3E}">
        <p14:creationId xmlns:p14="http://schemas.microsoft.com/office/powerpoint/2010/main" val="392854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777"/>
        <p:cNvGrpSpPr/>
        <p:nvPr/>
      </p:nvGrpSpPr>
      <p:grpSpPr>
        <a:xfrm>
          <a:off x="0" y="0"/>
          <a:ext cx="0" cy="0"/>
          <a:chOff x="0" y="0"/>
          <a:chExt cx="0" cy="0"/>
        </a:xfrm>
      </p:grpSpPr>
      <p:pic>
        <p:nvPicPr>
          <p:cNvPr id="4778" name="Google Shape;4778;p649" descr="scrolls">
            <a:hlinkClick r:id="rId3"/>
          </p:cNvPr>
          <p:cNvPicPr preferRelativeResize="0"/>
          <p:nvPr/>
        </p:nvPicPr>
        <p:blipFill rotWithShape="1">
          <a:blip r:embed="rId4">
            <a:alphaModFix/>
          </a:blip>
          <a:srcRect/>
          <a:stretch/>
        </p:blipFill>
        <p:spPr>
          <a:xfrm>
            <a:off x="0" y="827088"/>
            <a:ext cx="9296400" cy="6107112"/>
          </a:xfrm>
          <a:prstGeom prst="rect">
            <a:avLst/>
          </a:prstGeom>
          <a:noFill/>
          <a:ln>
            <a:noFill/>
          </a:ln>
        </p:spPr>
      </p:pic>
      <p:sp>
        <p:nvSpPr>
          <p:cNvPr id="4779" name="Google Shape;4779;p649"/>
          <p:cNvSpPr txBox="1">
            <a:spLocks noGrp="1"/>
          </p:cNvSpPr>
          <p:nvPr>
            <p:ph type="ctrTitle"/>
          </p:nvPr>
        </p:nvSpPr>
        <p:spPr>
          <a:xfrm>
            <a:off x="1752600" y="0"/>
            <a:ext cx="5791200" cy="8699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6000" dirty="0" err="1">
                <a:solidFill>
                  <a:schemeClr val="lt1"/>
                </a:solidFill>
                <a:sym typeface="Arial"/>
              </a:rPr>
              <a:t>创世记的作者</a:t>
            </a:r>
            <a:endParaRPr sz="6000" dirty="0">
              <a:solidFill>
                <a:schemeClr val="lt1"/>
              </a:solidFill>
              <a:sym typeface="Arial"/>
            </a:endParaRPr>
          </a:p>
        </p:txBody>
      </p:sp>
      <p:sp>
        <p:nvSpPr>
          <p:cNvPr id="4780" name="Google Shape;4780;p649"/>
          <p:cNvSpPr txBox="1">
            <a:spLocks noGrp="1"/>
          </p:cNvSpPr>
          <p:nvPr>
            <p:ph type="subTitle" idx="1"/>
          </p:nvPr>
        </p:nvSpPr>
        <p:spPr>
          <a:xfrm>
            <a:off x="533400" y="1828800"/>
            <a:ext cx="6400800" cy="175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400"/>
              <a:buFont typeface="Arial"/>
              <a:buNone/>
            </a:pPr>
            <a:r>
              <a:rPr lang="en-US" sz="4400" dirty="0" err="1">
                <a:solidFill>
                  <a:schemeClr val="lt1"/>
                </a:solidFill>
                <a:sym typeface="Arial"/>
              </a:rPr>
              <a:t>传统观点</a:t>
            </a:r>
            <a:r>
              <a:rPr lang="en-US" sz="4400" dirty="0">
                <a:solidFill>
                  <a:schemeClr val="lt1"/>
                </a:solidFill>
                <a:sym typeface="Arial"/>
              </a:rPr>
              <a:t>		: </a:t>
            </a:r>
            <a:r>
              <a:rPr lang="en-US" sz="4400" dirty="0" err="1">
                <a:solidFill>
                  <a:schemeClr val="lt1"/>
                </a:solidFill>
                <a:sym typeface="Arial"/>
              </a:rPr>
              <a:t>摩西</a:t>
            </a:r>
            <a:endParaRPr sz="4400" dirty="0">
              <a:solidFill>
                <a:schemeClr val="lt1"/>
              </a:solidFill>
              <a:sym typeface="Arial"/>
            </a:endParaRPr>
          </a:p>
          <a:p>
            <a:pPr marL="0" lvl="0" indent="0" algn="l" rtl="0">
              <a:lnSpc>
                <a:spcPct val="90000"/>
              </a:lnSpc>
              <a:spcBef>
                <a:spcPts val="880"/>
              </a:spcBef>
              <a:spcAft>
                <a:spcPts val="0"/>
              </a:spcAft>
              <a:buClr>
                <a:schemeClr val="lt1"/>
              </a:buClr>
              <a:buSzPts val="4400"/>
              <a:buFont typeface="Arial"/>
              <a:buNone/>
            </a:pPr>
            <a:r>
              <a:rPr lang="en-US" sz="4400" dirty="0" err="1">
                <a:solidFill>
                  <a:schemeClr val="lt1"/>
                </a:solidFill>
                <a:sym typeface="Arial"/>
              </a:rPr>
              <a:t>批判性观点</a:t>
            </a:r>
            <a:r>
              <a:rPr lang="en-US" sz="4400" dirty="0">
                <a:solidFill>
                  <a:schemeClr val="lt1"/>
                </a:solidFill>
                <a:sym typeface="Arial"/>
              </a:rPr>
              <a:t>	: JEDP</a:t>
            </a:r>
            <a:endParaRPr dirty="0"/>
          </a:p>
        </p:txBody>
      </p:sp>
      <p:sp>
        <p:nvSpPr>
          <p:cNvPr id="4781" name="Google Shape;4781;p649"/>
          <p:cNvSpPr txBox="1"/>
          <p:nvPr/>
        </p:nvSpPr>
        <p:spPr>
          <a:xfrm>
            <a:off x="8578850" y="76200"/>
            <a:ext cx="527007" cy="46166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57</a:t>
            </a:r>
            <a:endParaRPr kumimoji="0"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782" name="Google Shape;4782;p649"/>
          <p:cNvSpPr/>
          <p:nvPr/>
        </p:nvSpPr>
        <p:spPr>
          <a:xfrm>
            <a:off x="258763" y="3500438"/>
            <a:ext cx="8763000" cy="1676400"/>
          </a:xfrm>
          <a:prstGeom prst="rightArrow">
            <a:avLst>
              <a:gd name="adj1" fmla="val 50000"/>
              <a:gd name="adj2" fmla="val 130682"/>
            </a:avLst>
          </a:prstGeom>
          <a:solidFill>
            <a:srgbClr val="00009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783" name="Google Shape;4783;p649"/>
          <p:cNvSpPr/>
          <p:nvPr/>
        </p:nvSpPr>
        <p:spPr>
          <a:xfrm>
            <a:off x="-252413" y="4287838"/>
            <a:ext cx="2743201" cy="13716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耶典（J</a:t>
            </a: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t>
            </a:r>
            <a:endParaRPr kumimoji="0"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耶和华</a:t>
            </a: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endParaRPr kumimoji="0"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[Jehovah]</a:t>
            </a:r>
            <a:endParaRPr kumimoji="0"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t>
            </a:r>
            <a:r>
              <a:rPr kumimoji="0" lang="en-US" sz="2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主</a:t>
            </a: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t>
            </a:r>
            <a:endParaRPr kumimoji="0"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850 BC</a:t>
            </a:r>
            <a:endParaRPr kumimoji="0"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784" name="Google Shape;4784;p649"/>
          <p:cNvSpPr/>
          <p:nvPr/>
        </p:nvSpPr>
        <p:spPr>
          <a:xfrm>
            <a:off x="4067175" y="4287838"/>
            <a:ext cx="2743200" cy="13716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申典（D</a:t>
            </a: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t>
            </a:r>
            <a:endParaRPr kumimoji="0"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申命记学派</a:t>
            </a:r>
            <a:endParaRPr kumimoji="0"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[Deuteronomistic </a:t>
            </a:r>
            <a:endParaRPr kumimoji="0"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School]</a:t>
            </a:r>
            <a:endParaRPr kumimoji="0"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550 BC</a:t>
            </a:r>
            <a:endParaRPr kumimoji="0"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785" name="Google Shape;4785;p649"/>
          <p:cNvSpPr/>
          <p:nvPr/>
        </p:nvSpPr>
        <p:spPr>
          <a:xfrm>
            <a:off x="1781175" y="4292600"/>
            <a:ext cx="2743200" cy="13716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伊典（E</a:t>
            </a: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t>
            </a:r>
            <a:endParaRPr kumimoji="0"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伊罗欣</a:t>
            </a:r>
            <a:endParaRPr kumimoji="0"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[Elohim] </a:t>
            </a:r>
            <a:endParaRPr kumimoji="0"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t>
            </a:r>
            <a:r>
              <a:rPr kumimoji="0" lang="en-US" sz="2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神</a:t>
            </a: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t>
            </a:r>
            <a:endParaRPr kumimoji="0"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750 BC</a:t>
            </a:r>
            <a:endParaRPr kumimoji="0"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786" name="Google Shape;4786;p649"/>
          <p:cNvSpPr/>
          <p:nvPr/>
        </p:nvSpPr>
        <p:spPr>
          <a:xfrm>
            <a:off x="6508750" y="4287838"/>
            <a:ext cx="2743200" cy="13716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祭典（P</a:t>
            </a: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t>
            </a:r>
            <a:endParaRPr kumimoji="0"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祭司法典</a:t>
            </a:r>
            <a:endParaRPr kumimoji="0"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[Priestly Code]</a:t>
            </a:r>
            <a:endParaRPr kumimoji="0"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450 BC</a:t>
            </a:r>
            <a:endParaRPr kumimoji="0"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103667-EE3C-D041-A53A-EB20F2CB6A54}"/>
              </a:ext>
            </a:extLst>
          </p:cNvPr>
          <p:cNvPicPr>
            <a:picLocks noChangeAspect="1"/>
          </p:cNvPicPr>
          <p:nvPr/>
        </p:nvPicPr>
        <p:blipFill>
          <a:blip r:embed="rId3"/>
          <a:stretch>
            <a:fillRect/>
          </a:stretch>
        </p:blipFill>
        <p:spPr>
          <a:xfrm>
            <a:off x="-22649" y="333487"/>
            <a:ext cx="9165469" cy="6207162"/>
          </a:xfrm>
          <a:prstGeom prst="rect">
            <a:avLst/>
          </a:prstGeom>
        </p:spPr>
      </p:pic>
      <p:sp>
        <p:nvSpPr>
          <p:cNvPr id="900098" name="Rectangle 2"/>
          <p:cNvSpPr>
            <a:spLocks noGrp="1" noChangeArrowheads="1"/>
          </p:cNvSpPr>
          <p:nvPr>
            <p:ph type="ctrTitle"/>
          </p:nvPr>
        </p:nvSpPr>
        <p:spPr>
          <a:xfrm>
            <a:off x="-22650" y="0"/>
            <a:ext cx="9166649" cy="990599"/>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Moses? or </a:t>
            </a:r>
            <a:r>
              <a:rPr lang="en-US" sz="5400" b="1" dirty="0" err="1">
                <a:effectLst>
                  <a:glow rad="127000">
                    <a:schemeClr val="tx1"/>
                  </a:glow>
                </a:effectLst>
                <a:latin typeface="Arial" charset="0"/>
                <a:ea typeface="ＭＳ Ｐゴシック" charset="0"/>
                <a:cs typeface="ＭＳ Ｐゴシック" charset="0"/>
              </a:rPr>
              <a:t>Moseses</a:t>
            </a:r>
            <a:r>
              <a:rPr lang="en-US" sz="5400" b="1" dirty="0">
                <a:effectLst>
                  <a:glow rad="127000">
                    <a:schemeClr val="tx1"/>
                  </a:glow>
                </a:effectLst>
                <a:latin typeface="Arial" charset="0"/>
                <a:ea typeface="ＭＳ Ｐゴシック" charset="0"/>
                <a:cs typeface="ＭＳ Ｐゴシック" charset="0"/>
              </a:rPr>
              <a:t>? </a:t>
            </a:r>
          </a:p>
        </p:txBody>
      </p:sp>
      <p:sp>
        <p:nvSpPr>
          <p:cNvPr id="4" name="Rectangle 2">
            <a:extLst>
              <a:ext uri="{FF2B5EF4-FFF2-40B4-BE49-F238E27FC236}">
                <a16:creationId xmlns:a16="http://schemas.microsoft.com/office/drawing/2014/main" id="{A45C68B6-40E9-BF4B-89AC-B837E252536B}"/>
              </a:ext>
            </a:extLst>
          </p:cNvPr>
          <p:cNvSpPr txBox="1">
            <a:spLocks noChangeArrowheads="1"/>
          </p:cNvSpPr>
          <p:nvPr/>
        </p:nvSpPr>
        <p:spPr bwMode="auto">
          <a:xfrm>
            <a:off x="-22650" y="5926569"/>
            <a:ext cx="9166649" cy="93143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effectLst>
                  <a:glow rad="127000">
                    <a:schemeClr val="tx1"/>
                  </a:glow>
                </a:effectLst>
                <a:latin typeface="Arial" charset="0"/>
                <a:ea typeface="ＭＳ Ｐゴシック" charset="0"/>
                <a:cs typeface="ＭＳ Ｐゴシック" charset="0"/>
              </a:rPr>
              <a:t>One case where four part harmony doesn’t work</a:t>
            </a:r>
          </a:p>
        </p:txBody>
      </p:sp>
    </p:spTree>
    <p:extLst>
      <p:ext uri="{BB962C8B-B14F-4D97-AF65-F5344CB8AC3E}">
        <p14:creationId xmlns:p14="http://schemas.microsoft.com/office/powerpoint/2010/main" val="1386731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1" name="Rectangle 3"/>
          <p:cNvSpPr>
            <a:spLocks noGrp="1" noChangeArrowheads="1"/>
          </p:cNvSpPr>
          <p:nvPr>
            <p:ph type="ctrTitle"/>
          </p:nvPr>
        </p:nvSpPr>
        <p:spPr>
          <a:xfrm>
            <a:off x="2771775" y="76200"/>
            <a:ext cx="2808288" cy="1066800"/>
          </a:xfrm>
          <a:effectLst>
            <a:outerShdw blurRad="63500" dist="29783" dir="1514402" algn="ctr" rotWithShape="0">
              <a:schemeClr val="bg1">
                <a:alpha val="74998"/>
              </a:schemeClr>
            </a:outerShdw>
          </a:effectLst>
        </p:spPr>
        <p:txBody>
          <a:bodyPr/>
          <a:lstStyle/>
          <a:p>
            <a:pPr eaLnBrk="1" hangingPunct="1">
              <a:defRPr/>
            </a:pPr>
            <a:r>
              <a:rPr lang="en-US" b="1" dirty="0">
                <a:solidFill>
                  <a:schemeClr val="tx1"/>
                </a:solidFill>
                <a:effectLst>
                  <a:outerShdw blurRad="38100" dist="38100" dir="2700000" algn="tl">
                    <a:srgbClr val="010199"/>
                  </a:outerShdw>
                </a:effectLst>
                <a:latin typeface="Arial"/>
                <a:ea typeface="ＭＳ Ｐゴシック" charset="0"/>
                <a:cs typeface="Arial"/>
              </a:rPr>
              <a:t>JEDP </a:t>
            </a:r>
            <a:br>
              <a:rPr lang="en-US" b="1" dirty="0">
                <a:solidFill>
                  <a:schemeClr val="tx1"/>
                </a:solidFill>
                <a:effectLst>
                  <a:outerShdw blurRad="38100" dist="38100" dir="2700000" algn="tl">
                    <a:srgbClr val="010199"/>
                  </a:outerShdw>
                </a:effectLst>
                <a:latin typeface="Arial"/>
                <a:ea typeface="ＭＳ Ｐゴシック" charset="0"/>
                <a:cs typeface="Arial"/>
              </a:rPr>
            </a:br>
            <a:r>
              <a:rPr lang="zh-CN" altLang="en-US" b="1" dirty="0">
                <a:solidFill>
                  <a:schemeClr val="tx1"/>
                </a:solidFill>
                <a:effectLst>
                  <a:outerShdw blurRad="38100" dist="38100" dir="2700000" algn="tl">
                    <a:srgbClr val="010199"/>
                  </a:outerShdw>
                </a:effectLst>
                <a:latin typeface="华文楷体"/>
                <a:ea typeface="华文楷体"/>
                <a:cs typeface="华文楷体"/>
              </a:rPr>
              <a:t>定型化</a:t>
            </a:r>
            <a:endParaRPr lang="en-US" b="1" dirty="0">
              <a:solidFill>
                <a:schemeClr val="tx1"/>
              </a:solidFill>
              <a:effectLst>
                <a:outerShdw blurRad="38100" dist="38100" dir="2700000" algn="tl">
                  <a:srgbClr val="010199"/>
                </a:outerShdw>
              </a:effectLst>
              <a:latin typeface="华文楷体"/>
              <a:ea typeface="华文楷体"/>
              <a:cs typeface="华文楷体"/>
            </a:endParaRPr>
          </a:p>
        </p:txBody>
      </p:sp>
      <p:sp>
        <p:nvSpPr>
          <p:cNvPr id="119814" name="AutoShape 6"/>
          <p:cNvSpPr>
            <a:spLocks noChangeArrowheads="1"/>
          </p:cNvSpPr>
          <p:nvPr/>
        </p:nvSpPr>
        <p:spPr bwMode="auto">
          <a:xfrm rot="1183446">
            <a:off x="2451100" y="2211388"/>
            <a:ext cx="990600" cy="298450"/>
          </a:xfrm>
          <a:prstGeom prst="rightArrow">
            <a:avLst>
              <a:gd name="adj1" fmla="val 50000"/>
              <a:gd name="adj2" fmla="val 82979"/>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9815" name="Rectangle 7"/>
          <p:cNvSpPr>
            <a:spLocks noChangeArrowheads="1"/>
          </p:cNvSpPr>
          <p:nvPr/>
        </p:nvSpPr>
        <p:spPr bwMode="auto">
          <a:xfrm>
            <a:off x="952500" y="15240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J</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zh-CN" alt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rPr>
              <a:t>主前</a:t>
            </a:r>
            <a:r>
              <a:rPr kumimoji="0" lang="en-US" altLang="zh-CN"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rPr>
              <a:t> </a:t>
            </a:r>
            <a:r>
              <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850 </a:t>
            </a:r>
          </a:p>
        </p:txBody>
      </p:sp>
      <p:sp>
        <p:nvSpPr>
          <p:cNvPr id="119820" name="Rectangle 12"/>
          <p:cNvSpPr>
            <a:spLocks noChangeArrowheads="1"/>
          </p:cNvSpPr>
          <p:nvPr/>
        </p:nvSpPr>
        <p:spPr bwMode="auto">
          <a:xfrm>
            <a:off x="5753100" y="15240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E</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zh-CN" alt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rPr>
              <a:t>主前</a:t>
            </a:r>
            <a:r>
              <a:rPr kumimoji="0" lang="en-US" altLang="zh-CN"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rPr>
              <a:t> </a:t>
            </a:r>
            <a:r>
              <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750 </a:t>
            </a:r>
          </a:p>
        </p:txBody>
      </p:sp>
      <p:sp>
        <p:nvSpPr>
          <p:cNvPr id="119821" name="Rectangle 13"/>
          <p:cNvSpPr>
            <a:spLocks noChangeArrowheads="1"/>
          </p:cNvSpPr>
          <p:nvPr/>
        </p:nvSpPr>
        <p:spPr bwMode="auto">
          <a:xfrm>
            <a:off x="3238500" y="22098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JE</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zh-CN" alt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rPr>
              <a:t>主前</a:t>
            </a:r>
            <a:r>
              <a:rPr kumimoji="0" lang="en-US" altLang="zh-CN"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rPr>
              <a:t> </a:t>
            </a:r>
            <a:r>
              <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650</a:t>
            </a:r>
          </a:p>
        </p:txBody>
      </p:sp>
      <p:sp>
        <p:nvSpPr>
          <p:cNvPr id="119822" name="Rectangle 14"/>
          <p:cNvSpPr>
            <a:spLocks noChangeArrowheads="1"/>
          </p:cNvSpPr>
          <p:nvPr/>
        </p:nvSpPr>
        <p:spPr bwMode="auto">
          <a:xfrm>
            <a:off x="3238500" y="41910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JED</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zh-CN" alt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rPr>
              <a:t>主前</a:t>
            </a:r>
            <a:r>
              <a:rPr kumimoji="0" lang="en-US" altLang="zh-CN"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rPr>
              <a:t> </a:t>
            </a:r>
            <a:r>
              <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550 </a:t>
            </a:r>
          </a:p>
        </p:txBody>
      </p:sp>
      <p:sp>
        <p:nvSpPr>
          <p:cNvPr id="119823" name="Rectangle 15"/>
          <p:cNvSpPr>
            <a:spLocks noChangeArrowheads="1"/>
          </p:cNvSpPr>
          <p:nvPr/>
        </p:nvSpPr>
        <p:spPr bwMode="auto">
          <a:xfrm>
            <a:off x="914400" y="36576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D</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zh-CN" alt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rPr>
              <a:t>主前</a:t>
            </a:r>
            <a:r>
              <a:rPr kumimoji="0" lang="en-US" altLang="zh-CN"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rPr>
              <a:t> </a:t>
            </a:r>
            <a:r>
              <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621 </a:t>
            </a:r>
          </a:p>
        </p:txBody>
      </p:sp>
      <p:sp>
        <p:nvSpPr>
          <p:cNvPr id="119824" name="Rectangle 16"/>
          <p:cNvSpPr>
            <a:spLocks noChangeArrowheads="1"/>
          </p:cNvSpPr>
          <p:nvPr/>
        </p:nvSpPr>
        <p:spPr bwMode="auto">
          <a:xfrm>
            <a:off x="3200400" y="59436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JEDP</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zh-CN" alt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rPr>
              <a:t>主前</a:t>
            </a:r>
            <a:r>
              <a:rPr kumimoji="0" lang="en-US" altLang="zh-CN"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rPr>
              <a:t> </a:t>
            </a:r>
            <a:r>
              <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400 </a:t>
            </a:r>
          </a:p>
        </p:txBody>
      </p:sp>
      <p:sp>
        <p:nvSpPr>
          <p:cNvPr id="119825" name="Rectangle 17"/>
          <p:cNvSpPr>
            <a:spLocks noChangeArrowheads="1"/>
          </p:cNvSpPr>
          <p:nvPr/>
        </p:nvSpPr>
        <p:spPr bwMode="auto">
          <a:xfrm>
            <a:off x="5753100" y="54102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P</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zh-CN" alt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rPr>
              <a:t>主前</a:t>
            </a:r>
            <a:r>
              <a:rPr kumimoji="0" lang="en-US" altLang="zh-CN"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rPr>
              <a:t> </a:t>
            </a:r>
            <a:r>
              <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450</a:t>
            </a:r>
          </a:p>
        </p:txBody>
      </p:sp>
      <p:sp>
        <p:nvSpPr>
          <p:cNvPr id="119826" name="Rectangle 18"/>
          <p:cNvSpPr>
            <a:spLocks noChangeArrowheads="1"/>
          </p:cNvSpPr>
          <p:nvPr/>
        </p:nvSpPr>
        <p:spPr bwMode="auto">
          <a:xfrm>
            <a:off x="990600" y="304800"/>
            <a:ext cx="1600200" cy="685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zh-CN" alt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rPr>
              <a:t>南方传统</a:t>
            </a:r>
            <a:endPar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endParaRPr>
          </a:p>
        </p:txBody>
      </p:sp>
      <p:sp>
        <p:nvSpPr>
          <p:cNvPr id="119827" name="Rectangle 19"/>
          <p:cNvSpPr>
            <a:spLocks noChangeArrowheads="1"/>
          </p:cNvSpPr>
          <p:nvPr/>
        </p:nvSpPr>
        <p:spPr bwMode="auto">
          <a:xfrm>
            <a:off x="5791200" y="228600"/>
            <a:ext cx="1600200" cy="7620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zh-CN" alt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rPr>
              <a:t>北方传统</a:t>
            </a:r>
            <a:endPar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endParaRPr>
          </a:p>
        </p:txBody>
      </p:sp>
      <p:sp>
        <p:nvSpPr>
          <p:cNvPr id="119828" name="Rectangle 20"/>
          <p:cNvSpPr>
            <a:spLocks noChangeArrowheads="1"/>
          </p:cNvSpPr>
          <p:nvPr/>
        </p:nvSpPr>
        <p:spPr bwMode="auto">
          <a:xfrm>
            <a:off x="0" y="3352800"/>
            <a:ext cx="1752600" cy="914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zh-CN" altLang="en-US" sz="2400" b="0" i="1"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rPr>
              <a:t>约西亚</a:t>
            </a:r>
            <a:r>
              <a:rPr kumimoji="0" lang="en-US" sz="2400" b="0" i="1"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rPr>
              <a:t> </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zh-CN" altLang="en-US" sz="2400" b="0" i="1"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rPr>
              <a:t>改革手稿</a:t>
            </a:r>
            <a:endParaRPr kumimoji="0" lang="en-US" sz="2400" b="0" i="1"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endParaRPr>
          </a:p>
        </p:txBody>
      </p:sp>
      <p:sp>
        <p:nvSpPr>
          <p:cNvPr id="119829" name="Rectangle 21"/>
          <p:cNvSpPr>
            <a:spLocks noChangeArrowheads="1"/>
          </p:cNvSpPr>
          <p:nvPr/>
        </p:nvSpPr>
        <p:spPr bwMode="auto">
          <a:xfrm>
            <a:off x="5715000" y="4572000"/>
            <a:ext cx="1752600" cy="914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zh-CN" alt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rPr>
              <a:t>被掳期祭司资料</a:t>
            </a:r>
            <a:endPar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endParaRPr>
          </a:p>
        </p:txBody>
      </p:sp>
      <p:sp>
        <p:nvSpPr>
          <p:cNvPr id="119831" name="Rectangle 23"/>
          <p:cNvSpPr>
            <a:spLocks noChangeArrowheads="1"/>
          </p:cNvSpPr>
          <p:nvPr/>
        </p:nvSpPr>
        <p:spPr bwMode="auto">
          <a:xfrm>
            <a:off x="6400800" y="6553200"/>
            <a:ext cx="2743200" cy="304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16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Encountering the OT, </a:t>
            </a:r>
            <a:r>
              <a:rPr kumimoji="0" lang="en-US" sz="16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70</a:t>
            </a:r>
            <a:endParaRPr kumimoji="0" lang="en-US" sz="16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
        <p:nvSpPr>
          <p:cNvPr id="119832" name="AutoShape 24"/>
          <p:cNvSpPr>
            <a:spLocks noChangeArrowheads="1"/>
          </p:cNvSpPr>
          <p:nvPr/>
        </p:nvSpPr>
        <p:spPr bwMode="auto">
          <a:xfrm rot="1183446">
            <a:off x="2451100" y="4421188"/>
            <a:ext cx="990600" cy="298450"/>
          </a:xfrm>
          <a:prstGeom prst="rightArrow">
            <a:avLst>
              <a:gd name="adj1" fmla="val 50000"/>
              <a:gd name="adj2" fmla="val 82979"/>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9833" name="AutoShape 25"/>
          <p:cNvSpPr>
            <a:spLocks noChangeArrowheads="1"/>
          </p:cNvSpPr>
          <p:nvPr/>
        </p:nvSpPr>
        <p:spPr bwMode="auto">
          <a:xfrm rot="9553744">
            <a:off x="4711700" y="2217738"/>
            <a:ext cx="990600" cy="312737"/>
          </a:xfrm>
          <a:prstGeom prst="rightArrow">
            <a:avLst>
              <a:gd name="adj1" fmla="val 50000"/>
              <a:gd name="adj2" fmla="val 79188"/>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9834" name="AutoShape 26"/>
          <p:cNvSpPr>
            <a:spLocks noChangeArrowheads="1"/>
          </p:cNvSpPr>
          <p:nvPr/>
        </p:nvSpPr>
        <p:spPr bwMode="auto">
          <a:xfrm rot="9553744">
            <a:off x="4710113" y="6021388"/>
            <a:ext cx="990600" cy="304800"/>
          </a:xfrm>
          <a:prstGeom prst="rightArrow">
            <a:avLst>
              <a:gd name="adj1" fmla="val 50000"/>
              <a:gd name="adj2" fmla="val 8125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9835" name="AutoShape 27"/>
          <p:cNvSpPr>
            <a:spLocks noChangeArrowheads="1"/>
          </p:cNvSpPr>
          <p:nvPr/>
        </p:nvSpPr>
        <p:spPr bwMode="auto">
          <a:xfrm rot="5426257">
            <a:off x="3609181" y="3401219"/>
            <a:ext cx="782638" cy="381000"/>
          </a:xfrm>
          <a:prstGeom prst="rightArrow">
            <a:avLst>
              <a:gd name="adj1" fmla="val 50000"/>
              <a:gd name="adj2" fmla="val 51354"/>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9836" name="AutoShape 28"/>
          <p:cNvSpPr>
            <a:spLocks noChangeArrowheads="1"/>
          </p:cNvSpPr>
          <p:nvPr/>
        </p:nvSpPr>
        <p:spPr bwMode="auto">
          <a:xfrm rot="5426257">
            <a:off x="3609181" y="5306219"/>
            <a:ext cx="782638" cy="381000"/>
          </a:xfrm>
          <a:prstGeom prst="rightArrow">
            <a:avLst>
              <a:gd name="adj1" fmla="val 50000"/>
              <a:gd name="adj2" fmla="val 51354"/>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2" name="Group 35"/>
          <p:cNvGrpSpPr>
            <a:grpSpLocks/>
          </p:cNvGrpSpPr>
          <p:nvPr/>
        </p:nvGrpSpPr>
        <p:grpSpPr bwMode="auto">
          <a:xfrm>
            <a:off x="1447800" y="914400"/>
            <a:ext cx="762000" cy="723900"/>
            <a:chOff x="912" y="576"/>
            <a:chExt cx="480" cy="456"/>
          </a:xfrm>
        </p:grpSpPr>
        <p:sp>
          <p:nvSpPr>
            <p:cNvPr id="122907" name="AutoShape 29"/>
            <p:cNvSpPr>
              <a:spLocks noChangeArrowheads="1"/>
            </p:cNvSpPr>
            <p:nvPr/>
          </p:nvSpPr>
          <p:spPr bwMode="auto">
            <a:xfrm rot="3128544">
              <a:off x="744" y="768"/>
              <a:ext cx="432" cy="96"/>
            </a:xfrm>
            <a:prstGeom prst="rightArrow">
              <a:avLst>
                <a:gd name="adj1" fmla="val 50000"/>
                <a:gd name="adj2" fmla="val 11250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22908" name="AutoShape 30"/>
            <p:cNvSpPr>
              <a:spLocks noChangeArrowheads="1"/>
            </p:cNvSpPr>
            <p:nvPr/>
          </p:nvSpPr>
          <p:spPr bwMode="auto">
            <a:xfrm rot="5318820">
              <a:off x="936" y="744"/>
              <a:ext cx="432" cy="96"/>
            </a:xfrm>
            <a:prstGeom prst="rightArrow">
              <a:avLst>
                <a:gd name="adj1" fmla="val 50000"/>
                <a:gd name="adj2" fmla="val 11250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22909" name="AutoShape 31"/>
            <p:cNvSpPr>
              <a:spLocks noChangeArrowheads="1"/>
            </p:cNvSpPr>
            <p:nvPr/>
          </p:nvSpPr>
          <p:spPr bwMode="auto">
            <a:xfrm rot="7572632">
              <a:off x="1128" y="768"/>
              <a:ext cx="432" cy="96"/>
            </a:xfrm>
            <a:prstGeom prst="rightArrow">
              <a:avLst>
                <a:gd name="adj1" fmla="val 50000"/>
                <a:gd name="adj2" fmla="val 11250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3" name="Group 36"/>
          <p:cNvGrpSpPr>
            <a:grpSpLocks/>
          </p:cNvGrpSpPr>
          <p:nvPr/>
        </p:nvGrpSpPr>
        <p:grpSpPr bwMode="auto">
          <a:xfrm>
            <a:off x="6172200" y="914400"/>
            <a:ext cx="762000" cy="723900"/>
            <a:chOff x="3888" y="576"/>
            <a:chExt cx="480" cy="456"/>
          </a:xfrm>
        </p:grpSpPr>
        <p:sp>
          <p:nvSpPr>
            <p:cNvPr id="122904" name="AutoShape 32"/>
            <p:cNvSpPr>
              <a:spLocks noChangeArrowheads="1"/>
            </p:cNvSpPr>
            <p:nvPr/>
          </p:nvSpPr>
          <p:spPr bwMode="auto">
            <a:xfrm rot="3128544">
              <a:off x="3720" y="768"/>
              <a:ext cx="432" cy="96"/>
            </a:xfrm>
            <a:prstGeom prst="rightArrow">
              <a:avLst>
                <a:gd name="adj1" fmla="val 50000"/>
                <a:gd name="adj2" fmla="val 11250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22905" name="AutoShape 33"/>
            <p:cNvSpPr>
              <a:spLocks noChangeArrowheads="1"/>
            </p:cNvSpPr>
            <p:nvPr/>
          </p:nvSpPr>
          <p:spPr bwMode="auto">
            <a:xfrm rot="5318820">
              <a:off x="3912" y="744"/>
              <a:ext cx="432" cy="96"/>
            </a:xfrm>
            <a:prstGeom prst="rightArrow">
              <a:avLst>
                <a:gd name="adj1" fmla="val 50000"/>
                <a:gd name="adj2" fmla="val 11250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22906" name="AutoShape 34"/>
            <p:cNvSpPr>
              <a:spLocks noChangeArrowheads="1"/>
            </p:cNvSpPr>
            <p:nvPr/>
          </p:nvSpPr>
          <p:spPr bwMode="auto">
            <a:xfrm rot="7572632">
              <a:off x="4104" y="768"/>
              <a:ext cx="432" cy="96"/>
            </a:xfrm>
            <a:prstGeom prst="rightArrow">
              <a:avLst>
                <a:gd name="adj1" fmla="val 50000"/>
                <a:gd name="adj2" fmla="val 11250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sp>
        <p:nvSpPr>
          <p:cNvPr id="122903" name="TextBox 32"/>
          <p:cNvSpPr txBox="1">
            <a:spLocks noChangeArrowheads="1"/>
          </p:cNvSpPr>
          <p:nvPr/>
        </p:nvSpPr>
        <p:spPr bwMode="auto">
          <a:xfrm>
            <a:off x="7924800" y="0"/>
            <a:ext cx="12795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OTS 57</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Pent 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8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19815"/>
                                        </p:tgtEl>
                                        <p:attrNameLst>
                                          <p:attrName>style.visibility</p:attrName>
                                        </p:attrNameLst>
                                      </p:cBhvr>
                                      <p:to>
                                        <p:strVal val="visible"/>
                                      </p:to>
                                    </p:set>
                                    <p:animEffect transition="in" filter="circle(in)">
                                      <p:cBhvr>
                                        <p:cTn id="14" dur="2000"/>
                                        <p:tgtEl>
                                          <p:spTgt spid="11981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98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19820"/>
                                        </p:tgtEl>
                                        <p:attrNameLst>
                                          <p:attrName>style.visibility</p:attrName>
                                        </p:attrNameLst>
                                      </p:cBhvr>
                                      <p:to>
                                        <p:strVal val="visible"/>
                                      </p:to>
                                    </p:set>
                                    <p:animEffect transition="in" filter="circle(in)">
                                      <p:cBhvr>
                                        <p:cTn id="26" dur="2000"/>
                                        <p:tgtEl>
                                          <p:spTgt spid="11982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19833"/>
                                        </p:tgtEl>
                                        <p:attrNameLst>
                                          <p:attrName>style.visibility</p:attrName>
                                        </p:attrNameLst>
                                      </p:cBhvr>
                                      <p:to>
                                        <p:strVal val="visible"/>
                                      </p:to>
                                    </p:set>
                                    <p:animEffect transition="in" filter="wipe(up)">
                                      <p:cBhvr>
                                        <p:cTn id="31" dur="500"/>
                                        <p:tgtEl>
                                          <p:spTgt spid="119833"/>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19814"/>
                                        </p:tgtEl>
                                        <p:attrNameLst>
                                          <p:attrName>style.visibility</p:attrName>
                                        </p:attrNameLst>
                                      </p:cBhvr>
                                      <p:to>
                                        <p:strVal val="visible"/>
                                      </p:to>
                                    </p:set>
                                    <p:animEffect transition="in" filter="wipe(up)">
                                      <p:cBhvr>
                                        <p:cTn id="34" dur="500"/>
                                        <p:tgtEl>
                                          <p:spTgt spid="119814"/>
                                        </p:tgtEl>
                                      </p:cBhvr>
                                    </p:animEffect>
                                  </p:childTnLst>
                                </p:cTn>
                              </p:par>
                              <p:par>
                                <p:cTn id="35" presetID="20" presetClass="entr" presetSubtype="0" fill="hold" grpId="0" nodeType="withEffect">
                                  <p:stCondLst>
                                    <p:cond delay="0"/>
                                  </p:stCondLst>
                                  <p:childTnLst>
                                    <p:set>
                                      <p:cBhvr>
                                        <p:cTn id="36" dur="1" fill="hold">
                                          <p:stCondLst>
                                            <p:cond delay="0"/>
                                          </p:stCondLst>
                                        </p:cTn>
                                        <p:tgtEl>
                                          <p:spTgt spid="119821"/>
                                        </p:tgtEl>
                                        <p:attrNameLst>
                                          <p:attrName>style.visibility</p:attrName>
                                        </p:attrNameLst>
                                      </p:cBhvr>
                                      <p:to>
                                        <p:strVal val="visible"/>
                                      </p:to>
                                    </p:set>
                                    <p:animEffect transition="in" filter="wedge">
                                      <p:cBhvr>
                                        <p:cTn id="37" dur="2000"/>
                                        <p:tgtEl>
                                          <p:spTgt spid="11982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19828"/>
                                        </p:tgtEl>
                                        <p:attrNameLst>
                                          <p:attrName>style.visibility</p:attrName>
                                        </p:attrNameLst>
                                      </p:cBhvr>
                                      <p:to>
                                        <p:strVal val="visible"/>
                                      </p:to>
                                    </p:set>
                                    <p:animEffect transition="in" filter="checkerboard(across)">
                                      <p:cBhvr>
                                        <p:cTn id="42" dur="500"/>
                                        <p:tgtEl>
                                          <p:spTgt spid="11982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3" presetClass="entr" presetSubtype="16" fill="hold" grpId="0" nodeType="clickEffect">
                                  <p:stCondLst>
                                    <p:cond delay="0"/>
                                  </p:stCondLst>
                                  <p:childTnLst>
                                    <p:set>
                                      <p:cBhvr>
                                        <p:cTn id="46" dur="1" fill="hold">
                                          <p:stCondLst>
                                            <p:cond delay="0"/>
                                          </p:stCondLst>
                                        </p:cTn>
                                        <p:tgtEl>
                                          <p:spTgt spid="119823"/>
                                        </p:tgtEl>
                                        <p:attrNameLst>
                                          <p:attrName>style.visibility</p:attrName>
                                        </p:attrNameLst>
                                      </p:cBhvr>
                                      <p:to>
                                        <p:strVal val="visible"/>
                                      </p:to>
                                    </p:set>
                                    <p:animEffect transition="in" filter="plus(in)">
                                      <p:cBhvr>
                                        <p:cTn id="47" dur="2000"/>
                                        <p:tgtEl>
                                          <p:spTgt spid="11982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19832"/>
                                        </p:tgtEl>
                                        <p:attrNameLst>
                                          <p:attrName>style.visibility</p:attrName>
                                        </p:attrNameLst>
                                      </p:cBhvr>
                                      <p:to>
                                        <p:strVal val="visible"/>
                                      </p:to>
                                    </p:set>
                                    <p:animEffect transition="in" filter="wipe(up)">
                                      <p:cBhvr>
                                        <p:cTn id="52" dur="500"/>
                                        <p:tgtEl>
                                          <p:spTgt spid="119832"/>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19835"/>
                                        </p:tgtEl>
                                        <p:attrNameLst>
                                          <p:attrName>style.visibility</p:attrName>
                                        </p:attrNameLst>
                                      </p:cBhvr>
                                      <p:to>
                                        <p:strVal val="visible"/>
                                      </p:to>
                                    </p:set>
                                    <p:animEffect transition="in" filter="wipe(up)">
                                      <p:cBhvr>
                                        <p:cTn id="55" dur="500"/>
                                        <p:tgtEl>
                                          <p:spTgt spid="119835"/>
                                        </p:tgtEl>
                                      </p:cBhvr>
                                    </p:animEffect>
                                  </p:childTnLst>
                                </p:cTn>
                              </p:par>
                              <p:par>
                                <p:cTn id="56" presetID="18" presetClass="entr" presetSubtype="12" fill="hold" grpId="0" nodeType="withEffect">
                                  <p:stCondLst>
                                    <p:cond delay="0"/>
                                  </p:stCondLst>
                                  <p:childTnLst>
                                    <p:set>
                                      <p:cBhvr>
                                        <p:cTn id="57" dur="1" fill="hold">
                                          <p:stCondLst>
                                            <p:cond delay="0"/>
                                          </p:stCondLst>
                                        </p:cTn>
                                        <p:tgtEl>
                                          <p:spTgt spid="119822"/>
                                        </p:tgtEl>
                                        <p:attrNameLst>
                                          <p:attrName>style.visibility</p:attrName>
                                        </p:attrNameLst>
                                      </p:cBhvr>
                                      <p:to>
                                        <p:strVal val="visible"/>
                                      </p:to>
                                    </p:set>
                                    <p:animEffect transition="in" filter="strips(downLeft)">
                                      <p:cBhvr>
                                        <p:cTn id="58" dur="500"/>
                                        <p:tgtEl>
                                          <p:spTgt spid="11982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2" presetClass="entr" presetSubtype="2" fill="hold" grpId="0" nodeType="clickEffect">
                                  <p:stCondLst>
                                    <p:cond delay="0"/>
                                  </p:stCondLst>
                                  <p:childTnLst>
                                    <p:set>
                                      <p:cBhvr>
                                        <p:cTn id="62" dur="1" fill="hold">
                                          <p:stCondLst>
                                            <p:cond delay="0"/>
                                          </p:stCondLst>
                                        </p:cTn>
                                        <p:tgtEl>
                                          <p:spTgt spid="119829"/>
                                        </p:tgtEl>
                                        <p:attrNameLst>
                                          <p:attrName>style.visibility</p:attrName>
                                        </p:attrNameLst>
                                      </p:cBhvr>
                                      <p:to>
                                        <p:strVal val="visible"/>
                                      </p:to>
                                    </p:set>
                                    <p:animEffect transition="in" filter="slide(fromRight)">
                                      <p:cBhvr>
                                        <p:cTn id="63" dur="500"/>
                                        <p:tgtEl>
                                          <p:spTgt spid="119829"/>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8" presetClass="entr" presetSubtype="16" fill="hold" grpId="0" nodeType="clickEffect">
                                  <p:stCondLst>
                                    <p:cond delay="0"/>
                                  </p:stCondLst>
                                  <p:childTnLst>
                                    <p:set>
                                      <p:cBhvr>
                                        <p:cTn id="67" dur="1" fill="hold">
                                          <p:stCondLst>
                                            <p:cond delay="0"/>
                                          </p:stCondLst>
                                        </p:cTn>
                                        <p:tgtEl>
                                          <p:spTgt spid="119825"/>
                                        </p:tgtEl>
                                        <p:attrNameLst>
                                          <p:attrName>style.visibility</p:attrName>
                                        </p:attrNameLst>
                                      </p:cBhvr>
                                      <p:to>
                                        <p:strVal val="visible"/>
                                      </p:to>
                                    </p:set>
                                    <p:animEffect transition="in" filter="diamond(in)">
                                      <p:cBhvr>
                                        <p:cTn id="68" dur="2000"/>
                                        <p:tgtEl>
                                          <p:spTgt spid="119825"/>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119834"/>
                                        </p:tgtEl>
                                        <p:attrNameLst>
                                          <p:attrName>style.visibility</p:attrName>
                                        </p:attrNameLst>
                                      </p:cBhvr>
                                      <p:to>
                                        <p:strVal val="visible"/>
                                      </p:to>
                                    </p:set>
                                    <p:animEffect transition="in" filter="wipe(up)">
                                      <p:cBhvr>
                                        <p:cTn id="73" dur="500"/>
                                        <p:tgtEl>
                                          <p:spTgt spid="11983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119836"/>
                                        </p:tgtEl>
                                        <p:attrNameLst>
                                          <p:attrName>style.visibility</p:attrName>
                                        </p:attrNameLst>
                                      </p:cBhvr>
                                      <p:to>
                                        <p:strVal val="visible"/>
                                      </p:to>
                                    </p:set>
                                    <p:animEffect transition="in" filter="wipe(up)">
                                      <p:cBhvr>
                                        <p:cTn id="78" dur="500"/>
                                        <p:tgtEl>
                                          <p:spTgt spid="119836"/>
                                        </p:tgtEl>
                                      </p:cBhvr>
                                    </p:animEffect>
                                  </p:childTnLst>
                                </p:cTn>
                              </p:par>
                            </p:childTnLst>
                          </p:cTn>
                        </p:par>
                        <p:par>
                          <p:cTn id="79" fill="hold" nodeType="afterGroup">
                            <p:stCondLst>
                              <p:cond delay="500"/>
                            </p:stCondLst>
                            <p:childTnLst>
                              <p:par>
                                <p:cTn id="80" presetID="25" presetClass="entr" presetSubtype="0" fill="hold" grpId="0" nodeType="afterEffect">
                                  <p:stCondLst>
                                    <p:cond delay="0"/>
                                  </p:stCondLst>
                                  <p:childTnLst>
                                    <p:set>
                                      <p:cBhvr>
                                        <p:cTn id="81" dur="1" fill="hold">
                                          <p:stCondLst>
                                            <p:cond delay="0"/>
                                          </p:stCondLst>
                                        </p:cTn>
                                        <p:tgtEl>
                                          <p:spTgt spid="119824"/>
                                        </p:tgtEl>
                                        <p:attrNameLst>
                                          <p:attrName>style.visibility</p:attrName>
                                        </p:attrNameLst>
                                      </p:cBhvr>
                                      <p:to>
                                        <p:strVal val="visible"/>
                                      </p:to>
                                    </p:set>
                                    <p:anim calcmode="lin" valueType="num">
                                      <p:cBhvr>
                                        <p:cTn id="82" dur="500" decel="50000" fill="hold">
                                          <p:stCondLst>
                                            <p:cond delay="0"/>
                                          </p:stCondLst>
                                        </p:cTn>
                                        <p:tgtEl>
                                          <p:spTgt spid="119824"/>
                                        </p:tgtEl>
                                        <p:attrNameLst>
                                          <p:attrName>style.rotation</p:attrName>
                                        </p:attrNameLst>
                                      </p:cBhvr>
                                      <p:tavLst>
                                        <p:tav tm="0">
                                          <p:val>
                                            <p:fltVal val="-90"/>
                                          </p:val>
                                        </p:tav>
                                        <p:tav tm="100000">
                                          <p:val>
                                            <p:fltVal val="0"/>
                                          </p:val>
                                        </p:tav>
                                      </p:tavLst>
                                    </p:anim>
                                    <p:anim calcmode="lin" valueType="num">
                                      <p:cBhvr>
                                        <p:cTn id="83" dur="500" decel="50000" fill="hold">
                                          <p:stCondLst>
                                            <p:cond delay="0"/>
                                          </p:stCondLst>
                                        </p:cTn>
                                        <p:tgtEl>
                                          <p:spTgt spid="119824"/>
                                        </p:tgtEl>
                                        <p:attrNameLst>
                                          <p:attrName>ppt_w</p:attrName>
                                        </p:attrNameLst>
                                      </p:cBhvr>
                                      <p:tavLst>
                                        <p:tav tm="0">
                                          <p:val>
                                            <p:strVal val="#ppt_w"/>
                                          </p:val>
                                        </p:tav>
                                        <p:tav tm="100000">
                                          <p:val>
                                            <p:strVal val="#ppt_w*.05"/>
                                          </p:val>
                                        </p:tav>
                                      </p:tavLst>
                                    </p:anim>
                                    <p:anim calcmode="lin" valueType="num">
                                      <p:cBhvr>
                                        <p:cTn id="84" dur="500" accel="50000" fill="hold">
                                          <p:stCondLst>
                                            <p:cond delay="500"/>
                                          </p:stCondLst>
                                        </p:cTn>
                                        <p:tgtEl>
                                          <p:spTgt spid="119824"/>
                                        </p:tgtEl>
                                        <p:attrNameLst>
                                          <p:attrName>ppt_w</p:attrName>
                                        </p:attrNameLst>
                                      </p:cBhvr>
                                      <p:tavLst>
                                        <p:tav tm="0">
                                          <p:val>
                                            <p:strVal val="#ppt_w*.05"/>
                                          </p:val>
                                        </p:tav>
                                        <p:tav tm="100000">
                                          <p:val>
                                            <p:strVal val="#ppt_w"/>
                                          </p:val>
                                        </p:tav>
                                      </p:tavLst>
                                    </p:anim>
                                    <p:anim calcmode="lin" valueType="num">
                                      <p:cBhvr>
                                        <p:cTn id="85" dur="1000" fill="hold"/>
                                        <p:tgtEl>
                                          <p:spTgt spid="119824"/>
                                        </p:tgtEl>
                                        <p:attrNameLst>
                                          <p:attrName>ppt_h</p:attrName>
                                        </p:attrNameLst>
                                      </p:cBhvr>
                                      <p:tavLst>
                                        <p:tav tm="0">
                                          <p:val>
                                            <p:strVal val="#ppt_h"/>
                                          </p:val>
                                        </p:tav>
                                        <p:tav tm="100000">
                                          <p:val>
                                            <p:strVal val="#ppt_h"/>
                                          </p:val>
                                        </p:tav>
                                      </p:tavLst>
                                    </p:anim>
                                    <p:anim calcmode="lin" valueType="num">
                                      <p:cBhvr>
                                        <p:cTn id="86" dur="500" decel="50000" fill="hold">
                                          <p:stCondLst>
                                            <p:cond delay="0"/>
                                          </p:stCondLst>
                                        </p:cTn>
                                        <p:tgtEl>
                                          <p:spTgt spid="119824"/>
                                        </p:tgtEl>
                                        <p:attrNameLst>
                                          <p:attrName>ppt_x</p:attrName>
                                        </p:attrNameLst>
                                      </p:cBhvr>
                                      <p:tavLst>
                                        <p:tav tm="0">
                                          <p:val>
                                            <p:strVal val="#ppt_x+.4"/>
                                          </p:val>
                                        </p:tav>
                                        <p:tav tm="100000">
                                          <p:val>
                                            <p:strVal val="#ppt_x"/>
                                          </p:val>
                                        </p:tav>
                                      </p:tavLst>
                                    </p:anim>
                                    <p:anim calcmode="lin" valueType="num">
                                      <p:cBhvr>
                                        <p:cTn id="87" dur="500" decel="50000" fill="hold">
                                          <p:stCondLst>
                                            <p:cond delay="0"/>
                                          </p:stCondLst>
                                        </p:cTn>
                                        <p:tgtEl>
                                          <p:spTgt spid="119824"/>
                                        </p:tgtEl>
                                        <p:attrNameLst>
                                          <p:attrName>ppt_y</p:attrName>
                                        </p:attrNameLst>
                                      </p:cBhvr>
                                      <p:tavLst>
                                        <p:tav tm="0">
                                          <p:val>
                                            <p:strVal val="#ppt_y-.2"/>
                                          </p:val>
                                        </p:tav>
                                        <p:tav tm="100000">
                                          <p:val>
                                            <p:strVal val="#ppt_y+.1"/>
                                          </p:val>
                                        </p:tav>
                                      </p:tavLst>
                                    </p:anim>
                                    <p:anim calcmode="lin" valueType="num">
                                      <p:cBhvr>
                                        <p:cTn id="88" dur="500" accel="50000" fill="hold">
                                          <p:stCondLst>
                                            <p:cond delay="500"/>
                                          </p:stCondLst>
                                        </p:cTn>
                                        <p:tgtEl>
                                          <p:spTgt spid="119824"/>
                                        </p:tgtEl>
                                        <p:attrNameLst>
                                          <p:attrName>ppt_y</p:attrName>
                                        </p:attrNameLst>
                                      </p:cBhvr>
                                      <p:tavLst>
                                        <p:tav tm="0">
                                          <p:val>
                                            <p:strVal val="#ppt_y+.1"/>
                                          </p:val>
                                        </p:tav>
                                        <p:tav tm="100000">
                                          <p:val>
                                            <p:strVal val="#ppt_y"/>
                                          </p:val>
                                        </p:tav>
                                      </p:tavLst>
                                    </p:anim>
                                    <p:animEffect transition="in" filter="fade">
                                      <p:cBhvr>
                                        <p:cTn id="89" dur="1000" decel="50000">
                                          <p:stCondLst>
                                            <p:cond delay="0"/>
                                          </p:stCondLst>
                                        </p:cTn>
                                        <p:tgtEl>
                                          <p:spTgt spid="119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4" grpId="0" animBg="1"/>
      <p:bldP spid="119815" grpId="0"/>
      <p:bldP spid="119820" grpId="0"/>
      <p:bldP spid="119821" grpId="0"/>
      <p:bldP spid="119822" grpId="0"/>
      <p:bldP spid="119823" grpId="0"/>
      <p:bldP spid="119824" grpId="0"/>
      <p:bldP spid="119825" grpId="0"/>
      <p:bldP spid="119826" grpId="0"/>
      <p:bldP spid="119827" grpId="0"/>
      <p:bldP spid="119828" grpId="0"/>
      <p:bldP spid="119829" grpId="0"/>
      <p:bldP spid="119832" grpId="0" animBg="1"/>
      <p:bldP spid="119833" grpId="0" animBg="1"/>
      <p:bldP spid="119834" grpId="0" animBg="1"/>
      <p:bldP spid="119835" grpId="0" animBg="1"/>
      <p:bldP spid="11983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73" name="Rectangle 17"/>
          <p:cNvSpPr>
            <a:spLocks noChangeArrowheads="1"/>
          </p:cNvSpPr>
          <p:nvPr/>
        </p:nvSpPr>
        <p:spPr bwMode="auto">
          <a:xfrm>
            <a:off x="6400800" y="6553200"/>
            <a:ext cx="2743200" cy="304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16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Encountering the OT, </a:t>
            </a:r>
            <a:r>
              <a:rPr kumimoji="0" lang="en-US" sz="16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70</a:t>
            </a:r>
            <a:endParaRPr kumimoji="0" lang="en-US" sz="16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
        <p:nvSpPr>
          <p:cNvPr id="121888" name="Rectangle 32"/>
          <p:cNvSpPr>
            <a:spLocks noGrp="1" noChangeArrowheads="1"/>
          </p:cNvSpPr>
          <p:nvPr>
            <p:ph type="title"/>
          </p:nvPr>
        </p:nvSpPr>
        <p:spPr>
          <a:xfrm>
            <a:off x="2209800" y="76200"/>
            <a:ext cx="4724400" cy="762000"/>
          </a:xfrm>
          <a:effectLst>
            <a:outerShdw blurRad="63500" dist="29783" dir="1514402" algn="ctr" rotWithShape="0">
              <a:schemeClr val="bg1">
                <a:alpha val="74998"/>
              </a:schemeClr>
            </a:outerShdw>
          </a:effectLst>
        </p:spPr>
        <p:txBody>
          <a:bodyPr/>
          <a:lstStyle/>
          <a:p>
            <a:pPr eaLnBrk="1" hangingPunct="1">
              <a:defRPr/>
            </a:pPr>
            <a:r>
              <a:rPr lang="en-US" b="1" dirty="0">
                <a:solidFill>
                  <a:schemeClr val="tx1"/>
                </a:solidFill>
                <a:effectLst>
                  <a:outerShdw blurRad="38100" dist="38100" dir="2700000" algn="tl">
                    <a:srgbClr val="010199"/>
                  </a:outerShdw>
                </a:effectLst>
                <a:latin typeface="Arial"/>
                <a:ea typeface="ＭＳ Ｐゴシック" charset="0"/>
                <a:cs typeface="Arial"/>
              </a:rPr>
              <a:t>JEDP </a:t>
            </a:r>
            <a:r>
              <a:rPr lang="zh-CN" altLang="en-US" b="1" dirty="0">
                <a:solidFill>
                  <a:schemeClr val="tx1"/>
                </a:solidFill>
                <a:effectLst>
                  <a:outerShdw blurRad="38100" dist="38100" dir="2700000" algn="tl">
                    <a:srgbClr val="010199"/>
                  </a:outerShdw>
                </a:effectLst>
                <a:latin typeface="华文楷体"/>
                <a:ea typeface="华文楷体"/>
                <a:cs typeface="华文楷体"/>
              </a:rPr>
              <a:t>的问题</a:t>
            </a:r>
            <a:endParaRPr lang="en-US" b="1" dirty="0">
              <a:solidFill>
                <a:schemeClr val="tx1"/>
              </a:solidFill>
              <a:effectLst>
                <a:outerShdw blurRad="38100" dist="38100" dir="2700000" algn="tl">
                  <a:srgbClr val="010199"/>
                </a:outerShdw>
              </a:effectLst>
              <a:latin typeface="华文楷体"/>
              <a:ea typeface="华文楷体"/>
              <a:cs typeface="华文楷体"/>
            </a:endParaRPr>
          </a:p>
        </p:txBody>
      </p:sp>
      <p:sp>
        <p:nvSpPr>
          <p:cNvPr id="124932" name="TextBox 9"/>
          <p:cNvSpPr txBox="1">
            <a:spLocks noChangeArrowheads="1"/>
          </p:cNvSpPr>
          <p:nvPr/>
        </p:nvSpPr>
        <p:spPr bwMode="auto">
          <a:xfrm>
            <a:off x="7924800" y="0"/>
            <a:ext cx="12795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OTS 57</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Pent 23</a:t>
            </a:r>
          </a:p>
        </p:txBody>
      </p:sp>
      <p:sp>
        <p:nvSpPr>
          <p:cNvPr id="7" name="Rectangle 33"/>
          <p:cNvSpPr txBox="1">
            <a:spLocks noChangeArrowheads="1"/>
          </p:cNvSpPr>
          <p:nvPr/>
        </p:nvSpPr>
        <p:spPr bwMode="auto">
          <a:xfrm>
            <a:off x="107950" y="1600200"/>
            <a:ext cx="9094788" cy="4530725"/>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zh-CN" altLang="en-US" sz="4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rPr>
              <a:t>违反了摩西五经的自我宣称</a:t>
            </a:r>
            <a:endParaRPr kumimoji="0" lang="en-US" altLang="zh-CN" sz="4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endParaRPr>
          </a:p>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zh-CN" altLang="en-US" sz="4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rPr>
              <a:t>忽略了</a:t>
            </a:r>
            <a:r>
              <a:rPr kumimoji="0" lang="en-US" sz="4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rPr>
              <a:t> ANE </a:t>
            </a:r>
            <a:r>
              <a:rPr kumimoji="0" lang="zh-CN" altLang="en-US" sz="4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rPr>
              <a:t>考古证据</a:t>
            </a:r>
            <a:endParaRPr kumimoji="0" lang="en-US" sz="4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endParaRPr>
          </a:p>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zh-CN" altLang="en-US" sz="4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rPr>
              <a:t>基于不准确的十九世记的演变</a:t>
            </a:r>
            <a:endParaRPr kumimoji="0" lang="en-US" altLang="zh-CN" sz="4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endParaRPr>
          </a:p>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zh-CN" altLang="en-US" sz="4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rPr>
              <a:t>过于主观</a:t>
            </a:r>
          </a:p>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zh-CN" altLang="en-US" sz="4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rPr>
              <a:t>拒绝新约圣经的证据</a:t>
            </a:r>
            <a:endParaRPr kumimoji="0" lang="en-US" altLang="zh-CN" sz="4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华文楷体"/>
              <a:ea typeface="华文楷体"/>
              <a:cs typeface="华文楷体"/>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decel="50000" fill="hold">
                                          <p:stCondLst>
                                            <p:cond delay="0"/>
                                          </p:stCondLst>
                                        </p:cTn>
                                        <p:tgtEl>
                                          <p:spTgt spid="7">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7">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p:cTn id="19" dur="500" decel="50000" fill="hold">
                                          <p:stCondLst>
                                            <p:cond delay="0"/>
                                          </p:stCondLst>
                                        </p:cTn>
                                        <p:tgtEl>
                                          <p:spTgt spid="7">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7">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7">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7">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7">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7">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7">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7">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 calcmode="lin" valueType="num">
                                      <p:cBhvr>
                                        <p:cTn id="31" dur="500" decel="50000" fill="hold">
                                          <p:stCondLst>
                                            <p:cond delay="0"/>
                                          </p:stCondLst>
                                        </p:cTn>
                                        <p:tgtEl>
                                          <p:spTgt spid="7">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7">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7">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7">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7">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7">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7">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7">
                                            <p:txEl>
                                              <p:pRg st="2" end="2"/>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 calcmode="lin" valueType="num">
                                      <p:cBhvr>
                                        <p:cTn id="43" dur="500" decel="50000" fill="hold">
                                          <p:stCondLst>
                                            <p:cond delay="0"/>
                                          </p:stCondLst>
                                        </p:cTn>
                                        <p:tgtEl>
                                          <p:spTgt spid="7">
                                            <p:txEl>
                                              <p:pRg st="3" end="3"/>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7">
                                            <p:txEl>
                                              <p:pRg st="3" end="3"/>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7">
                                            <p:txEl>
                                              <p:pRg st="3" end="3"/>
                                            </p:txEl>
                                          </p:spTgt>
                                        </p:tgtEl>
                                        <p:attrNameLst>
                                          <p:attrName>ppt_w</p:attrName>
                                        </p:attrNameLst>
                                      </p:cBhvr>
                                      <p:tavLst>
                                        <p:tav tm="0">
                                          <p:val>
                                            <p:strVal val="#ppt_w*.05"/>
                                          </p:val>
                                        </p:tav>
                                        <p:tav tm="100000">
                                          <p:val>
                                            <p:strVal val="#ppt_w"/>
                                          </p:val>
                                        </p:tav>
                                      </p:tavLst>
                                    </p:anim>
                                    <p:anim calcmode="lin" valueType="num">
                                      <p:cBhvr>
                                        <p:cTn id="46" dur="1000" fill="hold"/>
                                        <p:tgtEl>
                                          <p:spTgt spid="7">
                                            <p:txEl>
                                              <p:pRg st="3" end="3"/>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7">
                                            <p:txEl>
                                              <p:pRg st="3" end="3"/>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7">
                                            <p:txEl>
                                              <p:pRg st="3" end="3"/>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7">
                                            <p:txEl>
                                              <p:pRg st="3" end="3"/>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7">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7">
                                            <p:txEl>
                                              <p:pRg st="4" end="4"/>
                                            </p:txEl>
                                          </p:spTgt>
                                        </p:tgtEl>
                                        <p:attrNameLst>
                                          <p:attrName>style.visibility</p:attrName>
                                        </p:attrNameLst>
                                      </p:cBhvr>
                                      <p:to>
                                        <p:strVal val="visible"/>
                                      </p:to>
                                    </p:set>
                                    <p:anim calcmode="lin" valueType="num">
                                      <p:cBhvr>
                                        <p:cTn id="55" dur="500" decel="50000" fill="hold">
                                          <p:stCondLst>
                                            <p:cond delay="0"/>
                                          </p:stCondLst>
                                        </p:cTn>
                                        <p:tgtEl>
                                          <p:spTgt spid="7">
                                            <p:txEl>
                                              <p:pRg st="4" end="4"/>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7">
                                            <p:txEl>
                                              <p:pRg st="4" end="4"/>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7">
                                            <p:txEl>
                                              <p:pRg st="4" end="4"/>
                                            </p:txEl>
                                          </p:spTgt>
                                        </p:tgtEl>
                                        <p:attrNameLst>
                                          <p:attrName>ppt_w</p:attrName>
                                        </p:attrNameLst>
                                      </p:cBhvr>
                                      <p:tavLst>
                                        <p:tav tm="0">
                                          <p:val>
                                            <p:strVal val="#ppt_w*.05"/>
                                          </p:val>
                                        </p:tav>
                                        <p:tav tm="100000">
                                          <p:val>
                                            <p:strVal val="#ppt_w"/>
                                          </p:val>
                                        </p:tav>
                                      </p:tavLst>
                                    </p:anim>
                                    <p:anim calcmode="lin" valueType="num">
                                      <p:cBhvr>
                                        <p:cTn id="58" dur="1000" fill="hold"/>
                                        <p:tgtEl>
                                          <p:spTgt spid="7">
                                            <p:txEl>
                                              <p:pRg st="4" end="4"/>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7">
                                            <p:txEl>
                                              <p:pRg st="4" end="4"/>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7">
                                            <p:txEl>
                                              <p:pRg st="4" end="4"/>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7">
                                            <p:txEl>
                                              <p:pRg st="4" end="4"/>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3218" name="Text Box 2"/>
          <p:cNvSpPr txBox="1">
            <a:spLocks noChangeArrowheads="1"/>
          </p:cNvSpPr>
          <p:nvPr/>
        </p:nvSpPr>
        <p:spPr bwMode="auto">
          <a:xfrm>
            <a:off x="533400" y="3176588"/>
            <a:ext cx="7924800" cy="1785104"/>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90500">
                    <a:srgbClr val="000000"/>
                  </a:glow>
                </a:effectLst>
                <a:uLnTx/>
                <a:uFillTx/>
                <a:latin typeface="华文楷体"/>
                <a:ea typeface="华文楷体"/>
                <a:cs typeface="华文楷体"/>
              </a:rPr>
              <a:t>仍有人认为是</a:t>
            </a:r>
            <a:r>
              <a:rPr kumimoji="0" lang="en-US" sz="4400" b="1" i="0" u="none" strike="noStrike" kern="1200" cap="none" spc="0" normalizeH="0" baseline="0" noProof="0" dirty="0">
                <a:ln>
                  <a:noFill/>
                </a:ln>
                <a:solidFill>
                  <a:srgbClr val="FFFFFF"/>
                </a:solidFill>
                <a:effectLst>
                  <a:glow rad="190500">
                    <a:srgbClr val="000000"/>
                  </a:glow>
                </a:effectLst>
                <a:uLnTx/>
                <a:uFillTx/>
                <a:latin typeface="华文楷体"/>
                <a:ea typeface="华文楷体"/>
                <a:cs typeface="华文楷体"/>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glow rad="190500">
                    <a:srgbClr val="000000"/>
                  </a:glow>
                </a:effectLst>
                <a:uLnTx/>
                <a:uFillTx/>
                <a:latin typeface="华文楷体"/>
                <a:ea typeface="华文楷体"/>
                <a:cs typeface="华文楷体"/>
              </a:rPr>
              <a:t>《</a:t>
            </a:r>
            <a:r>
              <a:rPr kumimoji="0" lang="zh-CN" altLang="en-US" sz="4400" b="1" i="0" u="none" strike="noStrike" kern="1200" cap="none" spc="0" normalizeH="0" baseline="0" noProof="0" dirty="0">
                <a:ln>
                  <a:noFill/>
                </a:ln>
                <a:solidFill>
                  <a:srgbClr val="FFFFFF"/>
                </a:solidFill>
                <a:effectLst>
                  <a:glow rad="190500">
                    <a:srgbClr val="000000"/>
                  </a:glow>
                </a:effectLst>
                <a:uLnTx/>
                <a:uFillTx/>
                <a:latin typeface="华文楷体"/>
                <a:ea typeface="华文楷体"/>
                <a:cs typeface="华文楷体"/>
              </a:rPr>
              <a:t>底本说</a:t>
            </a:r>
            <a:r>
              <a:rPr kumimoji="0" lang="en-US" altLang="zh-CN" sz="4400" b="1" i="0" u="none" strike="noStrike" kern="1200" cap="none" spc="0" normalizeH="0" baseline="0" noProof="0" dirty="0">
                <a:ln>
                  <a:noFill/>
                </a:ln>
                <a:solidFill>
                  <a:srgbClr val="FFFFFF"/>
                </a:solidFill>
                <a:effectLst>
                  <a:glow rad="190500">
                    <a:srgbClr val="000000"/>
                  </a:glow>
                </a:effectLst>
                <a:uLnTx/>
                <a:uFillTx/>
                <a:latin typeface="华文楷体"/>
                <a:ea typeface="华文楷体"/>
                <a:cs typeface="华文楷体"/>
              </a:rPr>
              <a:t>》</a:t>
            </a:r>
            <a:r>
              <a:rPr kumimoji="0" lang="zh-CN" altLang="en-US" sz="4400" b="1" i="0" u="none" strike="noStrike" kern="1200" cap="none" spc="0" normalizeH="0" baseline="0" noProof="0" dirty="0">
                <a:ln>
                  <a:noFill/>
                </a:ln>
                <a:solidFill>
                  <a:srgbClr val="FFFFFF"/>
                </a:solidFill>
                <a:effectLst>
                  <a:glow rad="190500">
                    <a:srgbClr val="000000"/>
                  </a:glow>
                </a:effectLst>
                <a:uLnTx/>
                <a:uFillTx/>
                <a:latin typeface="华文楷体"/>
                <a:ea typeface="华文楷体"/>
                <a:cs typeface="华文楷体"/>
              </a:rPr>
              <a:t>的论据</a:t>
            </a:r>
            <a:endParaRPr kumimoji="0" lang="en-US" sz="4400" b="1" i="0" u="none" strike="noStrike" kern="1200" cap="none" spc="0" normalizeH="0" baseline="0" noProof="0" dirty="0">
              <a:ln>
                <a:noFill/>
              </a:ln>
              <a:solidFill>
                <a:srgbClr val="FFFFFF"/>
              </a:solidFill>
              <a:effectLst>
                <a:glow rad="190500">
                  <a:srgbClr val="000000"/>
                </a:glow>
              </a:effectLst>
              <a:uLnTx/>
              <a:uFillTx/>
              <a:latin typeface="华文楷体"/>
              <a:ea typeface="华文楷体"/>
              <a:cs typeface="华文楷体"/>
            </a:endParaRPr>
          </a:p>
        </p:txBody>
      </p:sp>
      <p:sp>
        <p:nvSpPr>
          <p:cNvPr id="129027" name="Title 2"/>
          <p:cNvSpPr>
            <a:spLocks noGrp="1"/>
          </p:cNvSpPr>
          <p:nvPr>
            <p:ph type="title" idx="4294967295"/>
          </p:nvPr>
        </p:nvSpPr>
        <p:spPr>
          <a:xfrm>
            <a:off x="685800" y="609600"/>
            <a:ext cx="7772400" cy="1828800"/>
          </a:xfrm>
        </p:spPr>
        <p:txBody>
          <a:bodyPr/>
          <a:lstStyle/>
          <a:p>
            <a:pPr eaLnBrk="1" hangingPunct="1">
              <a:defRPr/>
            </a:pPr>
            <a:r>
              <a:rPr lang="zh-CN" altLang="en-US" sz="5400" b="1" dirty="0">
                <a:solidFill>
                  <a:schemeClr val="bg1"/>
                </a:solidFill>
                <a:effectLst>
                  <a:glow rad="190500">
                    <a:schemeClr val="tx1"/>
                  </a:glow>
                </a:effectLst>
                <a:latin typeface="华文楷体"/>
                <a:ea typeface="华文楷体"/>
                <a:cs typeface="华文楷体"/>
              </a:rPr>
              <a:t>谁是摩西五经的作者</a:t>
            </a:r>
            <a:r>
              <a:rPr lang="en-US" sz="5400" b="1" dirty="0">
                <a:solidFill>
                  <a:schemeClr val="bg1"/>
                </a:solidFill>
                <a:effectLst>
                  <a:glow rad="190500">
                    <a:schemeClr val="tx1"/>
                  </a:glow>
                </a:effectLst>
                <a:latin typeface="Berlin Sans FB Demi" charset="0"/>
                <a:ea typeface="ＭＳ Ｐゴシック" charset="0"/>
                <a:cs typeface="Arial Unicode MS" charset="0"/>
              </a:rPr>
              <a:t>?</a:t>
            </a:r>
            <a:endParaRPr lang="en-US" dirty="0">
              <a:effectLst>
                <a:glow rad="190500">
                  <a:schemeClr val="tx1"/>
                </a:glow>
              </a:effectLst>
              <a:latin typeface="Times New Roman" charset="0"/>
              <a:ea typeface="ＭＳ Ｐゴシック" charset="0"/>
              <a:cs typeface="ＭＳ Ｐゴシック" charset="0"/>
            </a:endParaRPr>
          </a:p>
        </p:txBody>
      </p:sp>
    </p:spTree>
  </p:cSld>
  <p:clrMapOvr>
    <a:masterClrMapping/>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251"/>
        <p:cNvGrpSpPr/>
        <p:nvPr/>
      </p:nvGrpSpPr>
      <p:grpSpPr>
        <a:xfrm>
          <a:off x="0" y="0"/>
          <a:ext cx="0" cy="0"/>
          <a:chOff x="0" y="0"/>
          <a:chExt cx="0" cy="0"/>
        </a:xfrm>
      </p:grpSpPr>
      <p:pic>
        <p:nvPicPr>
          <p:cNvPr id="6252" name="Google Shape;6252;p756" descr="27034"/>
          <p:cNvPicPr preferRelativeResize="0"/>
          <p:nvPr/>
        </p:nvPicPr>
        <p:blipFill rotWithShape="1">
          <a:blip r:embed="rId3">
            <a:alphaModFix/>
          </a:blip>
          <a:srcRect/>
          <a:stretch/>
        </p:blipFill>
        <p:spPr>
          <a:xfrm>
            <a:off x="4648200" y="0"/>
            <a:ext cx="4495800" cy="6858000"/>
          </a:xfrm>
          <a:prstGeom prst="rect">
            <a:avLst/>
          </a:prstGeom>
          <a:noFill/>
          <a:ln>
            <a:noFill/>
          </a:ln>
          <a:effectLst>
            <a:outerShdw dist="38099" dir="2700000" algn="ctr" rotWithShape="0">
              <a:schemeClr val="dk1">
                <a:alpha val="74901"/>
              </a:schemeClr>
            </a:outerShdw>
          </a:effectLst>
        </p:spPr>
      </p:pic>
      <p:sp>
        <p:nvSpPr>
          <p:cNvPr id="6253" name="Google Shape;6253;p756"/>
          <p:cNvSpPr txBox="1">
            <a:spLocks noGrp="1"/>
          </p:cNvSpPr>
          <p:nvPr>
            <p:ph type="title"/>
          </p:nvPr>
        </p:nvSpPr>
        <p:spPr>
          <a:xfrm>
            <a:off x="685800" y="228600"/>
            <a:ext cx="7772400" cy="1143000"/>
          </a:xfrm>
          <a:prstGeom prst="rect">
            <a:avLst/>
          </a:prstGeom>
          <a:noFill/>
          <a:ln>
            <a:noFill/>
          </a:ln>
          <a:effectLst>
            <a:outerShdw blurRad="63500" dist="35921" dir="2700000" algn="ctr" rotWithShape="0">
              <a:srgbClr val="000000"/>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dirty="0" err="1">
                <a:solidFill>
                  <a:schemeClr val="lt1"/>
                </a:solidFill>
                <a:sym typeface="Arial"/>
              </a:rPr>
              <a:t>创世的两番描述</a:t>
            </a:r>
            <a:endParaRPr dirty="0">
              <a:solidFill>
                <a:schemeClr val="lt1"/>
              </a:solidFill>
              <a:sym typeface="Arial"/>
            </a:endParaRPr>
          </a:p>
        </p:txBody>
      </p:sp>
      <p:sp>
        <p:nvSpPr>
          <p:cNvPr id="6254" name="Google Shape;6254;p756"/>
          <p:cNvSpPr txBox="1">
            <a:spLocks noGrp="1"/>
          </p:cNvSpPr>
          <p:nvPr>
            <p:ph type="body" idx="1"/>
          </p:nvPr>
        </p:nvSpPr>
        <p:spPr>
          <a:xfrm>
            <a:off x="381000" y="2447925"/>
            <a:ext cx="4114800" cy="3648075"/>
          </a:xfrm>
          <a:prstGeom prst="rect">
            <a:avLst/>
          </a:prstGeom>
          <a:noFill/>
          <a:ln>
            <a:noFill/>
          </a:ln>
          <a:effectLst>
            <a:outerShdw blurRad="63500" dist="35921" dir="2700000" algn="ctr" rotWithShape="0">
              <a:schemeClr val="dk1"/>
            </a:outerShdw>
          </a:effectLst>
        </p:spPr>
        <p:txBody>
          <a:bodyPr spcFirstLastPara="1" wrap="square" lIns="91425" tIns="45700" rIns="91425" bIns="45700" anchor="t" anchorCtr="0">
            <a:noAutofit/>
          </a:bodyPr>
          <a:lstStyle/>
          <a:p>
            <a:pPr marL="342900" lvl="0" indent="-342900" algn="l" rtl="0">
              <a:spcBef>
                <a:spcPts val="0"/>
              </a:spcBef>
              <a:spcAft>
                <a:spcPts val="0"/>
              </a:spcAft>
              <a:buClr>
                <a:schemeClr val="lt1"/>
              </a:buClr>
              <a:buSzPts val="2800"/>
              <a:buFont typeface="Arial"/>
              <a:buNone/>
            </a:pPr>
            <a:r>
              <a:rPr lang="en-US" dirty="0" err="1">
                <a:solidFill>
                  <a:schemeClr val="lt1"/>
                </a:solidFill>
                <a:sym typeface="Arial"/>
              </a:rPr>
              <a:t>用“神”这个字</a:t>
            </a:r>
            <a:r>
              <a:rPr lang="en-US" dirty="0">
                <a:solidFill>
                  <a:schemeClr val="lt1"/>
                </a:solidFill>
                <a:sym typeface="Arial"/>
              </a:rPr>
              <a:t> (Elohim)</a:t>
            </a:r>
            <a:endParaRPr dirty="0"/>
          </a:p>
          <a:p>
            <a:pPr marL="342900" lvl="0" indent="-342900" algn="l" rtl="0">
              <a:spcBef>
                <a:spcPts val="560"/>
              </a:spcBef>
              <a:spcAft>
                <a:spcPts val="0"/>
              </a:spcAft>
              <a:buClr>
                <a:schemeClr val="lt1"/>
              </a:buClr>
              <a:buSzPts val="2800"/>
              <a:buFont typeface="Arial"/>
              <a:buNone/>
            </a:pPr>
            <a:r>
              <a:rPr lang="en-US" dirty="0" err="1">
                <a:solidFill>
                  <a:schemeClr val="lt1"/>
                </a:solidFill>
                <a:sym typeface="Arial"/>
              </a:rPr>
              <a:t>第一到第六日</a:t>
            </a:r>
            <a:endParaRPr dirty="0">
              <a:solidFill>
                <a:schemeClr val="lt1"/>
              </a:solidFill>
              <a:sym typeface="Arial"/>
            </a:endParaRPr>
          </a:p>
          <a:p>
            <a:pPr marL="342900" lvl="0" indent="-342900" algn="l" rtl="0">
              <a:spcBef>
                <a:spcPts val="560"/>
              </a:spcBef>
              <a:spcAft>
                <a:spcPts val="0"/>
              </a:spcAft>
              <a:buClr>
                <a:schemeClr val="lt1"/>
              </a:buClr>
              <a:buSzPts val="2800"/>
              <a:buFont typeface="Arial"/>
              <a:buNone/>
            </a:pPr>
            <a:r>
              <a:rPr lang="en-US" dirty="0" err="1">
                <a:solidFill>
                  <a:schemeClr val="lt1"/>
                </a:solidFill>
                <a:sym typeface="Arial"/>
              </a:rPr>
              <a:t>一切被造物的起源</a:t>
            </a:r>
            <a:endParaRPr dirty="0">
              <a:solidFill>
                <a:schemeClr val="lt1"/>
              </a:solidFill>
              <a:sym typeface="Arial"/>
            </a:endParaRPr>
          </a:p>
          <a:p>
            <a:pPr marL="342900" lvl="0" indent="-342900" algn="l" rtl="0">
              <a:spcBef>
                <a:spcPts val="560"/>
              </a:spcBef>
              <a:spcAft>
                <a:spcPts val="0"/>
              </a:spcAft>
              <a:buClr>
                <a:schemeClr val="lt1"/>
              </a:buClr>
              <a:buSzPts val="2800"/>
              <a:buFont typeface="Arial"/>
              <a:buNone/>
            </a:pPr>
            <a:r>
              <a:rPr lang="en-US" dirty="0">
                <a:solidFill>
                  <a:schemeClr val="lt1"/>
                </a:solidFill>
                <a:sym typeface="Arial"/>
              </a:rPr>
              <a:t>“</a:t>
            </a:r>
            <a:r>
              <a:rPr lang="en-US" dirty="0" err="1">
                <a:solidFill>
                  <a:schemeClr val="lt1"/>
                </a:solidFill>
                <a:sym typeface="Arial"/>
              </a:rPr>
              <a:t>起初</a:t>
            </a:r>
            <a:r>
              <a:rPr lang="en-US" dirty="0">
                <a:solidFill>
                  <a:schemeClr val="lt1"/>
                </a:solidFill>
                <a:sym typeface="Arial"/>
              </a:rPr>
              <a:t>…”</a:t>
            </a:r>
            <a:endParaRPr dirty="0"/>
          </a:p>
          <a:p>
            <a:pPr marL="342900" lvl="0" indent="-342900" algn="l" rtl="0">
              <a:spcBef>
                <a:spcPts val="560"/>
              </a:spcBef>
              <a:spcAft>
                <a:spcPts val="0"/>
              </a:spcAft>
              <a:buClr>
                <a:schemeClr val="dk1"/>
              </a:buClr>
              <a:buSzPts val="2800"/>
              <a:buFont typeface="Arial"/>
              <a:buNone/>
            </a:pPr>
            <a:endParaRPr dirty="0">
              <a:solidFill>
                <a:schemeClr val="lt1"/>
              </a:solidFill>
              <a:sym typeface="Arial"/>
            </a:endParaRPr>
          </a:p>
        </p:txBody>
      </p:sp>
      <p:sp>
        <p:nvSpPr>
          <p:cNvPr id="6255" name="Google Shape;6255;p756"/>
          <p:cNvSpPr txBox="1">
            <a:spLocks noGrp="1"/>
          </p:cNvSpPr>
          <p:nvPr>
            <p:ph type="body" idx="2"/>
          </p:nvPr>
        </p:nvSpPr>
        <p:spPr>
          <a:xfrm>
            <a:off x="4648200" y="2438400"/>
            <a:ext cx="4495800" cy="3581400"/>
          </a:xfrm>
          <a:prstGeom prst="rect">
            <a:avLst/>
          </a:prstGeom>
          <a:noFill/>
          <a:ln>
            <a:noFill/>
          </a:ln>
          <a:effectLst>
            <a:outerShdw blurRad="63500" dist="35921" dir="2700000" algn="ctr" rotWithShape="0">
              <a:schemeClr val="dk1"/>
            </a:outerShdw>
          </a:effectLst>
        </p:spPr>
        <p:txBody>
          <a:bodyPr spcFirstLastPara="1" wrap="square" lIns="91425" tIns="45700" rIns="91425" bIns="45700" anchor="t" anchorCtr="0">
            <a:noAutofit/>
          </a:bodyPr>
          <a:lstStyle/>
          <a:p>
            <a:pPr marL="342900" lvl="0" indent="-342900" algn="l" rtl="0">
              <a:spcBef>
                <a:spcPts val="0"/>
              </a:spcBef>
              <a:spcAft>
                <a:spcPts val="0"/>
              </a:spcAft>
              <a:buClr>
                <a:schemeClr val="lt1"/>
              </a:buClr>
              <a:buSzPts val="2800"/>
              <a:buFont typeface="Arial"/>
              <a:buNone/>
            </a:pPr>
            <a:r>
              <a:rPr lang="en-US" dirty="0" err="1">
                <a:solidFill>
                  <a:schemeClr val="lt1"/>
                </a:solidFill>
                <a:sym typeface="Arial"/>
              </a:rPr>
              <a:t>用“主”这个字</a:t>
            </a:r>
            <a:r>
              <a:rPr lang="en-US" dirty="0">
                <a:solidFill>
                  <a:schemeClr val="lt1"/>
                </a:solidFill>
                <a:sym typeface="Arial"/>
              </a:rPr>
              <a:t> </a:t>
            </a:r>
            <a:r>
              <a:rPr lang="en-US" sz="2200" dirty="0">
                <a:solidFill>
                  <a:schemeClr val="lt1"/>
                </a:solidFill>
                <a:sym typeface="Arial"/>
              </a:rPr>
              <a:t>(Yahweh </a:t>
            </a:r>
            <a:r>
              <a:rPr lang="en-US" sz="2200" dirty="0" err="1">
                <a:solidFill>
                  <a:schemeClr val="lt1"/>
                </a:solidFill>
                <a:sym typeface="Arial"/>
              </a:rPr>
              <a:t>耶和华</a:t>
            </a:r>
            <a:r>
              <a:rPr lang="en-US" sz="2200" dirty="0">
                <a:solidFill>
                  <a:schemeClr val="lt1"/>
                </a:solidFill>
                <a:sym typeface="Arial"/>
              </a:rPr>
              <a:t>)</a:t>
            </a:r>
            <a:endParaRPr dirty="0"/>
          </a:p>
          <a:p>
            <a:pPr marL="342900" lvl="0" indent="-342900" algn="l" rtl="0">
              <a:spcBef>
                <a:spcPts val="560"/>
              </a:spcBef>
              <a:spcAft>
                <a:spcPts val="0"/>
              </a:spcAft>
              <a:buClr>
                <a:schemeClr val="lt1"/>
              </a:buClr>
              <a:buSzPts val="2800"/>
              <a:buFont typeface="Arial"/>
              <a:buNone/>
            </a:pPr>
            <a:r>
              <a:rPr lang="en-US" dirty="0" err="1">
                <a:solidFill>
                  <a:schemeClr val="lt1"/>
                </a:solidFill>
                <a:sym typeface="Arial"/>
              </a:rPr>
              <a:t>只包含第六日的内容</a:t>
            </a:r>
            <a:endParaRPr dirty="0">
              <a:solidFill>
                <a:schemeClr val="lt1"/>
              </a:solidFill>
              <a:sym typeface="Arial"/>
            </a:endParaRPr>
          </a:p>
          <a:p>
            <a:pPr marL="342900" lvl="0" indent="-342900" algn="l" rtl="0">
              <a:spcBef>
                <a:spcPts val="560"/>
              </a:spcBef>
              <a:spcAft>
                <a:spcPts val="0"/>
              </a:spcAft>
              <a:buClr>
                <a:schemeClr val="lt1"/>
              </a:buClr>
              <a:buSzPts val="2800"/>
              <a:buFont typeface="Arial"/>
              <a:buNone/>
            </a:pPr>
            <a:r>
              <a:rPr lang="en-US" dirty="0" err="1">
                <a:solidFill>
                  <a:schemeClr val="lt1"/>
                </a:solidFill>
                <a:sym typeface="Arial"/>
              </a:rPr>
              <a:t>创造亚当和夏娃</a:t>
            </a:r>
            <a:endParaRPr dirty="0">
              <a:solidFill>
                <a:schemeClr val="lt1"/>
              </a:solidFill>
              <a:sym typeface="Arial"/>
            </a:endParaRPr>
          </a:p>
          <a:p>
            <a:pPr marL="342900" lvl="0" indent="-342900" algn="l" rtl="0">
              <a:spcBef>
                <a:spcPts val="560"/>
              </a:spcBef>
              <a:spcAft>
                <a:spcPts val="0"/>
              </a:spcAft>
              <a:buClr>
                <a:schemeClr val="lt1"/>
              </a:buClr>
              <a:buSzPts val="2800"/>
              <a:buFont typeface="Arial"/>
              <a:buNone/>
            </a:pPr>
            <a:r>
              <a:rPr lang="en-US" dirty="0">
                <a:solidFill>
                  <a:schemeClr val="lt1"/>
                </a:solidFill>
                <a:sym typeface="Arial"/>
              </a:rPr>
              <a:t>“</a:t>
            </a:r>
            <a:r>
              <a:rPr lang="en-US" dirty="0" err="1">
                <a:solidFill>
                  <a:schemeClr val="lt1"/>
                </a:solidFill>
                <a:sym typeface="Arial"/>
              </a:rPr>
              <a:t>这是</a:t>
            </a:r>
            <a:r>
              <a:rPr lang="en-US" dirty="0">
                <a:solidFill>
                  <a:schemeClr val="lt1"/>
                </a:solidFill>
                <a:sym typeface="Arial"/>
              </a:rPr>
              <a:t>……</a:t>
            </a:r>
            <a:r>
              <a:rPr lang="en-US" dirty="0" err="1">
                <a:solidFill>
                  <a:schemeClr val="lt1"/>
                </a:solidFill>
                <a:sym typeface="Arial"/>
              </a:rPr>
              <a:t>的后代</a:t>
            </a:r>
            <a:r>
              <a:rPr lang="en-US" dirty="0">
                <a:solidFill>
                  <a:schemeClr val="lt1"/>
                </a:solidFill>
                <a:sym typeface="Arial"/>
              </a:rPr>
              <a:t>(toledot)” (在创世纪中共出现11次)</a:t>
            </a:r>
            <a:endParaRPr dirty="0">
              <a:solidFill>
                <a:schemeClr val="lt1"/>
              </a:solidFill>
              <a:sym typeface="Arial"/>
            </a:endParaRPr>
          </a:p>
        </p:txBody>
      </p:sp>
      <p:pic>
        <p:nvPicPr>
          <p:cNvPr id="6256" name="Google Shape;6256;p756"/>
          <p:cNvPicPr preferRelativeResize="0"/>
          <p:nvPr/>
        </p:nvPicPr>
        <p:blipFill rotWithShape="1">
          <a:blip r:embed="rId4">
            <a:alphaModFix/>
          </a:blip>
          <a:srcRect/>
          <a:stretch/>
        </p:blipFill>
        <p:spPr>
          <a:xfrm>
            <a:off x="0" y="4953000"/>
            <a:ext cx="2743200" cy="1905000"/>
          </a:xfrm>
          <a:prstGeom prst="rect">
            <a:avLst/>
          </a:prstGeom>
          <a:noFill/>
          <a:ln>
            <a:noFill/>
          </a:ln>
        </p:spPr>
      </p:pic>
      <p:sp>
        <p:nvSpPr>
          <p:cNvPr id="6257" name="Google Shape;6257;p756"/>
          <p:cNvSpPr/>
          <p:nvPr/>
        </p:nvSpPr>
        <p:spPr>
          <a:xfrm>
            <a:off x="228600" y="1524000"/>
            <a:ext cx="2438400" cy="85566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1" i="0" u="none" strike="noStrike" kern="0" cap="none" spc="0" normalizeH="0" baseline="0" noProof="0" dirty="0">
                <a:ln>
                  <a:noFill/>
                </a:ln>
                <a:gradFill>
                  <a:gsLst>
                    <a:gs pos="0">
                      <a:srgbClr val="FFE701"/>
                    </a:gs>
                    <a:gs pos="100000">
                      <a:srgbClr val="FE3E02"/>
                    </a:gs>
                  </a:gsLst>
                  <a:lin ang="5400000" scaled="0"/>
                </a:gradFill>
                <a:effectLst/>
                <a:uLnTx/>
                <a:uFillTx/>
                <a:latin typeface="Impact"/>
                <a:cs typeface="Arial" panose="020B0604020202020204" pitchFamily="34" charset="0"/>
                <a:sym typeface="Arial"/>
              </a:rPr>
              <a:t>创世纪1</a:t>
            </a:r>
          </a:p>
        </p:txBody>
      </p:sp>
      <p:sp>
        <p:nvSpPr>
          <p:cNvPr id="6258" name="Google Shape;6258;p756"/>
          <p:cNvSpPr/>
          <p:nvPr/>
        </p:nvSpPr>
        <p:spPr>
          <a:xfrm>
            <a:off x="4267200" y="1524000"/>
            <a:ext cx="2438400" cy="85566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1" i="0" u="none" strike="noStrike" kern="0" cap="none" spc="0" normalizeH="0" baseline="0" noProof="0" dirty="0">
                <a:ln>
                  <a:noFill/>
                </a:ln>
                <a:gradFill>
                  <a:gsLst>
                    <a:gs pos="0">
                      <a:srgbClr val="FFE701"/>
                    </a:gs>
                    <a:gs pos="100000">
                      <a:srgbClr val="FE3E02"/>
                    </a:gs>
                  </a:gsLst>
                  <a:lin ang="5400000" scaled="0"/>
                </a:gradFill>
                <a:effectLst/>
                <a:uLnTx/>
                <a:uFillTx/>
                <a:latin typeface="Impact"/>
                <a:cs typeface="Arial" panose="020B0604020202020204" pitchFamily="34" charset="0"/>
                <a:sym typeface="Arial"/>
              </a:rPr>
              <a:t>创世纪2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54">
                                            <p:txEl>
                                              <p:pRg st="0" end="0"/>
                                            </p:txEl>
                                          </p:spTgt>
                                        </p:tgtEl>
                                        <p:attrNameLst>
                                          <p:attrName>style.visibility</p:attrName>
                                        </p:attrNameLst>
                                      </p:cBhvr>
                                      <p:to>
                                        <p:strVal val="visible"/>
                                      </p:to>
                                    </p:set>
                                    <p:animEffect transition="in" filter="fade">
                                      <p:cBhvr>
                                        <p:cTn id="7" dur="1000"/>
                                        <p:tgtEl>
                                          <p:spTgt spid="62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54">
                                            <p:txEl>
                                              <p:pRg st="1" end="1"/>
                                            </p:txEl>
                                          </p:spTgt>
                                        </p:tgtEl>
                                        <p:attrNameLst>
                                          <p:attrName>style.visibility</p:attrName>
                                        </p:attrNameLst>
                                      </p:cBhvr>
                                      <p:to>
                                        <p:strVal val="visible"/>
                                      </p:to>
                                    </p:set>
                                    <p:animEffect transition="in" filter="fade">
                                      <p:cBhvr>
                                        <p:cTn id="12" dur="1000"/>
                                        <p:tgtEl>
                                          <p:spTgt spid="62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54">
                                            <p:txEl>
                                              <p:pRg st="2" end="2"/>
                                            </p:txEl>
                                          </p:spTgt>
                                        </p:tgtEl>
                                        <p:attrNameLst>
                                          <p:attrName>style.visibility</p:attrName>
                                        </p:attrNameLst>
                                      </p:cBhvr>
                                      <p:to>
                                        <p:strVal val="visible"/>
                                      </p:to>
                                    </p:set>
                                    <p:animEffect transition="in" filter="fade">
                                      <p:cBhvr>
                                        <p:cTn id="17" dur="1000"/>
                                        <p:tgtEl>
                                          <p:spTgt spid="625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254">
                                            <p:txEl>
                                              <p:pRg st="3" end="3"/>
                                            </p:txEl>
                                          </p:spTgt>
                                        </p:tgtEl>
                                        <p:attrNameLst>
                                          <p:attrName>style.visibility</p:attrName>
                                        </p:attrNameLst>
                                      </p:cBhvr>
                                      <p:to>
                                        <p:strVal val="visible"/>
                                      </p:to>
                                    </p:set>
                                    <p:animEffect transition="in" filter="fade">
                                      <p:cBhvr>
                                        <p:cTn id="22" dur="1000"/>
                                        <p:tgtEl>
                                          <p:spTgt spid="625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254">
                                            <p:txEl>
                                              <p:pRg st="4" end="4"/>
                                            </p:txEl>
                                          </p:spTgt>
                                        </p:tgtEl>
                                        <p:attrNameLst>
                                          <p:attrName>style.visibility</p:attrName>
                                        </p:attrNameLst>
                                      </p:cBhvr>
                                      <p:to>
                                        <p:strVal val="visible"/>
                                      </p:to>
                                    </p:set>
                                    <p:animEffect transition="in" filter="fade">
                                      <p:cBhvr>
                                        <p:cTn id="27" dur="1000"/>
                                        <p:tgtEl>
                                          <p:spTgt spid="625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25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255">
                                            <p:txEl>
                                              <p:pRg st="0" end="0"/>
                                            </p:txEl>
                                          </p:spTgt>
                                        </p:tgtEl>
                                        <p:attrNameLst>
                                          <p:attrName>style.visibility</p:attrName>
                                        </p:attrNameLst>
                                      </p:cBhvr>
                                      <p:to>
                                        <p:strVal val="visible"/>
                                      </p:to>
                                    </p:set>
                                    <p:animEffect transition="in" filter="fade">
                                      <p:cBhvr>
                                        <p:cTn id="36" dur="500"/>
                                        <p:tgtEl>
                                          <p:spTgt spid="6255">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255">
                                            <p:txEl>
                                              <p:pRg st="1" end="1"/>
                                            </p:txEl>
                                          </p:spTgt>
                                        </p:tgtEl>
                                        <p:attrNameLst>
                                          <p:attrName>style.visibility</p:attrName>
                                        </p:attrNameLst>
                                      </p:cBhvr>
                                      <p:to>
                                        <p:strVal val="visible"/>
                                      </p:to>
                                    </p:set>
                                    <p:animEffect transition="in" filter="fade">
                                      <p:cBhvr>
                                        <p:cTn id="41" dur="500"/>
                                        <p:tgtEl>
                                          <p:spTgt spid="6255">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255">
                                            <p:txEl>
                                              <p:pRg st="2" end="2"/>
                                            </p:txEl>
                                          </p:spTgt>
                                        </p:tgtEl>
                                        <p:attrNameLst>
                                          <p:attrName>style.visibility</p:attrName>
                                        </p:attrNameLst>
                                      </p:cBhvr>
                                      <p:to>
                                        <p:strVal val="visible"/>
                                      </p:to>
                                    </p:set>
                                    <p:animEffect transition="in" filter="fade">
                                      <p:cBhvr>
                                        <p:cTn id="46" dur="500"/>
                                        <p:tgtEl>
                                          <p:spTgt spid="6255">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255">
                                            <p:txEl>
                                              <p:pRg st="3" end="3"/>
                                            </p:txEl>
                                          </p:spTgt>
                                        </p:tgtEl>
                                        <p:attrNameLst>
                                          <p:attrName>style.visibility</p:attrName>
                                        </p:attrNameLst>
                                      </p:cBhvr>
                                      <p:to>
                                        <p:strVal val="visible"/>
                                      </p:to>
                                    </p:set>
                                    <p:animEffect transition="in" filter="fade">
                                      <p:cBhvr>
                                        <p:cTn id="51" dur="500"/>
                                        <p:tgtEl>
                                          <p:spTgt spid="62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4242" name="Text Box 2"/>
          <p:cNvSpPr txBox="1">
            <a:spLocks noChangeArrowheads="1"/>
          </p:cNvSpPr>
          <p:nvPr/>
        </p:nvSpPr>
        <p:spPr bwMode="auto">
          <a:xfrm>
            <a:off x="609600" y="1355725"/>
            <a:ext cx="1219200" cy="5489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endParaRPr>
          </a:p>
        </p:txBody>
      </p:sp>
      <p:sp>
        <p:nvSpPr>
          <p:cNvPr id="394243" name="Text Box 3"/>
          <p:cNvSpPr txBox="1">
            <a:spLocks noChangeArrowheads="1"/>
          </p:cNvSpPr>
          <p:nvPr/>
        </p:nvSpPr>
        <p:spPr bwMode="auto">
          <a:xfrm>
            <a:off x="914400" y="304800"/>
            <a:ext cx="1295400" cy="707886"/>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sng"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文体</a:t>
            </a:r>
            <a:endParaRPr kumimoji="0" lang="en-US" sz="4000" b="1" i="0" u="sng"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endParaRPr>
          </a:p>
        </p:txBody>
      </p:sp>
      <p:sp>
        <p:nvSpPr>
          <p:cNvPr id="394245" name="Text Box 5"/>
          <p:cNvSpPr txBox="1">
            <a:spLocks noChangeArrowheads="1"/>
          </p:cNvSpPr>
          <p:nvPr/>
        </p:nvSpPr>
        <p:spPr bwMode="auto">
          <a:xfrm>
            <a:off x="2362200" y="1295400"/>
            <a:ext cx="7848600" cy="532453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耶和华</a:t>
            </a:r>
            <a:r>
              <a:rPr kumimoji="0" lang="en-US" altLang="zh-CN"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a:t>
            </a: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雅巍</a:t>
            </a:r>
            <a:r>
              <a:rPr kumimoji="0" lang="zh-CN" altLang="en-US" sz="3600" b="1" i="0" u="none" strike="noStrike" kern="1200" cap="none" spc="0" normalizeH="0" baseline="0" noProof="0" dirty="0">
                <a:ln>
                  <a:noFill/>
                </a:ln>
                <a:solidFill>
                  <a:srgbClr val="FFFFFF"/>
                </a:solidFill>
                <a:effectLst>
                  <a:glow rad="101600">
                    <a:srgbClr val="000000"/>
                  </a:glow>
                </a:effectLst>
                <a:uLnTx/>
                <a:uFillTx/>
                <a:latin typeface="Arial Unicode MS" charset="0"/>
                <a:ea typeface="ＭＳ Ｐゴシック" charset="0"/>
                <a:cs typeface="Arial Unicode MS" charset="0"/>
              </a:rPr>
              <a:t>［</a:t>
            </a:r>
            <a:r>
              <a:rPr kumimoji="0" lang="en-US" sz="3600" b="1" i="0" u="none" strike="noStrike" kern="1200" cap="none" spc="0" normalizeH="0" baseline="0" noProof="0" dirty="0">
                <a:ln>
                  <a:noFill/>
                </a:ln>
                <a:solidFill>
                  <a:srgbClr val="FFFFFF"/>
                </a:solidFill>
                <a:effectLst>
                  <a:glow rad="101600">
                    <a:srgbClr val="000000"/>
                  </a:glow>
                </a:effectLst>
                <a:uLnTx/>
                <a:uFillTx/>
                <a:latin typeface="Arial Unicode MS" charset="0"/>
                <a:ea typeface="ＭＳ Ｐゴシック" charset="0"/>
                <a:cs typeface="Arial Unicode MS" charset="0"/>
              </a:rPr>
              <a:t>Jehovah/Yahweh</a:t>
            </a:r>
            <a:r>
              <a:rPr kumimoji="0" lang="zh-CN" altLang="en-US" sz="3600" b="1" i="0" u="none" strike="noStrike" kern="1200" cap="none" spc="0" normalizeH="0" baseline="0" noProof="0" dirty="0">
                <a:ln>
                  <a:noFill/>
                </a:ln>
                <a:solidFill>
                  <a:srgbClr val="FFFFFF"/>
                </a:solidFill>
                <a:effectLst>
                  <a:glow rad="101600">
                    <a:srgbClr val="000000"/>
                  </a:glow>
                </a:effectLst>
                <a:uLnTx/>
                <a:uFillTx/>
                <a:latin typeface="Arial Unicode MS" charset="0"/>
                <a:ea typeface="ＭＳ Ｐゴシック" charset="0"/>
                <a:cs typeface="Arial Unicode MS" charset="0"/>
              </a:rPr>
              <a:t>］</a:t>
            </a:r>
            <a:endParaRPr kumimoji="0" lang="en-US" sz="3600" b="1" i="0" u="none" strike="noStrike" kern="1200" cap="none" spc="0" normalizeH="0" baseline="0" noProof="0" dirty="0">
              <a:ln>
                <a:noFill/>
              </a:ln>
              <a:solidFill>
                <a:srgbClr val="FFFFFF"/>
              </a:solidFill>
              <a:effectLst>
                <a:glow rad="101600">
                  <a:srgbClr val="000000"/>
                </a:glow>
              </a:effectLst>
              <a:uLnTx/>
              <a:uFillTx/>
              <a:latin typeface="Arial Unicode MS" charset="0"/>
              <a:ea typeface="ＭＳ Ｐゴシック" charset="0"/>
              <a:cs typeface="Arial Unicode MS"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伊罗欣</a:t>
            </a:r>
            <a:r>
              <a:rPr kumimoji="0" lang="zh-CN" altLang="en-US" sz="3600" b="1" i="0" u="none" strike="noStrike" kern="1200" cap="none" spc="0" normalizeH="0" baseline="0" noProof="0" dirty="0">
                <a:ln>
                  <a:noFill/>
                </a:ln>
                <a:solidFill>
                  <a:srgbClr val="FFFFFF"/>
                </a:solidFill>
                <a:effectLst>
                  <a:glow rad="101600">
                    <a:srgbClr val="000000"/>
                  </a:glow>
                </a:effectLst>
                <a:uLnTx/>
                <a:uFillTx/>
                <a:latin typeface="Arial Unicode MS" charset="0"/>
                <a:ea typeface="ＭＳ Ｐゴシック" charset="0"/>
                <a:cs typeface="Arial Unicode MS" charset="0"/>
              </a:rPr>
              <a:t>［</a:t>
            </a:r>
            <a:r>
              <a:rPr kumimoji="0" lang="en-US" sz="3600" b="1" i="0" u="none" strike="noStrike" kern="1200" cap="none" spc="0" normalizeH="0" baseline="0" noProof="0" dirty="0" err="1">
                <a:ln>
                  <a:noFill/>
                </a:ln>
                <a:solidFill>
                  <a:srgbClr val="FFFFFF"/>
                </a:solidFill>
                <a:effectLst>
                  <a:glow rad="101600">
                    <a:srgbClr val="000000"/>
                  </a:glow>
                </a:effectLst>
                <a:uLnTx/>
                <a:uFillTx/>
                <a:latin typeface="Arial Unicode MS" charset="0"/>
                <a:ea typeface="ＭＳ Ｐゴシック" charset="0"/>
                <a:cs typeface="Arial Unicode MS" charset="0"/>
              </a:rPr>
              <a:t>Elohim</a:t>
            </a:r>
            <a:r>
              <a:rPr kumimoji="0" lang="zh-CN" altLang="en-US" sz="3600" b="1" i="0" u="none" strike="noStrike" kern="1200" cap="none" spc="0" normalizeH="0" baseline="0" noProof="0" dirty="0">
                <a:ln>
                  <a:noFill/>
                </a:ln>
                <a:solidFill>
                  <a:srgbClr val="FFFFFF"/>
                </a:solidFill>
                <a:effectLst>
                  <a:glow rad="101600">
                    <a:srgbClr val="000000"/>
                  </a:glow>
                </a:effectLst>
                <a:uLnTx/>
                <a:uFillTx/>
                <a:latin typeface="Arial Unicode MS" charset="0"/>
                <a:ea typeface="ＭＳ Ｐゴシック" charset="0"/>
                <a:cs typeface="Arial Unicode MS" charset="0"/>
              </a:rPr>
              <a:t>］</a:t>
            </a:r>
            <a:endParaRPr kumimoji="0" lang="en-US" sz="3600" b="1" i="0" u="none" strike="noStrike" kern="1200" cap="none" spc="0" normalizeH="0" baseline="0" noProof="0" dirty="0">
              <a:ln>
                <a:noFill/>
              </a:ln>
              <a:solidFill>
                <a:srgbClr val="FFFFFF"/>
              </a:solidFill>
              <a:effectLst>
                <a:glow rad="101600">
                  <a:srgbClr val="000000"/>
                </a:glow>
              </a:effectLst>
              <a:uLnTx/>
              <a:uFillTx/>
              <a:latin typeface="Arial Unicode MS" charset="0"/>
              <a:ea typeface="ＭＳ Ｐゴシック" charset="0"/>
              <a:cs typeface="Arial Unicode MS"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综合编辑</a:t>
            </a:r>
            <a:r>
              <a:rPr kumimoji="0" lang="zh-CN" altLang="en-US" sz="3600" b="1" i="0" u="none" strike="noStrike" kern="1200" cap="none" spc="0" normalizeH="0" baseline="0" noProof="0" dirty="0">
                <a:ln>
                  <a:noFill/>
                </a:ln>
                <a:solidFill>
                  <a:srgbClr val="FFFFFF"/>
                </a:solidFill>
                <a:effectLst>
                  <a:glow rad="101600">
                    <a:srgbClr val="000000"/>
                  </a:glow>
                </a:effectLst>
                <a:uLnTx/>
                <a:uFillTx/>
                <a:latin typeface="Arial Unicode MS" charset="0"/>
                <a:ea typeface="ＭＳ Ｐゴシック" charset="0"/>
                <a:cs typeface="Arial Unicode MS" charset="0"/>
              </a:rPr>
              <a:t>［</a:t>
            </a:r>
            <a:r>
              <a:rPr kumimoji="0" lang="en-US" sz="3600" b="1" i="0" u="none" strike="noStrike" kern="1200" cap="none" spc="0" normalizeH="0" baseline="0" noProof="0" dirty="0">
                <a:ln>
                  <a:noFill/>
                </a:ln>
                <a:solidFill>
                  <a:srgbClr val="FFFFFF"/>
                </a:solidFill>
                <a:effectLst>
                  <a:glow rad="101600">
                    <a:srgbClr val="000000"/>
                  </a:glow>
                </a:effectLst>
                <a:uLnTx/>
                <a:uFillTx/>
                <a:latin typeface="Arial Unicode MS" charset="0"/>
                <a:ea typeface="ＭＳ Ｐゴシック" charset="0"/>
                <a:cs typeface="Arial Unicode MS" charset="0"/>
              </a:rPr>
              <a:t>Combined edition</a:t>
            </a:r>
            <a:r>
              <a:rPr kumimoji="0" lang="zh-CN" altLang="en-US" sz="3600" b="1" i="0" u="none" strike="noStrike" kern="1200" cap="none" spc="0" normalizeH="0" baseline="0" noProof="0" dirty="0">
                <a:ln>
                  <a:noFill/>
                </a:ln>
                <a:solidFill>
                  <a:srgbClr val="FFFFFF"/>
                </a:solidFill>
                <a:effectLst>
                  <a:glow rad="101600">
                    <a:srgbClr val="000000"/>
                  </a:glow>
                </a:effectLst>
                <a:uLnTx/>
                <a:uFillTx/>
                <a:latin typeface="Arial Unicode MS" charset="0"/>
                <a:ea typeface="ＭＳ Ｐゴシック" charset="0"/>
                <a:cs typeface="Arial Unicode MS" charset="0"/>
              </a:rPr>
              <a:t>］</a:t>
            </a:r>
            <a:endParaRPr kumimoji="0" lang="en-US" sz="3600" b="1" i="0" u="none" strike="noStrike" kern="1200" cap="none" spc="0" normalizeH="0" baseline="0" noProof="0" dirty="0">
              <a:ln>
                <a:noFill/>
              </a:ln>
              <a:solidFill>
                <a:srgbClr val="FFFFFF"/>
              </a:solidFill>
              <a:effectLst>
                <a:glow rad="101600">
                  <a:srgbClr val="000000"/>
                </a:glow>
              </a:effectLst>
              <a:uLnTx/>
              <a:uFillTx/>
              <a:latin typeface="Arial Unicode MS" charset="0"/>
              <a:ea typeface="ＭＳ Ｐゴシック" charset="0"/>
              <a:cs typeface="Arial Unicode MS"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申命记学派</a:t>
            </a:r>
            <a:r>
              <a:rPr kumimoji="0" lang="zh-CN" altLang="en-US" sz="3600" b="1" i="0" u="none" strike="noStrike" kern="1200" cap="none" spc="0" normalizeH="0" baseline="0" noProof="0" dirty="0">
                <a:ln>
                  <a:noFill/>
                </a:ln>
                <a:solidFill>
                  <a:srgbClr val="FFFFFF"/>
                </a:solidFill>
                <a:effectLst>
                  <a:glow rad="101600">
                    <a:srgbClr val="000000"/>
                  </a:glow>
                </a:effectLst>
                <a:uLnTx/>
                <a:uFillTx/>
                <a:latin typeface="Arial Unicode MS" charset="0"/>
                <a:ea typeface="ＭＳ Ｐゴシック" charset="0"/>
                <a:cs typeface="Arial Unicode MS" charset="0"/>
              </a:rPr>
              <a:t>［</a:t>
            </a:r>
            <a:r>
              <a:rPr kumimoji="0" lang="en-US" sz="3600" b="1" i="0" u="none" strike="noStrike" kern="1200" cap="none" spc="0" normalizeH="0" baseline="0" noProof="0" dirty="0" err="1">
                <a:ln>
                  <a:noFill/>
                </a:ln>
                <a:solidFill>
                  <a:srgbClr val="FFFFFF"/>
                </a:solidFill>
                <a:effectLst>
                  <a:glow rad="101600">
                    <a:srgbClr val="000000"/>
                  </a:glow>
                </a:effectLst>
                <a:uLnTx/>
                <a:uFillTx/>
                <a:latin typeface="Arial Unicode MS" charset="0"/>
                <a:ea typeface="ＭＳ Ｐゴシック" charset="0"/>
                <a:cs typeface="Arial Unicode MS" charset="0"/>
              </a:rPr>
              <a:t>Deuteronomic</a:t>
            </a:r>
            <a:r>
              <a:rPr kumimoji="0" lang="zh-CN" altLang="en-US" sz="3600" b="1" i="0" u="none" strike="noStrike" kern="1200" cap="none" spc="0" normalizeH="0" baseline="0" noProof="0" dirty="0">
                <a:ln>
                  <a:noFill/>
                </a:ln>
                <a:solidFill>
                  <a:srgbClr val="FFFFFF"/>
                </a:solidFill>
                <a:effectLst>
                  <a:glow rad="101600">
                    <a:srgbClr val="000000"/>
                  </a:glow>
                </a:effectLst>
                <a:uLnTx/>
                <a:uFillTx/>
                <a:latin typeface="Arial Unicode MS" charset="0"/>
                <a:ea typeface="ＭＳ Ｐゴシック" charset="0"/>
                <a:cs typeface="Arial Unicode MS" charset="0"/>
              </a:rPr>
              <a:t>］</a:t>
            </a:r>
            <a:endParaRPr kumimoji="0" lang="en-US" sz="3600" b="1" i="0" u="none" strike="noStrike" kern="1200" cap="none" spc="0" normalizeH="0" baseline="0" noProof="0" dirty="0">
              <a:ln>
                <a:noFill/>
              </a:ln>
              <a:solidFill>
                <a:srgbClr val="FFFFFF"/>
              </a:solidFill>
              <a:effectLst>
                <a:glow rad="101600">
                  <a:srgbClr val="000000"/>
                </a:glow>
              </a:effectLst>
              <a:uLnTx/>
              <a:uFillTx/>
              <a:latin typeface="Arial Unicode MS" charset="0"/>
              <a:ea typeface="ＭＳ Ｐゴシック" charset="0"/>
              <a:cs typeface="Arial Unicode MS"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祭司法典</a:t>
            </a:r>
            <a:r>
              <a:rPr kumimoji="0" lang="zh-CN" altLang="en-US" sz="3600" b="1" i="0" u="none" strike="noStrike" kern="1200" cap="none" spc="0" normalizeH="0" baseline="0" noProof="0" dirty="0">
                <a:ln>
                  <a:noFill/>
                </a:ln>
                <a:solidFill>
                  <a:srgbClr val="FFFFFF"/>
                </a:solidFill>
                <a:effectLst>
                  <a:glow rad="101600">
                    <a:srgbClr val="000000"/>
                  </a:glow>
                </a:effectLst>
                <a:uLnTx/>
                <a:uFillTx/>
                <a:latin typeface="Arial Unicode MS" charset="0"/>
                <a:ea typeface="ＭＳ Ｐゴシック" charset="0"/>
                <a:cs typeface="Arial Unicode MS" charset="0"/>
              </a:rPr>
              <a:t>［</a:t>
            </a:r>
            <a:r>
              <a:rPr kumimoji="0" lang="en-US" sz="3600" b="1" i="0" u="none" strike="noStrike" kern="1200" cap="none" spc="0" normalizeH="0" baseline="0" noProof="0" dirty="0">
                <a:ln>
                  <a:noFill/>
                </a:ln>
                <a:solidFill>
                  <a:srgbClr val="FFFFFF"/>
                </a:solidFill>
                <a:effectLst>
                  <a:glow rad="101600">
                    <a:srgbClr val="000000"/>
                  </a:glow>
                </a:effectLst>
                <a:uLnTx/>
                <a:uFillTx/>
                <a:latin typeface="Arial Unicode MS" charset="0"/>
                <a:ea typeface="ＭＳ Ｐゴシック" charset="0"/>
                <a:cs typeface="Arial Unicode MS" charset="0"/>
              </a:rPr>
              <a:t>Priestly</a:t>
            </a:r>
            <a:r>
              <a:rPr kumimoji="0" lang="zh-CN" altLang="en-US" sz="3600" b="1" i="0" u="none" strike="noStrike" kern="1200" cap="none" spc="0" normalizeH="0" baseline="0" noProof="0" dirty="0">
                <a:ln>
                  <a:noFill/>
                </a:ln>
                <a:solidFill>
                  <a:srgbClr val="FFFFFF"/>
                </a:solidFill>
                <a:effectLst>
                  <a:glow rad="101600">
                    <a:srgbClr val="000000"/>
                  </a:glow>
                </a:effectLst>
                <a:uLnTx/>
                <a:uFillTx/>
                <a:latin typeface="Arial Unicode MS" charset="0"/>
                <a:ea typeface="ＭＳ Ｐゴシック" charset="0"/>
                <a:cs typeface="Arial Unicode MS" charset="0"/>
              </a:rPr>
              <a:t>］</a:t>
            </a:r>
            <a:endParaRPr kumimoji="0" lang="en-US" sz="3600" b="1" i="0" u="none" strike="noStrike" kern="1200" cap="none" spc="0" normalizeH="0" baseline="0" noProof="0" dirty="0">
              <a:ln>
                <a:noFill/>
              </a:ln>
              <a:solidFill>
                <a:srgbClr val="FFFFFF"/>
              </a:solidFill>
              <a:effectLst>
                <a:glow rad="101600">
                  <a:srgbClr val="000000"/>
                </a:glow>
              </a:effectLst>
              <a:uLnTx/>
              <a:uFillTx/>
              <a:latin typeface="Arial Unicode MS" charset="0"/>
              <a:ea typeface="ＭＳ Ｐゴシック" charset="0"/>
              <a:cs typeface="Arial Unicode MS"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endParaRPr>
          </a:p>
        </p:txBody>
      </p:sp>
      <p:sp>
        <p:nvSpPr>
          <p:cNvPr id="6" name="Title 5"/>
          <p:cNvSpPr>
            <a:spLocks noGrp="1"/>
          </p:cNvSpPr>
          <p:nvPr>
            <p:ph type="title" idx="4294967295"/>
          </p:nvPr>
        </p:nvSpPr>
        <p:spPr>
          <a:xfrm>
            <a:off x="3505200" y="323850"/>
            <a:ext cx="2667000" cy="708025"/>
          </a:xfrm>
        </p:spPr>
        <p:txBody>
          <a:bodyPr>
            <a:spAutoFit/>
          </a:bodyPr>
          <a:lstStyle/>
          <a:p>
            <a:pPr algn="l" eaLnBrk="1" hangingPunct="1">
              <a:spcBef>
                <a:spcPct val="50000"/>
              </a:spcBef>
              <a:defRPr/>
            </a:pPr>
            <a:r>
              <a:rPr lang="zh-CN" altLang="en-US" sz="4000" b="1" u="sng" kern="1200" dirty="0">
                <a:solidFill>
                  <a:schemeClr val="bg1"/>
                </a:solidFill>
                <a:effectLst>
                  <a:glow rad="101600">
                    <a:schemeClr val="tx1"/>
                  </a:glow>
                </a:effectLst>
                <a:latin typeface="华文楷体"/>
                <a:ea typeface="华文楷体"/>
                <a:cs typeface="华文楷体"/>
              </a:rPr>
              <a:t>定义</a:t>
            </a:r>
            <a:r>
              <a:rPr lang="en-US" sz="4000" b="1" u="sng" kern="1200" dirty="0">
                <a:solidFill>
                  <a:schemeClr val="bg1"/>
                </a:solidFill>
                <a:effectLst>
                  <a:glow rad="101600">
                    <a:schemeClr val="tx1"/>
                  </a:glow>
                </a:effectLst>
                <a:latin typeface="Arial Unicode MS" pitchFamily="-112" charset="0"/>
                <a:ea typeface="Arial Unicode MS" pitchFamily="-112" charset="0"/>
                <a:cs typeface="Arial Unicode MS" pitchFamily="-112" charset="0"/>
              </a:rPr>
              <a:t>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394242"/>
                                        </p:tgtEl>
                                        <p:attrNameLst>
                                          <p:attrName>style.visibility</p:attrName>
                                        </p:attrNameLst>
                                      </p:cBhvr>
                                      <p:to>
                                        <p:strVal val="visible"/>
                                      </p:to>
                                    </p:set>
                                    <p:animEffect transition="in" filter="dissolve">
                                      <p:cBhvr>
                                        <p:cTn id="7" dur="75"/>
                                        <p:tgtEl>
                                          <p:spTgt spid="394242"/>
                                        </p:tgtEl>
                                      </p:cBhvr>
                                    </p:animEffect>
                                  </p:childTnLst>
                                </p:cTn>
                              </p:par>
                            </p:childTnLst>
                          </p:cTn>
                        </p:par>
                        <p:par>
                          <p:cTn id="8" fill="hold" nodeType="afterGroup">
                            <p:stCondLst>
                              <p:cond delay="1525"/>
                            </p:stCondLst>
                            <p:childTnLst>
                              <p:par>
                                <p:cTn id="9" presetID="9" presetClass="entr" presetSubtype="0" fill="hold" nodeType="afterEffect">
                                  <p:stCondLst>
                                    <p:cond delay="6000"/>
                                  </p:stCondLst>
                                  <p:iterate type="lt">
                                    <p:tmPct val="100000"/>
                                  </p:iterate>
                                  <p:childTnLst>
                                    <p:set>
                                      <p:cBhvr>
                                        <p:cTn id="10" dur="1" fill="hold">
                                          <p:stCondLst>
                                            <p:cond delay="0"/>
                                          </p:stCondLst>
                                        </p:cTn>
                                        <p:tgtEl>
                                          <p:spTgt spid="394245"/>
                                        </p:tgtEl>
                                        <p:attrNameLst>
                                          <p:attrName>style.visibility</p:attrName>
                                        </p:attrNameLst>
                                      </p:cBhvr>
                                      <p:to>
                                        <p:strVal val="visible"/>
                                      </p:to>
                                    </p:set>
                                    <p:animEffect transition="in" filter="dissolve">
                                      <p:cBhvr>
                                        <p:cTn id="11" dur="75"/>
                                        <p:tgtEl>
                                          <p:spTgt spid="394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5266" name="Text Box 2"/>
          <p:cNvSpPr txBox="1">
            <a:spLocks noChangeArrowheads="1"/>
          </p:cNvSpPr>
          <p:nvPr/>
        </p:nvSpPr>
        <p:spPr bwMode="auto">
          <a:xfrm>
            <a:off x="609600" y="1355725"/>
            <a:ext cx="1219200" cy="5489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endParaRPr>
          </a:p>
        </p:txBody>
      </p:sp>
      <p:sp>
        <p:nvSpPr>
          <p:cNvPr id="395267" name="Text Box 3"/>
          <p:cNvSpPr txBox="1">
            <a:spLocks noChangeArrowheads="1"/>
          </p:cNvSpPr>
          <p:nvPr/>
        </p:nvSpPr>
        <p:spPr bwMode="auto">
          <a:xfrm>
            <a:off x="304800" y="304800"/>
            <a:ext cx="2667000" cy="7270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      </a:t>
            </a:r>
            <a:r>
              <a:rPr kumimoji="0" lang="zh-CN" altLang="en-US" sz="4000" b="1" i="0" u="sng"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文体</a:t>
            </a:r>
            <a:endParaRPr kumimoji="0" lang="en-US" sz="4000" b="1" i="0" u="sng"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endParaRPr>
          </a:p>
        </p:txBody>
      </p:sp>
      <p:sp>
        <p:nvSpPr>
          <p:cNvPr id="395269" name="Text Box 5"/>
          <p:cNvSpPr txBox="1">
            <a:spLocks noChangeArrowheads="1"/>
          </p:cNvSpPr>
          <p:nvPr/>
        </p:nvSpPr>
        <p:spPr bwMode="auto">
          <a:xfrm>
            <a:off x="3429000" y="1355725"/>
            <a:ext cx="6248400" cy="45370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创世记第二章</a:t>
            </a: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Unicode MS" pitchFamily="-112" charset="0"/>
                <a:ea typeface="Arial Unicode MS" pitchFamily="-112" charset="0"/>
                <a:cs typeface="Arial Unicode MS" pitchFamily="-112"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创世记</a:t>
            </a: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Unicode MS" pitchFamily="-112" charset="0"/>
                <a:ea typeface="Arial Unicode MS" pitchFamily="-112" charset="0"/>
                <a:cs typeface="Arial Unicode MS" pitchFamily="-112" charset="0"/>
              </a:rPr>
              <a:t> </a:t>
            </a: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第一章</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创世记</a:t>
            </a:r>
            <a:r>
              <a:rPr kumimoji="0" 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a:t>
            </a: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民数记</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申命记</a:t>
            </a:r>
            <a:r>
              <a:rPr kumimoji="0" 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a:t>
            </a: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列王记</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创世记</a:t>
            </a:r>
            <a:r>
              <a:rPr kumimoji="0" 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a:t>
            </a: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民数记</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endParaRPr>
          </a:p>
        </p:txBody>
      </p:sp>
      <p:sp>
        <p:nvSpPr>
          <p:cNvPr id="6" name="Title 5"/>
          <p:cNvSpPr>
            <a:spLocks noGrp="1"/>
          </p:cNvSpPr>
          <p:nvPr>
            <p:ph type="title" idx="4294967295"/>
          </p:nvPr>
        </p:nvSpPr>
        <p:spPr>
          <a:xfrm>
            <a:off x="3429000" y="293688"/>
            <a:ext cx="2514600" cy="708025"/>
          </a:xfrm>
        </p:spPr>
        <p:txBody>
          <a:bodyPr>
            <a:spAutoFit/>
          </a:bodyPr>
          <a:lstStyle/>
          <a:p>
            <a:pPr algn="l" eaLnBrk="1" hangingPunct="1">
              <a:spcBef>
                <a:spcPct val="50000"/>
              </a:spcBef>
              <a:defRPr/>
            </a:pPr>
            <a:r>
              <a:rPr lang="en-US" altLang="zh-CN" sz="4000" b="1" kern="1200" dirty="0">
                <a:solidFill>
                  <a:schemeClr val="bg1"/>
                </a:solidFill>
                <a:effectLst>
                  <a:glow rad="101600">
                    <a:schemeClr val="tx1"/>
                  </a:glow>
                </a:effectLst>
                <a:latin typeface="华文楷体"/>
                <a:ea typeface="华文楷体"/>
                <a:cs typeface="华文楷体"/>
              </a:rPr>
              <a:t>    </a:t>
            </a:r>
            <a:r>
              <a:rPr lang="zh-CN" altLang="en-US" sz="4000" b="1" u="sng" kern="1200" dirty="0">
                <a:solidFill>
                  <a:schemeClr val="bg1"/>
                </a:solidFill>
                <a:effectLst>
                  <a:glow rad="101600">
                    <a:schemeClr val="tx1"/>
                  </a:glow>
                </a:effectLst>
                <a:latin typeface="华文楷体"/>
                <a:ea typeface="华文楷体"/>
                <a:cs typeface="华文楷体"/>
              </a:rPr>
              <a:t>内容</a:t>
            </a:r>
            <a:endParaRPr lang="en-US" sz="4000" b="1" u="sng" kern="1200" dirty="0">
              <a:solidFill>
                <a:schemeClr val="bg1"/>
              </a:solidFill>
              <a:effectLst>
                <a:glow rad="101600">
                  <a:schemeClr val="tx1"/>
                </a:glow>
              </a:effectLst>
              <a:latin typeface="华文楷体"/>
              <a:ea typeface="华文楷体"/>
              <a:cs typeface="华文楷体"/>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395269"/>
                                        </p:tgtEl>
                                        <p:attrNameLst>
                                          <p:attrName>style.visibility</p:attrName>
                                        </p:attrNameLst>
                                      </p:cBhvr>
                                      <p:to>
                                        <p:strVal val="visible"/>
                                      </p:to>
                                    </p:set>
                                    <p:animEffect transition="in" filter="dissolve">
                                      <p:cBhvr>
                                        <p:cTn id="7" dur="75"/>
                                        <p:tgtEl>
                                          <p:spTgt spid="395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6290" name="Text Box 2"/>
          <p:cNvSpPr txBox="1">
            <a:spLocks noChangeArrowheads="1"/>
          </p:cNvSpPr>
          <p:nvPr/>
        </p:nvSpPr>
        <p:spPr bwMode="auto">
          <a:xfrm>
            <a:off x="609600" y="1355725"/>
            <a:ext cx="1219200" cy="5489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endParaRPr>
          </a:p>
        </p:txBody>
      </p:sp>
      <p:sp>
        <p:nvSpPr>
          <p:cNvPr id="396291" name="Text Box 3"/>
          <p:cNvSpPr txBox="1">
            <a:spLocks noChangeArrowheads="1"/>
          </p:cNvSpPr>
          <p:nvPr/>
        </p:nvSpPr>
        <p:spPr bwMode="auto">
          <a:xfrm>
            <a:off x="914400" y="304800"/>
            <a:ext cx="2057400" cy="727075"/>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sng"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文体</a:t>
            </a:r>
            <a:endParaRPr kumimoji="0" lang="en-US" sz="4000" b="1" i="0" u="sng"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endParaRPr>
          </a:p>
        </p:txBody>
      </p:sp>
      <p:sp>
        <p:nvSpPr>
          <p:cNvPr id="396293" name="Text Box 5"/>
          <p:cNvSpPr txBox="1">
            <a:spLocks noChangeArrowheads="1"/>
          </p:cNvSpPr>
          <p:nvPr/>
        </p:nvSpPr>
        <p:spPr bwMode="auto">
          <a:xfrm>
            <a:off x="3429000" y="1355725"/>
            <a:ext cx="6248400" cy="45370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主前</a:t>
            </a:r>
            <a:r>
              <a:rPr kumimoji="0" lang="en-US" altLang="zh-CN" sz="4000" b="0"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 </a:t>
            </a: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Unicode MS" pitchFamily="-112" charset="0"/>
                <a:ea typeface="Arial Unicode MS" pitchFamily="-112" charset="0"/>
                <a:cs typeface="Arial Unicode MS" pitchFamily="-112" charset="0"/>
              </a:rPr>
              <a:t>850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主前</a:t>
            </a:r>
            <a:r>
              <a:rPr kumimoji="0" lang="en-US" altLang="zh-CN" sz="4000" b="0"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 </a:t>
            </a: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Unicode MS" pitchFamily="-112" charset="0"/>
                <a:ea typeface="Arial Unicode MS" pitchFamily="-112" charset="0"/>
                <a:cs typeface="Arial Unicode MS" pitchFamily="-112" charset="0"/>
              </a:rPr>
              <a:t>750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主前</a:t>
            </a:r>
            <a:r>
              <a:rPr kumimoji="0" lang="en-US" altLang="zh-CN" sz="4000" b="0"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 </a:t>
            </a: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Unicode MS" pitchFamily="-112" charset="0"/>
                <a:ea typeface="Arial Unicode MS" pitchFamily="-112" charset="0"/>
                <a:cs typeface="Arial Unicode MS" pitchFamily="-112" charset="0"/>
              </a:rPr>
              <a:t>650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主前</a:t>
            </a:r>
            <a:r>
              <a:rPr kumimoji="0" lang="en-US" altLang="zh-CN" sz="4000" b="0"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 </a:t>
            </a: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Unicode MS" pitchFamily="-112" charset="0"/>
                <a:ea typeface="Arial Unicode MS" pitchFamily="-112" charset="0"/>
                <a:cs typeface="Arial Unicode MS" pitchFamily="-112" charset="0"/>
              </a:rPr>
              <a:t>621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主前</a:t>
            </a:r>
            <a:r>
              <a:rPr kumimoji="0" lang="en-US" altLang="zh-CN" sz="4000" b="0"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 </a:t>
            </a: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Unicode MS" pitchFamily="-112" charset="0"/>
                <a:ea typeface="Arial Unicode MS" pitchFamily="-112" charset="0"/>
                <a:cs typeface="Arial Unicode MS" pitchFamily="-112" charset="0"/>
              </a:rPr>
              <a:t>570-445 </a:t>
            </a:r>
          </a:p>
        </p:txBody>
      </p:sp>
      <p:sp>
        <p:nvSpPr>
          <p:cNvPr id="6" name="Title 5"/>
          <p:cNvSpPr>
            <a:spLocks noGrp="1"/>
          </p:cNvSpPr>
          <p:nvPr>
            <p:ph type="title" idx="4294967295"/>
          </p:nvPr>
        </p:nvSpPr>
        <p:spPr>
          <a:xfrm>
            <a:off x="3429000" y="304800"/>
            <a:ext cx="2514600" cy="708025"/>
          </a:xfrm>
        </p:spPr>
        <p:txBody>
          <a:bodyPr>
            <a:spAutoFit/>
          </a:bodyPr>
          <a:lstStyle/>
          <a:p>
            <a:pPr algn="l" eaLnBrk="1" hangingPunct="1">
              <a:spcBef>
                <a:spcPct val="50000"/>
              </a:spcBef>
              <a:defRPr/>
            </a:pPr>
            <a:r>
              <a:rPr lang="zh-CN" altLang="en-US" sz="4000" b="1" u="sng" kern="1200" dirty="0">
                <a:solidFill>
                  <a:schemeClr val="bg1"/>
                </a:solidFill>
                <a:effectLst>
                  <a:glow rad="101600">
                    <a:schemeClr val="tx1"/>
                  </a:glow>
                </a:effectLst>
                <a:latin typeface="华文楷体"/>
                <a:ea typeface="华文楷体"/>
                <a:cs typeface="华文楷体"/>
              </a:rPr>
              <a:t>日期</a:t>
            </a:r>
            <a:endParaRPr lang="en-US" sz="4000" b="1" u="sng" kern="1200" dirty="0">
              <a:solidFill>
                <a:schemeClr val="bg1"/>
              </a:solidFill>
              <a:effectLst>
                <a:glow rad="101600">
                  <a:schemeClr val="tx1"/>
                </a:glow>
              </a:effectLst>
              <a:latin typeface="华文楷体"/>
              <a:ea typeface="华文楷体"/>
              <a:cs typeface="华文楷体"/>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396293"/>
                                        </p:tgtEl>
                                        <p:attrNameLst>
                                          <p:attrName>style.visibility</p:attrName>
                                        </p:attrNameLst>
                                      </p:cBhvr>
                                      <p:to>
                                        <p:strVal val="visible"/>
                                      </p:to>
                                    </p:set>
                                    <p:animEffect transition="in" filter="dissolve">
                                      <p:cBhvr>
                                        <p:cTn id="7" dur="75"/>
                                        <p:tgtEl>
                                          <p:spTgt spid="396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7314" name="Text Box 2"/>
          <p:cNvSpPr txBox="1">
            <a:spLocks noChangeArrowheads="1"/>
          </p:cNvSpPr>
          <p:nvPr/>
        </p:nvSpPr>
        <p:spPr bwMode="auto">
          <a:xfrm>
            <a:off x="609600" y="1355725"/>
            <a:ext cx="1219200" cy="5489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glow rad="127000">
                    <a:srgbClr val="000000"/>
                  </a:glow>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glow rad="127000">
                  <a:srgbClr val="000000"/>
                </a:glow>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glow rad="127000">
                  <a:srgbClr val="000000"/>
                </a:glow>
              </a:effectLst>
              <a:uLnTx/>
              <a:uFillTx/>
              <a:latin typeface="Berlin Sans FB Demi" charset="0"/>
              <a:ea typeface="ＭＳ Ｐゴシック" charset="0"/>
            </a:endParaRPr>
          </a:p>
        </p:txBody>
      </p:sp>
      <p:sp>
        <p:nvSpPr>
          <p:cNvPr id="397315" name="Text Box 3"/>
          <p:cNvSpPr txBox="1">
            <a:spLocks noChangeArrowheads="1"/>
          </p:cNvSpPr>
          <p:nvPr/>
        </p:nvSpPr>
        <p:spPr bwMode="auto">
          <a:xfrm>
            <a:off x="1066800" y="304800"/>
            <a:ext cx="1905000" cy="727075"/>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sng" strike="noStrike" kern="1200" cap="none" spc="0" normalizeH="0" baseline="0" noProof="0" dirty="0">
                <a:ln>
                  <a:noFill/>
                </a:ln>
                <a:solidFill>
                  <a:srgbClr val="FFFFFF"/>
                </a:solidFill>
                <a:effectLst>
                  <a:glow rad="127000">
                    <a:srgbClr val="000000"/>
                  </a:glow>
                </a:effectLst>
                <a:uLnTx/>
                <a:uFillTx/>
                <a:latin typeface="华文楷体"/>
                <a:ea typeface="华文楷体"/>
                <a:cs typeface="华文楷体"/>
              </a:rPr>
              <a:t>文体</a:t>
            </a:r>
            <a:endParaRPr kumimoji="0" lang="en-US" sz="4000" b="1" i="0" u="sng" strike="noStrike" kern="1200" cap="none" spc="0" normalizeH="0" baseline="0" noProof="0" dirty="0">
              <a:ln>
                <a:noFill/>
              </a:ln>
              <a:solidFill>
                <a:srgbClr val="FFFFFF"/>
              </a:solidFill>
              <a:effectLst>
                <a:glow rad="127000">
                  <a:srgbClr val="000000"/>
                </a:glow>
              </a:effectLst>
              <a:uLnTx/>
              <a:uFillTx/>
              <a:latin typeface="华文楷体"/>
              <a:ea typeface="华文楷体"/>
              <a:cs typeface="华文楷体"/>
            </a:endParaRPr>
          </a:p>
        </p:txBody>
      </p:sp>
      <p:sp>
        <p:nvSpPr>
          <p:cNvPr id="397317" name="Text Box 5"/>
          <p:cNvSpPr txBox="1">
            <a:spLocks noChangeArrowheads="1"/>
          </p:cNvSpPr>
          <p:nvPr/>
        </p:nvSpPr>
        <p:spPr bwMode="auto">
          <a:xfrm>
            <a:off x="3429000" y="1355725"/>
            <a:ext cx="5715000" cy="440120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华文楷体"/>
                <a:ea typeface="华文楷体"/>
                <a:cs typeface="华文楷体"/>
              </a:rPr>
              <a:t>南国</a:t>
            </a:r>
            <a:endPar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华文楷体"/>
              <a:ea typeface="华文楷体"/>
              <a:cs typeface="华文楷体"/>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华文楷体"/>
                <a:ea typeface="华文楷体"/>
                <a:cs typeface="华文楷体"/>
              </a:rPr>
              <a:t>北国</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华文楷体"/>
              <a:ea typeface="华文楷体"/>
              <a:cs typeface="华文楷体"/>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华文楷体"/>
                <a:ea typeface="华文楷体"/>
                <a:cs typeface="华文楷体"/>
              </a:rPr>
              <a:t>未知主编</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华文楷体"/>
              <a:ea typeface="华文楷体"/>
              <a:cs typeface="华文楷体"/>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华文楷体"/>
                <a:ea typeface="华文楷体"/>
                <a:cs typeface="华文楷体"/>
              </a:rPr>
              <a:t>希勒家大祭司</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华文楷体"/>
                <a:ea typeface="华文楷体"/>
                <a:cs typeface="华文楷体"/>
              </a:rPr>
              <a:t>以斯拉</a:t>
            </a:r>
            <a:endPar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华文楷体"/>
              <a:ea typeface="华文楷体"/>
              <a:cs typeface="华文楷体"/>
            </a:endParaRPr>
          </a:p>
        </p:txBody>
      </p:sp>
      <p:sp>
        <p:nvSpPr>
          <p:cNvPr id="137221" name="Title 5"/>
          <p:cNvSpPr>
            <a:spLocks noGrp="1"/>
          </p:cNvSpPr>
          <p:nvPr>
            <p:ph type="title" idx="4294967295"/>
          </p:nvPr>
        </p:nvSpPr>
        <p:spPr>
          <a:xfrm>
            <a:off x="3429000" y="304800"/>
            <a:ext cx="3048000" cy="685800"/>
          </a:xfrm>
        </p:spPr>
        <p:txBody>
          <a:bodyPr/>
          <a:lstStyle/>
          <a:p>
            <a:pPr algn="l">
              <a:defRPr/>
            </a:pPr>
            <a:r>
              <a:rPr lang="zh-CN" altLang="en-US" sz="4000" b="1" u="sng" dirty="0">
                <a:solidFill>
                  <a:schemeClr val="bg1"/>
                </a:solidFill>
                <a:effectLst>
                  <a:glow rad="127000">
                    <a:schemeClr val="tx1"/>
                  </a:glow>
                </a:effectLst>
                <a:latin typeface="华文楷体"/>
                <a:ea typeface="华文楷体"/>
                <a:cs typeface="华文楷体"/>
              </a:rPr>
              <a:t>来源</a:t>
            </a:r>
            <a:endParaRPr lang="en-US" dirty="0">
              <a:effectLst>
                <a:glow rad="127000">
                  <a:schemeClr val="tx1"/>
                </a:glow>
              </a:effectLst>
              <a:latin typeface="华文楷体"/>
              <a:ea typeface="华文楷体"/>
              <a:cs typeface="华文楷体"/>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397317"/>
                                        </p:tgtEl>
                                        <p:attrNameLst>
                                          <p:attrName>style.visibility</p:attrName>
                                        </p:attrNameLst>
                                      </p:cBhvr>
                                      <p:to>
                                        <p:strVal val="visible"/>
                                      </p:to>
                                    </p:set>
                                    <p:animEffect transition="in" filter="dissolve">
                                      <p:cBhvr>
                                        <p:cTn id="7" dur="75"/>
                                        <p:tgtEl>
                                          <p:spTgt spid="397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59"/>
        <p:cNvGrpSpPr/>
        <p:nvPr/>
      </p:nvGrpSpPr>
      <p:grpSpPr>
        <a:xfrm>
          <a:off x="0" y="0"/>
          <a:ext cx="0" cy="0"/>
          <a:chOff x="0" y="0"/>
          <a:chExt cx="0" cy="0"/>
        </a:xfrm>
      </p:grpSpPr>
      <p:sp>
        <p:nvSpPr>
          <p:cNvPr id="4660" name="Google Shape;4660;p637"/>
          <p:cNvSpPr/>
          <p:nvPr/>
        </p:nvSpPr>
        <p:spPr>
          <a:xfrm>
            <a:off x="-107950" y="0"/>
            <a:ext cx="9251950" cy="6858000"/>
          </a:xfrm>
          <a:prstGeom prst="rect">
            <a:avLst/>
          </a:prstGeom>
          <a:solidFill>
            <a:srgbClr val="0404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4661" name="Google Shape;4661;p637"/>
          <p:cNvPicPr preferRelativeResize="0"/>
          <p:nvPr/>
        </p:nvPicPr>
        <p:blipFill rotWithShape="1">
          <a:blip r:embed="rId3">
            <a:alphaModFix/>
          </a:blip>
          <a:srcRect/>
          <a:stretch/>
        </p:blipFill>
        <p:spPr>
          <a:xfrm>
            <a:off x="533400" y="0"/>
            <a:ext cx="6705600" cy="6092825"/>
          </a:xfrm>
          <a:prstGeom prst="rect">
            <a:avLst/>
          </a:prstGeom>
          <a:noFill/>
          <a:ln>
            <a:noFill/>
          </a:ln>
        </p:spPr>
      </p:pic>
      <p:sp>
        <p:nvSpPr>
          <p:cNvPr id="4662" name="Google Shape;4662;p637"/>
          <p:cNvSpPr txBox="1"/>
          <p:nvPr/>
        </p:nvSpPr>
        <p:spPr>
          <a:xfrm>
            <a:off x="8756650" y="90488"/>
            <a:ext cx="184150" cy="39687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1" i="0" u="none" strike="noStrike" kern="0" cap="none" spc="0" normalizeH="0" baseline="0" noProof="0" dirty="0">
              <a:ln>
                <a:noFill/>
              </a:ln>
              <a:solidFill>
                <a:srgbClr val="FFA27C"/>
              </a:solidFill>
              <a:effectLst/>
              <a:uLnTx/>
              <a:uFillTx/>
              <a:latin typeface="Arial" panose="020B0604020202020204" pitchFamily="34" charset="0"/>
              <a:cs typeface="Arial" panose="020B0604020202020204" pitchFamily="34" charset="0"/>
              <a:sym typeface="Arial"/>
            </a:endParaRPr>
          </a:p>
        </p:txBody>
      </p:sp>
      <p:sp>
        <p:nvSpPr>
          <p:cNvPr id="4663" name="Google Shape;4663;p637"/>
          <p:cNvSpPr txBox="1"/>
          <p:nvPr/>
        </p:nvSpPr>
        <p:spPr>
          <a:xfrm>
            <a:off x="1787525" y="0"/>
            <a:ext cx="1993900" cy="33855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err="1">
                <a:ln>
                  <a:noFill/>
                </a:ln>
                <a:solidFill>
                  <a:srgbClr val="000000"/>
                </a:solidFill>
                <a:effectLst/>
                <a:uLnTx/>
                <a:uFillTx/>
                <a:latin typeface="Comic Sans MS"/>
                <a:ea typeface="Comic Sans MS"/>
                <a:cs typeface="Comic Sans MS"/>
                <a:sym typeface="Comic Sans MS"/>
              </a:rPr>
              <a:t>创世纪</a:t>
            </a:r>
            <a:r>
              <a:rPr kumimoji="0" lang="en-US" sz="1600" b="1"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 1:1</a:t>
            </a:r>
            <a:endParaRPr kumimoji="0"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664" name="Google Shape;4664;p637"/>
          <p:cNvSpPr txBox="1">
            <a:spLocks noGrp="1"/>
          </p:cNvSpPr>
          <p:nvPr>
            <p:ph type="ctrTitle"/>
          </p:nvPr>
        </p:nvSpPr>
        <p:spPr>
          <a:xfrm>
            <a:off x="457200" y="838200"/>
            <a:ext cx="8686800" cy="41910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11700" dirty="0">
                <a:solidFill>
                  <a:srgbClr val="FFFF00"/>
                </a:solidFill>
                <a:sym typeface="Arial"/>
              </a:rPr>
              <a:t>“</a:t>
            </a:r>
            <a:r>
              <a:rPr lang="en-US" sz="11700" dirty="0" err="1">
                <a:solidFill>
                  <a:srgbClr val="FFFF00"/>
                </a:solidFill>
                <a:sym typeface="Arial"/>
              </a:rPr>
              <a:t>起初</a:t>
            </a:r>
            <a:r>
              <a:rPr lang="en-US" sz="11700" dirty="0">
                <a:solidFill>
                  <a:srgbClr val="FFFF00"/>
                </a:solidFill>
                <a:sym typeface="Arial"/>
              </a:rPr>
              <a:t>”</a:t>
            </a:r>
            <a:endParaRPr dirty="0"/>
          </a:p>
        </p:txBody>
      </p:sp>
      <p:sp>
        <p:nvSpPr>
          <p:cNvPr id="3" name="Subtitle 2">
            <a:extLst>
              <a:ext uri="{FF2B5EF4-FFF2-40B4-BE49-F238E27FC236}">
                <a16:creationId xmlns:a16="http://schemas.microsoft.com/office/drawing/2014/main" id="{6E1C0D85-A0BE-3CFD-38E8-021DE0E34B67}"/>
              </a:ext>
            </a:extLst>
          </p:cNvPr>
          <p:cNvSpPr>
            <a:spLocks noGrp="1"/>
          </p:cNvSpPr>
          <p:nvPr>
            <p:ph type="subTitle" idx="1"/>
          </p:nvPr>
        </p:nvSpPr>
        <p:spPr/>
        <p:txBody>
          <a:bodyP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8338" name="Text Box 2"/>
          <p:cNvSpPr txBox="1">
            <a:spLocks noChangeArrowheads="1"/>
          </p:cNvSpPr>
          <p:nvPr/>
        </p:nvSpPr>
        <p:spPr bwMode="auto">
          <a:xfrm>
            <a:off x="609600" y="1355725"/>
            <a:ext cx="1219200" cy="54895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Berlin Sans FB Demi" charset="0"/>
              <a:ea typeface="ＭＳ Ｐゴシック" charset="0"/>
            </a:endParaRPr>
          </a:p>
        </p:txBody>
      </p:sp>
      <p:sp>
        <p:nvSpPr>
          <p:cNvPr id="398339" name="Text Box 3"/>
          <p:cNvSpPr txBox="1">
            <a:spLocks noChangeArrowheads="1"/>
          </p:cNvSpPr>
          <p:nvPr/>
        </p:nvSpPr>
        <p:spPr bwMode="auto">
          <a:xfrm>
            <a:off x="990600" y="304800"/>
            <a:ext cx="19812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sng" strike="noStrike" kern="1200" cap="none" spc="0" normalizeH="0" baseline="0" noProof="0" dirty="0">
                <a:ln>
                  <a:noFill/>
                </a:ln>
                <a:solidFill>
                  <a:srgbClr val="FFFFFF"/>
                </a:solidFill>
                <a:effectLst/>
                <a:uLnTx/>
                <a:uFillTx/>
                <a:latin typeface="华文楷体"/>
                <a:ea typeface="华文楷体"/>
                <a:cs typeface="华文楷体"/>
              </a:rPr>
              <a:t>文体</a:t>
            </a:r>
            <a:endParaRPr kumimoji="0" lang="en-US" sz="4000" b="1" i="0" u="sng" strike="noStrike" kern="1200" cap="none" spc="0" normalizeH="0" baseline="0" noProof="0" dirty="0">
              <a:ln>
                <a:noFill/>
              </a:ln>
              <a:solidFill>
                <a:srgbClr val="FFFFFF"/>
              </a:solidFill>
              <a:effectLst/>
              <a:uLnTx/>
              <a:uFillTx/>
              <a:latin typeface="华文楷体"/>
              <a:ea typeface="华文楷体"/>
              <a:cs typeface="华文楷体"/>
            </a:endParaRPr>
          </a:p>
        </p:txBody>
      </p:sp>
      <p:sp>
        <p:nvSpPr>
          <p:cNvPr id="398341" name="Text Box 5"/>
          <p:cNvSpPr txBox="1">
            <a:spLocks noChangeArrowheads="1"/>
          </p:cNvSpPr>
          <p:nvPr/>
        </p:nvSpPr>
        <p:spPr bwMode="auto">
          <a:xfrm>
            <a:off x="2895600" y="1355725"/>
            <a:ext cx="62484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uLnTx/>
                <a:uFillTx/>
                <a:latin typeface="华文楷体"/>
                <a:ea typeface="华文楷体"/>
                <a:cs typeface="华文楷体"/>
              </a:rPr>
              <a:t>个人传记，生动地描绘人物，以人的角度来描写神</a:t>
            </a:r>
            <a:r>
              <a:rPr kumimoji="0" lang="en-US" sz="4000" b="1" i="0" u="none" strike="noStrike" kern="1200" cap="none" spc="0" normalizeH="0" baseline="0" noProof="0" dirty="0">
                <a:ln>
                  <a:noFill/>
                </a:ln>
                <a:solidFill>
                  <a:srgbClr val="FFFF00"/>
                </a:solidFill>
                <a:effectLst/>
                <a:uLnTx/>
                <a:uFillTx/>
                <a:latin typeface="华文楷体"/>
                <a:ea typeface="华文楷体"/>
                <a:cs typeface="华文楷体"/>
              </a:rPr>
              <a:t> </a:t>
            </a:r>
          </a:p>
        </p:txBody>
      </p:sp>
      <p:sp>
        <p:nvSpPr>
          <p:cNvPr id="139269" name="Title 5"/>
          <p:cNvSpPr>
            <a:spLocks noGrp="1"/>
          </p:cNvSpPr>
          <p:nvPr>
            <p:ph type="title" idx="4294967295"/>
          </p:nvPr>
        </p:nvSpPr>
        <p:spPr>
          <a:xfrm>
            <a:off x="3124200" y="304800"/>
            <a:ext cx="2667000" cy="762000"/>
          </a:xfrm>
        </p:spPr>
        <p:txBody>
          <a:bodyPr/>
          <a:lstStyle/>
          <a:p>
            <a:pPr algn="l"/>
            <a:r>
              <a:rPr lang="zh-CN" altLang="en-US" sz="4000" b="1" u="sng" dirty="0">
                <a:solidFill>
                  <a:schemeClr val="bg1"/>
                </a:solidFill>
                <a:latin typeface="华文楷体"/>
                <a:ea typeface="华文楷体"/>
                <a:cs typeface="华文楷体"/>
              </a:rPr>
              <a:t>主题</a:t>
            </a:r>
            <a:endParaRPr lang="en-US" dirty="0">
              <a:latin typeface="华文楷体"/>
              <a:ea typeface="华文楷体"/>
              <a:cs typeface="华文楷体"/>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398341"/>
                                        </p:tgtEl>
                                        <p:attrNameLst>
                                          <p:attrName>style.visibility</p:attrName>
                                        </p:attrNameLst>
                                      </p:cBhvr>
                                      <p:to>
                                        <p:strVal val="visible"/>
                                      </p:to>
                                    </p:set>
                                    <p:animEffect transition="in" filter="dissolve">
                                      <p:cBhvr>
                                        <p:cTn id="7" dur="500"/>
                                        <p:tgtEl>
                                          <p:spTgt spid="398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9362" name="Text Box 2"/>
          <p:cNvSpPr txBox="1">
            <a:spLocks noChangeArrowheads="1"/>
          </p:cNvSpPr>
          <p:nvPr/>
        </p:nvSpPr>
        <p:spPr bwMode="auto">
          <a:xfrm>
            <a:off x="609600" y="1355725"/>
            <a:ext cx="1219200" cy="54895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Berlin Sans FB Demi" charset="0"/>
              <a:ea typeface="ＭＳ Ｐゴシック" charset="0"/>
            </a:endParaRPr>
          </a:p>
        </p:txBody>
      </p:sp>
      <p:sp>
        <p:nvSpPr>
          <p:cNvPr id="399363" name="Text Box 3"/>
          <p:cNvSpPr txBox="1">
            <a:spLocks noChangeArrowheads="1"/>
          </p:cNvSpPr>
          <p:nvPr/>
        </p:nvSpPr>
        <p:spPr bwMode="auto">
          <a:xfrm>
            <a:off x="990600" y="304800"/>
            <a:ext cx="19812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sng" strike="noStrike" kern="1200" cap="none" spc="0" normalizeH="0" baseline="0" noProof="0" dirty="0">
                <a:ln>
                  <a:noFill/>
                </a:ln>
                <a:solidFill>
                  <a:srgbClr val="FFFFFF"/>
                </a:solidFill>
                <a:effectLst/>
                <a:uLnTx/>
                <a:uFillTx/>
                <a:latin typeface="华文楷体"/>
                <a:ea typeface="华文楷体"/>
                <a:cs typeface="华文楷体"/>
              </a:rPr>
              <a:t>文体</a:t>
            </a:r>
            <a:endParaRPr kumimoji="0" lang="en-US" sz="4000" b="1" i="0" u="sng" strike="noStrike" kern="1200" cap="none" spc="0" normalizeH="0" baseline="0" noProof="0" dirty="0">
              <a:ln>
                <a:noFill/>
              </a:ln>
              <a:solidFill>
                <a:srgbClr val="FFFFFF"/>
              </a:solidFill>
              <a:effectLst/>
              <a:uLnTx/>
              <a:uFillTx/>
              <a:latin typeface="华文楷体"/>
              <a:ea typeface="华文楷体"/>
              <a:cs typeface="华文楷体"/>
            </a:endParaRPr>
          </a:p>
        </p:txBody>
      </p:sp>
      <p:sp>
        <p:nvSpPr>
          <p:cNvPr id="399365" name="Text Box 5"/>
          <p:cNvSpPr txBox="1">
            <a:spLocks noChangeArrowheads="1"/>
          </p:cNvSpPr>
          <p:nvPr/>
        </p:nvSpPr>
        <p:spPr bwMode="auto">
          <a:xfrm>
            <a:off x="2895600" y="2209800"/>
            <a:ext cx="62484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uLnTx/>
                <a:uFillTx/>
                <a:latin typeface="华文楷体"/>
                <a:ea typeface="华文楷体"/>
                <a:cs typeface="华文楷体"/>
              </a:rPr>
              <a:t>客观，涉及具体的细节，如仪式和献祭</a:t>
            </a:r>
            <a:r>
              <a:rPr kumimoji="0" lang="en-US" sz="4000" b="1" i="0" u="none" strike="noStrike" kern="1200" cap="none" spc="0" normalizeH="0" baseline="0" noProof="0" dirty="0">
                <a:ln>
                  <a:noFill/>
                </a:ln>
                <a:solidFill>
                  <a:srgbClr val="FFFF00"/>
                </a:solidFill>
                <a:effectLst/>
                <a:uLnTx/>
                <a:uFillTx/>
                <a:latin typeface="华文楷体"/>
                <a:ea typeface="华文楷体"/>
                <a:cs typeface="华文楷体"/>
              </a:rPr>
              <a:t> </a:t>
            </a:r>
          </a:p>
        </p:txBody>
      </p:sp>
      <p:sp>
        <p:nvSpPr>
          <p:cNvPr id="141317" name="Title 5"/>
          <p:cNvSpPr>
            <a:spLocks noGrp="1"/>
          </p:cNvSpPr>
          <p:nvPr>
            <p:ph type="title" idx="4294967295"/>
          </p:nvPr>
        </p:nvSpPr>
        <p:spPr>
          <a:xfrm>
            <a:off x="3200400" y="304800"/>
            <a:ext cx="2667000" cy="685800"/>
          </a:xfrm>
        </p:spPr>
        <p:txBody>
          <a:bodyPr/>
          <a:lstStyle/>
          <a:p>
            <a:pPr algn="l"/>
            <a:r>
              <a:rPr lang="zh-CN" altLang="en-US" sz="4000" b="1" u="sng" dirty="0">
                <a:solidFill>
                  <a:schemeClr val="bg1"/>
                </a:solidFill>
                <a:latin typeface="华文楷体"/>
                <a:ea typeface="华文楷体"/>
                <a:cs typeface="华文楷体"/>
              </a:rPr>
              <a:t>主题</a:t>
            </a:r>
            <a:r>
              <a:rPr lang="en-US" sz="4000" b="1" u="sng" dirty="0">
                <a:solidFill>
                  <a:schemeClr val="bg1"/>
                </a:solidFill>
                <a:latin typeface="Arial Unicode MS" charset="0"/>
                <a:ea typeface="ＭＳ Ｐゴシック" charset="0"/>
                <a:cs typeface="Times New Roman" charset="0"/>
              </a:rPr>
              <a:t> </a:t>
            </a:r>
            <a:endParaRPr lang="en-US" dirty="0">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399365"/>
                                        </p:tgtEl>
                                        <p:attrNameLst>
                                          <p:attrName>style.visibility</p:attrName>
                                        </p:attrNameLst>
                                      </p:cBhvr>
                                      <p:to>
                                        <p:strVal val="visible"/>
                                      </p:to>
                                    </p:set>
                                    <p:animEffect transition="in" filter="dissolve">
                                      <p:cBhvr>
                                        <p:cTn id="7" dur="500"/>
                                        <p:tgtEl>
                                          <p:spTgt spid="399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65"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0386" name="Text Box 2"/>
          <p:cNvSpPr txBox="1">
            <a:spLocks noChangeArrowheads="1"/>
          </p:cNvSpPr>
          <p:nvPr/>
        </p:nvSpPr>
        <p:spPr bwMode="auto">
          <a:xfrm>
            <a:off x="609600" y="1355725"/>
            <a:ext cx="1219200" cy="54895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Berlin Sans FB Demi" charset="0"/>
              <a:ea typeface="ＭＳ Ｐゴシック" charset="0"/>
            </a:endParaRPr>
          </a:p>
        </p:txBody>
      </p:sp>
      <p:sp>
        <p:nvSpPr>
          <p:cNvPr id="400387" name="Text Box 3"/>
          <p:cNvSpPr txBox="1">
            <a:spLocks noChangeArrowheads="1"/>
          </p:cNvSpPr>
          <p:nvPr/>
        </p:nvSpPr>
        <p:spPr bwMode="auto">
          <a:xfrm>
            <a:off x="1066800" y="304800"/>
            <a:ext cx="19050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sng" strike="noStrike" kern="1200" cap="none" spc="0" normalizeH="0" baseline="0" noProof="0" dirty="0">
                <a:ln>
                  <a:noFill/>
                </a:ln>
                <a:solidFill>
                  <a:srgbClr val="FFFFFF"/>
                </a:solidFill>
                <a:effectLst/>
                <a:uLnTx/>
                <a:uFillTx/>
                <a:latin typeface="华文楷体"/>
                <a:ea typeface="华文楷体"/>
                <a:cs typeface="华文楷体"/>
              </a:rPr>
              <a:t>文体</a:t>
            </a:r>
            <a:endParaRPr kumimoji="0" lang="en-US" sz="4000" b="1" i="0" u="sng" strike="noStrike" kern="1200" cap="none" spc="0" normalizeH="0" baseline="0" noProof="0" dirty="0">
              <a:ln>
                <a:noFill/>
              </a:ln>
              <a:solidFill>
                <a:srgbClr val="FFFFFF"/>
              </a:solidFill>
              <a:effectLst/>
              <a:uLnTx/>
              <a:uFillTx/>
              <a:latin typeface="华文楷体"/>
              <a:ea typeface="华文楷体"/>
              <a:cs typeface="华文楷体"/>
            </a:endParaRPr>
          </a:p>
        </p:txBody>
      </p:sp>
      <p:sp>
        <p:nvSpPr>
          <p:cNvPr id="400389" name="Text Box 5"/>
          <p:cNvSpPr txBox="1">
            <a:spLocks noChangeArrowheads="1"/>
          </p:cNvSpPr>
          <p:nvPr/>
        </p:nvSpPr>
        <p:spPr bwMode="auto">
          <a:xfrm>
            <a:off x="2895600" y="4098925"/>
            <a:ext cx="62484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华文楷体"/>
                <a:ea typeface="华文楷体"/>
                <a:cs typeface="华文楷体"/>
              </a:rPr>
              <a:t>反映约西亚的改革</a:t>
            </a:r>
            <a:r>
              <a:rPr kumimoji="0" lang="zh-CN" altLang="en-US" sz="4000" b="1" i="0" u="none" strike="noStrike" kern="1200" cap="none" spc="0" normalizeH="0" baseline="0" noProof="0" dirty="0">
                <a:ln>
                  <a:noFill/>
                </a:ln>
                <a:solidFill>
                  <a:srgbClr val="FFFF00"/>
                </a:solidFill>
                <a:effectLst/>
                <a:uLnTx/>
                <a:uFillTx/>
                <a:latin typeface="华文楷体"/>
                <a:ea typeface="华文楷体"/>
                <a:cs typeface="华文楷体"/>
              </a:rPr>
              <a:t>，为</a:t>
            </a:r>
            <a:r>
              <a:rPr kumimoji="0" lang="en-US" sz="4000" b="1" i="0" u="none" strike="noStrike" kern="1200" cap="none" spc="0" normalizeH="0" baseline="0" noProof="0" dirty="0">
                <a:ln>
                  <a:noFill/>
                </a:ln>
                <a:solidFill>
                  <a:srgbClr val="FFFF00"/>
                </a:solidFill>
                <a:effectLst/>
                <a:uLnTx/>
                <a:uFillTx/>
                <a:latin typeface="华文楷体"/>
                <a:ea typeface="华文楷体"/>
                <a:cs typeface="华文楷体"/>
              </a:rPr>
              <a:t>在耶路撒冷圣殿</a:t>
            </a:r>
            <a:r>
              <a:rPr kumimoji="0" lang="zh-CN" altLang="en-US" sz="4000" b="1" i="0" u="none" strike="noStrike" kern="1200" cap="none" spc="0" normalizeH="0" baseline="0" noProof="0" dirty="0">
                <a:ln>
                  <a:noFill/>
                </a:ln>
                <a:solidFill>
                  <a:srgbClr val="FFFF00"/>
                </a:solidFill>
                <a:effectLst/>
                <a:uLnTx/>
                <a:uFillTx/>
                <a:latin typeface="华文楷体"/>
                <a:ea typeface="华文楷体"/>
                <a:cs typeface="华文楷体"/>
              </a:rPr>
              <a:t>的集体敬拜而设立的</a:t>
            </a:r>
            <a:r>
              <a:rPr kumimoji="0" lang="en-US" sz="4000" b="1" i="0" u="none" strike="noStrike" kern="1200" cap="none" spc="0" normalizeH="0" baseline="0" noProof="0" dirty="0">
                <a:ln>
                  <a:noFill/>
                </a:ln>
                <a:solidFill>
                  <a:srgbClr val="FFFF00"/>
                </a:solidFill>
                <a:effectLst/>
                <a:uLnTx/>
                <a:uFillTx/>
                <a:latin typeface="华文楷体"/>
                <a:ea typeface="华文楷体"/>
                <a:cs typeface="华文楷体"/>
              </a:rPr>
              <a:t> </a:t>
            </a:r>
          </a:p>
        </p:txBody>
      </p:sp>
      <p:sp>
        <p:nvSpPr>
          <p:cNvPr id="143365" name="Title 5"/>
          <p:cNvSpPr>
            <a:spLocks noGrp="1"/>
          </p:cNvSpPr>
          <p:nvPr>
            <p:ph type="title" idx="4294967295"/>
          </p:nvPr>
        </p:nvSpPr>
        <p:spPr>
          <a:xfrm>
            <a:off x="3124200" y="228600"/>
            <a:ext cx="2895600" cy="838200"/>
          </a:xfrm>
        </p:spPr>
        <p:txBody>
          <a:bodyPr/>
          <a:lstStyle/>
          <a:p>
            <a:pPr algn="l"/>
            <a:r>
              <a:rPr lang="zh-CN" altLang="en-US" sz="4000" b="1" u="sng" dirty="0">
                <a:solidFill>
                  <a:schemeClr val="bg1"/>
                </a:solidFill>
                <a:latin typeface="华文楷体"/>
                <a:ea typeface="华文楷体"/>
                <a:cs typeface="华文楷体"/>
              </a:rPr>
              <a:t>主题</a:t>
            </a:r>
            <a:r>
              <a:rPr lang="en-US" sz="4000" b="1" u="sng" dirty="0">
                <a:solidFill>
                  <a:schemeClr val="bg1"/>
                </a:solidFill>
                <a:latin typeface="Arial Unicode MS" charset="0"/>
                <a:ea typeface="ＭＳ Ｐゴシック" charset="0"/>
                <a:cs typeface="Times New Roman" charset="0"/>
              </a:rPr>
              <a:t> </a:t>
            </a:r>
            <a:endParaRPr lang="en-US" dirty="0">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400389"/>
                                        </p:tgtEl>
                                        <p:attrNameLst>
                                          <p:attrName>style.visibility</p:attrName>
                                        </p:attrNameLst>
                                      </p:cBhvr>
                                      <p:to>
                                        <p:strVal val="visible"/>
                                      </p:to>
                                    </p:set>
                                    <p:animEffect transition="in" filter="dissolve">
                                      <p:cBhvr>
                                        <p:cTn id="7" dur="500"/>
                                        <p:tgtEl>
                                          <p:spTgt spid="400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1410" name="Text Box 2"/>
          <p:cNvSpPr txBox="1">
            <a:spLocks noChangeArrowheads="1"/>
          </p:cNvSpPr>
          <p:nvPr/>
        </p:nvSpPr>
        <p:spPr bwMode="auto">
          <a:xfrm>
            <a:off x="609600" y="1355725"/>
            <a:ext cx="1219200" cy="54895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Berlin Sans FB Demi" charset="0"/>
              <a:ea typeface="ＭＳ Ｐゴシック" charset="0"/>
            </a:endParaRPr>
          </a:p>
        </p:txBody>
      </p:sp>
      <p:sp>
        <p:nvSpPr>
          <p:cNvPr id="401411" name="Text Box 3"/>
          <p:cNvSpPr txBox="1">
            <a:spLocks noChangeArrowheads="1"/>
          </p:cNvSpPr>
          <p:nvPr/>
        </p:nvSpPr>
        <p:spPr bwMode="auto">
          <a:xfrm>
            <a:off x="1066800" y="304800"/>
            <a:ext cx="19050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sng" strike="noStrike" kern="1200" cap="none" spc="0" normalizeH="0" baseline="0" noProof="0" dirty="0">
                <a:ln>
                  <a:noFill/>
                </a:ln>
                <a:solidFill>
                  <a:srgbClr val="FFFFFF"/>
                </a:solidFill>
                <a:effectLst/>
                <a:uLnTx/>
                <a:uFillTx/>
                <a:latin typeface="华文楷体"/>
                <a:ea typeface="华文楷体"/>
                <a:cs typeface="华文楷体"/>
              </a:rPr>
              <a:t>文体</a:t>
            </a:r>
            <a:endParaRPr kumimoji="0" lang="en-US" sz="4000" b="1" i="0" u="sng" strike="noStrike" kern="1200" cap="none" spc="0" normalizeH="0" baseline="0" noProof="0" dirty="0">
              <a:ln>
                <a:noFill/>
              </a:ln>
              <a:solidFill>
                <a:srgbClr val="FFFFFF"/>
              </a:solidFill>
              <a:effectLst/>
              <a:uLnTx/>
              <a:uFillTx/>
              <a:latin typeface="华文楷体"/>
              <a:ea typeface="华文楷体"/>
              <a:cs typeface="华文楷体"/>
            </a:endParaRPr>
          </a:p>
        </p:txBody>
      </p:sp>
      <p:sp>
        <p:nvSpPr>
          <p:cNvPr id="401413" name="Text Box 5"/>
          <p:cNvSpPr txBox="1">
            <a:spLocks noChangeArrowheads="1"/>
          </p:cNvSpPr>
          <p:nvPr/>
        </p:nvSpPr>
        <p:spPr bwMode="auto">
          <a:xfrm>
            <a:off x="2895600" y="4098925"/>
            <a:ext cx="62484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华文楷体"/>
                <a:ea typeface="华文楷体"/>
                <a:cs typeface="华文楷体"/>
              </a:rPr>
              <a:t>神权政治，族谱，仪式和</a:t>
            </a:r>
            <a:r>
              <a:rPr kumimoji="0" lang="zh-CN" altLang="en-US" sz="4000" b="1" i="0" u="none" strike="noStrike" kern="1200" cap="none" spc="0" normalizeH="0" baseline="0" noProof="0" dirty="0">
                <a:ln>
                  <a:noFill/>
                </a:ln>
                <a:solidFill>
                  <a:srgbClr val="FFFF00"/>
                </a:solidFill>
                <a:effectLst/>
                <a:uLnTx/>
                <a:uFillTx/>
                <a:latin typeface="华文楷体"/>
                <a:ea typeface="华文楷体"/>
                <a:cs typeface="华文楷体"/>
              </a:rPr>
              <a:t>献祭的起源和设立</a:t>
            </a:r>
            <a:endParaRPr kumimoji="0" lang="en-US" sz="4000" b="1" i="0" u="none" strike="noStrike" kern="1200" cap="none" spc="0" normalizeH="0" baseline="0" noProof="0" dirty="0">
              <a:ln>
                <a:noFill/>
              </a:ln>
              <a:solidFill>
                <a:srgbClr val="FFFF00"/>
              </a:solidFill>
              <a:effectLst/>
              <a:uLnTx/>
              <a:uFillTx/>
              <a:latin typeface="华文楷体"/>
              <a:ea typeface="华文楷体"/>
              <a:cs typeface="华文楷体"/>
            </a:endParaRPr>
          </a:p>
        </p:txBody>
      </p:sp>
      <p:sp>
        <p:nvSpPr>
          <p:cNvPr id="145413" name="Title 5"/>
          <p:cNvSpPr>
            <a:spLocks noGrp="1"/>
          </p:cNvSpPr>
          <p:nvPr>
            <p:ph type="title" idx="4294967295"/>
          </p:nvPr>
        </p:nvSpPr>
        <p:spPr>
          <a:xfrm>
            <a:off x="3276600" y="304800"/>
            <a:ext cx="2895600" cy="762000"/>
          </a:xfrm>
        </p:spPr>
        <p:txBody>
          <a:bodyPr/>
          <a:lstStyle/>
          <a:p>
            <a:pPr algn="l"/>
            <a:r>
              <a:rPr lang="zh-CN" altLang="en-US" sz="4000" b="1" u="sng" dirty="0">
                <a:solidFill>
                  <a:schemeClr val="bg1"/>
                </a:solidFill>
                <a:latin typeface="华文楷体"/>
                <a:ea typeface="华文楷体"/>
                <a:cs typeface="华文楷体"/>
              </a:rPr>
              <a:t>主题</a:t>
            </a:r>
            <a:r>
              <a:rPr lang="en-US" sz="4000" b="1" u="sng" dirty="0">
                <a:solidFill>
                  <a:schemeClr val="bg1"/>
                </a:solidFill>
                <a:latin typeface="Arial Unicode MS" charset="0"/>
                <a:ea typeface="ＭＳ Ｐゴシック" charset="0"/>
                <a:cs typeface="Times New Roman" charset="0"/>
              </a:rPr>
              <a:t> </a:t>
            </a:r>
            <a:endParaRPr lang="en-US" dirty="0">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401413"/>
                                        </p:tgtEl>
                                        <p:attrNameLst>
                                          <p:attrName>style.visibility</p:attrName>
                                        </p:attrNameLst>
                                      </p:cBhvr>
                                      <p:to>
                                        <p:strVal val="visible"/>
                                      </p:to>
                                    </p:set>
                                    <p:animEffect transition="in" filter="dissolve">
                                      <p:cBhvr>
                                        <p:cTn id="7" dur="500"/>
                                        <p:tgtEl>
                                          <p:spTgt spid="401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3"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2435" name="Text Box 3"/>
          <p:cNvSpPr txBox="1">
            <a:spLocks noChangeArrowheads="1"/>
          </p:cNvSpPr>
          <p:nvPr/>
        </p:nvSpPr>
        <p:spPr bwMode="auto">
          <a:xfrm>
            <a:off x="762000" y="1371600"/>
            <a:ext cx="1981200" cy="6247864"/>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六</a:t>
            </a:r>
            <a:r>
              <a:rPr kumimoji="0" lang="en-US" altLang="zh-CN"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 </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5-8</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六</a:t>
            </a:r>
            <a:r>
              <a:rPr kumimoji="0" lang="en-US" altLang="zh-CN"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 </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9-22</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七</a:t>
            </a:r>
            <a:r>
              <a:rPr kumimoji="0" lang="en-US" altLang="zh-CN"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 </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1-5</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七</a:t>
            </a:r>
            <a:r>
              <a:rPr kumimoji="0" lang="en-US" altLang="zh-CN"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 </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6</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七</a:t>
            </a:r>
            <a:r>
              <a:rPr kumimoji="0" lang="en-US" altLang="zh-CN"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 </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7-8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七</a:t>
            </a:r>
            <a:r>
              <a:rPr kumimoji="0" lang="en-US" altLang="zh-CN"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 </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9</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endParaRPr>
          </a:p>
        </p:txBody>
      </p:sp>
      <p:sp>
        <p:nvSpPr>
          <p:cNvPr id="402436" name="Text Box 4"/>
          <p:cNvSpPr txBox="1">
            <a:spLocks noChangeArrowheads="1"/>
          </p:cNvSpPr>
          <p:nvPr/>
        </p:nvSpPr>
        <p:spPr bwMode="auto">
          <a:xfrm>
            <a:off x="3352800" y="1371600"/>
            <a:ext cx="1371600" cy="7394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endParaRPr>
          </a:p>
        </p:txBody>
      </p:sp>
      <p:sp>
        <p:nvSpPr>
          <p:cNvPr id="402437" name="Text Box 5"/>
          <p:cNvSpPr txBox="1">
            <a:spLocks noChangeArrowheads="1"/>
          </p:cNvSpPr>
          <p:nvPr/>
        </p:nvSpPr>
        <p:spPr bwMode="auto">
          <a:xfrm>
            <a:off x="4800600" y="1371600"/>
            <a:ext cx="2667000" cy="9017853"/>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七</a:t>
            </a:r>
            <a:r>
              <a:rPr kumimoji="0" lang="en-US" altLang="zh-CN"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 </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10</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七</a:t>
            </a:r>
            <a:r>
              <a:rPr kumimoji="0" lang="en-US" altLang="zh-CN"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 </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11</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七</a:t>
            </a:r>
            <a:r>
              <a:rPr kumimoji="0" lang="en-US" altLang="zh-CN"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 </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12</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七</a:t>
            </a:r>
            <a:r>
              <a:rPr kumimoji="0" lang="en-US" altLang="zh-CN"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 </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13-16</a:t>
            </a:r>
            <a:r>
              <a:rPr kumimoji="0" lang="zh-CN" altLang="en-US" sz="32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上</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七</a:t>
            </a:r>
            <a:r>
              <a:rPr kumimoji="0" lang="en-US" altLang="zh-CN"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 </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16</a:t>
            </a:r>
            <a:r>
              <a:rPr kumimoji="0" lang="zh-CN" altLang="en-US" sz="32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下</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-17</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七</a:t>
            </a:r>
            <a:r>
              <a:rPr kumimoji="0" lang="en-US" altLang="zh-CN"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 </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18-21</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endParaRPr>
          </a:p>
        </p:txBody>
      </p:sp>
      <p:sp>
        <p:nvSpPr>
          <p:cNvPr id="402438" name="Text Box 6"/>
          <p:cNvSpPr txBox="1">
            <a:spLocks noChangeArrowheads="1"/>
          </p:cNvSpPr>
          <p:nvPr/>
        </p:nvSpPr>
        <p:spPr bwMode="auto">
          <a:xfrm>
            <a:off x="7620000" y="1371600"/>
            <a:ext cx="1371600" cy="5489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endParaRPr>
          </a:p>
        </p:txBody>
      </p:sp>
      <p:sp>
        <p:nvSpPr>
          <p:cNvPr id="147462" name="Title 6"/>
          <p:cNvSpPr>
            <a:spLocks noGrp="1"/>
          </p:cNvSpPr>
          <p:nvPr>
            <p:ph type="title" idx="4294967295"/>
          </p:nvPr>
        </p:nvSpPr>
        <p:spPr>
          <a:xfrm>
            <a:off x="609600" y="304800"/>
            <a:ext cx="7772400" cy="838200"/>
          </a:xfrm>
          <a:solidFill>
            <a:srgbClr val="000000"/>
          </a:solidFill>
          <a:ln>
            <a:solidFill>
              <a:srgbClr val="FFFFFF"/>
            </a:solidFill>
            <a:miter lim="800000"/>
            <a:headEnd/>
            <a:tailEnd/>
          </a:ln>
        </p:spPr>
        <p:txBody>
          <a:bodyPr/>
          <a:lstStyle/>
          <a:p>
            <a:pPr eaLnBrk="1" hangingPunct="1">
              <a:defRPr/>
            </a:pPr>
            <a:r>
              <a:rPr lang="zh-CN" altLang="en-US" sz="4000" b="1" dirty="0">
                <a:solidFill>
                  <a:schemeClr val="bg1"/>
                </a:solidFill>
                <a:effectLst>
                  <a:glow rad="101600">
                    <a:schemeClr val="tx1"/>
                  </a:glow>
                </a:effectLst>
                <a:latin typeface="华文楷体"/>
                <a:ea typeface="华文楷体"/>
                <a:cs typeface="华文楷体"/>
              </a:rPr>
              <a:t>创世记</a:t>
            </a:r>
            <a:r>
              <a:rPr lang="en-US" sz="4000" b="1" dirty="0">
                <a:solidFill>
                  <a:schemeClr val="bg1"/>
                </a:solidFill>
                <a:effectLst>
                  <a:glow rad="101600">
                    <a:schemeClr val="tx1"/>
                  </a:glow>
                </a:effectLst>
                <a:latin typeface="华文楷体"/>
                <a:ea typeface="华文楷体"/>
                <a:cs typeface="华文楷体"/>
              </a:rPr>
              <a:t> </a:t>
            </a:r>
            <a:r>
              <a:rPr lang="zh-CN" altLang="en-US" sz="4000" b="1" dirty="0">
                <a:solidFill>
                  <a:schemeClr val="bg1"/>
                </a:solidFill>
                <a:effectLst>
                  <a:glow rad="101600">
                    <a:schemeClr val="tx1"/>
                  </a:glow>
                </a:effectLst>
                <a:latin typeface="华文楷体"/>
                <a:ea typeface="华文楷体"/>
                <a:cs typeface="华文楷体"/>
              </a:rPr>
              <a:t>六</a:t>
            </a:r>
            <a:r>
              <a:rPr lang="en-US" sz="4000" b="1" dirty="0">
                <a:solidFill>
                  <a:schemeClr val="bg1"/>
                </a:solidFill>
                <a:effectLst>
                  <a:glow rad="101600">
                    <a:schemeClr val="tx1"/>
                  </a:glow>
                </a:effectLst>
                <a:latin typeface="华文楷体"/>
                <a:ea typeface="华文楷体"/>
                <a:cs typeface="华文楷体"/>
              </a:rPr>
              <a:t>–</a:t>
            </a:r>
            <a:r>
              <a:rPr lang="zh-CN" altLang="en-US" sz="4000" b="1" dirty="0">
                <a:solidFill>
                  <a:schemeClr val="bg1"/>
                </a:solidFill>
                <a:effectLst>
                  <a:glow rad="101600">
                    <a:schemeClr val="tx1"/>
                  </a:glow>
                </a:effectLst>
                <a:latin typeface="华文楷体"/>
                <a:ea typeface="华文楷体"/>
                <a:cs typeface="华文楷体"/>
              </a:rPr>
              <a:t>九的“来源”</a:t>
            </a:r>
            <a:endParaRPr lang="en-US" dirty="0">
              <a:effectLst>
                <a:glow rad="101600">
                  <a:schemeClr val="tx1"/>
                </a:glow>
              </a:effectLst>
              <a:latin typeface="华文楷体"/>
              <a:ea typeface="华文楷体"/>
              <a:cs typeface="华文楷体"/>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iterate type="lt">
                                    <p:tmPct val="100000"/>
                                  </p:iterate>
                                  <p:childTnLst>
                                    <p:set>
                                      <p:cBhvr>
                                        <p:cTn id="6" dur="1" fill="hold">
                                          <p:stCondLst>
                                            <p:cond delay="0"/>
                                          </p:stCondLst>
                                        </p:cTn>
                                        <p:tgtEl>
                                          <p:spTgt spid="402435"/>
                                        </p:tgtEl>
                                        <p:attrNameLst>
                                          <p:attrName>style.visibility</p:attrName>
                                        </p:attrNameLst>
                                      </p:cBhvr>
                                      <p:to>
                                        <p:strVal val="visible"/>
                                      </p:to>
                                    </p:set>
                                    <p:animEffect transition="in" filter="dissolve">
                                      <p:cBhvr>
                                        <p:cTn id="7" dur="75"/>
                                        <p:tgtEl>
                                          <p:spTgt spid="402435"/>
                                        </p:tgtEl>
                                      </p:cBhvr>
                                    </p:animEffect>
                                  </p:childTnLst>
                                </p:cTn>
                              </p:par>
                            </p:childTnLst>
                          </p:cTn>
                        </p:par>
                        <p:par>
                          <p:cTn id="8" fill="hold" nodeType="afterGroup">
                            <p:stCondLst>
                              <p:cond delay="1575"/>
                            </p:stCondLst>
                            <p:childTnLst>
                              <p:par>
                                <p:cTn id="9" presetID="9" presetClass="entr" presetSubtype="0" fill="hold" nodeType="afterEffect">
                                  <p:stCondLst>
                                    <p:cond delay="0"/>
                                  </p:stCondLst>
                                  <p:iterate type="lt">
                                    <p:tmPct val="100000"/>
                                  </p:iterate>
                                  <p:childTnLst>
                                    <p:set>
                                      <p:cBhvr>
                                        <p:cTn id="10" dur="1" fill="hold">
                                          <p:stCondLst>
                                            <p:cond delay="0"/>
                                          </p:stCondLst>
                                        </p:cTn>
                                        <p:tgtEl>
                                          <p:spTgt spid="402437"/>
                                        </p:tgtEl>
                                        <p:attrNameLst>
                                          <p:attrName>style.visibility</p:attrName>
                                        </p:attrNameLst>
                                      </p:cBhvr>
                                      <p:to>
                                        <p:strVal val="visible"/>
                                      </p:to>
                                    </p:set>
                                    <p:animEffect transition="in" filter="dissolve">
                                      <p:cBhvr>
                                        <p:cTn id="11" dur="75"/>
                                        <p:tgtEl>
                                          <p:spTgt spid="402437"/>
                                        </p:tgtEl>
                                      </p:cBhvr>
                                    </p:animEffect>
                                  </p:childTnLst>
                                </p:cTn>
                              </p:par>
                            </p:childTnLst>
                          </p:cTn>
                        </p:par>
                        <p:par>
                          <p:cTn id="12" fill="hold" nodeType="afterGroup">
                            <p:stCondLst>
                              <p:cond delay="3750"/>
                            </p:stCondLst>
                            <p:childTnLst>
                              <p:par>
                                <p:cTn id="13" presetID="9" presetClass="entr" presetSubtype="0" fill="hold" nodeType="afterEffect">
                                  <p:stCondLst>
                                    <p:cond delay="0"/>
                                  </p:stCondLst>
                                  <p:iterate type="lt">
                                    <p:tmPct val="100000"/>
                                  </p:iterate>
                                  <p:childTnLst>
                                    <p:set>
                                      <p:cBhvr>
                                        <p:cTn id="14" dur="1" fill="hold">
                                          <p:stCondLst>
                                            <p:cond delay="0"/>
                                          </p:stCondLst>
                                        </p:cTn>
                                        <p:tgtEl>
                                          <p:spTgt spid="402436"/>
                                        </p:tgtEl>
                                        <p:attrNameLst>
                                          <p:attrName>style.visibility</p:attrName>
                                        </p:attrNameLst>
                                      </p:cBhvr>
                                      <p:to>
                                        <p:strVal val="visible"/>
                                      </p:to>
                                    </p:set>
                                    <p:animEffect transition="in" filter="dissolve">
                                      <p:cBhvr>
                                        <p:cTn id="15" dur="75"/>
                                        <p:tgtEl>
                                          <p:spTgt spid="402436"/>
                                        </p:tgtEl>
                                      </p:cBhvr>
                                    </p:animEffect>
                                  </p:childTnLst>
                                </p:cTn>
                              </p:par>
                            </p:childTnLst>
                          </p:cTn>
                        </p:par>
                        <p:par>
                          <p:cTn id="16" fill="hold" nodeType="afterGroup">
                            <p:stCondLst>
                              <p:cond delay="4200"/>
                            </p:stCondLst>
                            <p:childTnLst>
                              <p:par>
                                <p:cTn id="17" presetID="9" presetClass="entr" presetSubtype="0" fill="hold" nodeType="afterEffect">
                                  <p:stCondLst>
                                    <p:cond delay="0"/>
                                  </p:stCondLst>
                                  <p:iterate type="lt">
                                    <p:tmPct val="100000"/>
                                  </p:iterate>
                                  <p:childTnLst>
                                    <p:set>
                                      <p:cBhvr>
                                        <p:cTn id="18" dur="1" fill="hold">
                                          <p:stCondLst>
                                            <p:cond delay="0"/>
                                          </p:stCondLst>
                                        </p:cTn>
                                        <p:tgtEl>
                                          <p:spTgt spid="402438"/>
                                        </p:tgtEl>
                                        <p:attrNameLst>
                                          <p:attrName>style.visibility</p:attrName>
                                        </p:attrNameLst>
                                      </p:cBhvr>
                                      <p:to>
                                        <p:strVal val="visible"/>
                                      </p:to>
                                    </p:set>
                                    <p:animEffect transition="in" filter="dissolve">
                                      <p:cBhvr>
                                        <p:cTn id="19" dur="75"/>
                                        <p:tgtEl>
                                          <p:spTgt spid="402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3459" name="Text Box 3"/>
          <p:cNvSpPr txBox="1">
            <a:spLocks noChangeArrowheads="1"/>
          </p:cNvSpPr>
          <p:nvPr/>
        </p:nvSpPr>
        <p:spPr bwMode="auto">
          <a:xfrm>
            <a:off x="762000" y="1143000"/>
            <a:ext cx="2819400" cy="5324535"/>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七</a:t>
            </a:r>
            <a:r>
              <a:rPr kumimoji="0" lang="en-US" altLang="zh-CN"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 </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pitchFamily="34" charset="0"/>
                <a:ea typeface="Arial Unicode MS" pitchFamily="-112" charset="0"/>
                <a:cs typeface="Arial Unicode MS" pitchFamily="-112" charset="0"/>
              </a:rPr>
              <a:t>22-23</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七</a:t>
            </a:r>
            <a:r>
              <a:rPr kumimoji="0" lang="en-US" altLang="zh-CN"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 </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pitchFamily="34" charset="0"/>
                <a:ea typeface="Arial Unicode MS" pitchFamily="-112" charset="0"/>
                <a:cs typeface="Arial Unicode MS" pitchFamily="-112" charset="0"/>
              </a:rPr>
              <a:t>24-8:2</a:t>
            </a:r>
            <a:r>
              <a:rPr kumimoji="0" lang="zh-CN" altLang="en-US" sz="36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上</a:t>
            </a:r>
            <a:endParaRPr kumimoji="0" lang="en-US" sz="36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八</a:t>
            </a:r>
            <a:r>
              <a:rPr kumimoji="0" lang="en-US" altLang="zh-CN"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 </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pitchFamily="34" charset="0"/>
                <a:ea typeface="Arial Unicode MS" pitchFamily="-112" charset="0"/>
                <a:cs typeface="Arial Unicode MS" pitchFamily="-112" charset="0"/>
              </a:rPr>
              <a:t>2b-3</a:t>
            </a: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上</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pitchFamily="34" charset="0"/>
              <a:ea typeface="Arial Unicode MS" pitchFamily="-112" charset="0"/>
              <a:cs typeface="Arial Unicode MS" pitchFamily="-112"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八</a:t>
            </a:r>
            <a:r>
              <a:rPr kumimoji="0" lang="en-US" altLang="zh-CN"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 </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pitchFamily="34" charset="0"/>
                <a:ea typeface="Times New Roman" pitchFamily="-112" charset="0"/>
                <a:cs typeface="Times New Roman" pitchFamily="-112" charset="0"/>
              </a:rPr>
              <a:t>3b-5</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pitchFamily="34" charset="0"/>
                <a:ea typeface="Arial Unicode MS" pitchFamily="-112" charset="0"/>
                <a:cs typeface="Arial Unicode MS" pitchFamily="-112"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八</a:t>
            </a:r>
            <a:r>
              <a:rPr kumimoji="0" lang="en-US" altLang="zh-CN"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 </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pitchFamily="34" charset="0"/>
                <a:ea typeface="Arial Unicode MS" pitchFamily="-112" charset="0"/>
                <a:cs typeface="Arial Unicode MS" pitchFamily="-112" charset="0"/>
              </a:rPr>
              <a:t>6-12</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八</a:t>
            </a:r>
            <a:r>
              <a:rPr kumimoji="0" lang="en-US" altLang="zh-CN"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 </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pitchFamily="34" charset="0"/>
                <a:ea typeface="Arial Unicode MS" pitchFamily="-112" charset="0"/>
                <a:cs typeface="Arial Unicode MS" pitchFamily="-112" charset="0"/>
              </a:rPr>
              <a:t>13</a:t>
            </a: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上</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pitchFamily="34" charset="0"/>
              <a:ea typeface="Arial Unicode MS" pitchFamily="-112" charset="0"/>
              <a:cs typeface="Arial Unicode MS" pitchFamily="-112" charset="0"/>
            </a:endParaRPr>
          </a:p>
        </p:txBody>
      </p:sp>
      <p:sp>
        <p:nvSpPr>
          <p:cNvPr id="403460" name="Text Box 4"/>
          <p:cNvSpPr txBox="1">
            <a:spLocks noChangeArrowheads="1"/>
          </p:cNvSpPr>
          <p:nvPr/>
        </p:nvSpPr>
        <p:spPr bwMode="auto">
          <a:xfrm>
            <a:off x="3352800" y="1139825"/>
            <a:ext cx="1371600" cy="53244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endParaRPr>
          </a:p>
        </p:txBody>
      </p:sp>
      <p:sp>
        <p:nvSpPr>
          <p:cNvPr id="403461" name="Text Box 5"/>
          <p:cNvSpPr txBox="1">
            <a:spLocks noChangeArrowheads="1"/>
          </p:cNvSpPr>
          <p:nvPr/>
        </p:nvSpPr>
        <p:spPr bwMode="auto">
          <a:xfrm>
            <a:off x="5029200" y="1139825"/>
            <a:ext cx="2438400" cy="440055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八</a:t>
            </a:r>
            <a:r>
              <a:rPr kumimoji="0" lang="en-US" altLang="zh-CN"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 </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13</a:t>
            </a:r>
            <a:r>
              <a:rPr kumimoji="0" lang="zh-CN" altLang="en-US" sz="36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下</a:t>
            </a:r>
            <a:endParaRPr kumimoji="0" lang="en-US" sz="36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八</a:t>
            </a:r>
            <a:r>
              <a:rPr kumimoji="0" lang="en-US" altLang="zh-CN"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 </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14-19</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八</a:t>
            </a:r>
            <a:r>
              <a:rPr kumimoji="0" lang="en-US" altLang="zh-CN"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 </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20-22</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八</a:t>
            </a:r>
            <a:r>
              <a:rPr kumimoji="0" lang="en-US" altLang="zh-CN"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 </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1-17</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endParaRPr>
          </a:p>
        </p:txBody>
      </p:sp>
      <p:sp>
        <p:nvSpPr>
          <p:cNvPr id="403462" name="Text Box 6"/>
          <p:cNvSpPr txBox="1">
            <a:spLocks noChangeArrowheads="1"/>
          </p:cNvSpPr>
          <p:nvPr/>
        </p:nvSpPr>
        <p:spPr bwMode="auto">
          <a:xfrm>
            <a:off x="7620000" y="1123950"/>
            <a:ext cx="1371600" cy="53244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endParaRPr>
          </a:p>
        </p:txBody>
      </p:sp>
      <p:sp>
        <p:nvSpPr>
          <p:cNvPr id="7" name="Title 6"/>
          <p:cNvSpPr>
            <a:spLocks noGrp="1"/>
          </p:cNvSpPr>
          <p:nvPr>
            <p:ph type="title" idx="4294967295"/>
          </p:nvPr>
        </p:nvSpPr>
        <p:spPr>
          <a:xfrm>
            <a:off x="685800" y="152400"/>
            <a:ext cx="7772400" cy="838200"/>
          </a:xfrm>
          <a:solidFill>
            <a:srgbClr val="000000"/>
          </a:solidFill>
          <a:ln>
            <a:solidFill>
              <a:srgbClr val="FFFFFF"/>
            </a:solidFill>
          </a:ln>
        </p:spPr>
        <p:txBody>
          <a:bodyPr/>
          <a:lstStyle/>
          <a:p>
            <a:pPr eaLnBrk="1" hangingPunct="1">
              <a:defRPr/>
            </a:pPr>
            <a:r>
              <a:rPr lang="zh-CN" altLang="en-US" sz="4000" b="1" kern="1200" dirty="0">
                <a:solidFill>
                  <a:schemeClr val="bg1"/>
                </a:solidFill>
                <a:effectLst>
                  <a:glow rad="101600">
                    <a:schemeClr val="tx1"/>
                  </a:glow>
                </a:effectLst>
                <a:latin typeface="华文楷体"/>
                <a:ea typeface="华文楷体"/>
                <a:cs typeface="华文楷体"/>
              </a:rPr>
              <a:t>创世记</a:t>
            </a:r>
            <a:r>
              <a:rPr lang="en-US" sz="4000" b="1" kern="1200" dirty="0">
                <a:solidFill>
                  <a:schemeClr val="bg1"/>
                </a:solidFill>
                <a:effectLst>
                  <a:glow rad="101600">
                    <a:schemeClr val="tx1"/>
                  </a:glow>
                </a:effectLst>
                <a:latin typeface="华文楷体"/>
                <a:ea typeface="华文楷体"/>
                <a:cs typeface="华文楷体"/>
              </a:rPr>
              <a:t> </a:t>
            </a:r>
            <a:r>
              <a:rPr lang="zh-CN" altLang="en-US" sz="4000" b="1" kern="1200" dirty="0">
                <a:solidFill>
                  <a:schemeClr val="bg1"/>
                </a:solidFill>
                <a:effectLst>
                  <a:glow rad="101600">
                    <a:schemeClr val="tx1"/>
                  </a:glow>
                </a:effectLst>
                <a:latin typeface="华文楷体"/>
                <a:ea typeface="华文楷体"/>
                <a:cs typeface="华文楷体"/>
              </a:rPr>
              <a:t>六</a:t>
            </a:r>
            <a:r>
              <a:rPr lang="en-US" sz="4000" b="1" kern="1200" dirty="0">
                <a:solidFill>
                  <a:schemeClr val="bg1"/>
                </a:solidFill>
                <a:effectLst>
                  <a:glow rad="101600">
                    <a:schemeClr val="tx1"/>
                  </a:glow>
                </a:effectLst>
                <a:latin typeface="华文楷体"/>
                <a:ea typeface="华文楷体"/>
                <a:cs typeface="华文楷体"/>
              </a:rPr>
              <a:t>–</a:t>
            </a:r>
            <a:r>
              <a:rPr lang="zh-CN" altLang="en-US" sz="4000" b="1" kern="1200" dirty="0">
                <a:solidFill>
                  <a:schemeClr val="bg1"/>
                </a:solidFill>
                <a:effectLst>
                  <a:glow rad="101600">
                    <a:schemeClr val="tx1"/>
                  </a:glow>
                </a:effectLst>
                <a:latin typeface="华文楷体"/>
                <a:ea typeface="华文楷体"/>
                <a:cs typeface="华文楷体"/>
              </a:rPr>
              <a:t>九</a:t>
            </a:r>
            <a:r>
              <a:rPr lang="en-US" sz="4000" b="1" kern="1200" dirty="0">
                <a:solidFill>
                  <a:schemeClr val="bg1"/>
                </a:solidFill>
                <a:effectLst>
                  <a:glow rad="101600">
                    <a:schemeClr val="tx1"/>
                  </a:glow>
                </a:effectLst>
                <a:latin typeface="华文楷体"/>
                <a:ea typeface="华文楷体"/>
                <a:cs typeface="华文楷体"/>
              </a:rPr>
              <a:t> </a:t>
            </a:r>
            <a:r>
              <a:rPr lang="zh-CN" altLang="en-US" sz="4000" b="1" kern="1200" dirty="0">
                <a:solidFill>
                  <a:schemeClr val="bg1"/>
                </a:solidFill>
                <a:effectLst>
                  <a:glow rad="101600">
                    <a:schemeClr val="tx1"/>
                  </a:glow>
                </a:effectLst>
                <a:latin typeface="华文楷体"/>
                <a:ea typeface="华文楷体"/>
                <a:cs typeface="华文楷体"/>
              </a:rPr>
              <a:t>的“来源”</a:t>
            </a:r>
            <a:endParaRPr lang="en-US" sz="4000" b="1" kern="1200" dirty="0">
              <a:solidFill>
                <a:schemeClr val="bg1"/>
              </a:solidFill>
              <a:effectLst>
                <a:glow rad="101600">
                  <a:schemeClr val="tx1"/>
                </a:glow>
              </a:effectLst>
              <a:latin typeface="华文楷体"/>
              <a:ea typeface="华文楷体"/>
              <a:cs typeface="华文楷体"/>
            </a:endParaRPr>
          </a:p>
        </p:txBody>
      </p:sp>
    </p:spTree>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39700">
                  <a:srgbClr val="000000"/>
                </a:glow>
              </a:effectLst>
              <a:uLnTx/>
              <a:uFillTx/>
              <a:latin typeface="Arial" charset="0"/>
              <a:ea typeface="ＭＳ Ｐゴシック" charset="0"/>
            </a:endParaRPr>
          </a:p>
        </p:txBody>
      </p:sp>
      <p:sp>
        <p:nvSpPr>
          <p:cNvPr id="408579" name="Text Box 3"/>
          <p:cNvSpPr txBox="1">
            <a:spLocks noChangeArrowheads="1"/>
          </p:cNvSpPr>
          <p:nvPr/>
        </p:nvSpPr>
        <p:spPr bwMode="auto">
          <a:xfrm>
            <a:off x="3924300" y="152400"/>
            <a:ext cx="4838700" cy="120015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000000"/>
                  </a:glow>
                </a:effectLst>
                <a:uLnTx/>
                <a:uFillTx/>
                <a:latin typeface="Times New Roman" charset="0"/>
                <a:ea typeface="ＭＳ Ｐゴシック" charset="0"/>
              </a:rPr>
              <a:t>THE STIFF-COLLAR COMMENTARY</a:t>
            </a:r>
            <a:endParaRPr kumimoji="0" lang="en-US" sz="3600" b="1" i="0" u="none" strike="noStrike" kern="1200" cap="none" spc="0" normalizeH="0" baseline="0" noProof="0" dirty="0">
              <a:ln>
                <a:noFill/>
              </a:ln>
              <a:solidFill>
                <a:srgbClr val="FFFFFF"/>
              </a:solidFill>
              <a:effectLst>
                <a:glow rad="139700">
                  <a:srgbClr val="000000"/>
                </a:glow>
              </a:effectLst>
              <a:uLnTx/>
              <a:uFillTx/>
              <a:latin typeface="Arial Unicode MS" charset="0"/>
              <a:ea typeface="ＭＳ Ｐゴシック" charset="0"/>
            </a:endParaRPr>
          </a:p>
        </p:txBody>
      </p:sp>
      <p:pic>
        <p:nvPicPr>
          <p:cNvPr id="159747" name="Picture 4" descr="Lincol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52400"/>
            <a:ext cx="3706813"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8581" name="Text Box 5"/>
          <p:cNvSpPr txBox="1">
            <a:spLocks noChangeArrowheads="1"/>
          </p:cNvSpPr>
          <p:nvPr/>
        </p:nvSpPr>
        <p:spPr bwMode="auto">
          <a:xfrm>
            <a:off x="3962400" y="1609725"/>
            <a:ext cx="4838700" cy="2308324"/>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华文楷体"/>
                <a:ea typeface="华文楷体"/>
                <a:cs typeface="华文楷体"/>
              </a:rPr>
              <a:t>林肯总统于</a:t>
            </a:r>
            <a:r>
              <a:rPr kumimoji="0" lang="en-US" sz="3600" b="1" i="0" u="none" strike="noStrike" kern="1200" cap="none" spc="0" normalizeH="0" baseline="0" noProof="0" dirty="0">
                <a:ln>
                  <a:noFill/>
                </a:ln>
                <a:solidFill>
                  <a:srgbClr val="FFFFFF"/>
                </a:solidFill>
                <a:effectLst>
                  <a:glow rad="139700">
                    <a:srgbClr val="000000"/>
                  </a:glow>
                </a:effectLst>
                <a:uLnTx/>
                <a:uFillTx/>
                <a:latin typeface="华文楷体"/>
                <a:ea typeface="华文楷体"/>
                <a:cs typeface="华文楷体"/>
              </a:rPr>
              <a:t>1863年11月19日，在</a:t>
            </a: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华文楷体"/>
                <a:ea typeface="华文楷体"/>
                <a:cs typeface="华文楷体"/>
              </a:rPr>
              <a:t>献</a:t>
            </a:r>
            <a:r>
              <a:rPr kumimoji="0" lang="en-US" sz="3600" b="1" i="0" u="none" strike="noStrike" kern="1200" cap="none" spc="0" normalizeH="0" baseline="0" noProof="0" dirty="0">
                <a:ln>
                  <a:noFill/>
                </a:ln>
                <a:solidFill>
                  <a:srgbClr val="FFFFFF"/>
                </a:solidFill>
                <a:effectLst>
                  <a:glow rad="139700">
                    <a:srgbClr val="000000"/>
                  </a:glow>
                </a:effectLst>
                <a:uLnTx/>
                <a:uFillTx/>
                <a:latin typeface="华文楷体"/>
                <a:ea typeface="华文楷体"/>
                <a:cs typeface="华文楷体"/>
              </a:rPr>
              <a:t>战场墓地</a:t>
            </a:r>
            <a:r>
              <a:rPr kumimoji="0" lang="zh-CN" altLang="en-US" sz="3600" b="1" i="0" u="none" strike="noStrike" kern="1200" cap="none" spc="0" normalizeH="0" baseline="0" noProof="0">
                <a:ln>
                  <a:noFill/>
                </a:ln>
                <a:solidFill>
                  <a:srgbClr val="FFFFFF"/>
                </a:solidFill>
                <a:effectLst>
                  <a:glow rad="139700">
                    <a:srgbClr val="000000"/>
                  </a:glow>
                </a:effectLst>
                <a:uLnTx/>
                <a:uFillTx/>
                <a:latin typeface="华文楷体"/>
                <a:ea typeface="华文楷体"/>
                <a:cs typeface="华文楷体"/>
              </a:rPr>
              <a:t>时运用“较高的批评”在葛底斯堡演讲</a:t>
            </a:r>
            <a:r>
              <a:rPr kumimoji="0" lang="en-US" sz="3600" b="1" i="0" u="none" strike="noStrike" kern="1200" cap="none" spc="0" normalizeH="0" baseline="0" noProof="0" dirty="0">
                <a:ln>
                  <a:noFill/>
                </a:ln>
                <a:solidFill>
                  <a:srgbClr val="FFFFFF"/>
                </a:solidFill>
                <a:effectLst>
                  <a:glow rad="139700">
                    <a:srgbClr val="000000"/>
                  </a:glow>
                </a:effectLst>
                <a:uLnTx/>
                <a:uFillTx/>
                <a:latin typeface="华文楷体"/>
                <a:ea typeface="华文楷体"/>
                <a:cs typeface="华文楷体"/>
              </a:rPr>
              <a:t>。</a:t>
            </a:r>
          </a:p>
        </p:txBody>
      </p:sp>
      <p:sp>
        <p:nvSpPr>
          <p:cNvPr id="408582" name="Text Box 6"/>
          <p:cNvSpPr txBox="1">
            <a:spLocks noChangeArrowheads="1"/>
          </p:cNvSpPr>
          <p:nvPr/>
        </p:nvSpPr>
        <p:spPr bwMode="auto">
          <a:xfrm>
            <a:off x="152400" y="6324600"/>
            <a:ext cx="9677400" cy="457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39700">
                    <a:srgbClr val="000000"/>
                  </a:glow>
                </a:effectLst>
                <a:uLnTx/>
                <a:uFillTx/>
                <a:latin typeface="Times New Roman" pitchFamily="-112" charset="0"/>
                <a:ea typeface="ＭＳ Ｐゴシック" pitchFamily="-112" charset="-128"/>
                <a:cs typeface="ＭＳ Ｐゴシック" pitchFamily="-112" charset="-128"/>
              </a:rPr>
              <a:t>Rev. </a:t>
            </a:r>
            <a:r>
              <a:rPr kumimoji="0" lang="en-US" sz="2400" b="1" i="0" u="none" strike="noStrike" kern="1200" cap="none" spc="0" normalizeH="0" baseline="0" noProof="0" dirty="0" err="1">
                <a:ln>
                  <a:noFill/>
                </a:ln>
                <a:solidFill>
                  <a:srgbClr val="FFFFFF"/>
                </a:solidFill>
                <a:effectLst>
                  <a:glow rad="139700">
                    <a:srgbClr val="000000"/>
                  </a:glow>
                </a:effectLst>
                <a:uLnTx/>
                <a:uFillTx/>
                <a:latin typeface="Times New Roman" pitchFamily="-112" charset="0"/>
                <a:ea typeface="ＭＳ Ｐゴシック" pitchFamily="-112" charset="-128"/>
                <a:cs typeface="ＭＳ Ｐゴシック" pitchFamily="-112" charset="-128"/>
              </a:rPr>
              <a:t>LeRoy</a:t>
            </a:r>
            <a:r>
              <a:rPr kumimoji="0" lang="en-US" sz="2400" b="1" i="0" u="none" strike="noStrike" kern="1200" cap="none" spc="0" normalizeH="0" baseline="0" noProof="0" dirty="0">
                <a:ln>
                  <a:noFill/>
                </a:ln>
                <a:solidFill>
                  <a:srgbClr val="FFFFFF"/>
                </a:solidFill>
                <a:effectLst>
                  <a:glow rad="139700">
                    <a:srgbClr val="000000"/>
                  </a:glow>
                </a:effectLst>
                <a:uLnTx/>
                <a:uFillTx/>
                <a:latin typeface="Times New Roman" pitchFamily="-112" charset="0"/>
                <a:ea typeface="ＭＳ Ｐゴシック" pitchFamily="-112" charset="-128"/>
                <a:cs typeface="ＭＳ Ｐゴシック" pitchFamily="-112" charset="-128"/>
              </a:rPr>
              <a:t> </a:t>
            </a:r>
            <a:r>
              <a:rPr kumimoji="0" lang="en-US" sz="2400" b="1" i="0" u="none" strike="noStrike" kern="1200" cap="none" spc="0" normalizeH="0" baseline="0" noProof="0" dirty="0" err="1">
                <a:ln>
                  <a:noFill/>
                </a:ln>
                <a:solidFill>
                  <a:srgbClr val="FFFFFF"/>
                </a:solidFill>
                <a:effectLst>
                  <a:glow rad="139700">
                    <a:srgbClr val="000000"/>
                  </a:glow>
                </a:effectLst>
                <a:uLnTx/>
                <a:uFillTx/>
                <a:latin typeface="Times New Roman" pitchFamily="-112" charset="0"/>
                <a:ea typeface="ＭＳ Ｐゴシック" pitchFamily="-112" charset="-128"/>
                <a:cs typeface="ＭＳ Ｐゴシック" pitchFamily="-112" charset="-128"/>
              </a:rPr>
              <a:t>Koopman</a:t>
            </a:r>
            <a:r>
              <a:rPr kumimoji="0" lang="en-US" sz="2400" b="1" i="0" u="none" strike="noStrike" kern="1200" cap="none" spc="0" normalizeH="0" baseline="0" noProof="0" dirty="0">
                <a:ln>
                  <a:noFill/>
                </a:ln>
                <a:solidFill>
                  <a:srgbClr val="FFFFFF"/>
                </a:solidFill>
                <a:effectLst>
                  <a:glow rad="139700">
                    <a:srgbClr val="000000"/>
                  </a:glow>
                </a:effectLst>
                <a:uLnTx/>
                <a:uFillTx/>
                <a:latin typeface="Times New Roman" pitchFamily="-112" charset="0"/>
                <a:ea typeface="ＭＳ Ｐゴシック" pitchFamily="-112" charset="-128"/>
                <a:cs typeface="ＭＳ Ｐゴシック" pitchFamily="-112" charset="-128"/>
              </a:rPr>
              <a:t>, </a:t>
            </a:r>
            <a:r>
              <a:rPr kumimoji="0" lang="en-US" sz="2400" b="1" i="1" u="none" strike="noStrike" kern="1200" cap="none" spc="0" normalizeH="0" baseline="0" noProof="0" dirty="0">
                <a:ln>
                  <a:noFill/>
                </a:ln>
                <a:solidFill>
                  <a:srgbClr val="FFFFFF"/>
                </a:solidFill>
                <a:effectLst>
                  <a:glow rad="139700">
                    <a:srgbClr val="000000"/>
                  </a:glow>
                </a:effectLst>
                <a:uLnTx/>
                <a:uFillTx/>
                <a:latin typeface="Times New Roman" pitchFamily="-112" charset="0"/>
                <a:ea typeface="ＭＳ Ｐゴシック" pitchFamily="-112" charset="-128"/>
                <a:cs typeface="ＭＳ Ｐゴシック" pitchFamily="-112" charset="-128"/>
              </a:rPr>
              <a:t>Christianity Today</a:t>
            </a:r>
            <a:r>
              <a:rPr kumimoji="0" lang="en-US" sz="2400" b="1" i="0" u="none" strike="noStrike" kern="1200" cap="none" spc="0" normalizeH="0" baseline="0" noProof="0" dirty="0">
                <a:ln>
                  <a:noFill/>
                </a:ln>
                <a:solidFill>
                  <a:srgbClr val="FFFFFF"/>
                </a:solidFill>
                <a:effectLst>
                  <a:glow rad="139700">
                    <a:srgbClr val="000000"/>
                  </a:glow>
                </a:effectLst>
                <a:uLnTx/>
                <a:uFillTx/>
                <a:latin typeface="Times New Roman" pitchFamily="-112" charset="0"/>
                <a:ea typeface="ＭＳ Ｐゴシック" pitchFamily="-112" charset="-128"/>
                <a:cs typeface="ＭＳ Ｐゴシック" pitchFamily="-112" charset="-128"/>
              </a:rPr>
              <a:t>, 1965</a:t>
            </a:r>
          </a:p>
        </p:txBody>
      </p:sp>
      <p:sp>
        <p:nvSpPr>
          <p:cNvPr id="159750" name="Title 6"/>
          <p:cNvSpPr>
            <a:spLocks noGrp="1"/>
          </p:cNvSpPr>
          <p:nvPr>
            <p:ph type="title" idx="4294967295"/>
          </p:nvPr>
        </p:nvSpPr>
        <p:spPr>
          <a:xfrm>
            <a:off x="2743200" y="6019800"/>
            <a:ext cx="6019800" cy="457200"/>
          </a:xfrm>
        </p:spPr>
        <p:txBody>
          <a:bodyPr/>
          <a:lstStyle/>
          <a:p>
            <a:pPr>
              <a:defRPr/>
            </a:pPr>
            <a:r>
              <a:rPr lang="en-US" sz="2400">
                <a:effectLst>
                  <a:glow rad="139700">
                    <a:schemeClr val="tx1"/>
                  </a:glow>
                </a:effectLst>
                <a:latin typeface="Times New Roman" charset="0"/>
                <a:ea typeface="ＭＳ Ｐゴシック" charset="0"/>
                <a:cs typeface="ＭＳ Ｐゴシック" charset="0"/>
              </a:rPr>
              <a:t>The </a:t>
            </a:r>
            <a:r>
              <a:rPr lang="en-US" altLang="ja-JP" sz="2400">
                <a:effectLst>
                  <a:glow rad="139700">
                    <a:schemeClr val="tx1"/>
                  </a:glow>
                </a:effectLst>
                <a:latin typeface="Times New Roman" charset="0"/>
                <a:ea typeface="ＭＳ Ｐゴシック" charset="0"/>
                <a:cs typeface="ＭＳ Ｐゴシック" charset="0"/>
              </a:rPr>
              <a:t>"</a:t>
            </a:r>
            <a:r>
              <a:rPr lang="en-US" sz="2400">
                <a:effectLst>
                  <a:glow rad="139700">
                    <a:schemeClr val="tx1"/>
                  </a:glow>
                </a:effectLst>
                <a:latin typeface="Times New Roman" charset="0"/>
                <a:ea typeface="ＭＳ Ｐゴシック" charset="0"/>
                <a:cs typeface="ＭＳ Ｐゴシック" charset="0"/>
              </a:rPr>
              <a:t>Documents</a:t>
            </a:r>
            <a:r>
              <a:rPr lang="en-US" altLang="ja-JP" sz="2400">
                <a:effectLst>
                  <a:glow rad="139700">
                    <a:schemeClr val="tx1"/>
                  </a:glow>
                </a:effectLst>
                <a:latin typeface="Times New Roman" charset="0"/>
                <a:ea typeface="ＭＳ Ｐゴシック" charset="0"/>
                <a:cs typeface="ＭＳ Ｐゴシック" charset="0"/>
              </a:rPr>
              <a:t>"</a:t>
            </a:r>
            <a:r>
              <a:rPr lang="en-US" sz="2400">
                <a:effectLst>
                  <a:glow rad="139700">
                    <a:schemeClr val="tx1"/>
                  </a:glow>
                </a:effectLst>
                <a:latin typeface="Times New Roman" charset="0"/>
                <a:ea typeface="ＭＳ Ｐゴシック" charset="0"/>
                <a:cs typeface="ＭＳ Ｐゴシック" charset="0"/>
              </a:rPr>
              <a:t> of the Gettysburg Address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408581"/>
                                        </p:tgtEl>
                                        <p:attrNameLst>
                                          <p:attrName>style.visibility</p:attrName>
                                        </p:attrNameLst>
                                      </p:cBhvr>
                                      <p:to>
                                        <p:strVal val="visible"/>
                                      </p:to>
                                    </p:set>
                                    <p:animEffect transition="in" filter="dissolve">
                                      <p:cBhvr>
                                        <p:cTn id="7" dur="500"/>
                                        <p:tgtEl>
                                          <p:spTgt spid="408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6"/>
          <p:cNvSpPr>
            <a:spLocks noGrp="1"/>
          </p:cNvSpPr>
          <p:nvPr>
            <p:ph type="title" idx="4294967295"/>
          </p:nvPr>
        </p:nvSpPr>
        <p:spPr>
          <a:xfrm>
            <a:off x="685800" y="0"/>
            <a:ext cx="7772400" cy="762000"/>
          </a:xfrm>
          <a:effectLst>
            <a:outerShdw blurRad="50800" dist="38100" dir="2700000">
              <a:srgbClr val="000000">
                <a:alpha val="43000"/>
              </a:srgbClr>
            </a:outerShdw>
          </a:effectLst>
        </p:spPr>
        <p:txBody>
          <a:bodyPr/>
          <a:lstStyle/>
          <a:p>
            <a:pPr>
              <a:defRPr/>
            </a:pPr>
            <a:r>
              <a:rPr lang="en-US" sz="2400">
                <a:effectLst>
                  <a:glow rad="127000">
                    <a:schemeClr val="tx1"/>
                  </a:glow>
                </a:effectLst>
                <a:latin typeface="Times New Roman" charset="0"/>
                <a:ea typeface="ＭＳ Ｐゴシック" charset="0"/>
                <a:cs typeface="ＭＳ Ｐゴシック" charset="0"/>
              </a:rPr>
              <a:t>The </a:t>
            </a:r>
            <a:r>
              <a:rPr lang="en-US" altLang="ja-JP" sz="2400">
                <a:effectLst>
                  <a:glow rad="127000">
                    <a:schemeClr val="tx1"/>
                  </a:glow>
                </a:effectLst>
                <a:latin typeface="Times New Roman" charset="0"/>
                <a:ea typeface="ＭＳ Ｐゴシック" charset="0"/>
                <a:cs typeface="ＭＳ Ｐゴシック" charset="0"/>
              </a:rPr>
              <a:t>"</a:t>
            </a:r>
            <a:r>
              <a:rPr lang="en-US" sz="2400">
                <a:effectLst>
                  <a:glow rad="127000">
                    <a:schemeClr val="tx1"/>
                  </a:glow>
                </a:effectLst>
                <a:latin typeface="Times New Roman" charset="0"/>
                <a:ea typeface="ＭＳ Ｐゴシック" charset="0"/>
                <a:cs typeface="ＭＳ Ｐゴシック" charset="0"/>
              </a:rPr>
              <a:t>Documents</a:t>
            </a:r>
            <a:r>
              <a:rPr lang="en-US" altLang="ja-JP" sz="2400">
                <a:effectLst>
                  <a:glow rad="127000">
                    <a:schemeClr val="tx1"/>
                  </a:glow>
                </a:effectLst>
                <a:latin typeface="Times New Roman" charset="0"/>
                <a:ea typeface="ＭＳ Ｐゴシック" charset="0"/>
                <a:cs typeface="ＭＳ Ｐゴシック" charset="0"/>
              </a:rPr>
              <a:t>"</a:t>
            </a:r>
            <a:r>
              <a:rPr lang="en-US" sz="2400">
                <a:effectLst>
                  <a:glow rad="127000">
                    <a:schemeClr val="tx1"/>
                  </a:glow>
                </a:effectLst>
                <a:latin typeface="Times New Roman" charset="0"/>
                <a:ea typeface="ＭＳ Ｐゴシック" charset="0"/>
                <a:cs typeface="ＭＳ Ｐゴシック" charset="0"/>
              </a:rPr>
              <a:t> of Gettysburg 2 </a:t>
            </a:r>
            <a:endParaRPr lang="en-US">
              <a:effectLst>
                <a:glow rad="127000">
                  <a:schemeClr val="tx1"/>
                </a:glow>
              </a:effectLst>
              <a:latin typeface="Times New Roman" charset="0"/>
              <a:ea typeface="ＭＳ Ｐゴシック" charset="0"/>
              <a:cs typeface="ＭＳ Ｐゴシック" charset="0"/>
            </a:endParaRPr>
          </a:p>
        </p:txBody>
      </p:sp>
      <p:grpSp>
        <p:nvGrpSpPr>
          <p:cNvPr id="161794" name="Group 2"/>
          <p:cNvGrpSpPr>
            <a:grpSpLocks/>
          </p:cNvGrpSpPr>
          <p:nvPr/>
        </p:nvGrpSpPr>
        <p:grpSpPr bwMode="auto">
          <a:xfrm>
            <a:off x="0" y="0"/>
            <a:ext cx="9485313" cy="6858000"/>
            <a:chOff x="0" y="0"/>
            <a:chExt cx="5975" cy="4320"/>
          </a:xfrm>
          <a:effectLst>
            <a:outerShdw blurRad="50800" dist="38100" dir="2700000">
              <a:srgbClr val="000000">
                <a:alpha val="43000"/>
              </a:srgbClr>
            </a:outerShdw>
          </a:effectLst>
        </p:grpSpPr>
        <p:pic>
          <p:nvPicPr>
            <p:cNvPr id="161797" name="Picture 3" descr="1st draft of Lincoln's GA"/>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338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798" name="Picture 4" descr="2nd page of 1st draft"/>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3360" y="0"/>
              <a:ext cx="261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09605" name="Text Box 5"/>
          <p:cNvSpPr txBox="1">
            <a:spLocks noChangeArrowheads="1"/>
          </p:cNvSpPr>
          <p:nvPr/>
        </p:nvSpPr>
        <p:spPr bwMode="auto">
          <a:xfrm>
            <a:off x="419100" y="609600"/>
            <a:ext cx="8153400" cy="830997"/>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Times New Roman" charset="0"/>
                <a:ea typeface="ＭＳ Ｐゴシック" charset="0"/>
              </a:rPr>
              <a:t> </a:t>
            </a:r>
            <a:r>
              <a:rPr kumimoji="0" lang="zh-CN" altLang="en-US" sz="4800" b="1" i="1" u="none" strike="noStrike" kern="1200" cap="none" spc="0" normalizeH="0" baseline="0" noProof="0" dirty="0">
                <a:ln>
                  <a:noFill/>
                </a:ln>
                <a:solidFill>
                  <a:srgbClr val="FFFFFF"/>
                </a:solidFill>
                <a:effectLst>
                  <a:glow rad="127000">
                    <a:srgbClr val="000000"/>
                  </a:glow>
                </a:effectLst>
                <a:uLnTx/>
                <a:uFillTx/>
                <a:latin typeface="华文楷体"/>
                <a:ea typeface="华文楷体"/>
                <a:cs typeface="华文楷体"/>
              </a:rPr>
              <a:t>四分和七年前</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华文楷体"/>
              <a:ea typeface="华文楷体"/>
              <a:cs typeface="华文楷体"/>
            </a:endParaRPr>
          </a:p>
        </p:txBody>
      </p:sp>
      <p:sp>
        <p:nvSpPr>
          <p:cNvPr id="409606" name="Text Box 6"/>
          <p:cNvSpPr txBox="1">
            <a:spLocks noChangeArrowheads="1"/>
          </p:cNvSpPr>
          <p:nvPr/>
        </p:nvSpPr>
        <p:spPr bwMode="auto">
          <a:xfrm>
            <a:off x="571500" y="2590800"/>
            <a:ext cx="8153400" cy="2554545"/>
          </a:xfrm>
          <a:prstGeom prst="rect">
            <a:avLst/>
          </a:prstGeom>
          <a:noFill/>
          <a:ln w="9525">
            <a:noFill/>
            <a:miter lim="800000"/>
            <a:headEnd/>
            <a:tailEnd/>
          </a:ln>
          <a:effectLst>
            <a:outerShdw blurRad="50800" dist="38100" dir="2700000" algn="ctr" rotWithShape="0">
              <a:srgbClr val="000000">
                <a:alpha val="43000"/>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华文楷体"/>
                <a:ea typeface="华文楷体"/>
                <a:cs typeface="华文楷体"/>
              </a:rPr>
              <a:t>这句话是出自林肯的一位英文教授朋友，</a:t>
            </a:r>
            <a:r>
              <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华文楷体"/>
                <a:ea typeface="华文楷体"/>
                <a:cs typeface="华文楷体"/>
              </a:rPr>
              <a:t>E</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华文楷体"/>
                <a:ea typeface="华文楷体"/>
                <a:cs typeface="华文楷体"/>
              </a:rPr>
              <a:t>。这位朋友善于使用华丽的语言。</a:t>
            </a:r>
            <a:r>
              <a:rPr kumimoji="0" lang="zh-CN" altLang="en-US" sz="4000" b="1" i="0" u="none" strike="noStrike" kern="1200" cap="none" spc="0" normalizeH="0" baseline="0" noProof="0">
                <a:ln>
                  <a:noFill/>
                </a:ln>
                <a:solidFill>
                  <a:srgbClr val="FFFFFF"/>
                </a:solidFill>
                <a:effectLst>
                  <a:glow rad="127000">
                    <a:srgbClr val="000000"/>
                  </a:glow>
                </a:effectLst>
                <a:uLnTx/>
                <a:uFillTx/>
                <a:latin typeface="华文楷体"/>
                <a:ea typeface="华文楷体"/>
                <a:cs typeface="华文楷体"/>
              </a:rPr>
              <a:t>简单和没受过教育的林肯会直截了当地说</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华文楷体"/>
                <a:ea typeface="华文楷体"/>
                <a:cs typeface="华文楷体"/>
              </a:rPr>
              <a:t>“八十七”</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Unicode MS" charset="0"/>
              <a:ea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409606"/>
                                        </p:tgtEl>
                                        <p:attrNameLst>
                                          <p:attrName>style.visibility</p:attrName>
                                        </p:attrNameLst>
                                      </p:cBhvr>
                                      <p:to>
                                        <p:strVal val="visible"/>
                                      </p:to>
                                    </p:set>
                                    <p:animEffect transition="in" filter="dissolve">
                                      <p:cBhvr>
                                        <p:cTn id="7" dur="500"/>
                                        <p:tgtEl>
                                          <p:spTgt spid="409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6"/>
          <p:cNvSpPr>
            <a:spLocks noGrp="1"/>
          </p:cNvSpPr>
          <p:nvPr>
            <p:ph type="title" idx="4294967295"/>
          </p:nvPr>
        </p:nvSpPr>
        <p:spPr>
          <a:xfrm>
            <a:off x="685800" y="-304800"/>
            <a:ext cx="7772400" cy="1143000"/>
          </a:xfrm>
        </p:spPr>
        <p:txBody>
          <a:bodyPr/>
          <a:lstStyle/>
          <a:p>
            <a:pPr>
              <a:defRPr/>
            </a:pPr>
            <a:r>
              <a:rPr lang="en-US" sz="2400">
                <a:effectLst>
                  <a:glow rad="152400">
                    <a:schemeClr val="tx1"/>
                  </a:glow>
                </a:effectLst>
                <a:latin typeface="Times New Roman" charset="0"/>
                <a:ea typeface="ＭＳ Ｐゴシック" charset="0"/>
                <a:cs typeface="ＭＳ Ｐゴシック" charset="0"/>
              </a:rPr>
              <a:t>The </a:t>
            </a:r>
            <a:r>
              <a:rPr lang="en-US" altLang="ja-JP" sz="2400">
                <a:effectLst>
                  <a:glow rad="152400">
                    <a:schemeClr val="tx1"/>
                  </a:glow>
                </a:effectLst>
                <a:latin typeface="Times New Roman" charset="0"/>
                <a:ea typeface="ＭＳ Ｐゴシック" charset="0"/>
                <a:cs typeface="ＭＳ Ｐゴシック" charset="0"/>
              </a:rPr>
              <a:t>"</a:t>
            </a:r>
            <a:r>
              <a:rPr lang="en-US" sz="2400">
                <a:effectLst>
                  <a:glow rad="152400">
                    <a:schemeClr val="tx1"/>
                  </a:glow>
                </a:effectLst>
                <a:latin typeface="Times New Roman" charset="0"/>
                <a:ea typeface="ＭＳ Ｐゴシック" charset="0"/>
                <a:cs typeface="ＭＳ Ｐゴシック" charset="0"/>
              </a:rPr>
              <a:t>Documents</a:t>
            </a:r>
            <a:r>
              <a:rPr lang="en-US" altLang="ja-JP" sz="2400">
                <a:effectLst>
                  <a:glow rad="152400">
                    <a:schemeClr val="tx1"/>
                  </a:glow>
                </a:effectLst>
                <a:latin typeface="Times New Roman" charset="0"/>
                <a:ea typeface="ＭＳ Ｐゴシック" charset="0"/>
                <a:cs typeface="ＭＳ Ｐゴシック" charset="0"/>
              </a:rPr>
              <a:t>"</a:t>
            </a:r>
            <a:r>
              <a:rPr lang="en-US" sz="2400">
                <a:effectLst>
                  <a:glow rad="152400">
                    <a:schemeClr val="tx1"/>
                  </a:glow>
                </a:effectLst>
                <a:latin typeface="Times New Roman" charset="0"/>
                <a:ea typeface="ＭＳ Ｐゴシック" charset="0"/>
                <a:cs typeface="ＭＳ Ｐゴシック" charset="0"/>
              </a:rPr>
              <a:t> of Gettysburg 3</a:t>
            </a:r>
            <a:endParaRPr lang="en-US">
              <a:effectLst>
                <a:glow rad="152400">
                  <a:schemeClr val="tx1"/>
                </a:glow>
              </a:effectLst>
              <a:latin typeface="Times New Roman" charset="0"/>
              <a:ea typeface="ＭＳ Ｐゴシック" charset="0"/>
              <a:cs typeface="ＭＳ Ｐゴシック" charset="0"/>
            </a:endParaRPr>
          </a:p>
        </p:txBody>
      </p:sp>
      <p:grpSp>
        <p:nvGrpSpPr>
          <p:cNvPr id="163842" name="Group 2"/>
          <p:cNvGrpSpPr>
            <a:grpSpLocks/>
          </p:cNvGrpSpPr>
          <p:nvPr/>
        </p:nvGrpSpPr>
        <p:grpSpPr bwMode="auto">
          <a:xfrm>
            <a:off x="0" y="0"/>
            <a:ext cx="9485313" cy="6858000"/>
            <a:chOff x="0" y="0"/>
            <a:chExt cx="5975" cy="4320"/>
          </a:xfrm>
        </p:grpSpPr>
        <p:pic>
          <p:nvPicPr>
            <p:cNvPr id="163845" name="Picture 3" descr="1st draft of Lincoln's GA"/>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338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46" name="Picture 4" descr="2nd page of 1st draft"/>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3360" y="0"/>
              <a:ext cx="261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10629" name="Text Box 5"/>
          <p:cNvSpPr txBox="1">
            <a:spLocks noChangeArrowheads="1"/>
          </p:cNvSpPr>
          <p:nvPr/>
        </p:nvSpPr>
        <p:spPr bwMode="auto">
          <a:xfrm>
            <a:off x="419100" y="609600"/>
            <a:ext cx="8153400" cy="1323439"/>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rPr>
              <a:t> </a:t>
            </a:r>
            <a:r>
              <a:rPr kumimoji="0" lang="zh-CN" altLang="en-US" sz="4000" b="1" i="1" u="none" strike="noStrike" kern="1200" cap="none" spc="0" normalizeH="0" baseline="0" noProof="0" dirty="0">
                <a:ln>
                  <a:noFill/>
                </a:ln>
                <a:solidFill>
                  <a:srgbClr val="FFFFFF"/>
                </a:solidFill>
                <a:effectLst>
                  <a:glow rad="152400">
                    <a:srgbClr val="000000"/>
                  </a:glow>
                </a:effectLst>
                <a:uLnTx/>
                <a:uFillTx/>
                <a:latin typeface="华文楷体"/>
                <a:ea typeface="华文楷体"/>
                <a:cs typeface="华文楷体"/>
              </a:rPr>
              <a:t>我们的父亲们在这个大陆上创立了一个新国家，它孕育于自由中</a:t>
            </a:r>
            <a:endParaRPr kumimoji="0" lang="en-US" sz="4000" b="1" i="1" u="none" strike="noStrike" kern="1200" cap="none" spc="0" normalizeH="0" baseline="0" noProof="0" dirty="0">
              <a:ln>
                <a:noFill/>
              </a:ln>
              <a:solidFill>
                <a:srgbClr val="FFFFFF"/>
              </a:solidFill>
              <a:effectLst>
                <a:glow rad="152400">
                  <a:srgbClr val="000000"/>
                </a:glow>
              </a:effectLst>
              <a:uLnTx/>
              <a:uFillTx/>
              <a:latin typeface="华文楷体"/>
              <a:ea typeface="华文楷体"/>
              <a:cs typeface="华文楷体"/>
            </a:endParaRPr>
          </a:p>
        </p:txBody>
      </p:sp>
      <p:sp>
        <p:nvSpPr>
          <p:cNvPr id="410630" name="Text Box 6"/>
          <p:cNvSpPr txBox="1">
            <a:spLocks noChangeArrowheads="1"/>
          </p:cNvSpPr>
          <p:nvPr/>
        </p:nvSpPr>
        <p:spPr bwMode="auto">
          <a:xfrm>
            <a:off x="457200" y="2697301"/>
            <a:ext cx="8153400" cy="3170099"/>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华文楷体"/>
                <a:ea typeface="华文楷体"/>
                <a:cs typeface="华文楷体"/>
              </a:rPr>
              <a:t>“父亲们”，原文是“先辈们”，这是翻译时的错误。</a:t>
            </a:r>
            <a:r>
              <a:rPr kumimoji="0" lang="en-US" sz="4000" b="1" i="0" u="none" strike="noStrike" kern="1200" cap="none" spc="0" normalizeH="0" baseline="0" noProof="0" dirty="0">
                <a:ln>
                  <a:noFill/>
                </a:ln>
                <a:solidFill>
                  <a:srgbClr val="FFFFFF"/>
                </a:solidFill>
                <a:effectLst>
                  <a:glow rad="152400">
                    <a:srgbClr val="000000"/>
                  </a:glow>
                </a:effectLst>
                <a:uLnTx/>
                <a:uFillTx/>
                <a:latin typeface="华文楷体"/>
                <a:ea typeface="华文楷体"/>
                <a:cs typeface="华文楷体"/>
              </a:rPr>
              <a:t> </a:t>
            </a: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华文楷体"/>
                <a:ea typeface="华文楷体"/>
                <a:cs typeface="华文楷体"/>
              </a:rPr>
              <a:t>使用“孕育”一词指向主编</a:t>
            </a:r>
            <a:r>
              <a:rPr kumimoji="0" lang="en-US" sz="4000" b="1" i="0" u="none" strike="noStrike" kern="1200" cap="none" spc="0" normalizeH="0" baseline="0" noProof="0" dirty="0">
                <a:ln>
                  <a:noFill/>
                </a:ln>
                <a:solidFill>
                  <a:srgbClr val="FFFFFF"/>
                </a:solidFill>
                <a:effectLst>
                  <a:glow rad="152400">
                    <a:srgbClr val="000000"/>
                  </a:glow>
                </a:effectLst>
                <a:uLnTx/>
                <a:uFillTx/>
                <a:latin typeface="华文楷体"/>
                <a:ea typeface="华文楷体"/>
                <a:cs typeface="华文楷体"/>
              </a:rPr>
              <a:t> M</a:t>
            </a:r>
            <a:r>
              <a:rPr kumimoji="0" lang="zh-CN" altLang="en-US" sz="4000" b="1" i="0" u="none" strike="noStrike" kern="1200" cap="none" spc="0" normalizeH="0" baseline="0" noProof="0">
                <a:ln>
                  <a:noFill/>
                </a:ln>
                <a:solidFill>
                  <a:srgbClr val="FFFFFF"/>
                </a:solidFill>
                <a:effectLst>
                  <a:glow rad="152400">
                    <a:srgbClr val="000000"/>
                  </a:glow>
                </a:effectLst>
                <a:uLnTx/>
                <a:uFillTx/>
                <a:latin typeface="华文楷体"/>
                <a:ea typeface="华文楷体"/>
                <a:cs typeface="华文楷体"/>
              </a:rPr>
              <a:t>，想必是林肯夫人玛丽</a:t>
            </a: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华文楷体"/>
                <a:ea typeface="华文楷体"/>
                <a:cs typeface="华文楷体"/>
              </a:rPr>
              <a:t>，在校对这篇演讲稿时，加入了她女性的偏见。</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华文楷体"/>
              <a:ea typeface="华文楷体"/>
              <a:cs typeface="华文楷体"/>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6000"/>
                                  </p:stCondLst>
                                  <p:childTnLst>
                                    <p:set>
                                      <p:cBhvr>
                                        <p:cTn id="6" dur="1" fill="hold">
                                          <p:stCondLst>
                                            <p:cond delay="0"/>
                                          </p:stCondLst>
                                        </p:cTn>
                                        <p:tgtEl>
                                          <p:spTgt spid="410630"/>
                                        </p:tgtEl>
                                        <p:attrNameLst>
                                          <p:attrName>style.visibility</p:attrName>
                                        </p:attrNameLst>
                                      </p:cBhvr>
                                      <p:to>
                                        <p:strVal val="visible"/>
                                      </p:to>
                                    </p:set>
                                    <p:animEffect transition="in" filter="dissolve">
                                      <p:cBhvr>
                                        <p:cTn id="7" dur="500"/>
                                        <p:tgtEl>
                                          <p:spTgt spid="410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6"/>
          <p:cNvSpPr>
            <a:spLocks noGrp="1"/>
          </p:cNvSpPr>
          <p:nvPr>
            <p:ph type="title" idx="4294967295"/>
          </p:nvPr>
        </p:nvSpPr>
        <p:spPr>
          <a:xfrm>
            <a:off x="762000" y="0"/>
            <a:ext cx="7772400" cy="1143000"/>
          </a:xfrm>
        </p:spPr>
        <p:txBody>
          <a:bodyPr/>
          <a:lstStyle/>
          <a:p>
            <a:pPr>
              <a:defRPr/>
            </a:pPr>
            <a:r>
              <a:rPr lang="en-US" sz="2400">
                <a:effectLst>
                  <a:glow rad="152400">
                    <a:schemeClr val="tx1"/>
                  </a:glow>
                </a:effectLst>
                <a:latin typeface="Times New Roman" charset="0"/>
                <a:ea typeface="ＭＳ Ｐゴシック" charset="0"/>
                <a:cs typeface="ＭＳ Ｐゴシック" charset="0"/>
              </a:rPr>
              <a:t>The </a:t>
            </a:r>
            <a:r>
              <a:rPr lang="en-US" altLang="ja-JP" sz="2400">
                <a:effectLst>
                  <a:glow rad="152400">
                    <a:schemeClr val="tx1"/>
                  </a:glow>
                </a:effectLst>
                <a:latin typeface="Times New Roman" charset="0"/>
                <a:ea typeface="ＭＳ Ｐゴシック" charset="0"/>
                <a:cs typeface="ＭＳ Ｐゴシック" charset="0"/>
              </a:rPr>
              <a:t>"</a:t>
            </a:r>
            <a:r>
              <a:rPr lang="en-US" sz="2400">
                <a:effectLst>
                  <a:glow rad="152400">
                    <a:schemeClr val="tx1"/>
                  </a:glow>
                </a:effectLst>
                <a:latin typeface="Times New Roman" charset="0"/>
                <a:ea typeface="ＭＳ Ｐゴシック" charset="0"/>
                <a:cs typeface="ＭＳ Ｐゴシック" charset="0"/>
              </a:rPr>
              <a:t>Documents</a:t>
            </a:r>
            <a:r>
              <a:rPr lang="en-US" altLang="ja-JP" sz="2400">
                <a:effectLst>
                  <a:glow rad="152400">
                    <a:schemeClr val="tx1"/>
                  </a:glow>
                </a:effectLst>
                <a:latin typeface="Times New Roman" charset="0"/>
                <a:ea typeface="ＭＳ Ｐゴシック" charset="0"/>
                <a:cs typeface="ＭＳ Ｐゴシック" charset="0"/>
              </a:rPr>
              <a:t>"</a:t>
            </a:r>
            <a:r>
              <a:rPr lang="en-US" sz="2400">
                <a:effectLst>
                  <a:glow rad="152400">
                    <a:schemeClr val="tx1"/>
                  </a:glow>
                </a:effectLst>
                <a:latin typeface="Times New Roman" charset="0"/>
                <a:ea typeface="ＭＳ Ｐゴシック" charset="0"/>
                <a:cs typeface="ＭＳ Ｐゴシック" charset="0"/>
              </a:rPr>
              <a:t> of Gettysburg 4</a:t>
            </a:r>
            <a:endParaRPr lang="en-US">
              <a:effectLst>
                <a:glow rad="152400">
                  <a:schemeClr val="tx1"/>
                </a:glow>
              </a:effectLst>
              <a:latin typeface="Times New Roman" charset="0"/>
              <a:ea typeface="ＭＳ Ｐゴシック" charset="0"/>
              <a:cs typeface="ＭＳ Ｐゴシック" charset="0"/>
            </a:endParaRPr>
          </a:p>
        </p:txBody>
      </p:sp>
      <p:grpSp>
        <p:nvGrpSpPr>
          <p:cNvPr id="165890" name="Group 2"/>
          <p:cNvGrpSpPr>
            <a:grpSpLocks/>
          </p:cNvGrpSpPr>
          <p:nvPr/>
        </p:nvGrpSpPr>
        <p:grpSpPr bwMode="auto">
          <a:xfrm>
            <a:off x="0" y="0"/>
            <a:ext cx="9485313" cy="6858000"/>
            <a:chOff x="0" y="0"/>
            <a:chExt cx="5975" cy="4320"/>
          </a:xfrm>
        </p:grpSpPr>
        <p:pic>
          <p:nvPicPr>
            <p:cNvPr id="165893" name="Picture 3" descr="1st draft of Lincoln's GA"/>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338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4" name="Picture 4" descr="2nd page of 1st draft"/>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3360" y="0"/>
              <a:ext cx="261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11653" name="Text Box 5"/>
          <p:cNvSpPr txBox="1">
            <a:spLocks noChangeArrowheads="1"/>
          </p:cNvSpPr>
          <p:nvPr/>
        </p:nvSpPr>
        <p:spPr bwMode="auto">
          <a:xfrm>
            <a:off x="419100" y="609600"/>
            <a:ext cx="8153400" cy="83099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152400">
                    <a:srgbClr val="000000"/>
                  </a:glow>
                </a:effectLst>
                <a:uLnTx/>
                <a:uFillTx/>
                <a:latin typeface="华文楷体"/>
                <a:ea typeface="华文楷体"/>
                <a:cs typeface="华文楷体"/>
              </a:rPr>
              <a:t>奉行“人生来就平等”的议案</a:t>
            </a:r>
            <a:endParaRPr kumimoji="0" lang="en-US" sz="4800" b="1" i="1" u="none" strike="noStrike" kern="1200" cap="none" spc="0" normalizeH="0" baseline="0" noProof="0" dirty="0">
              <a:ln>
                <a:noFill/>
              </a:ln>
              <a:solidFill>
                <a:srgbClr val="FFFFFF"/>
              </a:solidFill>
              <a:effectLst>
                <a:glow rad="152400">
                  <a:srgbClr val="000000"/>
                </a:glow>
              </a:effectLst>
              <a:uLnTx/>
              <a:uFillTx/>
              <a:latin typeface="华文楷体"/>
              <a:ea typeface="华文楷体"/>
              <a:cs typeface="华文楷体"/>
            </a:endParaRPr>
          </a:p>
        </p:txBody>
      </p:sp>
      <p:sp>
        <p:nvSpPr>
          <p:cNvPr id="411654" name="Text Box 6"/>
          <p:cNvSpPr txBox="1">
            <a:spLocks noChangeArrowheads="1"/>
          </p:cNvSpPr>
          <p:nvPr/>
        </p:nvSpPr>
        <p:spPr bwMode="auto">
          <a:xfrm>
            <a:off x="457200" y="1990725"/>
            <a:ext cx="8153400" cy="3785652"/>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52400">
                    <a:srgbClr val="000000"/>
                  </a:glow>
                </a:effectLst>
                <a:uLnTx/>
                <a:uFillTx/>
                <a:latin typeface="华文楷体"/>
                <a:ea typeface="华文楷体"/>
                <a:cs typeface="华文楷体"/>
              </a:rPr>
              <a:t>“</a:t>
            </a: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华文楷体"/>
                <a:ea typeface="华文楷体"/>
                <a:cs typeface="华文楷体"/>
              </a:rPr>
              <a:t>议案</a:t>
            </a:r>
            <a:r>
              <a:rPr kumimoji="0" lang="en-US" sz="4000" b="1" i="0" u="none" strike="noStrike" kern="1200" cap="none" spc="0" normalizeH="0" baseline="0" noProof="0" dirty="0">
                <a:ln>
                  <a:noFill/>
                </a:ln>
                <a:solidFill>
                  <a:srgbClr val="FFFFFF"/>
                </a:solidFill>
                <a:effectLst>
                  <a:glow rad="152400">
                    <a:srgbClr val="000000"/>
                  </a:glow>
                </a:effectLst>
                <a:uLnTx/>
                <a:uFillTx/>
                <a:latin typeface="华文楷体"/>
                <a:ea typeface="华文楷体"/>
                <a:cs typeface="华文楷体"/>
              </a:rPr>
              <a:t>” – </a:t>
            </a: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华文楷体"/>
                <a:ea typeface="华文楷体"/>
                <a:cs typeface="华文楷体"/>
              </a:rPr>
              <a:t>来自</a:t>
            </a:r>
            <a:r>
              <a:rPr kumimoji="0" lang="en-US" sz="4000" b="1" i="0" u="none" strike="noStrike" kern="1200" cap="none" spc="0" normalizeH="0" baseline="0" noProof="0" dirty="0">
                <a:ln>
                  <a:noFill/>
                </a:ln>
                <a:solidFill>
                  <a:srgbClr val="FFFFFF"/>
                </a:solidFill>
                <a:effectLst>
                  <a:glow rad="152400">
                    <a:srgbClr val="000000"/>
                  </a:glow>
                </a:effectLst>
                <a:uLnTx/>
                <a:uFillTx/>
                <a:latin typeface="华文楷体"/>
                <a:ea typeface="华文楷体"/>
                <a:cs typeface="华文楷体"/>
              </a:rPr>
              <a:t>M</a:t>
            </a: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华文楷体"/>
                <a:ea typeface="华文楷体"/>
                <a:cs typeface="华文楷体"/>
              </a:rPr>
              <a:t>。使用</a:t>
            </a:r>
            <a:r>
              <a:rPr kumimoji="0" lang="en-US" sz="4000" b="1" i="0" u="none" strike="noStrike" kern="1200" cap="none" spc="0" normalizeH="0" baseline="0" noProof="0" dirty="0">
                <a:ln>
                  <a:noFill/>
                </a:ln>
                <a:solidFill>
                  <a:srgbClr val="FFFFFF"/>
                </a:solidFill>
                <a:effectLst>
                  <a:glow rad="152400">
                    <a:srgbClr val="000000"/>
                  </a:glow>
                </a:effectLst>
                <a:uLnTx/>
                <a:uFillTx/>
                <a:latin typeface="华文楷体"/>
                <a:ea typeface="华文楷体"/>
                <a:cs typeface="华文楷体"/>
              </a:rPr>
              <a:t>“</a:t>
            </a: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华文楷体"/>
                <a:ea typeface="华文楷体"/>
                <a:cs typeface="华文楷体"/>
              </a:rPr>
              <a:t>生来</a:t>
            </a:r>
            <a:r>
              <a:rPr kumimoji="0" lang="en-US" sz="4000" b="1" i="0" u="none" strike="noStrike" kern="1200" cap="none" spc="0" normalizeH="0" baseline="0" noProof="0" dirty="0">
                <a:ln>
                  <a:noFill/>
                </a:ln>
                <a:solidFill>
                  <a:srgbClr val="FFFFFF"/>
                </a:solidFill>
                <a:effectLst>
                  <a:glow rad="152400">
                    <a:srgbClr val="000000"/>
                  </a:glow>
                </a:effectLst>
                <a:uLnTx/>
                <a:uFillTx/>
                <a:latin typeface="华文楷体"/>
                <a:ea typeface="华文楷体"/>
                <a:cs typeface="华文楷体"/>
              </a:rPr>
              <a:t>” </a:t>
            </a: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华文楷体"/>
                <a:ea typeface="华文楷体"/>
                <a:cs typeface="华文楷体"/>
              </a:rPr>
              <a:t>表明有第三位作者</a:t>
            </a:r>
            <a:r>
              <a:rPr kumimoji="0" lang="en-US" sz="4000" b="1" i="0" u="none" strike="noStrike" kern="1200" cap="none" spc="0" normalizeH="0" baseline="0" noProof="0" dirty="0">
                <a:ln>
                  <a:noFill/>
                </a:ln>
                <a:solidFill>
                  <a:srgbClr val="FFFFFF"/>
                </a:solidFill>
                <a:effectLst>
                  <a:glow rad="152400">
                    <a:srgbClr val="000000"/>
                  </a:glow>
                </a:effectLst>
                <a:uLnTx/>
                <a:uFillTx/>
                <a:latin typeface="华文楷体"/>
                <a:ea typeface="华文楷体"/>
                <a:cs typeface="华文楷体"/>
              </a:rPr>
              <a:t>, p</a:t>
            </a:r>
            <a:r>
              <a:rPr kumimoji="0" lang="en-US" sz="4000" b="1" i="0" u="none" strike="noStrike" kern="1200" cap="none" spc="0" normalizeH="0" baseline="30000" noProof="0" dirty="0">
                <a:ln>
                  <a:noFill/>
                </a:ln>
                <a:solidFill>
                  <a:srgbClr val="FFFFFF"/>
                </a:solidFill>
                <a:effectLst>
                  <a:glow rad="152400">
                    <a:srgbClr val="000000"/>
                  </a:glow>
                </a:effectLst>
                <a:uLnTx/>
                <a:uFillTx/>
                <a:latin typeface="华文楷体"/>
                <a:ea typeface="华文楷体"/>
                <a:cs typeface="华文楷体"/>
              </a:rPr>
              <a:t>1</a:t>
            </a:r>
            <a:r>
              <a:rPr kumimoji="0" lang="en-US" sz="4000" b="1" i="0" u="none" strike="noStrike" kern="1200" cap="none" spc="0" normalizeH="0" baseline="0" noProof="0" dirty="0">
                <a:ln>
                  <a:noFill/>
                </a:ln>
                <a:solidFill>
                  <a:srgbClr val="FFFFFF"/>
                </a:solidFill>
                <a:effectLst>
                  <a:glow rad="152400">
                    <a:srgbClr val="000000"/>
                  </a:glow>
                </a:effectLst>
                <a:uLnTx/>
                <a:uFillTx/>
                <a:latin typeface="华文楷体"/>
                <a:ea typeface="华文楷体"/>
                <a:cs typeface="华文楷体"/>
              </a:rPr>
              <a:t>, </a:t>
            </a: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华文楷体"/>
                <a:ea typeface="华文楷体"/>
                <a:cs typeface="华文楷体"/>
              </a:rPr>
              <a:t>一个陪伴林肯乘搭火车前往葛底斯堡的牧师。林肯是一个外行人，很自然地寻求使用神学术语的帮助。第二位牧师</a:t>
            </a:r>
            <a:r>
              <a:rPr kumimoji="0" lang="en-US" sz="4000" b="1" i="0" u="none" strike="noStrike" kern="1200" cap="none" spc="0" normalizeH="0" baseline="0" noProof="0" dirty="0">
                <a:ln>
                  <a:noFill/>
                </a:ln>
                <a:solidFill>
                  <a:srgbClr val="FFFFFF"/>
                </a:solidFill>
                <a:effectLst>
                  <a:glow rad="152400">
                    <a:srgbClr val="000000"/>
                  </a:glow>
                </a:effectLst>
                <a:uLnTx/>
                <a:uFillTx/>
                <a:latin typeface="华文楷体"/>
                <a:ea typeface="华文楷体"/>
                <a:cs typeface="华文楷体"/>
              </a:rPr>
              <a:t>, p</a:t>
            </a:r>
            <a:r>
              <a:rPr kumimoji="0" lang="en-US" sz="4000" b="1" i="0" u="none" strike="noStrike" kern="1200" cap="none" spc="0" normalizeH="0" baseline="30000" noProof="0" dirty="0">
                <a:ln>
                  <a:noFill/>
                </a:ln>
                <a:solidFill>
                  <a:srgbClr val="FFFFFF"/>
                </a:solidFill>
                <a:effectLst>
                  <a:glow rad="152400">
                    <a:srgbClr val="000000"/>
                  </a:glow>
                </a:effectLst>
                <a:uLnTx/>
                <a:uFillTx/>
                <a:latin typeface="华文楷体"/>
                <a:ea typeface="华文楷体"/>
                <a:cs typeface="华文楷体"/>
              </a:rPr>
              <a:t>2</a:t>
            </a:r>
            <a:r>
              <a:rPr kumimoji="0" lang="en-US" sz="4000" b="1" i="0" u="none" strike="noStrike" kern="1200" cap="none" spc="0" normalizeH="0" baseline="0" noProof="0" dirty="0">
                <a:ln>
                  <a:noFill/>
                </a:ln>
                <a:solidFill>
                  <a:srgbClr val="FFFFFF"/>
                </a:solidFill>
                <a:effectLst>
                  <a:glow rad="152400">
                    <a:srgbClr val="000000"/>
                  </a:glow>
                </a:effectLst>
                <a:uLnTx/>
                <a:uFillTx/>
                <a:latin typeface="华文楷体"/>
                <a:ea typeface="华文楷体"/>
                <a:cs typeface="华文楷体"/>
              </a:rPr>
              <a:t>, </a:t>
            </a: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华文楷体"/>
                <a:ea typeface="华文楷体"/>
                <a:cs typeface="华文楷体"/>
              </a:rPr>
              <a:t>也给予些许语言上的色彩。</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华文楷体"/>
              <a:ea typeface="华文楷体"/>
              <a:cs typeface="华文楷体"/>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411654"/>
                                        </p:tgtEl>
                                        <p:attrNameLst>
                                          <p:attrName>style.visibility</p:attrName>
                                        </p:attrNameLst>
                                      </p:cBhvr>
                                      <p:to>
                                        <p:strVal val="visible"/>
                                      </p:to>
                                    </p:set>
                                    <p:animEffect transition="in" filter="dissolve">
                                      <p:cBhvr>
                                        <p:cTn id="7" dur="500"/>
                                        <p:tgtEl>
                                          <p:spTgt spid="411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22"/>
        <p:cNvGrpSpPr/>
        <p:nvPr/>
      </p:nvGrpSpPr>
      <p:grpSpPr>
        <a:xfrm>
          <a:off x="0" y="0"/>
          <a:ext cx="0" cy="0"/>
          <a:chOff x="0" y="0"/>
          <a:chExt cx="0" cy="0"/>
        </a:xfrm>
      </p:grpSpPr>
      <p:pic>
        <p:nvPicPr>
          <p:cNvPr id="6323" name="Google Shape;6323;p764"/>
          <p:cNvPicPr preferRelativeResize="0"/>
          <p:nvPr/>
        </p:nvPicPr>
        <p:blipFill rotWithShape="1">
          <a:blip r:embed="rId3">
            <a:alphaModFix/>
          </a:blip>
          <a:srcRect/>
          <a:stretch/>
        </p:blipFill>
        <p:spPr>
          <a:xfrm>
            <a:off x="17463" y="-2268538"/>
            <a:ext cx="9126537" cy="9126538"/>
          </a:xfrm>
          <a:prstGeom prst="rect">
            <a:avLst/>
          </a:prstGeom>
          <a:noFill/>
          <a:ln>
            <a:noFill/>
          </a:ln>
        </p:spPr>
      </p:pic>
      <p:sp>
        <p:nvSpPr>
          <p:cNvPr id="6324" name="Google Shape;6324;p764"/>
          <p:cNvSpPr txBox="1">
            <a:spLocks noGrp="1"/>
          </p:cNvSpPr>
          <p:nvPr>
            <p:ph type="title"/>
          </p:nvPr>
        </p:nvSpPr>
        <p:spPr>
          <a:xfrm>
            <a:off x="0" y="3200399"/>
            <a:ext cx="9144000" cy="857795"/>
          </a:xfrm>
          <a:prstGeom prst="rect">
            <a:avLst/>
          </a:prstGeom>
          <a:solidFill>
            <a:schemeClr val="dk1"/>
          </a:solidFill>
          <a:ln>
            <a:noFill/>
          </a:ln>
        </p:spPr>
        <p:txBody>
          <a:bodyPr spcFirstLastPara="1" wrap="square" lIns="91425" tIns="45700" rIns="91425" bIns="45700" anchor="ctr" anchorCtr="0">
            <a:noAutofit/>
          </a:bodyPr>
          <a:lstStyle/>
          <a:p>
            <a:pPr lvl="0"/>
            <a:r>
              <a:rPr lang="zh-CN" altLang="en-US" sz="4000" dirty="0">
                <a:solidFill>
                  <a:schemeClr val="lt1"/>
                </a:solidFill>
              </a:rPr>
              <a:t>这些是什么？</a:t>
            </a:r>
            <a:endParaRPr sz="4000" dirty="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itle 6"/>
          <p:cNvSpPr>
            <a:spLocks noGrp="1"/>
          </p:cNvSpPr>
          <p:nvPr>
            <p:ph type="title" idx="4294967295"/>
          </p:nvPr>
        </p:nvSpPr>
        <p:spPr>
          <a:xfrm>
            <a:off x="685800" y="-76200"/>
            <a:ext cx="7772400" cy="1143000"/>
          </a:xfrm>
        </p:spPr>
        <p:txBody>
          <a:bodyPr/>
          <a:lstStyle/>
          <a:p>
            <a:pPr>
              <a:defRPr/>
            </a:pPr>
            <a:r>
              <a:rPr lang="en-US" sz="2400">
                <a:effectLst>
                  <a:glow rad="127000">
                    <a:schemeClr val="tx1"/>
                  </a:glow>
                </a:effectLst>
                <a:latin typeface="Times New Roman" charset="0"/>
                <a:ea typeface="ＭＳ Ｐゴシック" charset="0"/>
                <a:cs typeface="ＭＳ Ｐゴシック" charset="0"/>
              </a:rPr>
              <a:t>The </a:t>
            </a:r>
            <a:r>
              <a:rPr lang="en-US" altLang="ja-JP" sz="2400">
                <a:effectLst>
                  <a:glow rad="127000">
                    <a:schemeClr val="tx1"/>
                  </a:glow>
                </a:effectLst>
                <a:latin typeface="Times New Roman" charset="0"/>
                <a:ea typeface="ＭＳ Ｐゴシック" charset="0"/>
                <a:cs typeface="ＭＳ Ｐゴシック" charset="0"/>
              </a:rPr>
              <a:t>"</a:t>
            </a:r>
            <a:r>
              <a:rPr lang="en-US" sz="2400">
                <a:effectLst>
                  <a:glow rad="127000">
                    <a:schemeClr val="tx1"/>
                  </a:glow>
                </a:effectLst>
                <a:latin typeface="Times New Roman" charset="0"/>
                <a:ea typeface="ＭＳ Ｐゴシック" charset="0"/>
                <a:cs typeface="ＭＳ Ｐゴシック" charset="0"/>
              </a:rPr>
              <a:t>Documents</a:t>
            </a:r>
            <a:r>
              <a:rPr lang="en-US" altLang="ja-JP" sz="2400">
                <a:effectLst>
                  <a:glow rad="127000">
                    <a:schemeClr val="tx1"/>
                  </a:glow>
                </a:effectLst>
                <a:latin typeface="Times New Roman" charset="0"/>
                <a:ea typeface="ＭＳ Ｐゴシック" charset="0"/>
                <a:cs typeface="ＭＳ Ｐゴシック" charset="0"/>
              </a:rPr>
              <a:t>"</a:t>
            </a:r>
            <a:r>
              <a:rPr lang="en-US" sz="2400">
                <a:effectLst>
                  <a:glow rad="127000">
                    <a:schemeClr val="tx1"/>
                  </a:glow>
                </a:effectLst>
                <a:latin typeface="Times New Roman" charset="0"/>
                <a:ea typeface="ＭＳ Ｐゴシック" charset="0"/>
                <a:cs typeface="ＭＳ Ｐゴシック" charset="0"/>
              </a:rPr>
              <a:t> of Gettysburg 5</a:t>
            </a:r>
            <a:endParaRPr lang="en-US">
              <a:effectLst>
                <a:glow rad="127000">
                  <a:schemeClr val="tx1"/>
                </a:glow>
              </a:effectLst>
              <a:latin typeface="Times New Roman" charset="0"/>
              <a:ea typeface="ＭＳ Ｐゴシック" charset="0"/>
              <a:cs typeface="ＭＳ Ｐゴシック" charset="0"/>
            </a:endParaRPr>
          </a:p>
        </p:txBody>
      </p:sp>
      <p:grpSp>
        <p:nvGrpSpPr>
          <p:cNvPr id="167938" name="Group 2"/>
          <p:cNvGrpSpPr>
            <a:grpSpLocks/>
          </p:cNvGrpSpPr>
          <p:nvPr/>
        </p:nvGrpSpPr>
        <p:grpSpPr bwMode="auto">
          <a:xfrm>
            <a:off x="0" y="0"/>
            <a:ext cx="9485313" cy="6858000"/>
            <a:chOff x="0" y="0"/>
            <a:chExt cx="5975" cy="4320"/>
          </a:xfrm>
        </p:grpSpPr>
        <p:pic>
          <p:nvPicPr>
            <p:cNvPr id="167941" name="Picture 3" descr="1st draft of Lincoln's GA"/>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338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42" name="Picture 4" descr="2nd page of 1st draft"/>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3360" y="0"/>
              <a:ext cx="261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12677" name="Text Box 5"/>
          <p:cNvSpPr txBox="1">
            <a:spLocks noChangeArrowheads="1"/>
          </p:cNvSpPr>
          <p:nvPr/>
        </p:nvSpPr>
        <p:spPr bwMode="auto">
          <a:xfrm>
            <a:off x="419100" y="609600"/>
            <a:ext cx="8153400" cy="1323439"/>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Times New Roman" charset="0"/>
                <a:ea typeface="ＭＳ Ｐゴシック" charset="0"/>
              </a:rPr>
              <a:t> </a:t>
            </a:r>
            <a:r>
              <a:rPr kumimoji="0" lang="zh-CN" altLang="en-US" sz="4000" b="1" i="1" u="none" strike="noStrike" kern="1200" cap="none" spc="0" normalizeH="0" baseline="0" noProof="0" dirty="0">
                <a:ln>
                  <a:noFill/>
                </a:ln>
                <a:solidFill>
                  <a:srgbClr val="FFFFFF"/>
                </a:solidFill>
                <a:effectLst>
                  <a:glow rad="127000">
                    <a:srgbClr val="000000"/>
                  </a:glow>
                </a:effectLst>
                <a:uLnTx/>
                <a:uFillTx/>
                <a:latin typeface="华文楷体"/>
                <a:ea typeface="华文楷体"/>
                <a:cs typeface="华文楷体"/>
              </a:rPr>
              <a:t>我们正从事一场伟大的内战，以考验那个国家</a:t>
            </a:r>
            <a:endParaRPr kumimoji="0" lang="en-US" sz="4000" b="1" i="1" u="none" strike="noStrike" kern="1200" cap="none" spc="0" normalizeH="0" baseline="0" noProof="0" dirty="0">
              <a:ln>
                <a:noFill/>
              </a:ln>
              <a:solidFill>
                <a:srgbClr val="FFFFFF"/>
              </a:solidFill>
              <a:effectLst>
                <a:glow rad="127000">
                  <a:srgbClr val="000000"/>
                </a:glow>
              </a:effectLst>
              <a:uLnTx/>
              <a:uFillTx/>
              <a:latin typeface="华文楷体"/>
              <a:ea typeface="华文楷体"/>
              <a:cs typeface="华文楷体"/>
            </a:endParaRPr>
          </a:p>
        </p:txBody>
      </p:sp>
      <p:sp>
        <p:nvSpPr>
          <p:cNvPr id="412678" name="Text Box 6"/>
          <p:cNvSpPr txBox="1">
            <a:spLocks noChangeArrowheads="1"/>
          </p:cNvSpPr>
          <p:nvPr/>
        </p:nvSpPr>
        <p:spPr bwMode="auto">
          <a:xfrm>
            <a:off x="457200" y="2667000"/>
            <a:ext cx="8507288" cy="193899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华文楷体"/>
                <a:ea typeface="华文楷体"/>
                <a:cs typeface="华文楷体"/>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华文楷体"/>
                <a:ea typeface="华文楷体"/>
                <a:cs typeface="华文楷体"/>
              </a:rPr>
              <a:t>那个国家</a:t>
            </a:r>
            <a:r>
              <a:rPr kumimoji="0" lang="en-US" sz="4000" b="1" i="0" u="none" strike="noStrike" kern="1200" cap="none" spc="0" normalizeH="0" baseline="0" noProof="0" dirty="0">
                <a:ln>
                  <a:noFill/>
                </a:ln>
                <a:solidFill>
                  <a:srgbClr val="FFFFFF"/>
                </a:solidFill>
                <a:effectLst>
                  <a:glow rad="127000">
                    <a:srgbClr val="000000"/>
                  </a:glow>
                </a:effectLst>
                <a:uLnTx/>
                <a:uFillTx/>
                <a:latin typeface="华文楷体"/>
                <a:ea typeface="华文楷体"/>
                <a:cs typeface="华文楷体"/>
              </a:rPr>
              <a:t>” —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华文楷体"/>
                <a:ea typeface="华文楷体"/>
                <a:cs typeface="华文楷体"/>
              </a:rPr>
              <a:t>有些学者认为这是出自一个外国人</a:t>
            </a:r>
            <a:r>
              <a:rPr kumimoji="0" lang="en-US" sz="4000" b="1" i="0" u="none" strike="noStrike" kern="1200" cap="none" spc="0" normalizeH="0" baseline="0" noProof="0" dirty="0">
                <a:ln>
                  <a:noFill/>
                </a:ln>
                <a:solidFill>
                  <a:srgbClr val="FFFFFF"/>
                </a:solidFill>
                <a:effectLst>
                  <a:glow rad="127000">
                    <a:srgbClr val="000000"/>
                  </a:glow>
                </a:effectLst>
                <a:uLnTx/>
                <a:uFillTx/>
                <a:latin typeface="华文楷体"/>
                <a:ea typeface="华文楷体"/>
                <a:cs typeface="华文楷体"/>
              </a:rPr>
              <a:t>(C?)</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华文楷体"/>
                <a:ea typeface="华文楷体"/>
                <a:cs typeface="华文楷体"/>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华文楷体"/>
                <a:ea typeface="华文楷体"/>
                <a:cs typeface="华文楷体"/>
              </a:rPr>
              <a:t>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华文楷体"/>
                <a:ea typeface="华文楷体"/>
                <a:cs typeface="华文楷体"/>
              </a:rPr>
              <a:t>若是美国人，就会说“这个国家”。</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华文楷体"/>
              <a:ea typeface="华文楷体"/>
              <a:cs typeface="华文楷体"/>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412678"/>
                                        </p:tgtEl>
                                        <p:attrNameLst>
                                          <p:attrName>style.visibility</p:attrName>
                                        </p:attrNameLst>
                                      </p:cBhvr>
                                      <p:to>
                                        <p:strVal val="visible"/>
                                      </p:to>
                                    </p:set>
                                    <p:animEffect transition="in" filter="dissolve">
                                      <p:cBhvr>
                                        <p:cTn id="7" dur="500"/>
                                        <p:tgtEl>
                                          <p:spTgt spid="412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9986" name="Title 7"/>
          <p:cNvSpPr>
            <a:spLocks noGrp="1"/>
          </p:cNvSpPr>
          <p:nvPr>
            <p:ph type="title" idx="4294967295"/>
          </p:nvPr>
        </p:nvSpPr>
        <p:spPr>
          <a:xfrm>
            <a:off x="685800" y="-152400"/>
            <a:ext cx="7772400" cy="1143000"/>
          </a:xfrm>
        </p:spPr>
        <p:txBody>
          <a:bodyPr/>
          <a:lstStyle/>
          <a:p>
            <a:pPr>
              <a:defRPr/>
            </a:pPr>
            <a:r>
              <a:rPr lang="en-US" sz="2400">
                <a:effectLst>
                  <a:glow rad="139700">
                    <a:schemeClr val="tx1"/>
                  </a:glow>
                </a:effectLst>
                <a:latin typeface="Times New Roman" charset="0"/>
                <a:ea typeface="ＭＳ Ｐゴシック" charset="0"/>
                <a:cs typeface="ＭＳ Ｐゴシック" charset="0"/>
              </a:rPr>
              <a:t>The </a:t>
            </a:r>
            <a:r>
              <a:rPr lang="en-US" altLang="ja-JP" sz="2400">
                <a:effectLst>
                  <a:glow rad="139700">
                    <a:schemeClr val="tx1"/>
                  </a:glow>
                </a:effectLst>
                <a:latin typeface="Times New Roman" charset="0"/>
                <a:ea typeface="ＭＳ Ｐゴシック" charset="0"/>
                <a:cs typeface="ＭＳ Ｐゴシック" charset="0"/>
              </a:rPr>
              <a:t>"</a:t>
            </a:r>
            <a:r>
              <a:rPr lang="en-US" sz="2400">
                <a:effectLst>
                  <a:glow rad="139700">
                    <a:schemeClr val="tx1"/>
                  </a:glow>
                </a:effectLst>
                <a:latin typeface="Times New Roman" charset="0"/>
                <a:ea typeface="ＭＳ Ｐゴシック" charset="0"/>
                <a:cs typeface="ＭＳ Ｐゴシック" charset="0"/>
              </a:rPr>
              <a:t>Documents</a:t>
            </a:r>
            <a:r>
              <a:rPr lang="en-US" altLang="ja-JP" sz="2400">
                <a:effectLst>
                  <a:glow rad="139700">
                    <a:schemeClr val="tx1"/>
                  </a:glow>
                </a:effectLst>
                <a:latin typeface="Times New Roman" charset="0"/>
                <a:ea typeface="ＭＳ Ｐゴシック" charset="0"/>
                <a:cs typeface="ＭＳ Ｐゴシック" charset="0"/>
              </a:rPr>
              <a:t>"</a:t>
            </a:r>
            <a:r>
              <a:rPr lang="en-US" sz="2400">
                <a:effectLst>
                  <a:glow rad="139700">
                    <a:schemeClr val="tx1"/>
                  </a:glow>
                </a:effectLst>
                <a:latin typeface="Times New Roman" charset="0"/>
                <a:ea typeface="ＭＳ Ｐゴシック" charset="0"/>
                <a:cs typeface="ＭＳ Ｐゴシック" charset="0"/>
              </a:rPr>
              <a:t> of Gettysburg 6</a:t>
            </a:r>
            <a:endParaRPr lang="en-US">
              <a:effectLst>
                <a:glow rad="139700">
                  <a:schemeClr val="tx1"/>
                </a:glow>
              </a:effectLst>
              <a:latin typeface="Times New Roman" charset="0"/>
              <a:ea typeface="ＭＳ Ｐゴシック" charset="0"/>
              <a:cs typeface="ＭＳ Ｐゴシック" charset="0"/>
            </a:endParaRPr>
          </a:p>
        </p:txBody>
      </p:sp>
      <p:grpSp>
        <p:nvGrpSpPr>
          <p:cNvPr id="169987" name="Group 5"/>
          <p:cNvGrpSpPr>
            <a:grpSpLocks/>
          </p:cNvGrpSpPr>
          <p:nvPr/>
        </p:nvGrpSpPr>
        <p:grpSpPr bwMode="auto">
          <a:xfrm>
            <a:off x="0" y="0"/>
            <a:ext cx="9144000" cy="6858000"/>
            <a:chOff x="0" y="0"/>
            <a:chExt cx="5975" cy="4320"/>
          </a:xfrm>
        </p:grpSpPr>
        <p:pic>
          <p:nvPicPr>
            <p:cNvPr id="169991" name="Picture 6" descr="1st draft of Lincoln's GA"/>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338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9992" name="Picture 7" descr="2nd page of 1st draft"/>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3360" y="0"/>
              <a:ext cx="261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69988" name="Picture 2" descr="Lincoln at Gettysbur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6254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3699" name="Text Box 3"/>
          <p:cNvSpPr txBox="1">
            <a:spLocks noChangeArrowheads="1"/>
          </p:cNvSpPr>
          <p:nvPr/>
        </p:nvSpPr>
        <p:spPr bwMode="auto">
          <a:xfrm>
            <a:off x="6248400" y="3298210"/>
            <a:ext cx="2819400" cy="249299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39700">
                    <a:srgbClr val="000000"/>
                  </a:glow>
                  <a:outerShdw blurRad="38100" dist="38100" dir="2700000" algn="tl">
                    <a:srgbClr val="DDDDDD"/>
                  </a:outerShdw>
                </a:effectLst>
                <a:uLnTx/>
                <a:uFillTx/>
                <a:latin typeface="华文楷体"/>
                <a:ea typeface="华文楷体"/>
                <a:cs typeface="华文楷体"/>
              </a:rPr>
              <a:t>“</a:t>
            </a:r>
            <a:r>
              <a:rPr kumimoji="0" lang="zh-CN" altLang="en-US" sz="4000" b="1" i="0" u="none" strike="noStrike" kern="1200" cap="none" spc="0" normalizeH="0" baseline="0" noProof="0" dirty="0">
                <a:ln>
                  <a:noFill/>
                </a:ln>
                <a:solidFill>
                  <a:srgbClr val="FFFFFF"/>
                </a:solidFill>
                <a:effectLst>
                  <a:glow rad="139700">
                    <a:srgbClr val="000000"/>
                  </a:glow>
                  <a:outerShdw blurRad="38100" dist="38100" dir="2700000" algn="tl">
                    <a:srgbClr val="DDDDDD"/>
                  </a:outerShdw>
                </a:effectLst>
                <a:uLnTx/>
                <a:uFillTx/>
                <a:latin typeface="华文楷体"/>
                <a:ea typeface="华文楷体"/>
                <a:cs typeface="华文楷体"/>
              </a:rPr>
              <a:t>孕育</a:t>
            </a:r>
            <a:r>
              <a:rPr kumimoji="0" lang="en-US" sz="4000" b="1" i="0" u="none" strike="noStrike" kern="1200" cap="none" spc="0" normalizeH="0" baseline="0" noProof="0" dirty="0">
                <a:ln>
                  <a:noFill/>
                </a:ln>
                <a:solidFill>
                  <a:srgbClr val="FFFFFF"/>
                </a:solidFill>
                <a:effectLst>
                  <a:glow rad="139700">
                    <a:srgbClr val="000000"/>
                  </a:glow>
                  <a:outerShdw blurRad="38100" dist="38100" dir="2700000" algn="tl">
                    <a:srgbClr val="DDDDDD"/>
                  </a:outerShdw>
                </a:effectLst>
                <a:uLnTx/>
                <a:uFillTx/>
                <a:latin typeface="华文楷体"/>
                <a:ea typeface="华文楷体"/>
                <a:cs typeface="华文楷体"/>
              </a:rPr>
              <a:t>” – M</a:t>
            </a:r>
            <a:r>
              <a:rPr kumimoji="0" lang="fr-FR" sz="4000" b="1" i="0" u="none" strike="noStrike" kern="1200" cap="none" spc="0" normalizeH="0" baseline="0" noProof="0" dirty="0">
                <a:ln>
                  <a:noFill/>
                </a:ln>
                <a:solidFill>
                  <a:srgbClr val="FFFFFF"/>
                </a:solidFill>
                <a:effectLst>
                  <a:glow rad="139700">
                    <a:srgbClr val="000000"/>
                  </a:glow>
                  <a:outerShdw blurRad="38100" dist="38100" dir="2700000" algn="tl">
                    <a:srgbClr val="DDDDDD"/>
                  </a:outerShdw>
                </a:effectLst>
                <a:uLnTx/>
                <a:uFillTx/>
                <a:latin typeface="华文楷体"/>
                <a:ea typeface="华文楷体"/>
                <a:cs typeface="华文楷体"/>
              </a:rPr>
              <a:t> </a:t>
            </a:r>
            <a:r>
              <a:rPr kumimoji="0" lang="zh-CN" altLang="en-US" sz="4000" b="1" i="0" u="none" strike="noStrike" kern="1200" cap="none" spc="0" normalizeH="0" baseline="0" noProof="0" dirty="0">
                <a:ln>
                  <a:noFill/>
                </a:ln>
                <a:solidFill>
                  <a:srgbClr val="FFFFFF"/>
                </a:solidFill>
                <a:effectLst>
                  <a:glow rad="139700">
                    <a:srgbClr val="000000"/>
                  </a:glow>
                  <a:outerShdw blurRad="38100" dist="38100" dir="2700000" algn="tl">
                    <a:srgbClr val="DDDDDD"/>
                  </a:outerShdw>
                </a:effectLst>
                <a:uLnTx/>
                <a:uFillTx/>
                <a:latin typeface="华文楷体"/>
                <a:ea typeface="华文楷体"/>
                <a:cs typeface="华文楷体"/>
              </a:rPr>
              <a:t>喜爱用的感叹词</a:t>
            </a:r>
            <a:endParaRPr kumimoji="0" lang="en-US" sz="4000" b="1" i="0" u="none" strike="noStrike" kern="1200" cap="none" spc="0" normalizeH="0" baseline="0" noProof="0" dirty="0">
              <a:ln>
                <a:noFill/>
              </a:ln>
              <a:solidFill>
                <a:srgbClr val="FFFFFF"/>
              </a:solidFill>
              <a:effectLst>
                <a:glow rad="139700">
                  <a:srgbClr val="000000"/>
                </a:glow>
                <a:outerShdw blurRad="38100" dist="38100" dir="2700000" algn="tl">
                  <a:srgbClr val="DDDDDD"/>
                </a:outerShdw>
              </a:effectLst>
              <a:uLnTx/>
              <a:uFillTx/>
              <a:latin typeface="华文楷体"/>
              <a:ea typeface="华文楷体"/>
              <a:cs typeface="华文楷体"/>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glow rad="139700">
                  <a:srgbClr val="000000"/>
                </a:glow>
                <a:outerShdw blurRad="38100" dist="38100" dir="2700000" algn="tl">
                  <a:srgbClr val="DDDDDD"/>
                </a:outerShdw>
              </a:effectLst>
              <a:uLnTx/>
              <a:uFillTx/>
              <a:latin typeface="Times New Roman" charset="0"/>
              <a:ea typeface="ＭＳ Ｐゴシック" charset="0"/>
            </a:endParaRPr>
          </a:p>
        </p:txBody>
      </p:sp>
      <p:sp>
        <p:nvSpPr>
          <p:cNvPr id="413700" name="Text Box 4"/>
          <p:cNvSpPr txBox="1">
            <a:spLocks noChangeArrowheads="1"/>
          </p:cNvSpPr>
          <p:nvPr/>
        </p:nvSpPr>
        <p:spPr bwMode="auto">
          <a:xfrm>
            <a:off x="1371600" y="609600"/>
            <a:ext cx="7620000" cy="2308324"/>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000000"/>
                  </a:glow>
                </a:effectLst>
                <a:uLnTx/>
                <a:uFillTx/>
                <a:latin typeface="Times New Roman" charset="0"/>
                <a:ea typeface="ＭＳ Ｐゴシック" charset="0"/>
              </a:rPr>
              <a:t> </a:t>
            </a:r>
            <a:r>
              <a:rPr kumimoji="0" lang="zh-CN" altLang="en-US" sz="4800" b="1" i="0" u="none" strike="noStrike" kern="1200" cap="none" spc="0" normalizeH="0" baseline="0" noProof="0" dirty="0">
                <a:ln>
                  <a:noFill/>
                </a:ln>
                <a:solidFill>
                  <a:srgbClr val="FFFFFF"/>
                </a:solidFill>
                <a:effectLst>
                  <a:glow rad="139700">
                    <a:srgbClr val="000000"/>
                  </a:glow>
                </a:effectLst>
                <a:uLnTx/>
                <a:uFillTx/>
                <a:latin typeface="华文楷体"/>
                <a:ea typeface="华文楷体"/>
                <a:cs typeface="华文楷体"/>
              </a:rPr>
              <a:t>或者任何一个孕育于自由和奉行上述原则的国家是否能长久存在下来。</a:t>
            </a:r>
            <a:endParaRPr kumimoji="0" lang="en-US" sz="4800" b="1" i="1" u="none" strike="noStrike" kern="1200" cap="none" spc="0" normalizeH="0" baseline="0" noProof="0" dirty="0">
              <a:ln>
                <a:noFill/>
              </a:ln>
              <a:solidFill>
                <a:srgbClr val="FFFFFF"/>
              </a:solidFill>
              <a:effectLst>
                <a:glow rad="139700">
                  <a:srgbClr val="000000"/>
                </a:glow>
              </a:effectLst>
              <a:uLnTx/>
              <a:uFillTx/>
              <a:latin typeface="华文楷体"/>
              <a:ea typeface="华文楷体"/>
              <a:cs typeface="华文楷体"/>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413699"/>
                                        </p:tgtEl>
                                        <p:attrNameLst>
                                          <p:attrName>style.visibility</p:attrName>
                                        </p:attrNameLst>
                                      </p:cBhvr>
                                      <p:to>
                                        <p:strVal val="visible"/>
                                      </p:to>
                                    </p:set>
                                    <p:animEffect transition="in" filter="dissolve">
                                      <p:cBhvr>
                                        <p:cTn id="7" dur="500"/>
                                        <p:tgtEl>
                                          <p:spTgt spid="413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699"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4929"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873" name="Rectangle 17"/>
          <p:cNvSpPr>
            <a:spLocks noChangeArrowheads="1"/>
          </p:cNvSpPr>
          <p:nvPr/>
        </p:nvSpPr>
        <p:spPr bwMode="auto">
          <a:xfrm>
            <a:off x="6400800" y="6553200"/>
            <a:ext cx="2743200" cy="304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16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Encountering the OT, </a:t>
            </a:r>
            <a:r>
              <a:rPr kumimoji="0" lang="en-US" sz="16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70</a:t>
            </a:r>
            <a:endParaRPr kumimoji="0" lang="en-US" sz="16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
        <p:nvSpPr>
          <p:cNvPr id="121888" name="Rectangle 32"/>
          <p:cNvSpPr>
            <a:spLocks noGrp="1" noChangeArrowheads="1"/>
          </p:cNvSpPr>
          <p:nvPr>
            <p:ph type="title"/>
          </p:nvPr>
        </p:nvSpPr>
        <p:spPr>
          <a:xfrm>
            <a:off x="2209800" y="76200"/>
            <a:ext cx="4724400" cy="762000"/>
          </a:xfrm>
          <a:effectLst>
            <a:outerShdw blurRad="63500" dist="29783" dir="1514402" algn="ctr" rotWithShape="0">
              <a:schemeClr val="bg1">
                <a:alpha val="74998"/>
              </a:schemeClr>
            </a:outerShdw>
          </a:effectLst>
        </p:spPr>
        <p:txBody>
          <a:bodyPr/>
          <a:lstStyle/>
          <a:p>
            <a:pPr eaLnBrk="1" hangingPunct="1">
              <a:defRPr/>
            </a:pPr>
            <a:r>
              <a:rPr lang="en-US" b="1">
                <a:solidFill>
                  <a:schemeClr val="tx1"/>
                </a:solidFill>
                <a:effectLst>
                  <a:outerShdw blurRad="38100" dist="38100" dir="2700000" algn="tl">
                    <a:srgbClr val="010199"/>
                  </a:outerShdw>
                </a:effectLst>
                <a:latin typeface="Arial"/>
                <a:ea typeface="ＭＳ Ｐゴシック" charset="0"/>
                <a:cs typeface="Arial"/>
              </a:rPr>
              <a:t>JEDP Problems</a:t>
            </a:r>
          </a:p>
        </p:txBody>
      </p:sp>
      <p:sp>
        <p:nvSpPr>
          <p:cNvPr id="124932" name="TextBox 9"/>
          <p:cNvSpPr txBox="1">
            <a:spLocks noChangeArrowheads="1"/>
          </p:cNvSpPr>
          <p:nvPr/>
        </p:nvSpPr>
        <p:spPr bwMode="auto">
          <a:xfrm>
            <a:off x="7924800" y="0"/>
            <a:ext cx="127952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OTS 57</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Pent 23</a:t>
            </a:r>
          </a:p>
        </p:txBody>
      </p:sp>
      <p:sp>
        <p:nvSpPr>
          <p:cNvPr id="7" name="Rectangle 33"/>
          <p:cNvSpPr txBox="1">
            <a:spLocks noChangeArrowheads="1"/>
          </p:cNvSpPr>
          <p:nvPr/>
        </p:nvSpPr>
        <p:spPr bwMode="auto">
          <a:xfrm>
            <a:off x="107950" y="1110344"/>
            <a:ext cx="9094788" cy="5366656"/>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514350" marR="0" lvl="0" indent="-514350" algn="l" defTabSz="914400" rtl="0" eaLnBrk="1" fontAlgn="base" latinLnBrk="0" hangingPunct="1">
              <a:lnSpc>
                <a:spcPct val="100000"/>
              </a:lnSpc>
              <a:spcBef>
                <a:spcPct val="20000"/>
              </a:spcBef>
              <a:spcAft>
                <a:spcPct val="0"/>
              </a:spcAft>
              <a:buClr>
                <a:srgbClr val="FFFFCC"/>
              </a:buClr>
              <a:buSzPct val="75000"/>
              <a:buFont typeface="+mj-lt"/>
              <a:buAutoNum type="alphaUcPeriod"/>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Violates internal self-claims of Pentateuch</a:t>
            </a:r>
          </a:p>
          <a:p>
            <a:pPr marL="514350" indent="-514350" defTabSz="914400" fontAlgn="base">
              <a:spcBef>
                <a:spcPct val="20000"/>
              </a:spcBef>
              <a:spcAft>
                <a:spcPct val="0"/>
              </a:spcAft>
              <a:buClr>
                <a:srgbClr val="FFFFCC"/>
              </a:buClr>
              <a:buSzPct val="75000"/>
              <a:buFont typeface="+mj-lt"/>
              <a:buAutoNum type="alphaUcPeriod"/>
              <a:defRPr/>
            </a:pPr>
            <a:r>
              <a:rPr lang="en-US" sz="3200" b="1" dirty="0">
                <a:solidFill>
                  <a:srgbClr val="FFFFFF"/>
                </a:solidFill>
                <a:effectLst>
                  <a:outerShdw blurRad="38100" dist="38100" dir="2700000" algn="tl">
                    <a:srgbClr val="010199"/>
                  </a:outerShdw>
                </a:effectLst>
                <a:latin typeface="Arial"/>
                <a:cs typeface="Arial"/>
              </a:rPr>
              <a:t>Anti-supernatural bias </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a:p>
            <a:pPr marL="514350" marR="0" lvl="0" indent="-514350" algn="l" defTabSz="914400" rtl="0" eaLnBrk="1" fontAlgn="base" latinLnBrk="0" hangingPunct="1">
              <a:lnSpc>
                <a:spcPct val="100000"/>
              </a:lnSpc>
              <a:spcBef>
                <a:spcPct val="20000"/>
              </a:spcBef>
              <a:spcAft>
                <a:spcPct val="0"/>
              </a:spcAft>
              <a:buClr>
                <a:srgbClr val="FFFFCC"/>
              </a:buClr>
              <a:buSzPct val="75000"/>
              <a:buFont typeface="+mj-lt"/>
              <a:buAutoNum type="alphaUcPeriod"/>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Based on inaccurate 19th century evolution</a:t>
            </a:r>
          </a:p>
          <a:p>
            <a:pPr marL="514350" marR="0" lvl="0" indent="-514350" algn="l" defTabSz="914400" rtl="0" eaLnBrk="1" fontAlgn="base" latinLnBrk="0" hangingPunct="1">
              <a:lnSpc>
                <a:spcPct val="100000"/>
              </a:lnSpc>
              <a:spcBef>
                <a:spcPct val="20000"/>
              </a:spcBef>
              <a:spcAft>
                <a:spcPct val="0"/>
              </a:spcAft>
              <a:buClr>
                <a:srgbClr val="FFFFCC"/>
              </a:buClr>
              <a:buSzPct val="75000"/>
              <a:buFont typeface="+mj-lt"/>
              <a:buAutoNum type="alphaUcPeriod"/>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Lack of unanimity</a:t>
            </a:r>
            <a:r>
              <a:rPr kumimoji="0" lang="en-US" sz="3200" b="1" i="0" u="none" strike="noStrike" kern="1200" cap="none" spc="0" normalizeH="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 among scholars</a:t>
            </a:r>
          </a:p>
          <a:p>
            <a:pPr marL="514350" marR="0" lvl="0" indent="-514350" algn="l" defTabSz="914400" rtl="0" eaLnBrk="1" fontAlgn="base" latinLnBrk="0" hangingPunct="1">
              <a:lnSpc>
                <a:spcPct val="100000"/>
              </a:lnSpc>
              <a:spcBef>
                <a:spcPct val="20000"/>
              </a:spcBef>
              <a:spcAft>
                <a:spcPct val="0"/>
              </a:spcAft>
              <a:buClr>
                <a:srgbClr val="FFFFCC"/>
              </a:buClr>
              <a:buSzPct val="75000"/>
              <a:buFont typeface="+mj-lt"/>
              <a:buAutoNum type="alphaUcPeriod"/>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Subjective with circular reasoning</a:t>
            </a:r>
          </a:p>
          <a:p>
            <a:pPr marL="514350" lvl="0" indent="-514350" defTabSz="914400" fontAlgn="base">
              <a:spcBef>
                <a:spcPct val="20000"/>
              </a:spcBef>
              <a:spcAft>
                <a:spcPct val="0"/>
              </a:spcAft>
              <a:buClr>
                <a:srgbClr val="FFFFCC"/>
              </a:buClr>
              <a:buSzPct val="75000"/>
              <a:buFont typeface="+mj-lt"/>
              <a:buAutoNum type="alphaUcPeriod"/>
              <a:defRPr/>
            </a:pPr>
            <a:r>
              <a:rPr lang="en-US" sz="3200" b="1" dirty="0">
                <a:solidFill>
                  <a:srgbClr val="FFFFFF"/>
                </a:solidFill>
                <a:effectLst>
                  <a:outerShdw blurRad="38100" dist="38100" dir="2700000" algn="tl">
                    <a:srgbClr val="010199"/>
                  </a:outerShdw>
                </a:effectLst>
                <a:latin typeface="Arial"/>
                <a:cs typeface="Arial"/>
              </a:rPr>
              <a:t>No manuscript evidence</a:t>
            </a:r>
          </a:p>
          <a:p>
            <a:pPr marL="514350" lvl="0" indent="-514350" defTabSz="914400" fontAlgn="base">
              <a:spcBef>
                <a:spcPct val="20000"/>
              </a:spcBef>
              <a:spcAft>
                <a:spcPct val="0"/>
              </a:spcAft>
              <a:buClr>
                <a:srgbClr val="FFFFCC"/>
              </a:buClr>
              <a:buSzPct val="75000"/>
              <a:buFont typeface="+mj-lt"/>
              <a:buAutoNum type="alphaUcPeriod"/>
              <a:defRPr/>
            </a:pPr>
            <a:r>
              <a:rPr lang="en-US" sz="3200" b="1" dirty="0">
                <a:solidFill>
                  <a:srgbClr val="FFFFFF"/>
                </a:solidFill>
                <a:effectLst>
                  <a:outerShdw blurRad="38100" dist="38100" dir="2700000" algn="tl">
                    <a:srgbClr val="010199"/>
                  </a:outerShdw>
                </a:effectLst>
                <a:latin typeface="Arial"/>
                <a:cs typeface="Arial"/>
              </a:rPr>
              <a:t>Ignores ANE archaeological evidence</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a:p>
            <a:pPr marL="514350" marR="0" lvl="0" indent="-514350" algn="l" defTabSz="914400" rtl="0" eaLnBrk="1" fontAlgn="base" latinLnBrk="0" hangingPunct="1">
              <a:lnSpc>
                <a:spcPct val="100000"/>
              </a:lnSpc>
              <a:spcBef>
                <a:spcPct val="20000"/>
              </a:spcBef>
              <a:spcAft>
                <a:spcPct val="0"/>
              </a:spcAft>
              <a:buClr>
                <a:srgbClr val="FFFFCC"/>
              </a:buClr>
              <a:buSzPct val="75000"/>
              <a:buFont typeface="+mj-lt"/>
              <a:buAutoNum type="alphaUcPeriod"/>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Rejects NT evidence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decel="50000" fill="hold">
                                          <p:stCondLst>
                                            <p:cond delay="0"/>
                                          </p:stCondLst>
                                        </p:cTn>
                                        <p:tgtEl>
                                          <p:spTgt spid="7">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7">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p:cTn id="19" dur="500" decel="50000" fill="hold">
                                          <p:stCondLst>
                                            <p:cond delay="0"/>
                                          </p:stCondLst>
                                        </p:cTn>
                                        <p:tgtEl>
                                          <p:spTgt spid="7">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7">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7">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7">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7">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7">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7">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7">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 calcmode="lin" valueType="num">
                                      <p:cBhvr>
                                        <p:cTn id="31" dur="500" decel="50000" fill="hold">
                                          <p:stCondLst>
                                            <p:cond delay="0"/>
                                          </p:stCondLst>
                                        </p:cTn>
                                        <p:tgtEl>
                                          <p:spTgt spid="7">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7">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7">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7">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7">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7">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7">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7">
                                            <p:txEl>
                                              <p:pRg st="2" end="2"/>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 calcmode="lin" valueType="num">
                                      <p:cBhvr>
                                        <p:cTn id="43" dur="500" decel="50000" fill="hold">
                                          <p:stCondLst>
                                            <p:cond delay="0"/>
                                          </p:stCondLst>
                                        </p:cTn>
                                        <p:tgtEl>
                                          <p:spTgt spid="7">
                                            <p:txEl>
                                              <p:pRg st="3" end="3"/>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7">
                                            <p:txEl>
                                              <p:pRg st="3" end="3"/>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7">
                                            <p:txEl>
                                              <p:pRg st="3" end="3"/>
                                            </p:txEl>
                                          </p:spTgt>
                                        </p:tgtEl>
                                        <p:attrNameLst>
                                          <p:attrName>ppt_w</p:attrName>
                                        </p:attrNameLst>
                                      </p:cBhvr>
                                      <p:tavLst>
                                        <p:tav tm="0">
                                          <p:val>
                                            <p:strVal val="#ppt_w*.05"/>
                                          </p:val>
                                        </p:tav>
                                        <p:tav tm="100000">
                                          <p:val>
                                            <p:strVal val="#ppt_w"/>
                                          </p:val>
                                        </p:tav>
                                      </p:tavLst>
                                    </p:anim>
                                    <p:anim calcmode="lin" valueType="num">
                                      <p:cBhvr>
                                        <p:cTn id="46" dur="1000" fill="hold"/>
                                        <p:tgtEl>
                                          <p:spTgt spid="7">
                                            <p:txEl>
                                              <p:pRg st="3" end="3"/>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7">
                                            <p:txEl>
                                              <p:pRg st="3" end="3"/>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7">
                                            <p:txEl>
                                              <p:pRg st="3" end="3"/>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7">
                                            <p:txEl>
                                              <p:pRg st="3" end="3"/>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7">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7">
                                            <p:txEl>
                                              <p:pRg st="4" end="4"/>
                                            </p:txEl>
                                          </p:spTgt>
                                        </p:tgtEl>
                                        <p:attrNameLst>
                                          <p:attrName>style.visibility</p:attrName>
                                        </p:attrNameLst>
                                      </p:cBhvr>
                                      <p:to>
                                        <p:strVal val="visible"/>
                                      </p:to>
                                    </p:set>
                                    <p:anim calcmode="lin" valueType="num">
                                      <p:cBhvr>
                                        <p:cTn id="55" dur="500" decel="50000" fill="hold">
                                          <p:stCondLst>
                                            <p:cond delay="0"/>
                                          </p:stCondLst>
                                        </p:cTn>
                                        <p:tgtEl>
                                          <p:spTgt spid="7">
                                            <p:txEl>
                                              <p:pRg st="4" end="4"/>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7">
                                            <p:txEl>
                                              <p:pRg st="4" end="4"/>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7">
                                            <p:txEl>
                                              <p:pRg st="4" end="4"/>
                                            </p:txEl>
                                          </p:spTgt>
                                        </p:tgtEl>
                                        <p:attrNameLst>
                                          <p:attrName>ppt_w</p:attrName>
                                        </p:attrNameLst>
                                      </p:cBhvr>
                                      <p:tavLst>
                                        <p:tav tm="0">
                                          <p:val>
                                            <p:strVal val="#ppt_w*.05"/>
                                          </p:val>
                                        </p:tav>
                                        <p:tav tm="100000">
                                          <p:val>
                                            <p:strVal val="#ppt_w"/>
                                          </p:val>
                                        </p:tav>
                                      </p:tavLst>
                                    </p:anim>
                                    <p:anim calcmode="lin" valueType="num">
                                      <p:cBhvr>
                                        <p:cTn id="58" dur="1000" fill="hold"/>
                                        <p:tgtEl>
                                          <p:spTgt spid="7">
                                            <p:txEl>
                                              <p:pRg st="4" end="4"/>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7">
                                            <p:txEl>
                                              <p:pRg st="4" end="4"/>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7">
                                            <p:txEl>
                                              <p:pRg st="4" end="4"/>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7">
                                            <p:txEl>
                                              <p:pRg st="4" end="4"/>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7">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grpId="0" nodeType="clickEffect">
                                  <p:stCondLst>
                                    <p:cond delay="0"/>
                                  </p:stCondLst>
                                  <p:childTnLst>
                                    <p:set>
                                      <p:cBhvr>
                                        <p:cTn id="66" dur="1" fill="hold">
                                          <p:stCondLst>
                                            <p:cond delay="0"/>
                                          </p:stCondLst>
                                        </p:cTn>
                                        <p:tgtEl>
                                          <p:spTgt spid="7">
                                            <p:txEl>
                                              <p:pRg st="5" end="5"/>
                                            </p:txEl>
                                          </p:spTgt>
                                        </p:tgtEl>
                                        <p:attrNameLst>
                                          <p:attrName>style.visibility</p:attrName>
                                        </p:attrNameLst>
                                      </p:cBhvr>
                                      <p:to>
                                        <p:strVal val="visible"/>
                                      </p:to>
                                    </p:set>
                                    <p:anim calcmode="lin" valueType="num">
                                      <p:cBhvr>
                                        <p:cTn id="67" dur="500" decel="50000" fill="hold">
                                          <p:stCondLst>
                                            <p:cond delay="0"/>
                                          </p:stCondLst>
                                        </p:cTn>
                                        <p:tgtEl>
                                          <p:spTgt spid="7">
                                            <p:txEl>
                                              <p:pRg st="5" end="5"/>
                                            </p:txEl>
                                          </p:spTgt>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7">
                                            <p:txEl>
                                              <p:pRg st="5" end="5"/>
                                            </p:txEl>
                                          </p:spTgt>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7">
                                            <p:txEl>
                                              <p:pRg st="5" end="5"/>
                                            </p:txEl>
                                          </p:spTgt>
                                        </p:tgtEl>
                                        <p:attrNameLst>
                                          <p:attrName>ppt_w</p:attrName>
                                        </p:attrNameLst>
                                      </p:cBhvr>
                                      <p:tavLst>
                                        <p:tav tm="0">
                                          <p:val>
                                            <p:strVal val="#ppt_w*.05"/>
                                          </p:val>
                                        </p:tav>
                                        <p:tav tm="100000">
                                          <p:val>
                                            <p:strVal val="#ppt_w"/>
                                          </p:val>
                                        </p:tav>
                                      </p:tavLst>
                                    </p:anim>
                                    <p:anim calcmode="lin" valueType="num">
                                      <p:cBhvr>
                                        <p:cTn id="70" dur="1000" fill="hold"/>
                                        <p:tgtEl>
                                          <p:spTgt spid="7">
                                            <p:txEl>
                                              <p:pRg st="5" end="5"/>
                                            </p:txEl>
                                          </p:spTgt>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7">
                                            <p:txEl>
                                              <p:pRg st="5" end="5"/>
                                            </p:txEl>
                                          </p:spTgt>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7">
                                            <p:txEl>
                                              <p:pRg st="5" end="5"/>
                                            </p:txEl>
                                          </p:spTgt>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7">
                                            <p:txEl>
                                              <p:pRg st="5" end="5"/>
                                            </p:txEl>
                                          </p:spTgt>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7">
                                            <p:txEl>
                                              <p:pRg st="5" end="5"/>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grpId="0" nodeType="clickEffect">
                                  <p:stCondLst>
                                    <p:cond delay="0"/>
                                  </p:stCondLst>
                                  <p:childTnLst>
                                    <p:set>
                                      <p:cBhvr>
                                        <p:cTn id="78" dur="1" fill="hold">
                                          <p:stCondLst>
                                            <p:cond delay="0"/>
                                          </p:stCondLst>
                                        </p:cTn>
                                        <p:tgtEl>
                                          <p:spTgt spid="7">
                                            <p:txEl>
                                              <p:pRg st="6" end="6"/>
                                            </p:txEl>
                                          </p:spTgt>
                                        </p:tgtEl>
                                        <p:attrNameLst>
                                          <p:attrName>style.visibility</p:attrName>
                                        </p:attrNameLst>
                                      </p:cBhvr>
                                      <p:to>
                                        <p:strVal val="visible"/>
                                      </p:to>
                                    </p:set>
                                    <p:anim calcmode="lin" valueType="num">
                                      <p:cBhvr>
                                        <p:cTn id="79" dur="500" decel="50000" fill="hold">
                                          <p:stCondLst>
                                            <p:cond delay="0"/>
                                          </p:stCondLst>
                                        </p:cTn>
                                        <p:tgtEl>
                                          <p:spTgt spid="7">
                                            <p:txEl>
                                              <p:pRg st="6" end="6"/>
                                            </p:txEl>
                                          </p:spTgt>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7">
                                            <p:txEl>
                                              <p:pRg st="6" end="6"/>
                                            </p:txEl>
                                          </p:spTgt>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7">
                                            <p:txEl>
                                              <p:pRg st="6" end="6"/>
                                            </p:txEl>
                                          </p:spTgt>
                                        </p:tgtEl>
                                        <p:attrNameLst>
                                          <p:attrName>ppt_w</p:attrName>
                                        </p:attrNameLst>
                                      </p:cBhvr>
                                      <p:tavLst>
                                        <p:tav tm="0">
                                          <p:val>
                                            <p:strVal val="#ppt_w*.05"/>
                                          </p:val>
                                        </p:tav>
                                        <p:tav tm="100000">
                                          <p:val>
                                            <p:strVal val="#ppt_w"/>
                                          </p:val>
                                        </p:tav>
                                      </p:tavLst>
                                    </p:anim>
                                    <p:anim calcmode="lin" valueType="num">
                                      <p:cBhvr>
                                        <p:cTn id="82" dur="1000" fill="hold"/>
                                        <p:tgtEl>
                                          <p:spTgt spid="7">
                                            <p:txEl>
                                              <p:pRg st="6" end="6"/>
                                            </p:txEl>
                                          </p:spTgt>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7">
                                            <p:txEl>
                                              <p:pRg st="6" end="6"/>
                                            </p:txEl>
                                          </p:spTgt>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7">
                                            <p:txEl>
                                              <p:pRg st="6" end="6"/>
                                            </p:txEl>
                                          </p:spTgt>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7">
                                            <p:txEl>
                                              <p:pRg st="6" end="6"/>
                                            </p:txEl>
                                          </p:spTgt>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7">
                                            <p:txEl>
                                              <p:pRg st="6" end="6"/>
                                            </p:txEl>
                                          </p:spTgt>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25" presetClass="entr" presetSubtype="0" fill="hold" grpId="0" nodeType="clickEffect">
                                  <p:stCondLst>
                                    <p:cond delay="0"/>
                                  </p:stCondLst>
                                  <p:childTnLst>
                                    <p:set>
                                      <p:cBhvr>
                                        <p:cTn id="90" dur="1" fill="hold">
                                          <p:stCondLst>
                                            <p:cond delay="0"/>
                                          </p:stCondLst>
                                        </p:cTn>
                                        <p:tgtEl>
                                          <p:spTgt spid="7">
                                            <p:txEl>
                                              <p:pRg st="7" end="7"/>
                                            </p:txEl>
                                          </p:spTgt>
                                        </p:tgtEl>
                                        <p:attrNameLst>
                                          <p:attrName>style.visibility</p:attrName>
                                        </p:attrNameLst>
                                      </p:cBhvr>
                                      <p:to>
                                        <p:strVal val="visible"/>
                                      </p:to>
                                    </p:set>
                                    <p:anim calcmode="lin" valueType="num">
                                      <p:cBhvr>
                                        <p:cTn id="91" dur="500" decel="50000" fill="hold">
                                          <p:stCondLst>
                                            <p:cond delay="0"/>
                                          </p:stCondLst>
                                        </p:cTn>
                                        <p:tgtEl>
                                          <p:spTgt spid="7">
                                            <p:txEl>
                                              <p:pRg st="7" end="7"/>
                                            </p:txEl>
                                          </p:spTgt>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7">
                                            <p:txEl>
                                              <p:pRg st="7" end="7"/>
                                            </p:txEl>
                                          </p:spTgt>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7">
                                            <p:txEl>
                                              <p:pRg st="7" end="7"/>
                                            </p:txEl>
                                          </p:spTgt>
                                        </p:tgtEl>
                                        <p:attrNameLst>
                                          <p:attrName>ppt_w</p:attrName>
                                        </p:attrNameLst>
                                      </p:cBhvr>
                                      <p:tavLst>
                                        <p:tav tm="0">
                                          <p:val>
                                            <p:strVal val="#ppt_w*.05"/>
                                          </p:val>
                                        </p:tav>
                                        <p:tav tm="100000">
                                          <p:val>
                                            <p:strVal val="#ppt_w"/>
                                          </p:val>
                                        </p:tav>
                                      </p:tavLst>
                                    </p:anim>
                                    <p:anim calcmode="lin" valueType="num">
                                      <p:cBhvr>
                                        <p:cTn id="94" dur="1000" fill="hold"/>
                                        <p:tgtEl>
                                          <p:spTgt spid="7">
                                            <p:txEl>
                                              <p:pRg st="7" end="7"/>
                                            </p:txEl>
                                          </p:spTgt>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7">
                                            <p:txEl>
                                              <p:pRg st="7" end="7"/>
                                            </p:txEl>
                                          </p:spTgt>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7">
                                            <p:txEl>
                                              <p:pRg st="7" end="7"/>
                                            </p:txEl>
                                          </p:spTgt>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7">
                                            <p:txEl>
                                              <p:pRg st="7" end="7"/>
                                            </p:txEl>
                                          </p:spTgt>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descr="Did Moses Write the Torah? A Brief Positive Case for Mosaic Authorship,  Part 1 - Reasons to Believe">
            <a:extLst>
              <a:ext uri="{FF2B5EF4-FFF2-40B4-BE49-F238E27FC236}">
                <a16:creationId xmlns:a16="http://schemas.microsoft.com/office/drawing/2014/main" id="{0F13FB24-D288-FA4E-8BE1-782BF8521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7587"/>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597821"/>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Editorial Activity</a:t>
            </a:r>
          </a:p>
        </p:txBody>
      </p:sp>
    </p:spTree>
    <p:extLst>
      <p:ext uri="{BB962C8B-B14F-4D97-AF65-F5344CB8AC3E}">
        <p14:creationId xmlns:p14="http://schemas.microsoft.com/office/powerpoint/2010/main" val="303596420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90" name="Picture 6" descr="Old Torah Scroll - Download Free 3D model by Santiago Shang  (@santiagoshang) [89f8a65]">
            <a:extLst>
              <a:ext uri="{FF2B5EF4-FFF2-40B4-BE49-F238E27FC236}">
                <a16:creationId xmlns:a16="http://schemas.microsoft.com/office/drawing/2014/main" id="{EDD896AD-7A69-DB47-837F-D38D14A1D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3195" y="3237300"/>
            <a:ext cx="4097613" cy="23049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Hebrew Consistency</a:t>
            </a:r>
          </a:p>
        </p:txBody>
      </p:sp>
      <p:pic>
        <p:nvPicPr>
          <p:cNvPr id="16386" name="Picture 2" descr="hebrew-scroll-torah - Breaking Matzo">
            <a:extLst>
              <a:ext uri="{FF2B5EF4-FFF2-40B4-BE49-F238E27FC236}">
                <a16:creationId xmlns:a16="http://schemas.microsoft.com/office/drawing/2014/main" id="{63C7F6BB-3D9C-EC48-92A6-E5546EA86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40190"/>
            <a:ext cx="2873332" cy="209912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andwritten 18th C. Hebrew Torah Scroll - from Morocco for sale at auction  on 11th October | Bidsquare">
            <a:extLst>
              <a:ext uri="{FF2B5EF4-FFF2-40B4-BE49-F238E27FC236}">
                <a16:creationId xmlns:a16="http://schemas.microsoft.com/office/drawing/2014/main" id="{5AAE0E2C-AF11-3641-BB25-3CBED199F9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0806" y="2992372"/>
            <a:ext cx="2554134" cy="3374269"/>
          </a:xfrm>
          <a:prstGeom prst="rect">
            <a:avLst/>
          </a:prstGeom>
          <a:noFill/>
          <a:extLst>
            <a:ext uri="{909E8E84-426E-40DD-AFC4-6F175D3DCCD1}">
              <a14:hiddenFill xmlns:a14="http://schemas.microsoft.com/office/drawing/2010/main">
                <a:solidFill>
                  <a:srgbClr val="FFFFFF"/>
                </a:solidFill>
              </a14:hiddenFill>
            </a:ext>
          </a:extLst>
        </p:spPr>
      </p:pic>
      <p:sp>
        <p:nvSpPr>
          <p:cNvPr id="2" name="Striped Right Arrow 1">
            <a:extLst>
              <a:ext uri="{FF2B5EF4-FFF2-40B4-BE49-F238E27FC236}">
                <a16:creationId xmlns:a16="http://schemas.microsoft.com/office/drawing/2014/main" id="{270012E5-56EE-194A-A116-D6784132B550}"/>
              </a:ext>
            </a:extLst>
          </p:cNvPr>
          <p:cNvSpPr/>
          <p:nvPr/>
        </p:nvSpPr>
        <p:spPr bwMode="auto">
          <a:xfrm>
            <a:off x="1313645" y="3429000"/>
            <a:ext cx="6928834" cy="1746252"/>
          </a:xfrm>
          <a:prstGeom prst="stripedRightArrow">
            <a:avLst>
              <a:gd name="adj1" fmla="val 65944"/>
              <a:gd name="adj2" fmla="val 50000"/>
            </a:avLst>
          </a:prstGeom>
          <a:noFill/>
          <a:ln w="28575" cap="flat" cmpd="sng" algn="ctr">
            <a:solidFill>
              <a:schemeClr val="bg1"/>
            </a:solidFill>
            <a:prstDash val="solid"/>
            <a:round/>
            <a:headEnd type="none" w="med" len="med"/>
            <a:tailEnd type="stealth" w="lg" len="lg"/>
          </a:ln>
          <a:effectLst>
            <a:glow rad="228600">
              <a:schemeClr val="accent4">
                <a:satMod val="175000"/>
                <a:alpha val="40000"/>
              </a:schemeClr>
            </a:glow>
            <a:outerShdw blurRad="50800" dist="38100" algn="l" rotWithShape="0">
              <a:prstClr val="black">
                <a:alpha val="40000"/>
              </a:prstClr>
            </a:outerShd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2">
            <a:extLst>
              <a:ext uri="{FF2B5EF4-FFF2-40B4-BE49-F238E27FC236}">
                <a16:creationId xmlns:a16="http://schemas.microsoft.com/office/drawing/2014/main" id="{79E5C477-4722-2049-926F-F5F0649A2E57}"/>
              </a:ext>
            </a:extLst>
          </p:cNvPr>
          <p:cNvSpPr txBox="1">
            <a:spLocks noChangeArrowheads="1"/>
          </p:cNvSpPr>
          <p:nvPr/>
        </p:nvSpPr>
        <p:spPr bwMode="auto">
          <a:xfrm>
            <a:off x="44605" y="1347130"/>
            <a:ext cx="8906212" cy="18901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effectLst>
                  <a:glow rad="127000">
                    <a:schemeClr val="tx1"/>
                  </a:glow>
                </a:effectLst>
                <a:latin typeface="Arial" charset="0"/>
                <a:ea typeface="ＭＳ Ｐゴシック" charset="0"/>
                <a:cs typeface="ＭＳ Ｐゴシック" charset="0"/>
              </a:rPr>
              <a:t>Why does the whole OT show a consistent use of Hebrew so that the Pentateuch does not look like it was written 1000 years before Malachi?</a:t>
            </a:r>
          </a:p>
        </p:txBody>
      </p:sp>
      <p:sp>
        <p:nvSpPr>
          <p:cNvPr id="8" name="Rectangle 2">
            <a:extLst>
              <a:ext uri="{FF2B5EF4-FFF2-40B4-BE49-F238E27FC236}">
                <a16:creationId xmlns:a16="http://schemas.microsoft.com/office/drawing/2014/main" id="{2A122F41-48EA-CA42-AEE1-830D73010ACF}"/>
              </a:ext>
            </a:extLst>
          </p:cNvPr>
          <p:cNvSpPr txBox="1">
            <a:spLocks noChangeArrowheads="1"/>
          </p:cNvSpPr>
          <p:nvPr/>
        </p:nvSpPr>
        <p:spPr bwMode="auto">
          <a:xfrm>
            <a:off x="261765" y="5270840"/>
            <a:ext cx="2349801" cy="8289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effectLst>
                  <a:glow rad="127000">
                    <a:schemeClr val="tx1"/>
                  </a:glow>
                </a:effectLst>
                <a:latin typeface="Arial" charset="0"/>
                <a:ea typeface="ＭＳ Ｐゴシック" charset="0"/>
                <a:cs typeface="ＭＳ Ｐゴシック" charset="0"/>
              </a:rPr>
              <a:t>Pentateuch</a:t>
            </a:r>
          </a:p>
          <a:p>
            <a:pPr defTabSz="914400">
              <a:defRPr/>
            </a:pPr>
            <a:r>
              <a:rPr lang="en-US" sz="2400" b="1" kern="0" dirty="0">
                <a:effectLst>
                  <a:glow rad="127000">
                    <a:schemeClr val="tx1"/>
                  </a:glow>
                </a:effectLst>
                <a:latin typeface="Arial" charset="0"/>
                <a:ea typeface="ＭＳ Ｐゴシック" charset="0"/>
                <a:cs typeface="ＭＳ Ｐゴシック" charset="0"/>
              </a:rPr>
              <a:t>1400 BC</a:t>
            </a:r>
          </a:p>
        </p:txBody>
      </p:sp>
      <p:sp>
        <p:nvSpPr>
          <p:cNvPr id="9" name="Rectangle 2">
            <a:extLst>
              <a:ext uri="{FF2B5EF4-FFF2-40B4-BE49-F238E27FC236}">
                <a16:creationId xmlns:a16="http://schemas.microsoft.com/office/drawing/2014/main" id="{FFF2E778-A00E-444B-91FC-B9965404B768}"/>
              </a:ext>
            </a:extLst>
          </p:cNvPr>
          <p:cNvSpPr txBox="1">
            <a:spLocks noChangeArrowheads="1"/>
          </p:cNvSpPr>
          <p:nvPr/>
        </p:nvSpPr>
        <p:spPr bwMode="auto">
          <a:xfrm>
            <a:off x="3449287" y="5270840"/>
            <a:ext cx="2349801" cy="8289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effectLst>
                  <a:glow rad="127000">
                    <a:schemeClr val="tx1"/>
                  </a:glow>
                </a:effectLst>
                <a:latin typeface="Arial" charset="0"/>
                <a:ea typeface="ＭＳ Ｐゴシック" charset="0"/>
                <a:cs typeface="ＭＳ Ｐゴシック" charset="0"/>
              </a:rPr>
              <a:t>Poetics</a:t>
            </a:r>
          </a:p>
          <a:p>
            <a:pPr defTabSz="914400">
              <a:defRPr/>
            </a:pPr>
            <a:r>
              <a:rPr lang="en-US" sz="2400" b="1" kern="0" dirty="0">
                <a:effectLst>
                  <a:glow rad="127000">
                    <a:schemeClr val="tx1"/>
                  </a:glow>
                </a:effectLst>
                <a:latin typeface="Arial" charset="0"/>
                <a:ea typeface="ＭＳ Ｐゴシック" charset="0"/>
                <a:cs typeface="ＭＳ Ｐゴシック" charset="0"/>
              </a:rPr>
              <a:t>1000 BC</a:t>
            </a:r>
          </a:p>
        </p:txBody>
      </p:sp>
      <p:sp>
        <p:nvSpPr>
          <p:cNvPr id="10" name="Rectangle 2">
            <a:extLst>
              <a:ext uri="{FF2B5EF4-FFF2-40B4-BE49-F238E27FC236}">
                <a16:creationId xmlns:a16="http://schemas.microsoft.com/office/drawing/2014/main" id="{7D6E2871-2A59-6044-BA37-957CEF615A95}"/>
              </a:ext>
            </a:extLst>
          </p:cNvPr>
          <p:cNvSpPr txBox="1">
            <a:spLocks noChangeArrowheads="1"/>
          </p:cNvSpPr>
          <p:nvPr/>
        </p:nvSpPr>
        <p:spPr bwMode="auto">
          <a:xfrm>
            <a:off x="6636808" y="5270840"/>
            <a:ext cx="2349801" cy="8289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effectLst>
                  <a:glow rad="127000">
                    <a:schemeClr val="tx1"/>
                  </a:glow>
                </a:effectLst>
                <a:latin typeface="Arial" charset="0"/>
                <a:ea typeface="ＭＳ Ｐゴシック" charset="0"/>
                <a:cs typeface="ＭＳ Ｐゴシック" charset="0"/>
              </a:rPr>
              <a:t>Malachi</a:t>
            </a:r>
          </a:p>
          <a:p>
            <a:pPr defTabSz="914400">
              <a:defRPr/>
            </a:pPr>
            <a:r>
              <a:rPr lang="en-US" sz="2400" b="1" kern="0" dirty="0">
                <a:effectLst>
                  <a:glow rad="127000">
                    <a:schemeClr val="tx1"/>
                  </a:glow>
                </a:effectLst>
                <a:latin typeface="Arial" charset="0"/>
                <a:ea typeface="ＭＳ Ｐゴシック" charset="0"/>
                <a:cs typeface="ＭＳ Ｐゴシック" charset="0"/>
              </a:rPr>
              <a:t>400 BC</a:t>
            </a:r>
          </a:p>
        </p:txBody>
      </p:sp>
    </p:spTree>
    <p:extLst>
      <p:ext uri="{BB962C8B-B14F-4D97-AF65-F5344CB8AC3E}">
        <p14:creationId xmlns:p14="http://schemas.microsoft.com/office/powerpoint/2010/main" val="27426579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o Eila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8584406" cy="6858000"/>
          </a:xfrm>
          <a:prstGeom prst="rect">
            <a:avLst/>
          </a:prstGeom>
        </p:spPr>
      </p:pic>
      <p:sp>
        <p:nvSpPr>
          <p:cNvPr id="46086" name="Rectangle 6"/>
          <p:cNvSpPr>
            <a:spLocks noChangeArrowheads="1"/>
          </p:cNvSpPr>
          <p:nvPr/>
        </p:nvSpPr>
        <p:spPr bwMode="auto">
          <a:xfrm>
            <a:off x="4307824" y="0"/>
            <a:ext cx="4377562" cy="1567096"/>
          </a:xfrm>
          <a:prstGeom prst="rect">
            <a:avLst/>
          </a:prstGeom>
          <a:solidFill>
            <a:schemeClr val="tx1"/>
          </a:solidFill>
          <a:ln>
            <a:noFill/>
          </a:ln>
          <a:effec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Arial"/>
              </a:rPr>
              <a:t>迦南地</a:t>
            </a:r>
            <a:endParaRPr kumimoji="0" lang="en-US" altLang="zh-CN" sz="4800" b="1" i="0" u="none" strike="noStrike" kern="120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Arial"/>
              </a:rPr>
              <a:t>(</a:t>
            </a:r>
            <a:r>
              <a:rPr kumimoji="0" lang="zh-CN" altLang="en-US" sz="4800" b="1" i="0" u="none" strike="noStrike" kern="120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Arial"/>
              </a:rPr>
              <a:t>主前</a:t>
            </a:r>
            <a:r>
              <a:rPr kumimoji="0" lang="en-US" sz="4800" b="1" i="0" u="none" strike="noStrike" kern="120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Arial"/>
              </a:rPr>
              <a:t>2000</a:t>
            </a:r>
            <a:r>
              <a:rPr kumimoji="0" lang="zh-CN" altLang="en-US" sz="4800" b="1" i="0" u="none" strike="noStrike" kern="120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Arial"/>
              </a:rPr>
              <a:t>年</a:t>
            </a:r>
            <a:r>
              <a:rPr kumimoji="0" lang="en-US" sz="4800" b="1" i="0" u="none" strike="noStrike" kern="120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Arial"/>
              </a:rPr>
              <a:t>)</a:t>
            </a:r>
          </a:p>
        </p:txBody>
      </p:sp>
      <p:pic>
        <p:nvPicPr>
          <p:cNvPr id="6" name="Picture 5"/>
          <p:cNvPicPr>
            <a:picLocks noChangeAspect="1"/>
          </p:cNvPicPr>
          <p:nvPr/>
        </p:nvPicPr>
        <p:blipFill>
          <a:blip r:embed="rId4"/>
          <a:stretch>
            <a:fillRect/>
          </a:stretch>
        </p:blipFill>
        <p:spPr>
          <a:xfrm>
            <a:off x="9248527" y="9195"/>
            <a:ext cx="4482000" cy="6858000"/>
          </a:xfrm>
          <a:prstGeom prst="rect">
            <a:avLst/>
          </a:prstGeom>
        </p:spPr>
      </p:pic>
      <p:sp>
        <p:nvSpPr>
          <p:cNvPr id="2" name="Down Arrow 1"/>
          <p:cNvSpPr/>
          <p:nvPr/>
        </p:nvSpPr>
        <p:spPr bwMode="auto">
          <a:xfrm rot="1196392">
            <a:off x="3690386" y="15813"/>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Down Arrow 7"/>
          <p:cNvSpPr/>
          <p:nvPr/>
        </p:nvSpPr>
        <p:spPr bwMode="auto">
          <a:xfrm rot="422388">
            <a:off x="3329106" y="1826588"/>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Down Arrow 10"/>
          <p:cNvSpPr/>
          <p:nvPr/>
        </p:nvSpPr>
        <p:spPr bwMode="auto">
          <a:xfrm rot="422388">
            <a:off x="3126254" y="3575987"/>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2" name="Down Arrow 11"/>
          <p:cNvSpPr/>
          <p:nvPr/>
        </p:nvSpPr>
        <p:spPr bwMode="auto">
          <a:xfrm rot="2436816">
            <a:off x="2332755" y="5084180"/>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Down Arrow 12"/>
          <p:cNvSpPr/>
          <p:nvPr/>
        </p:nvSpPr>
        <p:spPr bwMode="auto">
          <a:xfrm rot="9157208">
            <a:off x="1199912" y="4896796"/>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4" name="Down Arrow 13"/>
          <p:cNvSpPr/>
          <p:nvPr/>
        </p:nvSpPr>
        <p:spPr bwMode="auto">
          <a:xfrm rot="14990283">
            <a:off x="1368230" y="3741209"/>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5" name="Down Arrow 14"/>
          <p:cNvSpPr/>
          <p:nvPr/>
        </p:nvSpPr>
        <p:spPr bwMode="auto">
          <a:xfrm rot="11052260">
            <a:off x="2613345" y="2326224"/>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6" name="Down Arrow 15"/>
          <p:cNvSpPr/>
          <p:nvPr/>
        </p:nvSpPr>
        <p:spPr bwMode="auto">
          <a:xfrm rot="11052260">
            <a:off x="2759086" y="546007"/>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7" name="Down Arrow 16"/>
          <p:cNvSpPr/>
          <p:nvPr/>
        </p:nvSpPr>
        <p:spPr bwMode="auto">
          <a:xfrm rot="11052260">
            <a:off x="1694140" y="1942411"/>
            <a:ext cx="364628" cy="1546704"/>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8" name="Down Arrow 17"/>
          <p:cNvSpPr/>
          <p:nvPr/>
        </p:nvSpPr>
        <p:spPr bwMode="auto">
          <a:xfrm rot="12312933">
            <a:off x="2082950" y="380443"/>
            <a:ext cx="364628" cy="1546704"/>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5" name="Explosion 1 4"/>
          <p:cNvSpPr/>
          <p:nvPr/>
        </p:nvSpPr>
        <p:spPr bwMode="auto">
          <a:xfrm>
            <a:off x="2281638" y="3968877"/>
            <a:ext cx="620631" cy="597508"/>
          </a:xfrm>
          <a:prstGeom prst="irregularSeal1">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0" name="Explosion 1 19"/>
          <p:cNvSpPr/>
          <p:nvPr/>
        </p:nvSpPr>
        <p:spPr bwMode="auto">
          <a:xfrm>
            <a:off x="2615068" y="77710"/>
            <a:ext cx="620631" cy="597508"/>
          </a:xfrm>
          <a:prstGeom prst="irregularSeal1">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TextBox 6"/>
          <p:cNvSpPr txBox="1"/>
          <p:nvPr/>
        </p:nvSpPr>
        <p:spPr>
          <a:xfrm>
            <a:off x="1993046" y="3788087"/>
            <a:ext cx="95410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27000">
                    <a:srgbClr val="000000"/>
                  </a:glow>
                </a:effectLst>
                <a:uLnTx/>
                <a:uFillTx/>
                <a:latin typeface="Kaiti SC" panose="02010600040101010101" pitchFamily="2" charset="-122"/>
                <a:ea typeface="Kaiti SC" panose="02010600040101010101" pitchFamily="2" charset="-122"/>
                <a:cs typeface="Arial"/>
              </a:rPr>
              <a:t>所多玛</a:t>
            </a:r>
            <a:endParaRPr kumimoji="0" lang="en-US" sz="2000" b="1" i="0" u="none" strike="noStrike" kern="1200" cap="none" spc="0" normalizeH="0" baseline="0" noProof="0" dirty="0">
              <a:ln>
                <a:noFill/>
              </a:ln>
              <a:solidFill>
                <a:srgbClr val="FFFFFF"/>
              </a:solidFill>
              <a:effectLst>
                <a:glow rad="127000">
                  <a:srgbClr val="000000"/>
                </a:glow>
              </a:effectLst>
              <a:uLnTx/>
              <a:uFillTx/>
              <a:latin typeface="Kaiti SC" panose="02010600040101010101" pitchFamily="2" charset="-122"/>
              <a:ea typeface="Kaiti SC" panose="02010600040101010101" pitchFamily="2" charset="-122"/>
              <a:cs typeface="Arial"/>
            </a:endParaRPr>
          </a:p>
        </p:txBody>
      </p:sp>
      <p:sp>
        <p:nvSpPr>
          <p:cNvPr id="22" name="TextBox 21"/>
          <p:cNvSpPr txBox="1"/>
          <p:nvPr/>
        </p:nvSpPr>
        <p:spPr>
          <a:xfrm>
            <a:off x="1026115" y="3438195"/>
            <a:ext cx="69762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27000">
                    <a:srgbClr val="000000"/>
                  </a:glow>
                </a:effectLst>
                <a:uLnTx/>
                <a:uFillTx/>
                <a:latin typeface="Kaiti SC" panose="02010600040101010101" pitchFamily="2" charset="-122"/>
                <a:ea typeface="Kaiti SC" panose="02010600040101010101" pitchFamily="2" charset="-122"/>
                <a:cs typeface="Arial"/>
              </a:rPr>
              <a:t>幔利</a:t>
            </a:r>
            <a:endParaRPr kumimoji="0" lang="en-US" sz="2000" b="1" i="0" u="none" strike="noStrike" kern="1200" cap="none" spc="0" normalizeH="0" baseline="0" noProof="0" dirty="0">
              <a:ln>
                <a:noFill/>
              </a:ln>
              <a:solidFill>
                <a:srgbClr val="FFFFFF"/>
              </a:solidFill>
              <a:effectLst>
                <a:glow rad="127000">
                  <a:srgbClr val="000000"/>
                </a:glow>
              </a:effectLst>
              <a:uLnTx/>
              <a:uFillTx/>
              <a:latin typeface="Kaiti SC" panose="02010600040101010101" pitchFamily="2" charset="-122"/>
              <a:ea typeface="Kaiti SC" panose="02010600040101010101" pitchFamily="2" charset="-122"/>
              <a:cs typeface="Arial"/>
            </a:endParaRPr>
          </a:p>
        </p:txBody>
      </p:sp>
      <p:sp>
        <p:nvSpPr>
          <p:cNvPr id="23" name="TextBox 22"/>
          <p:cNvSpPr txBox="1"/>
          <p:nvPr/>
        </p:nvSpPr>
        <p:spPr>
          <a:xfrm>
            <a:off x="0" y="4782457"/>
            <a:ext cx="95410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27000">
                    <a:srgbClr val="000000"/>
                  </a:glow>
                </a:effectLst>
                <a:uLnTx/>
                <a:uFillTx/>
                <a:latin typeface="Kaiti SC" panose="02010600040101010101" pitchFamily="2" charset="-122"/>
                <a:ea typeface="Kaiti SC" panose="02010600040101010101" pitchFamily="2" charset="-122"/>
                <a:cs typeface="Arial"/>
              </a:rPr>
              <a:t>加低斯</a:t>
            </a:r>
            <a:endParaRPr kumimoji="0" lang="en-US" sz="2000" b="1" i="0" u="none" strike="noStrike" kern="1200" cap="none" spc="0" normalizeH="0" baseline="0" noProof="0" dirty="0">
              <a:ln>
                <a:noFill/>
              </a:ln>
              <a:solidFill>
                <a:srgbClr val="FFFFFF"/>
              </a:solidFill>
              <a:effectLst>
                <a:glow rad="127000">
                  <a:srgbClr val="000000"/>
                </a:glow>
              </a:effectLst>
              <a:uLnTx/>
              <a:uFillTx/>
              <a:latin typeface="Kaiti SC" panose="02010600040101010101" pitchFamily="2" charset="-122"/>
              <a:ea typeface="Kaiti SC" panose="02010600040101010101" pitchFamily="2" charset="-122"/>
              <a:cs typeface="Arial"/>
            </a:endParaRPr>
          </a:p>
        </p:txBody>
      </p:sp>
      <p:sp>
        <p:nvSpPr>
          <p:cNvPr id="24" name="TextBox 23"/>
          <p:cNvSpPr txBox="1"/>
          <p:nvPr/>
        </p:nvSpPr>
        <p:spPr>
          <a:xfrm>
            <a:off x="2917767" y="-1"/>
            <a:ext cx="4411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27000">
                    <a:srgbClr val="000000"/>
                  </a:glow>
                </a:effectLst>
                <a:uLnTx/>
                <a:uFillTx/>
                <a:latin typeface="Kaiti SC" panose="02010600040101010101" pitchFamily="2" charset="-122"/>
                <a:ea typeface="Kaiti SC" panose="02010600040101010101" pitchFamily="2" charset="-122"/>
                <a:cs typeface="Arial"/>
              </a:rPr>
              <a:t>但</a:t>
            </a:r>
            <a:endParaRPr kumimoji="0" lang="en-US" sz="2000" b="1" i="0" u="none" strike="noStrike" kern="1200" cap="none" spc="0" normalizeH="0" baseline="0" noProof="0" dirty="0">
              <a:ln>
                <a:noFill/>
              </a:ln>
              <a:solidFill>
                <a:srgbClr val="FFFFFF"/>
              </a:solidFill>
              <a:effectLst>
                <a:glow rad="127000">
                  <a:srgbClr val="000000"/>
                </a:glow>
              </a:effectLst>
              <a:uLnTx/>
              <a:uFillTx/>
              <a:latin typeface="Kaiti SC" panose="02010600040101010101" pitchFamily="2" charset="-122"/>
              <a:ea typeface="Kaiti SC" panose="02010600040101010101" pitchFamily="2" charset="-122"/>
              <a:cs typeface="Arial"/>
            </a:endParaRPr>
          </a:p>
        </p:txBody>
      </p:sp>
      <p:sp>
        <p:nvSpPr>
          <p:cNvPr id="25" name="TextBox 24"/>
          <p:cNvSpPr txBox="1"/>
          <p:nvPr/>
        </p:nvSpPr>
        <p:spPr>
          <a:xfrm>
            <a:off x="1534563" y="6469576"/>
            <a:ext cx="121058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27000">
                    <a:srgbClr val="000000"/>
                  </a:glow>
                </a:effectLst>
                <a:uLnTx/>
                <a:uFillTx/>
                <a:latin typeface="Kaiti SC" panose="02010600040101010101" pitchFamily="2" charset="-122"/>
                <a:ea typeface="Kaiti SC" panose="02010600040101010101" pitchFamily="2" charset="-122"/>
                <a:cs typeface="Arial"/>
              </a:rPr>
              <a:t>伊勒巴兰</a:t>
            </a:r>
            <a:endParaRPr kumimoji="0" lang="en-US" sz="2000" b="1" i="0" u="none" strike="noStrike" kern="1200" cap="none" spc="0" normalizeH="0" baseline="0" noProof="0" dirty="0">
              <a:ln>
                <a:noFill/>
              </a:ln>
              <a:solidFill>
                <a:srgbClr val="FFFFFF"/>
              </a:solidFill>
              <a:effectLst>
                <a:glow rad="127000">
                  <a:srgbClr val="000000"/>
                </a:glow>
              </a:effectLst>
              <a:uLnTx/>
              <a:uFillTx/>
              <a:latin typeface="Kaiti SC" panose="02010600040101010101" pitchFamily="2" charset="-122"/>
              <a:ea typeface="Kaiti SC" panose="02010600040101010101" pitchFamily="2" charset="-122"/>
              <a:cs typeface="Arial"/>
            </a:endParaRPr>
          </a:p>
        </p:txBody>
      </p:sp>
      <p:sp>
        <p:nvSpPr>
          <p:cNvPr id="26" name="TextBox 25"/>
          <p:cNvSpPr txBox="1"/>
          <p:nvPr/>
        </p:nvSpPr>
        <p:spPr>
          <a:xfrm>
            <a:off x="4874579" y="1947119"/>
            <a:ext cx="1005403"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Kaiti SC" panose="02010600040101010101" pitchFamily="2" charset="-122"/>
                <a:ea typeface="Kaiti SC" panose="02010600040101010101" pitchFamily="2" charset="-122"/>
                <a:cs typeface="Arial"/>
              </a:rPr>
              <a:t>五王</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Kaiti SC" panose="02010600040101010101" pitchFamily="2" charset="-122"/>
              <a:ea typeface="Kaiti SC" panose="02010600040101010101" pitchFamily="2" charset="-122"/>
              <a:cs typeface="Arial"/>
            </a:endParaRPr>
          </a:p>
        </p:txBody>
      </p:sp>
      <p:sp>
        <p:nvSpPr>
          <p:cNvPr id="27" name="TextBox 26"/>
          <p:cNvSpPr txBox="1"/>
          <p:nvPr/>
        </p:nvSpPr>
        <p:spPr>
          <a:xfrm>
            <a:off x="4874579" y="2391381"/>
            <a:ext cx="182614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FFFF00"/>
                </a:solidFill>
                <a:effectLst>
                  <a:glow rad="127000">
                    <a:srgbClr val="000000"/>
                  </a:glow>
                </a:effectLst>
                <a:uLnTx/>
                <a:uFillTx/>
                <a:latin typeface="Kaiti SC" panose="02010600040101010101" pitchFamily="2" charset="-122"/>
                <a:ea typeface="Kaiti SC" panose="02010600040101010101" pitchFamily="2" charset="-122"/>
                <a:cs typeface="Arial"/>
              </a:rPr>
              <a:t>亚伯拉罕</a:t>
            </a:r>
            <a:endParaRPr kumimoji="0" lang="en-US" sz="3200" b="1" i="0" u="none" strike="noStrike" kern="1200" cap="none" spc="0" normalizeH="0" baseline="0" noProof="0" dirty="0">
              <a:ln>
                <a:noFill/>
              </a:ln>
              <a:solidFill>
                <a:srgbClr val="FFFF00"/>
              </a:solidFill>
              <a:effectLst>
                <a:glow rad="127000">
                  <a:srgbClr val="000000"/>
                </a:glow>
              </a:effectLst>
              <a:uLnTx/>
              <a:uFillTx/>
              <a:latin typeface="Kaiti SC" panose="02010600040101010101" pitchFamily="2" charset="-122"/>
              <a:ea typeface="Kaiti SC" panose="02010600040101010101" pitchFamily="2" charset="-122"/>
              <a:cs typeface="Arial"/>
            </a:endParaRPr>
          </a:p>
        </p:txBody>
      </p:sp>
      <p:sp>
        <p:nvSpPr>
          <p:cNvPr id="28" name="Down Arrow 27"/>
          <p:cNvSpPr/>
          <p:nvPr/>
        </p:nvSpPr>
        <p:spPr bwMode="auto">
          <a:xfrm rot="16200000">
            <a:off x="7264634" y="1499185"/>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9" name="Down Arrow 28"/>
          <p:cNvSpPr/>
          <p:nvPr/>
        </p:nvSpPr>
        <p:spPr bwMode="auto">
          <a:xfrm rot="16200000">
            <a:off x="7264634" y="1943447"/>
            <a:ext cx="364628" cy="1546704"/>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30" name="Down Arrow 29"/>
          <p:cNvSpPr/>
          <p:nvPr/>
        </p:nvSpPr>
        <p:spPr bwMode="auto">
          <a:xfrm rot="1373940">
            <a:off x="2283818" y="549283"/>
            <a:ext cx="364628" cy="1546704"/>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31" name="Down Arrow 30"/>
          <p:cNvSpPr/>
          <p:nvPr/>
        </p:nvSpPr>
        <p:spPr bwMode="auto">
          <a:xfrm rot="234967">
            <a:off x="1970446" y="1953413"/>
            <a:ext cx="364628" cy="1188000"/>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35" name="TextBox 34"/>
          <p:cNvSpPr txBox="1"/>
          <p:nvPr/>
        </p:nvSpPr>
        <p:spPr>
          <a:xfrm>
            <a:off x="1532764" y="2928958"/>
            <a:ext cx="69762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27000">
                    <a:srgbClr val="000000"/>
                  </a:glow>
                </a:effectLst>
                <a:uLnTx/>
                <a:uFillTx/>
                <a:latin typeface="Kaiti SC" panose="02010600040101010101" pitchFamily="2" charset="-122"/>
                <a:ea typeface="Kaiti SC" panose="02010600040101010101" pitchFamily="2" charset="-122"/>
                <a:cs typeface="Arial"/>
              </a:rPr>
              <a:t>撒冷</a:t>
            </a:r>
            <a:endParaRPr kumimoji="0" lang="en-US" sz="2000" b="1" i="0" u="none" strike="noStrike" kern="1200" cap="none" spc="0" normalizeH="0" baseline="0" noProof="0" dirty="0">
              <a:ln>
                <a:noFill/>
              </a:ln>
              <a:solidFill>
                <a:srgbClr val="FFFFFF"/>
              </a:solidFill>
              <a:effectLst>
                <a:glow rad="127000">
                  <a:srgbClr val="000000"/>
                </a:glow>
              </a:effectLst>
              <a:uLnTx/>
              <a:uFillTx/>
              <a:latin typeface="Kaiti SC" panose="02010600040101010101" pitchFamily="2" charset="-122"/>
              <a:ea typeface="Kaiti SC" panose="02010600040101010101" pitchFamily="2" charset="-122"/>
              <a:cs typeface="Arial"/>
            </a:endParaRPr>
          </a:p>
        </p:txBody>
      </p:sp>
      <p:sp>
        <p:nvSpPr>
          <p:cNvPr id="3" name="Rectangle 6">
            <a:extLst>
              <a:ext uri="{FF2B5EF4-FFF2-40B4-BE49-F238E27FC236}">
                <a16:creationId xmlns:a16="http://schemas.microsoft.com/office/drawing/2014/main" id="{C5B0D15C-C2E6-098D-5FFE-DAD3C9EFD481}"/>
              </a:ext>
            </a:extLst>
          </p:cNvPr>
          <p:cNvSpPr>
            <a:spLocks noChangeArrowheads="1"/>
          </p:cNvSpPr>
          <p:nvPr/>
        </p:nvSpPr>
        <p:spPr bwMode="auto">
          <a:xfrm>
            <a:off x="4239153" y="3752022"/>
            <a:ext cx="4829709" cy="3105978"/>
          </a:xfrm>
          <a:prstGeom prst="rect">
            <a:avLst/>
          </a:prstGeom>
          <a:solidFill>
            <a:schemeClr val="tx1"/>
          </a:solidFill>
          <a:ln>
            <a:noFill/>
          </a:ln>
          <a:effectLst/>
        </p:spPr>
        <p:txBody>
          <a:bodyPr wrap="square" lIns="90488" tIns="44450" rIns="90488" bIns="44450">
            <a:spAutoFit/>
          </a:bodyPr>
          <a:lstStyle/>
          <a:p>
            <a:pPr lvl="0" algn="ctr"/>
            <a:r>
              <a:rPr lang="en-US" sz="2800" b="1" dirty="0">
                <a:solidFill>
                  <a:schemeClr val="bg1"/>
                </a:solidFill>
                <a:latin typeface="Arial" panose="020B0604020202020204" pitchFamily="34" charset="0"/>
                <a:cs typeface="Arial" panose="020B0604020202020204" pitchFamily="34" charset="0"/>
              </a:rPr>
              <a:t>“When Abram heard that his relative had been taken captive, he called out the 318 trained men born in his household and went in pursuit as far as </a:t>
            </a:r>
            <a:r>
              <a:rPr lang="en-US" sz="2800" b="1" dirty="0">
                <a:solidFill>
                  <a:srgbClr val="FFFF00"/>
                </a:solidFill>
                <a:latin typeface="Arial" panose="020B0604020202020204" pitchFamily="34" charset="0"/>
                <a:cs typeface="Arial" panose="020B0604020202020204" pitchFamily="34" charset="0"/>
              </a:rPr>
              <a:t>Dan</a:t>
            </a:r>
            <a:r>
              <a:rPr lang="en-US" sz="2800" b="1" dirty="0">
                <a:solidFill>
                  <a:schemeClr val="bg1"/>
                </a:solidFill>
                <a:latin typeface="Arial" panose="020B0604020202020204" pitchFamily="34" charset="0"/>
                <a:cs typeface="Arial" panose="020B0604020202020204" pitchFamily="34" charset="0"/>
              </a:rPr>
              <a:t>”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(Genesis 14:14 NIV).</a:t>
            </a:r>
            <a:endParaRPr kumimoji="0" lang="en-US" sz="2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86231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up)">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4" name="Picture 2" descr="Avaris - Wikipedia">
            <a:extLst>
              <a:ext uri="{FF2B5EF4-FFF2-40B4-BE49-F238E27FC236}">
                <a16:creationId xmlns:a16="http://schemas.microsoft.com/office/drawing/2014/main" id="{25D583B8-BBB5-654A-8AE0-53E63B2ECA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092"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372200" y="692696"/>
            <a:ext cx="2627784" cy="2232248"/>
          </a:xfrm>
        </p:spPr>
        <p:txBody>
          <a:bodyPr/>
          <a:lstStyle/>
          <a:p>
            <a:r>
              <a:rPr lang="en-US" b="1" dirty="0">
                <a:solidFill>
                  <a:schemeClr val="bg1"/>
                </a:solidFill>
                <a:effectLst>
                  <a:glow rad="355600">
                    <a:schemeClr val="tx1"/>
                  </a:glow>
                </a:effectLst>
              </a:rPr>
              <a:t>City of Avaris</a:t>
            </a:r>
          </a:p>
        </p:txBody>
      </p:sp>
      <p:sp>
        <p:nvSpPr>
          <p:cNvPr id="3" name="Curved Left Arrow 2">
            <a:extLst>
              <a:ext uri="{FF2B5EF4-FFF2-40B4-BE49-F238E27FC236}">
                <a16:creationId xmlns:a16="http://schemas.microsoft.com/office/drawing/2014/main" id="{F91D4077-8DEE-414C-9EC7-8D9A0303E032}"/>
              </a:ext>
            </a:extLst>
          </p:cNvPr>
          <p:cNvSpPr/>
          <p:nvPr/>
        </p:nvSpPr>
        <p:spPr bwMode="auto">
          <a:xfrm rot="4424694">
            <a:off x="5979756" y="1735699"/>
            <a:ext cx="874069" cy="2957157"/>
          </a:xfrm>
          <a:prstGeom prst="curvedLeftArrow">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mn-ea"/>
              <a:cs typeface="+mn-cs"/>
            </a:endParaRPr>
          </a:p>
        </p:txBody>
      </p:sp>
      <p:sp>
        <p:nvSpPr>
          <p:cNvPr id="5" name="Title 1">
            <a:extLst>
              <a:ext uri="{FF2B5EF4-FFF2-40B4-BE49-F238E27FC236}">
                <a16:creationId xmlns:a16="http://schemas.microsoft.com/office/drawing/2014/main" id="{B50337FD-76F3-E144-ABF2-61BBB246233E}"/>
              </a:ext>
            </a:extLst>
          </p:cNvPr>
          <p:cNvSpPr txBox="1">
            <a:spLocks/>
          </p:cNvSpPr>
          <p:nvPr/>
        </p:nvSpPr>
        <p:spPr bwMode="auto">
          <a:xfrm>
            <a:off x="6728908" y="3313232"/>
            <a:ext cx="2415092" cy="3544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rPr>
              <a:t>“Egyptians… forced them to build the cities of Pithom and Rameses as supply centers for the king” (Exod 1:11).</a:t>
            </a:r>
          </a:p>
        </p:txBody>
      </p:sp>
    </p:spTree>
    <p:extLst>
      <p:ext uri="{BB962C8B-B14F-4D97-AF65-F5344CB8AC3E}">
        <p14:creationId xmlns:p14="http://schemas.microsoft.com/office/powerpoint/2010/main" val="3652261797"/>
      </p:ext>
    </p:extLst>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8" name="Picture 6" descr="12 Tribes of Israel on a Seal From Egypt? - Patterns of Evidence: The Moses  Controversy">
            <a:extLst>
              <a:ext uri="{FF2B5EF4-FFF2-40B4-BE49-F238E27FC236}">
                <a16:creationId xmlns:a16="http://schemas.microsoft.com/office/drawing/2014/main" id="{BF3AF915-EFDF-4B4A-A69F-8AA1834A706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66" y="0"/>
            <a:ext cx="9144000" cy="4254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52313" y="2148161"/>
            <a:ext cx="2627784" cy="2232248"/>
          </a:xfrm>
        </p:spPr>
        <p:txBody>
          <a:bodyPr/>
          <a:lstStyle/>
          <a:p>
            <a:r>
              <a:rPr lang="en-US" b="1" dirty="0">
                <a:solidFill>
                  <a:schemeClr val="bg1"/>
                </a:solidFill>
                <a:effectLst>
                  <a:glow rad="355600">
                    <a:schemeClr val="tx1"/>
                  </a:glow>
                </a:effectLst>
              </a:rPr>
              <a:t>City of Avaris</a:t>
            </a:r>
          </a:p>
        </p:txBody>
      </p:sp>
      <p:sp>
        <p:nvSpPr>
          <p:cNvPr id="8" name="Title 1">
            <a:extLst>
              <a:ext uri="{FF2B5EF4-FFF2-40B4-BE49-F238E27FC236}">
                <a16:creationId xmlns:a16="http://schemas.microsoft.com/office/drawing/2014/main" id="{D73EE90A-6416-B444-B9EC-1429F3E94996}"/>
              </a:ext>
            </a:extLst>
          </p:cNvPr>
          <p:cNvSpPr txBox="1">
            <a:spLocks/>
          </p:cNvSpPr>
          <p:nvPr/>
        </p:nvSpPr>
        <p:spPr bwMode="auto">
          <a:xfrm>
            <a:off x="5916705" y="-125909"/>
            <a:ext cx="2964945" cy="2232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355600">
                    <a:srgbClr val="000000"/>
                  </a:glow>
                </a:effectLst>
                <a:uLnTx/>
                <a:uFillTx/>
                <a:latin typeface="Arial"/>
                <a:ea typeface="ＭＳ Ｐゴシック" charset="0"/>
              </a:rPr>
              <a:t>Beneath Rameses</a:t>
            </a:r>
          </a:p>
        </p:txBody>
      </p:sp>
      <p:sp>
        <p:nvSpPr>
          <p:cNvPr id="11" name="TextBox 10">
            <a:extLst>
              <a:ext uri="{FF2B5EF4-FFF2-40B4-BE49-F238E27FC236}">
                <a16:creationId xmlns:a16="http://schemas.microsoft.com/office/drawing/2014/main" id="{11A71D22-66B5-CC4A-9459-A1C72B7466D4}"/>
              </a:ext>
            </a:extLst>
          </p:cNvPr>
          <p:cNvSpPr txBox="1"/>
          <p:nvPr/>
        </p:nvSpPr>
        <p:spPr>
          <a:xfrm>
            <a:off x="107504" y="5797713"/>
            <a:ext cx="8964488" cy="1015663"/>
          </a:xfrm>
          <a:prstGeom prst="rect">
            <a:avLst/>
          </a:prstGeom>
          <a:solidFill>
            <a:srgbClr val="00009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mr-IN"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a:t>
            </a: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Patterns of Evidence</a:t>
            </a:r>
            <a:r>
              <a:rPr kumimoji="0" lang="mr-IN"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a:t>
            </a: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 is a film by Timothy Mahoney (Thinking Man Films, 2015) that presents amazing archaeological evidence for the Early Exodus discovered by Dr. David </a:t>
            </a:r>
            <a:r>
              <a:rPr kumimoji="0" lang="en-US" altLang="zh-CN" sz="2000" b="1" i="0" u="none" strike="noStrike" kern="1200" cap="none" spc="0" normalizeH="0" baseline="0" noProof="0" dirty="0" err="1">
                <a:ln>
                  <a:noFill/>
                </a:ln>
                <a:solidFill>
                  <a:srgbClr val="FFFFFF"/>
                </a:solidFill>
                <a:effectLst>
                  <a:glow rad="127000">
                    <a:srgbClr val="000000"/>
                  </a:glow>
                </a:effectLst>
                <a:uLnTx/>
                <a:uFillTx/>
                <a:latin typeface="Arial"/>
                <a:ea typeface="ＭＳ Ｐゴシック" charset="0"/>
                <a:cs typeface="Arial"/>
              </a:rPr>
              <a:t>Rohl</a:t>
            </a: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 an agnostic Egyptologist.</a:t>
            </a:r>
          </a:p>
        </p:txBody>
      </p:sp>
    </p:spTree>
    <p:extLst>
      <p:ext uri="{BB962C8B-B14F-4D97-AF65-F5344CB8AC3E}">
        <p14:creationId xmlns:p14="http://schemas.microsoft.com/office/powerpoint/2010/main" val="1662382831"/>
      </p:ext>
    </p:extLst>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30811F-5E2B-1E4A-963D-AFA74393FA89}"/>
              </a:ext>
            </a:extLst>
          </p:cNvPr>
          <p:cNvGrpSpPr/>
          <p:nvPr/>
        </p:nvGrpSpPr>
        <p:grpSpPr>
          <a:xfrm>
            <a:off x="1452283" y="64955"/>
            <a:ext cx="6551407" cy="6829009"/>
            <a:chOff x="1452283" y="64955"/>
            <a:chExt cx="6551407" cy="6829009"/>
          </a:xfrm>
        </p:grpSpPr>
        <p:pic>
          <p:nvPicPr>
            <p:cNvPr id="3074" name="Picture 2" descr="Moses was a humble man - BP">
              <a:extLst>
                <a:ext uri="{FF2B5EF4-FFF2-40B4-BE49-F238E27FC236}">
                  <a16:creationId xmlns:a16="http://schemas.microsoft.com/office/drawing/2014/main" id="{1A9766DE-7523-C644-841B-34B18DC79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283" y="64955"/>
              <a:ext cx="6551407" cy="68290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A1FC6A6-3F4D-DA40-BF54-834296C9A903}"/>
                </a:ext>
              </a:extLst>
            </p:cNvPr>
            <p:cNvSpPr/>
            <p:nvPr/>
          </p:nvSpPr>
          <p:spPr bwMode="auto">
            <a:xfrm>
              <a:off x="5354320" y="467360"/>
              <a:ext cx="2509520" cy="914400"/>
            </a:xfrm>
            <a:prstGeom prst="rect">
              <a:avLst/>
            </a:prstGeom>
            <a:solidFill>
              <a:srgbClr val="FDFDF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7">
              <a:extLst>
                <a:ext uri="{FF2B5EF4-FFF2-40B4-BE49-F238E27FC236}">
                  <a16:creationId xmlns:a16="http://schemas.microsoft.com/office/drawing/2014/main" id="{F27BB10F-2198-A54B-A280-452CCC413AD8}"/>
                </a:ext>
              </a:extLst>
            </p:cNvPr>
            <p:cNvSpPr/>
            <p:nvPr/>
          </p:nvSpPr>
          <p:spPr bwMode="auto">
            <a:xfrm>
              <a:off x="1463040" y="314960"/>
              <a:ext cx="2690010" cy="1137920"/>
            </a:xfrm>
            <a:prstGeom prst="rect">
              <a:avLst/>
            </a:prstGeom>
            <a:solidFill>
              <a:srgbClr val="FDFDF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Rectangle 8">
              <a:extLst>
                <a:ext uri="{FF2B5EF4-FFF2-40B4-BE49-F238E27FC236}">
                  <a16:creationId xmlns:a16="http://schemas.microsoft.com/office/drawing/2014/main" id="{C2FDB941-8766-5A42-991A-E4271A50D8F2}"/>
                </a:ext>
              </a:extLst>
            </p:cNvPr>
            <p:cNvSpPr/>
            <p:nvPr/>
          </p:nvSpPr>
          <p:spPr bwMode="auto">
            <a:xfrm>
              <a:off x="1473200" y="1452879"/>
              <a:ext cx="2062480" cy="1828800"/>
            </a:xfrm>
            <a:prstGeom prst="rect">
              <a:avLst/>
            </a:prstGeom>
            <a:solidFill>
              <a:srgbClr val="ECECE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1473200" y="133779"/>
            <a:ext cx="2375049" cy="3371421"/>
          </a:xfrm>
          <a:solidFill>
            <a:srgbClr val="ECECEA"/>
          </a:solidFill>
          <a:ln>
            <a:solidFill>
              <a:schemeClr val="tx1"/>
            </a:solidFill>
          </a:ln>
          <a:effectLst/>
        </p:spPr>
        <p:txBody>
          <a:bodyPr vert="horz" wrap="square" lIns="91440" tIns="45720" rIns="91440" bIns="45720" numCol="1" anchor="ctr" anchorCtr="0" compatLnSpc="1">
            <a:prstTxWarp prst="textNoShape">
              <a:avLst/>
            </a:prstTxWarp>
          </a:bodyPr>
          <a:lstStyle/>
          <a:p>
            <a:pPr defTabSz="914400">
              <a:defRPr/>
            </a:pPr>
            <a:r>
              <a:rPr lang="en-US" sz="2000" b="1" dirty="0">
                <a:solidFill>
                  <a:schemeClr val="tx1"/>
                </a:solidFill>
                <a:latin typeface="Arial" charset="0"/>
                <a:ea typeface="ＭＳ Ｐゴシック" charset="0"/>
                <a:cs typeface="ＭＳ Ｐゴシック" charset="0"/>
              </a:rPr>
              <a:t>Now Moses was very humble—</a:t>
            </a:r>
            <a:br>
              <a:rPr lang="en-US" sz="2000" b="1" dirty="0">
                <a:solidFill>
                  <a:schemeClr val="tx1"/>
                </a:solidFill>
                <a:latin typeface="Arial" charset="0"/>
                <a:ea typeface="ＭＳ Ｐゴシック" charset="0"/>
                <a:cs typeface="ＭＳ Ｐゴシック" charset="0"/>
              </a:rPr>
            </a:br>
            <a:r>
              <a:rPr lang="en-US" sz="2000" b="1" dirty="0">
                <a:solidFill>
                  <a:schemeClr val="tx1"/>
                </a:solidFill>
                <a:latin typeface="Arial" charset="0"/>
                <a:ea typeface="ＭＳ Ｐゴシック" charset="0"/>
                <a:cs typeface="ＭＳ Ｐゴシック" charset="0"/>
              </a:rPr>
              <a:t>more humble than any other person on earth.</a:t>
            </a:r>
            <a:br>
              <a:rPr lang="en-US" sz="2000" b="1" dirty="0">
                <a:solidFill>
                  <a:schemeClr val="tx1"/>
                </a:solidFill>
                <a:latin typeface="Arial" charset="0"/>
                <a:ea typeface="ＭＳ Ｐゴシック" charset="0"/>
                <a:cs typeface="ＭＳ Ｐゴシック" charset="0"/>
              </a:rPr>
            </a:br>
            <a:br>
              <a:rPr lang="en-US" sz="2000" b="1" dirty="0">
                <a:solidFill>
                  <a:schemeClr val="tx1"/>
                </a:solidFill>
                <a:latin typeface="Arial" charset="0"/>
                <a:ea typeface="ＭＳ Ｐゴシック" charset="0"/>
                <a:cs typeface="ＭＳ Ｐゴシック" charset="0"/>
              </a:rPr>
            </a:br>
            <a:r>
              <a:rPr lang="en-US" sz="2000" b="1" dirty="0">
                <a:solidFill>
                  <a:schemeClr val="tx1"/>
                </a:solidFill>
                <a:latin typeface="Arial" charset="0"/>
                <a:ea typeface="ＭＳ Ｐゴシック" charset="0"/>
                <a:cs typeface="ＭＳ Ｐゴシック" charset="0"/>
              </a:rPr>
              <a:t>—Numbers 12:3</a:t>
            </a:r>
            <a:endParaRPr lang="en-US" sz="20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10BC38E0-3DDD-6544-8376-5934131CB3A9}"/>
              </a:ext>
            </a:extLst>
          </p:cNvPr>
          <p:cNvSpPr txBox="1">
            <a:spLocks noChangeArrowheads="1"/>
          </p:cNvSpPr>
          <p:nvPr/>
        </p:nvSpPr>
        <p:spPr bwMode="auto">
          <a:xfrm>
            <a:off x="4990951" y="73257"/>
            <a:ext cx="3012739" cy="103402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Yes… I like it!</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56CE18C8-3B77-BB42-9F48-1285C40FA77C}"/>
              </a:ext>
            </a:extLst>
          </p:cNvPr>
          <p:cNvSpPr txBox="1">
            <a:spLocks noChangeArrowheads="1"/>
          </p:cNvSpPr>
          <p:nvPr/>
        </p:nvSpPr>
        <p:spPr bwMode="auto">
          <a:xfrm>
            <a:off x="0" y="5761217"/>
            <a:ext cx="9144000" cy="1148300"/>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After writing best sellers Genesis, Exodus, &amp; Leviticus, Moses’s confidence was obvious as he penned the book of Numbers.</a:t>
            </a:r>
          </a:p>
        </p:txBody>
      </p:sp>
    </p:spTree>
    <p:extLst>
      <p:ext uri="{BB962C8B-B14F-4D97-AF65-F5344CB8AC3E}">
        <p14:creationId xmlns:p14="http://schemas.microsoft.com/office/powerpoint/2010/main" val="26720192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097432"/>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Unlikely Statements</a:t>
            </a:r>
          </a:p>
        </p:txBody>
      </p:sp>
      <p:grpSp>
        <p:nvGrpSpPr>
          <p:cNvPr id="4" name="Group 3">
            <a:extLst>
              <a:ext uri="{FF2B5EF4-FFF2-40B4-BE49-F238E27FC236}">
                <a16:creationId xmlns:a16="http://schemas.microsoft.com/office/drawing/2014/main" id="{660503FA-FD0B-6B4A-A181-1E893388E11A}"/>
              </a:ext>
            </a:extLst>
          </p:cNvPr>
          <p:cNvGrpSpPr/>
          <p:nvPr/>
        </p:nvGrpSpPr>
        <p:grpSpPr>
          <a:xfrm>
            <a:off x="-25757" y="2290360"/>
            <a:ext cx="9144000" cy="1506828"/>
            <a:chOff x="-25755" y="2290360"/>
            <a:chExt cx="9144000" cy="1506828"/>
          </a:xfrm>
        </p:grpSpPr>
        <p:sp>
          <p:nvSpPr>
            <p:cNvPr id="3" name="Terminator 2">
              <a:extLst>
                <a:ext uri="{FF2B5EF4-FFF2-40B4-BE49-F238E27FC236}">
                  <a16:creationId xmlns:a16="http://schemas.microsoft.com/office/drawing/2014/main" id="{E8965652-E35F-4F43-9D1D-6CCA1FFCCF7C}"/>
                </a:ext>
              </a:extLst>
            </p:cNvPr>
            <p:cNvSpPr/>
            <p:nvPr/>
          </p:nvSpPr>
          <p:spPr bwMode="auto">
            <a:xfrm>
              <a:off x="38636" y="2290360"/>
              <a:ext cx="9066728" cy="1506828"/>
            </a:xfrm>
            <a:prstGeom prst="flowChartTerminator">
              <a:avLst/>
            </a:prstGeom>
            <a:solidFill>
              <a:srgbClr val="FFC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2">
              <a:extLst>
                <a:ext uri="{FF2B5EF4-FFF2-40B4-BE49-F238E27FC236}">
                  <a16:creationId xmlns:a16="http://schemas.microsoft.com/office/drawing/2014/main" id="{7A24C6E3-DD43-5247-B0A4-DD1162D54073}"/>
                </a:ext>
              </a:extLst>
            </p:cNvPr>
            <p:cNvSpPr txBox="1">
              <a:spLocks noChangeArrowheads="1"/>
            </p:cNvSpPr>
            <p:nvPr/>
          </p:nvSpPr>
          <p:spPr bwMode="auto">
            <a:xfrm>
              <a:off x="-25755" y="2511381"/>
              <a:ext cx="9144000" cy="103402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solidFill>
                    <a:schemeClr val="tx1"/>
                  </a:solidFill>
                  <a:effectLst/>
                  <a:latin typeface="Arial" charset="0"/>
                  <a:ea typeface="ＭＳ Ｐゴシック" charset="0"/>
                  <a:cs typeface="ＭＳ Ｐゴシック" charset="0"/>
                </a:rPr>
                <a:t>“(Now Moses was very humble—</a:t>
              </a:r>
              <a:br>
                <a:rPr lang="en-US" sz="2800" b="1" kern="0" dirty="0">
                  <a:solidFill>
                    <a:schemeClr val="tx1"/>
                  </a:solidFill>
                  <a:effectLst/>
                  <a:latin typeface="Arial" charset="0"/>
                  <a:ea typeface="ＭＳ Ｐゴシック" charset="0"/>
                  <a:cs typeface="ＭＳ Ｐゴシック" charset="0"/>
                </a:rPr>
              </a:br>
              <a:r>
                <a:rPr lang="en-US" sz="2800" b="1" kern="0" dirty="0">
                  <a:solidFill>
                    <a:schemeClr val="tx1"/>
                  </a:solidFill>
                  <a:effectLst/>
                  <a:latin typeface="Arial" charset="0"/>
                  <a:ea typeface="ＭＳ Ｐゴシック" charset="0"/>
                  <a:cs typeface="ＭＳ Ｐゴシック" charset="0"/>
                </a:rPr>
                <a:t>more humble than any other person on earth.)”</a:t>
              </a:r>
              <a:endParaRPr lang="en-US" sz="2800" b="1" kern="0" dirty="0">
                <a:effectLst>
                  <a:glow rad="127000">
                    <a:schemeClr val="tx1"/>
                  </a:glow>
                </a:effectLst>
                <a:latin typeface="Arial" charset="0"/>
                <a:ea typeface="ＭＳ Ｐゴシック" charset="0"/>
                <a:cs typeface="ＭＳ Ｐゴシック" charset="0"/>
              </a:endParaRPr>
            </a:p>
          </p:txBody>
        </p:sp>
      </p:grpSp>
      <p:sp>
        <p:nvSpPr>
          <p:cNvPr id="8" name="Rectangle 2">
            <a:extLst>
              <a:ext uri="{FF2B5EF4-FFF2-40B4-BE49-F238E27FC236}">
                <a16:creationId xmlns:a16="http://schemas.microsoft.com/office/drawing/2014/main" id="{40BF0B43-E2E4-8D4D-8CFF-A9C8692BA032}"/>
              </a:ext>
            </a:extLst>
          </p:cNvPr>
          <p:cNvSpPr txBox="1">
            <a:spLocks noChangeArrowheads="1"/>
          </p:cNvSpPr>
          <p:nvPr/>
        </p:nvSpPr>
        <p:spPr bwMode="auto">
          <a:xfrm>
            <a:off x="-6439" y="1361806"/>
            <a:ext cx="9105364" cy="6936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effectLst>
                  <a:glow rad="127000">
                    <a:schemeClr val="tx1"/>
                  </a:glow>
                </a:effectLst>
                <a:latin typeface="Arial" charset="0"/>
                <a:ea typeface="ＭＳ Ｐゴシック" charset="0"/>
                <a:cs typeface="ＭＳ Ｐゴシック" charset="0"/>
              </a:rPr>
              <a:t>Numbers 12:3 has an interesting parenthesis:</a:t>
            </a:r>
          </a:p>
        </p:txBody>
      </p:sp>
      <p:sp>
        <p:nvSpPr>
          <p:cNvPr id="9" name="Rectangle 2">
            <a:extLst>
              <a:ext uri="{FF2B5EF4-FFF2-40B4-BE49-F238E27FC236}">
                <a16:creationId xmlns:a16="http://schemas.microsoft.com/office/drawing/2014/main" id="{FF912F17-2559-0248-9FF8-EA1592F011A7}"/>
              </a:ext>
            </a:extLst>
          </p:cNvPr>
          <p:cNvSpPr txBox="1">
            <a:spLocks noChangeArrowheads="1"/>
          </p:cNvSpPr>
          <p:nvPr/>
        </p:nvSpPr>
        <p:spPr bwMode="auto">
          <a:xfrm>
            <a:off x="-25757" y="5561593"/>
            <a:ext cx="9144000" cy="1148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effectLst>
                  <a:glow rad="127000">
                    <a:schemeClr val="tx1"/>
                  </a:glow>
                </a:effectLst>
                <a:latin typeface="Arial" charset="0"/>
                <a:ea typeface="ＭＳ Ｐゴシック" charset="0"/>
                <a:cs typeface="ＭＳ Ｐゴシック" charset="0"/>
              </a:rPr>
              <a:t>This seems to be an addition since </a:t>
            </a:r>
            <a:br>
              <a:rPr lang="en-US" sz="2800" b="1" kern="0" dirty="0">
                <a:effectLst>
                  <a:glow rad="127000">
                    <a:schemeClr val="tx1"/>
                  </a:glow>
                </a:effectLst>
                <a:latin typeface="Arial" charset="0"/>
                <a:ea typeface="ＭＳ Ｐゴシック" charset="0"/>
                <a:cs typeface="ＭＳ Ｐゴシック" charset="0"/>
              </a:rPr>
            </a:br>
            <a:r>
              <a:rPr lang="en-US" sz="2800" b="1" kern="0" dirty="0">
                <a:effectLst>
                  <a:glow rad="127000">
                    <a:schemeClr val="tx1"/>
                  </a:glow>
                </a:effectLst>
                <a:latin typeface="Arial" charset="0"/>
                <a:ea typeface="ＭＳ Ｐゴシック" charset="0"/>
                <a:cs typeface="ＭＳ Ｐゴシック" charset="0"/>
              </a:rPr>
              <a:t>for Moses to say it would be self-contradictory.</a:t>
            </a:r>
          </a:p>
        </p:txBody>
      </p:sp>
      <p:sp>
        <p:nvSpPr>
          <p:cNvPr id="11" name="Rectangle 2">
            <a:extLst>
              <a:ext uri="{FF2B5EF4-FFF2-40B4-BE49-F238E27FC236}">
                <a16:creationId xmlns:a16="http://schemas.microsoft.com/office/drawing/2014/main" id="{643CBBE0-0C8E-EE48-BB1D-489B1E18C83A}"/>
              </a:ext>
            </a:extLst>
          </p:cNvPr>
          <p:cNvSpPr txBox="1">
            <a:spLocks noChangeArrowheads="1"/>
          </p:cNvSpPr>
          <p:nvPr/>
        </p:nvSpPr>
        <p:spPr bwMode="auto">
          <a:xfrm>
            <a:off x="-25757" y="4437195"/>
            <a:ext cx="9144000" cy="7748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effectLst>
                  <a:glow rad="127000">
                    <a:schemeClr val="tx1"/>
                  </a:glow>
                </a:effectLst>
                <a:latin typeface="Arial" charset="0"/>
                <a:ea typeface="ＭＳ Ｐゴシック" charset="0"/>
                <a:cs typeface="ＭＳ Ｐゴシック" charset="0"/>
              </a:rPr>
              <a:t>How would you explain this as written by Moses?</a:t>
            </a:r>
          </a:p>
        </p:txBody>
      </p:sp>
    </p:spTree>
    <p:extLst>
      <p:ext uri="{BB962C8B-B14F-4D97-AF65-F5344CB8AC3E}">
        <p14:creationId xmlns:p14="http://schemas.microsoft.com/office/powerpoint/2010/main" val="3171110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22">
          <a:extLst>
            <a:ext uri="{FF2B5EF4-FFF2-40B4-BE49-F238E27FC236}">
              <a16:creationId xmlns:a16="http://schemas.microsoft.com/office/drawing/2014/main" id="{2A3A2992-05D5-34E6-F2F3-8B1F49AC1916}"/>
            </a:ext>
          </a:extLst>
        </p:cNvPr>
        <p:cNvGrpSpPr/>
        <p:nvPr/>
      </p:nvGrpSpPr>
      <p:grpSpPr>
        <a:xfrm>
          <a:off x="0" y="0"/>
          <a:ext cx="0" cy="0"/>
          <a:chOff x="0" y="0"/>
          <a:chExt cx="0" cy="0"/>
        </a:xfrm>
      </p:grpSpPr>
      <p:pic>
        <p:nvPicPr>
          <p:cNvPr id="6323" name="Google Shape;6323;p764">
            <a:extLst>
              <a:ext uri="{FF2B5EF4-FFF2-40B4-BE49-F238E27FC236}">
                <a16:creationId xmlns:a16="http://schemas.microsoft.com/office/drawing/2014/main" id="{7FC5BD92-577B-8085-8B8E-FE641A1BB8B5}"/>
              </a:ext>
            </a:extLst>
          </p:cNvPr>
          <p:cNvPicPr preferRelativeResize="0"/>
          <p:nvPr/>
        </p:nvPicPr>
        <p:blipFill rotWithShape="1">
          <a:blip r:embed="rId3">
            <a:alphaModFix/>
          </a:blip>
          <a:srcRect/>
          <a:stretch/>
        </p:blipFill>
        <p:spPr>
          <a:xfrm>
            <a:off x="17463" y="-2268538"/>
            <a:ext cx="9126537" cy="9126538"/>
          </a:xfrm>
          <a:prstGeom prst="rect">
            <a:avLst/>
          </a:prstGeom>
          <a:noFill/>
          <a:ln>
            <a:noFill/>
          </a:ln>
        </p:spPr>
      </p:pic>
      <p:sp>
        <p:nvSpPr>
          <p:cNvPr id="6324" name="Google Shape;6324;p764">
            <a:extLst>
              <a:ext uri="{FF2B5EF4-FFF2-40B4-BE49-F238E27FC236}">
                <a16:creationId xmlns:a16="http://schemas.microsoft.com/office/drawing/2014/main" id="{C23EE3A5-D556-4F6F-968E-BD3884ED6046}"/>
              </a:ext>
            </a:extLst>
          </p:cNvPr>
          <p:cNvSpPr txBox="1">
            <a:spLocks noGrp="1"/>
          </p:cNvSpPr>
          <p:nvPr>
            <p:ph type="title"/>
          </p:nvPr>
        </p:nvSpPr>
        <p:spPr>
          <a:xfrm>
            <a:off x="0" y="3200399"/>
            <a:ext cx="9144000" cy="857795"/>
          </a:xfrm>
          <a:prstGeom prst="rect">
            <a:avLst/>
          </a:prstGeom>
          <a:solidFill>
            <a:schemeClr val="dk1"/>
          </a:solidFill>
          <a:ln>
            <a:noFill/>
          </a:ln>
        </p:spPr>
        <p:txBody>
          <a:bodyPr spcFirstLastPara="1" wrap="square" lIns="91425" tIns="45700" rIns="91425" bIns="45700" anchor="ctr" anchorCtr="0">
            <a:noAutofit/>
          </a:bodyPr>
          <a:lstStyle/>
          <a:p>
            <a:pPr marL="0" lvl="0" indent="0" rtl="0">
              <a:spcBef>
                <a:spcPts val="0"/>
              </a:spcBef>
              <a:spcAft>
                <a:spcPts val="0"/>
              </a:spcAft>
              <a:buNone/>
            </a:pPr>
            <a:r>
              <a:rPr lang="en-US" sz="4000" dirty="0" err="1">
                <a:solidFill>
                  <a:schemeClr val="lt1"/>
                </a:solidFill>
              </a:rPr>
              <a:t>亚当和夏娃婴儿时的图片</a:t>
            </a:r>
            <a:endParaRPr sz="4000" dirty="0">
              <a:solidFill>
                <a:schemeClr val="lt1"/>
              </a:solidFill>
            </a:endParaRPr>
          </a:p>
        </p:txBody>
      </p:sp>
    </p:spTree>
    <p:extLst>
      <p:ext uri="{BB962C8B-B14F-4D97-AF65-F5344CB8AC3E}">
        <p14:creationId xmlns:p14="http://schemas.microsoft.com/office/powerpoint/2010/main" val="324289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descr="Moses on Mount Nebo - Gospelimages">
            <a:extLst>
              <a:ext uri="{FF2B5EF4-FFF2-40B4-BE49-F238E27FC236}">
                <a16:creationId xmlns:a16="http://schemas.microsoft.com/office/drawing/2014/main" id="{44B2BD2D-4C9B-3443-AA43-8EBC1E036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9144000" cy="68357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6024"/>
            <a:ext cx="9144000" cy="748720"/>
          </a:xfrm>
          <a:effectLst>
            <a:outerShdw blurRad="63500" dist="35921" dir="2700000" algn="ctr" rotWithShape="0">
              <a:schemeClr val="tx2">
                <a:alpha val="74998"/>
              </a:schemeClr>
            </a:outerShdw>
          </a:effectLst>
        </p:spPr>
        <p:txBody>
          <a:bodyPr/>
          <a:lstStyle/>
          <a:p>
            <a:pPr>
              <a:defRPr/>
            </a:pPr>
            <a:r>
              <a:rPr lang="en-US" sz="3200" b="1" dirty="0">
                <a:effectLst>
                  <a:glow rad="127000">
                    <a:schemeClr val="tx1"/>
                  </a:glow>
                </a:effectLst>
                <a:latin typeface="Arial" charset="0"/>
                <a:ea typeface="ＭＳ Ｐゴシック" charset="0"/>
                <a:cs typeface="ＭＳ Ｐゴシック" charset="0"/>
              </a:rPr>
              <a:t>The Death of Moses (Deut 34:1, 5)</a:t>
            </a:r>
          </a:p>
        </p:txBody>
      </p:sp>
      <p:sp>
        <p:nvSpPr>
          <p:cNvPr id="4" name="Rectangle 2">
            <a:extLst>
              <a:ext uri="{FF2B5EF4-FFF2-40B4-BE49-F238E27FC236}">
                <a16:creationId xmlns:a16="http://schemas.microsoft.com/office/drawing/2014/main" id="{F56B4339-F6DB-4E4B-BA8B-4FC3414FE23E}"/>
              </a:ext>
            </a:extLst>
          </p:cNvPr>
          <p:cNvSpPr txBox="1">
            <a:spLocks noChangeArrowheads="1"/>
          </p:cNvSpPr>
          <p:nvPr/>
        </p:nvSpPr>
        <p:spPr bwMode="auto">
          <a:xfrm>
            <a:off x="3563888" y="836712"/>
            <a:ext cx="5543042" cy="5832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Moses went up to Mount Nebo from the plains of Moab and climbed Pisgah Peak, which is across from Jericho. And the L</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showed him the whole land… So Moses, the servant of the L</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died there in the land of Moab, just as the L</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had said."</a:t>
            </a:r>
          </a:p>
        </p:txBody>
      </p:sp>
    </p:spTree>
    <p:extLst>
      <p:ext uri="{BB962C8B-B14F-4D97-AF65-F5344CB8AC3E}">
        <p14:creationId xmlns:p14="http://schemas.microsoft.com/office/powerpoint/2010/main" val="292171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2" descr="What We Learn From Moses">
            <a:extLst>
              <a:ext uri="{FF2B5EF4-FFF2-40B4-BE49-F238E27FC236}">
                <a16:creationId xmlns:a16="http://schemas.microsoft.com/office/drawing/2014/main" id="{A1AF1987-30BA-C543-83A4-9E9E6664FA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000"/>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Conclusion</a:t>
            </a:r>
            <a:endParaRPr lang="en-US" sz="4800" b="1" dirty="0">
              <a:effectLst>
                <a:glow rad="228600">
                  <a:schemeClr val="accent4">
                    <a:satMod val="175000"/>
                    <a:alpha val="88000"/>
                  </a:schemeClr>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3AA8DBF8-8AEB-1E43-A6FF-F9247E3C5A5A}"/>
              </a:ext>
            </a:extLst>
          </p:cNvPr>
          <p:cNvSpPr txBox="1">
            <a:spLocks noChangeArrowheads="1"/>
          </p:cNvSpPr>
          <p:nvPr/>
        </p:nvSpPr>
        <p:spPr bwMode="auto">
          <a:xfrm>
            <a:off x="125211" y="1205483"/>
            <a:ext cx="5412704" cy="558050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3200" b="1" kern="0" dirty="0">
                <a:effectLst>
                  <a:glow rad="228600">
                    <a:schemeClr val="accent4">
                      <a:satMod val="175000"/>
                      <a:alpha val="88000"/>
                    </a:schemeClr>
                  </a:glow>
                </a:effectLst>
                <a:latin typeface="Arial" charset="0"/>
                <a:ea typeface="ＭＳ Ｐゴシック" charset="0"/>
                <a:cs typeface="ＭＳ Ｐゴシック" charset="0"/>
              </a:rPr>
              <a:t>While others may have done some editorial work under the inspiration of the Holy Spirit, no substantial evidence exists that Moses did not compose the Pentateuch.  To think otherwise is to contradict the clear testimony of both tradition and Scripture.</a:t>
            </a:r>
          </a:p>
        </p:txBody>
      </p:sp>
    </p:spTree>
    <p:extLst>
      <p:ext uri="{BB962C8B-B14F-4D97-AF65-F5344CB8AC3E}">
        <p14:creationId xmlns:p14="http://schemas.microsoft.com/office/powerpoint/2010/main" val="19618144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57" y="2483891"/>
            <a:ext cx="9144000" cy="1086599"/>
          </a:xfrm>
          <a:effectLst>
            <a:outerShdw blurRad="63500" dist="35921" dir="2700000" algn="ctr" rotWithShape="0">
              <a:schemeClr val="tx2">
                <a:alpha val="74998"/>
              </a:schemeClr>
            </a:outerShdw>
          </a:effec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Supplements</a:t>
            </a:r>
          </a:p>
        </p:txBody>
      </p:sp>
    </p:spTree>
    <p:extLst>
      <p:ext uri="{BB962C8B-B14F-4D97-AF65-F5344CB8AC3E}">
        <p14:creationId xmlns:p14="http://schemas.microsoft.com/office/powerpoint/2010/main" val="800015229"/>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480882"/>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A recent movie supporting authorship by Moses…</a:t>
            </a:r>
          </a:p>
        </p:txBody>
      </p:sp>
      <p:pic>
        <p:nvPicPr>
          <p:cNvPr id="5122" name="Picture 2" descr="The Moses Controversy | Order on DVD Today">
            <a:extLst>
              <a:ext uri="{FF2B5EF4-FFF2-40B4-BE49-F238E27FC236}">
                <a16:creationId xmlns:a16="http://schemas.microsoft.com/office/drawing/2014/main" id="{152EFD62-02B6-4E48-AE00-51779C803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890"/>
            <a:ext cx="9137490" cy="5145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8784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876800" y="232007"/>
            <a:ext cx="4267200" cy="4194849"/>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Recent Movies Supporting Moses</a:t>
            </a:r>
          </a:p>
        </p:txBody>
      </p:sp>
      <p:pic>
        <p:nvPicPr>
          <p:cNvPr id="6146" name="Picture 2" descr="Patterns of Evidence - Set of 4 DVD | Vision Video | Christian Videos,  Movies, and DVDs">
            <a:extLst>
              <a:ext uri="{FF2B5EF4-FFF2-40B4-BE49-F238E27FC236}">
                <a16:creationId xmlns:a16="http://schemas.microsoft.com/office/drawing/2014/main" id="{8BBEA315-88D3-714A-9964-8DBCB62B70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76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7678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ChangeArrowheads="1"/>
          </p:cNvSpPr>
          <p:nvPr/>
        </p:nvSpPr>
        <p:spPr bwMode="auto">
          <a:xfrm>
            <a:off x="0" y="0"/>
            <a:ext cx="9144000" cy="6858000"/>
          </a:xfrm>
          <a:prstGeom prst="rect">
            <a:avLst/>
          </a:prstGeom>
          <a:gradFill rotWithShape="0">
            <a:gsLst>
              <a:gs pos="0">
                <a:srgbClr val="000000"/>
              </a:gs>
              <a:gs pos="39999">
                <a:srgbClr val="0A128C"/>
              </a:gs>
              <a:gs pos="70000">
                <a:srgbClr val="181CC7"/>
              </a:gs>
              <a:gs pos="88000">
                <a:srgbClr val="7005D4"/>
              </a:gs>
              <a:gs pos="100000">
                <a:srgbClr val="8C3D91"/>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glow>
              </a:effectLst>
              <a:uLnTx/>
              <a:uFillTx/>
              <a:latin typeface="Arial" charset="0"/>
              <a:ea typeface="ＭＳ Ｐゴシック" charset="0"/>
            </a:endParaRPr>
          </a:p>
        </p:txBody>
      </p:sp>
      <p:sp>
        <p:nvSpPr>
          <p:cNvPr id="404483" name="Text Box 3"/>
          <p:cNvSpPr txBox="1">
            <a:spLocks noChangeArrowheads="1"/>
          </p:cNvSpPr>
          <p:nvPr/>
        </p:nvSpPr>
        <p:spPr bwMode="auto">
          <a:xfrm>
            <a:off x="685800" y="1668463"/>
            <a:ext cx="8153400" cy="3170099"/>
          </a:xfrm>
          <a:prstGeom prst="rect">
            <a:avLst/>
          </a:prstGeom>
          <a:noFill/>
          <a:ln w="9525">
            <a:noFill/>
            <a:miter lim="800000"/>
            <a:headEnd/>
            <a:tailEnd/>
          </a:ln>
          <a:effectLst/>
        </p:spPr>
        <p:txBody>
          <a:bodyPr>
            <a:spAutoFit/>
          </a:bodyPr>
          <a:lstStyle>
            <a:lvl1pPr marL="865188" indent="-86518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865188" marR="0" lvl="0" indent="-865188"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1. </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Times New Roman" charset="0"/>
              </a:rPr>
              <a:t>  </a:t>
            </a:r>
            <a:r>
              <a:rPr kumimoji="0" 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反超自然主义的偏见</a:t>
            </a:r>
            <a:endParaRPr kumimoji="0" lang="en-US" sz="4000" b="0"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endParaRPr>
          </a:p>
          <a:p>
            <a:pPr marL="865188" marR="0" lvl="0" indent="-865188"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2.   循环论证：假定其结论</a:t>
            </a:r>
            <a:endParaRPr kumimoji="0" lang="en-US" sz="4000" b="0"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endParaRPr>
          </a:p>
          <a:p>
            <a:pPr marL="865188" marR="0" lvl="0" indent="-865188" algn="l"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	</a:t>
            </a:r>
            <a:r>
              <a:rPr kumimoji="0" lang="en-US" altLang="ja-JP" sz="4000" b="1" i="1"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a:t>
            </a:r>
            <a:r>
              <a:rPr kumimoji="0" lang="ja-JP" altLang="en-US" sz="4000" b="1" i="1"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不可能</a:t>
            </a:r>
            <a:r>
              <a:rPr kumimoji="0" lang="zh-CN" altLang="en-US" sz="4000" b="1" i="1"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有</a:t>
            </a:r>
            <a:r>
              <a:rPr kumimoji="0" lang="ja-JP" altLang="en-US" sz="4000" b="1" i="1"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超自然的启示</a:t>
            </a:r>
            <a:r>
              <a:rPr kumimoji="0" lang="zh-CN" altLang="en-US" sz="4000" b="1" i="1"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a:t>
            </a:r>
            <a:r>
              <a:rPr kumimoji="0" lang="en-US" altLang="zh-CN" sz="4000" b="1" i="1"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 </a:t>
            </a:r>
            <a:r>
              <a:rPr kumimoji="0" lang="ja-JP" altLang="en-US" sz="4000" b="1" i="1"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因此，圣经不是一个超自然的启示。”</a:t>
            </a:r>
            <a:endParaRPr kumimoji="0" lang="en-US" sz="4000" b="0"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endParaRPr>
          </a:p>
        </p:txBody>
      </p:sp>
      <p:sp>
        <p:nvSpPr>
          <p:cNvPr id="151555" name="TextBox 4"/>
          <p:cNvSpPr txBox="1">
            <a:spLocks noChangeArrowheads="1"/>
          </p:cNvSpPr>
          <p:nvPr/>
        </p:nvSpPr>
        <p:spPr bwMode="auto">
          <a:xfrm>
            <a:off x="8540750" y="71438"/>
            <a:ext cx="527050" cy="461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57</a:t>
            </a:r>
          </a:p>
        </p:txBody>
      </p:sp>
      <p:sp>
        <p:nvSpPr>
          <p:cNvPr id="6" name="Title 5"/>
          <p:cNvSpPr>
            <a:spLocks noGrp="1"/>
          </p:cNvSpPr>
          <p:nvPr>
            <p:ph type="title" idx="4294967295"/>
          </p:nvPr>
        </p:nvSpPr>
        <p:spPr>
          <a:xfrm>
            <a:off x="1219200" y="76200"/>
            <a:ext cx="7162800" cy="1143000"/>
          </a:xfrm>
        </p:spPr>
        <p:txBody>
          <a:bodyPr/>
          <a:lstStyle/>
          <a:p>
            <a:pPr eaLnBrk="1" hangingPunct="1">
              <a:defRPr/>
            </a:pPr>
            <a:r>
              <a:rPr lang="en-US" altLang="zh-CN" sz="4000" b="1" u="sng" dirty="0">
                <a:solidFill>
                  <a:schemeClr val="bg1"/>
                </a:solidFill>
                <a:effectLst>
                  <a:glow rad="101600">
                    <a:schemeClr val="tx1"/>
                  </a:glow>
                  <a:outerShdw blurRad="38100" dist="38100" dir="2700000" algn="tl">
                    <a:srgbClr val="808080"/>
                  </a:outerShdw>
                </a:effectLst>
                <a:latin typeface="华文楷体"/>
                <a:ea typeface="华文楷体"/>
                <a:cs typeface="华文楷体"/>
              </a:rPr>
              <a:t>《</a:t>
            </a:r>
            <a:r>
              <a:rPr lang="zh-CN" altLang="en-US" sz="4000" b="1" u="sng" dirty="0">
                <a:solidFill>
                  <a:schemeClr val="bg1"/>
                </a:solidFill>
                <a:effectLst>
                  <a:glow rad="101600">
                    <a:schemeClr val="tx1"/>
                  </a:glow>
                  <a:outerShdw blurRad="38100" dist="38100" dir="2700000" algn="tl">
                    <a:srgbClr val="808080"/>
                  </a:outerShdw>
                </a:effectLst>
                <a:latin typeface="华文楷体"/>
                <a:ea typeface="华文楷体"/>
                <a:cs typeface="华文楷体"/>
              </a:rPr>
              <a:t>底本说</a:t>
            </a:r>
            <a:r>
              <a:rPr lang="zh-CN" altLang="zh-CN" sz="4000" b="1" u="sng" dirty="0">
                <a:solidFill>
                  <a:schemeClr val="bg1"/>
                </a:solidFill>
                <a:effectLst>
                  <a:glow rad="101600">
                    <a:schemeClr val="tx1"/>
                  </a:glow>
                  <a:outerShdw blurRad="38100" dist="38100" dir="2700000" algn="tl">
                    <a:srgbClr val="808080"/>
                  </a:outerShdw>
                </a:effectLst>
                <a:latin typeface="华文楷体"/>
                <a:ea typeface="华文楷体"/>
                <a:cs typeface="华文楷体"/>
              </a:rPr>
              <a:t>》</a:t>
            </a:r>
            <a:r>
              <a:rPr lang="zh-CN" altLang="en-US" sz="4000" b="1" u="sng" dirty="0">
                <a:solidFill>
                  <a:schemeClr val="bg1"/>
                </a:solidFill>
                <a:effectLst>
                  <a:glow rad="101600">
                    <a:schemeClr val="tx1"/>
                  </a:glow>
                  <a:outerShdw blurRad="38100" dist="38100" dir="2700000" algn="tl">
                    <a:srgbClr val="808080"/>
                  </a:outerShdw>
                </a:effectLst>
                <a:latin typeface="华文楷体"/>
                <a:ea typeface="华文楷体"/>
                <a:cs typeface="华文楷体"/>
              </a:rPr>
              <a:t>论据的问题</a:t>
            </a:r>
            <a:r>
              <a:rPr lang="en-US" sz="4000" dirty="0">
                <a:effectLst>
                  <a:glow rad="101600">
                    <a:schemeClr val="tx1"/>
                  </a:glow>
                  <a:outerShdw blurRad="38100" dist="38100" dir="2700000" algn="tl">
                    <a:srgbClr val="FFFFFF"/>
                  </a:outerShdw>
                </a:effectLst>
                <a:latin typeface="华文楷体"/>
                <a:ea typeface="华文楷体"/>
                <a:cs typeface="华文楷体"/>
              </a:rPr>
              <a:t> </a:t>
            </a:r>
            <a:endParaRPr lang="en-US" dirty="0">
              <a:effectLst>
                <a:glow rad="101600">
                  <a:schemeClr val="tx1"/>
                </a:glow>
                <a:outerShdw blurRad="38100" dist="38100" dir="2700000" algn="tl">
                  <a:srgbClr val="808080"/>
                </a:outerShdw>
              </a:effectLst>
              <a:latin typeface="华文楷体"/>
              <a:ea typeface="华文楷体"/>
              <a:cs typeface="华文楷体"/>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4483">
                                            <p:txEl>
                                              <p:pRg st="0" end="0"/>
                                            </p:txEl>
                                          </p:spTgt>
                                        </p:tgtEl>
                                        <p:attrNameLst>
                                          <p:attrName>style.visibility</p:attrName>
                                        </p:attrNameLst>
                                      </p:cBhvr>
                                      <p:to>
                                        <p:strVal val="visible"/>
                                      </p:to>
                                    </p:set>
                                    <p:animEffect transition="in" filter="dissolve">
                                      <p:cBhvr>
                                        <p:cTn id="7" dur="500"/>
                                        <p:tgtEl>
                                          <p:spTgt spid="4044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4483">
                                            <p:txEl>
                                              <p:pRg st="1" end="1"/>
                                            </p:txEl>
                                          </p:spTgt>
                                        </p:tgtEl>
                                        <p:attrNameLst>
                                          <p:attrName>style.visibility</p:attrName>
                                        </p:attrNameLst>
                                      </p:cBhvr>
                                      <p:to>
                                        <p:strVal val="visible"/>
                                      </p:to>
                                    </p:set>
                                    <p:animEffect transition="in" filter="dissolve">
                                      <p:cBhvr>
                                        <p:cTn id="12" dur="500"/>
                                        <p:tgtEl>
                                          <p:spTgt spid="4044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4483">
                                            <p:txEl>
                                              <p:pRg st="2" end="2"/>
                                            </p:txEl>
                                          </p:spTgt>
                                        </p:tgtEl>
                                        <p:attrNameLst>
                                          <p:attrName>style.visibility</p:attrName>
                                        </p:attrNameLst>
                                      </p:cBhvr>
                                      <p:to>
                                        <p:strVal val="visible"/>
                                      </p:to>
                                    </p:set>
                                    <p:animEffect transition="in" filter="dissolve">
                                      <p:cBhvr>
                                        <p:cTn id="17" dur="500"/>
                                        <p:tgtEl>
                                          <p:spTgt spid="4044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3"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ChangeArrowheads="1"/>
          </p:cNvSpPr>
          <p:nvPr/>
        </p:nvSpPr>
        <p:spPr bwMode="auto">
          <a:xfrm>
            <a:off x="0" y="0"/>
            <a:ext cx="9144000" cy="6858000"/>
          </a:xfrm>
          <a:prstGeom prst="rect">
            <a:avLst/>
          </a:prstGeom>
          <a:gradFill rotWithShape="0">
            <a:gsLst>
              <a:gs pos="0">
                <a:srgbClr val="000000"/>
              </a:gs>
              <a:gs pos="39999">
                <a:srgbClr val="0A128C"/>
              </a:gs>
              <a:gs pos="70000">
                <a:srgbClr val="181CC7"/>
              </a:gs>
              <a:gs pos="88000">
                <a:srgbClr val="7005D4"/>
              </a:gs>
              <a:gs pos="100000">
                <a:srgbClr val="8C3D91"/>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glow>
              </a:effectLst>
              <a:uLnTx/>
              <a:uFillTx/>
              <a:latin typeface="Arial" charset="0"/>
              <a:ea typeface="ＭＳ Ｐゴシック" charset="0"/>
            </a:endParaRPr>
          </a:p>
        </p:txBody>
      </p:sp>
      <p:sp>
        <p:nvSpPr>
          <p:cNvPr id="405507" name="Text Box 3"/>
          <p:cNvSpPr txBox="1">
            <a:spLocks noChangeArrowheads="1"/>
          </p:cNvSpPr>
          <p:nvPr/>
        </p:nvSpPr>
        <p:spPr bwMode="auto">
          <a:xfrm>
            <a:off x="685800" y="1697038"/>
            <a:ext cx="7391400" cy="3785652"/>
          </a:xfrm>
          <a:prstGeom prst="rect">
            <a:avLst/>
          </a:prstGeom>
          <a:noFill/>
          <a:ln w="9525">
            <a:noFill/>
            <a:miter lim="800000"/>
            <a:headEnd/>
            <a:tailEnd/>
          </a:ln>
          <a:effectLst/>
        </p:spPr>
        <p:txBody>
          <a:bodyPr>
            <a:spAutoFit/>
          </a:bodyPr>
          <a:lstStyle>
            <a:lvl1pPr marL="865188" indent="-86518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865188" marR="0" lvl="0" indent="-865188"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3. </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Times New Roman" charset="0"/>
              </a:rPr>
              <a:t>  </a:t>
            </a:r>
            <a:r>
              <a:rPr kumimoji="0" 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在运用理论</a:t>
            </a: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时，导至</a:t>
            </a:r>
            <a:r>
              <a:rPr kumimoji="0" 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相互矛盾的解释</a:t>
            </a:r>
            <a:endParaRPr kumimoji="0" lang="en-US" sz="4000" b="0"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endParaRPr>
          </a:p>
          <a:p>
            <a:pPr marL="865188" marR="0" lvl="0" indent="-865188"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4.   忽略</a:t>
            </a: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了</a:t>
            </a:r>
            <a:r>
              <a:rPr kumimoji="0" 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作者在</a:t>
            </a:r>
            <a:r>
              <a:rPr kumimoji="0" lang="zh-CN" alt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写作</a:t>
            </a:r>
            <a:r>
              <a:rPr kumimoji="0" lang="en-US" sz="40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风格上的变化</a:t>
            </a:r>
            <a:endParaRPr kumimoji="0" lang="en-US" sz="4000" b="0"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endParaRPr>
          </a:p>
          <a:p>
            <a:pPr marL="865188" marR="0" lvl="0" indent="-865188" algn="l" defTabSz="914400" rtl="0" eaLnBrk="1" fontAlgn="base" latinLnBrk="0" hangingPunct="1">
              <a:lnSpc>
                <a:spcPct val="100000"/>
              </a:lnSpc>
              <a:spcBef>
                <a:spcPct val="5000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endParaRPr>
          </a:p>
        </p:txBody>
      </p:sp>
      <p:sp>
        <p:nvSpPr>
          <p:cNvPr id="153603" name="TextBox 4"/>
          <p:cNvSpPr txBox="1">
            <a:spLocks noChangeArrowheads="1"/>
          </p:cNvSpPr>
          <p:nvPr/>
        </p:nvSpPr>
        <p:spPr bwMode="auto">
          <a:xfrm>
            <a:off x="8540750" y="71438"/>
            <a:ext cx="527050" cy="461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rPr>
              <a:t>57</a:t>
            </a:r>
          </a:p>
        </p:txBody>
      </p:sp>
      <p:sp>
        <p:nvSpPr>
          <p:cNvPr id="7" name="Title 6"/>
          <p:cNvSpPr>
            <a:spLocks noGrp="1"/>
          </p:cNvSpPr>
          <p:nvPr>
            <p:ph type="title" idx="4294967295"/>
          </p:nvPr>
        </p:nvSpPr>
        <p:spPr>
          <a:xfrm>
            <a:off x="1143000" y="76200"/>
            <a:ext cx="7315200" cy="1143000"/>
          </a:xfrm>
        </p:spPr>
        <p:txBody>
          <a:bodyPr/>
          <a:lstStyle/>
          <a:p>
            <a:pPr>
              <a:defRPr/>
            </a:pPr>
            <a:r>
              <a:rPr lang="en-US" altLang="zh-CN" sz="4000" b="1" u="sng" dirty="0">
                <a:solidFill>
                  <a:schemeClr val="bg1"/>
                </a:solidFill>
                <a:effectLst>
                  <a:glow rad="101600">
                    <a:schemeClr val="tx1"/>
                  </a:glow>
                  <a:outerShdw blurRad="38100" dist="38100" dir="2700000" algn="tl">
                    <a:srgbClr val="808080"/>
                  </a:outerShdw>
                </a:effectLst>
                <a:latin typeface="华文楷体"/>
                <a:ea typeface="华文楷体"/>
                <a:cs typeface="华文楷体"/>
              </a:rPr>
              <a:t>《</a:t>
            </a:r>
            <a:r>
              <a:rPr lang="zh-CN" altLang="en-US" sz="4000" b="1" u="sng" dirty="0">
                <a:solidFill>
                  <a:schemeClr val="bg1"/>
                </a:solidFill>
                <a:effectLst>
                  <a:glow rad="101600">
                    <a:schemeClr val="tx1"/>
                  </a:glow>
                  <a:outerShdw blurRad="38100" dist="38100" dir="2700000" algn="tl">
                    <a:srgbClr val="808080"/>
                  </a:outerShdw>
                </a:effectLst>
                <a:latin typeface="华文楷体"/>
                <a:ea typeface="华文楷体"/>
                <a:cs typeface="华文楷体"/>
              </a:rPr>
              <a:t>底本说</a:t>
            </a:r>
            <a:r>
              <a:rPr lang="zh-CN" altLang="zh-CN" sz="4000" b="1" u="sng" dirty="0">
                <a:solidFill>
                  <a:schemeClr val="bg1"/>
                </a:solidFill>
                <a:effectLst>
                  <a:glow rad="101600">
                    <a:schemeClr val="tx1"/>
                  </a:glow>
                  <a:outerShdw blurRad="38100" dist="38100" dir="2700000" algn="tl">
                    <a:srgbClr val="808080"/>
                  </a:outerShdw>
                </a:effectLst>
                <a:latin typeface="华文楷体"/>
                <a:ea typeface="华文楷体"/>
                <a:cs typeface="华文楷体"/>
              </a:rPr>
              <a:t>》</a:t>
            </a:r>
            <a:r>
              <a:rPr lang="zh-CN" altLang="en-US" sz="4000" b="1" u="sng" dirty="0">
                <a:solidFill>
                  <a:schemeClr val="bg1"/>
                </a:solidFill>
                <a:effectLst>
                  <a:glow rad="101600">
                    <a:schemeClr val="tx1"/>
                  </a:glow>
                  <a:outerShdw blurRad="38100" dist="38100" dir="2700000" algn="tl">
                    <a:srgbClr val="808080"/>
                  </a:outerShdw>
                </a:effectLst>
                <a:latin typeface="华文楷体"/>
                <a:ea typeface="华文楷体"/>
                <a:cs typeface="华文楷体"/>
              </a:rPr>
              <a:t>论据的问题</a:t>
            </a:r>
            <a:r>
              <a:rPr lang="en-US" dirty="0">
                <a:effectLst>
                  <a:glow rad="101600">
                    <a:schemeClr val="tx1"/>
                  </a:glow>
                  <a:outerShdw blurRad="38100" dist="38100" dir="2700000" algn="tl">
                    <a:srgbClr val="FFFFFF"/>
                  </a:outerShdw>
                </a:effectLst>
                <a:latin typeface="华文楷体"/>
                <a:ea typeface="华文楷体"/>
                <a:cs typeface="华文楷体"/>
              </a:rPr>
              <a:t>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5507">
                                            <p:txEl>
                                              <p:pRg st="0" end="0"/>
                                            </p:txEl>
                                          </p:spTgt>
                                        </p:tgtEl>
                                        <p:attrNameLst>
                                          <p:attrName>style.visibility</p:attrName>
                                        </p:attrNameLst>
                                      </p:cBhvr>
                                      <p:to>
                                        <p:strVal val="visible"/>
                                      </p:to>
                                    </p:set>
                                    <p:animEffect transition="in" filter="dissolve">
                                      <p:cBhvr>
                                        <p:cTn id="7" dur="500"/>
                                        <p:tgtEl>
                                          <p:spTgt spid="4055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5507">
                                            <p:txEl>
                                              <p:pRg st="1" end="1"/>
                                            </p:txEl>
                                          </p:spTgt>
                                        </p:tgtEl>
                                        <p:attrNameLst>
                                          <p:attrName>style.visibility</p:attrName>
                                        </p:attrNameLst>
                                      </p:cBhvr>
                                      <p:to>
                                        <p:strVal val="visible"/>
                                      </p:to>
                                    </p:set>
                                    <p:animEffect transition="in" filter="dissolve">
                                      <p:cBhvr>
                                        <p:cTn id="12" dur="500"/>
                                        <p:tgtEl>
                                          <p:spTgt spid="4055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7"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ChangeArrowheads="1"/>
          </p:cNvSpPr>
          <p:nvPr/>
        </p:nvSpPr>
        <p:spPr bwMode="auto">
          <a:xfrm>
            <a:off x="0" y="0"/>
            <a:ext cx="9144000" cy="6858000"/>
          </a:xfrm>
          <a:prstGeom prst="rect">
            <a:avLst/>
          </a:prstGeom>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glow>
              </a:effectLst>
              <a:uLnTx/>
              <a:uFillTx/>
              <a:latin typeface="Arial" charset="0"/>
              <a:ea typeface="ＭＳ Ｐゴシック" charset="0"/>
            </a:endParaRPr>
          </a:p>
        </p:txBody>
      </p:sp>
      <p:sp>
        <p:nvSpPr>
          <p:cNvPr id="406531" name="Text Box 3"/>
          <p:cNvSpPr txBox="1">
            <a:spLocks noChangeArrowheads="1"/>
          </p:cNvSpPr>
          <p:nvPr/>
        </p:nvSpPr>
        <p:spPr bwMode="auto">
          <a:xfrm>
            <a:off x="228600" y="1312863"/>
            <a:ext cx="8839200" cy="3148554"/>
          </a:xfrm>
          <a:prstGeom prst="rect">
            <a:avLst/>
          </a:prstGeom>
          <a:noFill/>
          <a:ln w="9525">
            <a:noFill/>
            <a:miter lim="800000"/>
            <a:headEnd/>
            <a:tailEnd/>
          </a:ln>
          <a:effectLst/>
        </p:spPr>
        <p:txBody>
          <a:bodyPr>
            <a:spAutoFit/>
          </a:bodyPr>
          <a:lstStyle/>
          <a:p>
            <a:pPr marL="865188" marR="0" lvl="0" indent="-865188" algn="l" defTabSz="914400" rtl="0" eaLnBrk="1" fontAlgn="base" latinLnBrk="0" hangingPunct="1">
              <a:lnSpc>
                <a:spcPct val="90000"/>
              </a:lnSpc>
              <a:spcBef>
                <a:spcPct val="50000"/>
              </a:spcBef>
              <a:spcAft>
                <a:spcPct val="0"/>
              </a:spcAft>
              <a:buClrTx/>
              <a:buSzTx/>
              <a:buFontTx/>
              <a:buAutoNum type="arabicPeriod"/>
              <a:tabLst/>
              <a:defRPr/>
            </a:pPr>
            <a:r>
              <a:rPr kumimoji="0" lang="en-US" sz="36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创世记和出埃及记的作者显示了一个</a:t>
            </a:r>
            <a:r>
              <a:rPr kumimoji="0" lang="zh-CN" altLang="en-US" sz="36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对埃及有</a:t>
            </a:r>
            <a:r>
              <a:rPr kumimoji="0" lang="en-US" sz="36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全面的认识。</a:t>
            </a:r>
          </a:p>
          <a:p>
            <a:pPr marL="865188" marR="0" lvl="0" indent="-865188" algn="l" defTabSz="914400" rtl="0" eaLnBrk="1" fontAlgn="base" latinLnBrk="0" hangingPunct="1">
              <a:lnSpc>
                <a:spcPct val="90000"/>
              </a:lnSpc>
              <a:spcBef>
                <a:spcPct val="50000"/>
              </a:spcBef>
              <a:spcAft>
                <a:spcPct val="0"/>
              </a:spcAft>
              <a:buClrTx/>
              <a:buSzTx/>
              <a:buFontTx/>
              <a:buAutoNum type="arabicPeriod"/>
              <a:tabLst/>
              <a:defRPr/>
            </a:pPr>
            <a:r>
              <a:rPr kumimoji="0" lang="en-US" sz="36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目击者</a:t>
            </a:r>
            <a:r>
              <a:rPr kumimoji="0" lang="zh-CN" altLang="en-US" sz="36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的</a:t>
            </a:r>
            <a:r>
              <a:rPr kumimoji="0" lang="en-US" sz="36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细节都</a:t>
            </a:r>
            <a:r>
              <a:rPr kumimoji="0" lang="zh-CN" altLang="en-US" sz="36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记录</a:t>
            </a:r>
            <a:r>
              <a:rPr kumimoji="0" lang="en-US" sz="36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在出埃及</a:t>
            </a:r>
            <a:r>
              <a:rPr kumimoji="0" lang="zh-CN" altLang="en-US" sz="36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的事件里</a:t>
            </a:r>
            <a:r>
              <a:rPr kumimoji="0" lang="en-US" sz="36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a:t>
            </a:r>
          </a:p>
          <a:p>
            <a:pPr marL="865188" marR="0" lvl="0" indent="-865188" algn="l" defTabSz="914400" rtl="0" eaLnBrk="1" fontAlgn="base" latinLnBrk="0" hangingPunct="1">
              <a:lnSpc>
                <a:spcPct val="90000"/>
              </a:lnSpc>
              <a:spcBef>
                <a:spcPct val="50000"/>
              </a:spcBef>
              <a:spcAft>
                <a:spcPct val="0"/>
              </a:spcAft>
              <a:buClrTx/>
              <a:buSzTx/>
              <a:buFontTx/>
              <a:buAutoNum type="arabicPeriod"/>
              <a:tabLst/>
              <a:defRPr/>
            </a:pPr>
            <a:r>
              <a:rPr kumimoji="0" lang="en-US" sz="36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整</a:t>
            </a:r>
            <a:r>
              <a:rPr kumimoji="0" lang="zh-CN" altLang="en-US" sz="36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部的</a:t>
            </a:r>
            <a:r>
              <a:rPr kumimoji="0" lang="en-US" sz="36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摩西五</a:t>
            </a:r>
            <a:r>
              <a:rPr kumimoji="0" lang="zh-CN" altLang="en-US" sz="3600" b="1"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rPr>
              <a:t>经有统一完整的安排。</a:t>
            </a:r>
            <a:endParaRPr kumimoji="0" lang="en-US" sz="3600" b="0" i="0" u="none" strike="noStrike" kern="1200" cap="none" spc="0" normalizeH="0" baseline="0" noProof="0" dirty="0">
              <a:ln>
                <a:noFill/>
              </a:ln>
              <a:solidFill>
                <a:srgbClr val="FFFFFF"/>
              </a:solidFill>
              <a:effectLst>
                <a:glow rad="101600">
                  <a:srgbClr val="000000"/>
                </a:glow>
              </a:effectLst>
              <a:uLnTx/>
              <a:uFillTx/>
              <a:latin typeface="华文楷体"/>
              <a:ea typeface="华文楷体"/>
              <a:cs typeface="华文楷体"/>
            </a:endParaRPr>
          </a:p>
        </p:txBody>
      </p:sp>
      <p:sp>
        <p:nvSpPr>
          <p:cNvPr id="406533" name="Text Box 5"/>
          <p:cNvSpPr txBox="1">
            <a:spLocks noChangeArrowheads="1"/>
          </p:cNvSpPr>
          <p:nvPr/>
        </p:nvSpPr>
        <p:spPr bwMode="auto">
          <a:xfrm>
            <a:off x="-228600" y="6248400"/>
            <a:ext cx="9296400" cy="473075"/>
          </a:xfrm>
          <a:prstGeom prst="rect">
            <a:avLst/>
          </a:prstGeom>
          <a:noFill/>
          <a:ln w="9525">
            <a:noFill/>
            <a:miter lim="800000"/>
            <a:headEnd/>
            <a:tailEnd/>
          </a:ln>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glow>
                </a:effectLst>
                <a:uLnTx/>
                <a:uFillTx/>
                <a:latin typeface="Berlin Sans FB Demi" pitchFamily="34" charset="0"/>
                <a:ea typeface="Times New Roman" pitchFamily="-112" charset="0"/>
                <a:cs typeface="Times New Roman" pitchFamily="-112" charset="0"/>
              </a:rPr>
              <a:t>Gleason Archer, </a:t>
            </a:r>
            <a:r>
              <a:rPr kumimoji="0" lang="en-US" sz="2400" b="1" i="0" u="sng" strike="noStrike" kern="1200" cap="none" spc="0" normalizeH="0" baseline="0" noProof="0">
                <a:ln>
                  <a:noFill/>
                </a:ln>
                <a:solidFill>
                  <a:srgbClr val="FFFFFF"/>
                </a:solidFill>
                <a:effectLst>
                  <a:glow rad="101600">
                    <a:srgbClr val="000000"/>
                  </a:glow>
                </a:effectLst>
                <a:uLnTx/>
                <a:uFillTx/>
                <a:latin typeface="Berlin Sans FB Demi" pitchFamily="34" charset="0"/>
                <a:ea typeface="Times New Roman" pitchFamily="-112" charset="0"/>
                <a:cs typeface="Times New Roman" pitchFamily="-112" charset="0"/>
              </a:rPr>
              <a:t>A Survey of Old Testament Introduction</a:t>
            </a:r>
            <a:r>
              <a:rPr kumimoji="0" lang="en-US" sz="2400" b="0" i="0" u="none" strike="noStrike" kern="1200" cap="none" spc="0" normalizeH="0" baseline="0" noProof="0">
                <a:ln>
                  <a:noFill/>
                </a:ln>
                <a:solidFill>
                  <a:srgbClr val="FFFFFF"/>
                </a:solidFill>
                <a:effectLst>
                  <a:glow rad="101600">
                    <a:srgbClr val="000000"/>
                  </a:glow>
                </a:effectLst>
                <a:uLnTx/>
                <a:uFillTx/>
                <a:latin typeface="Berlin Sans FB Demi" pitchFamily="34" charset="0"/>
                <a:ea typeface="ＭＳ Ｐゴシック" pitchFamily="-112" charset="-128"/>
                <a:cs typeface="ＭＳ Ｐゴシック" pitchFamily="-112" charset="-128"/>
              </a:rPr>
              <a:t> </a:t>
            </a:r>
          </a:p>
        </p:txBody>
      </p:sp>
      <p:sp>
        <p:nvSpPr>
          <p:cNvPr id="155652" name="TextBox 5"/>
          <p:cNvSpPr txBox="1">
            <a:spLocks noChangeArrowheads="1"/>
          </p:cNvSpPr>
          <p:nvPr/>
        </p:nvSpPr>
        <p:spPr bwMode="auto">
          <a:xfrm>
            <a:off x="8540750" y="71438"/>
            <a:ext cx="527050" cy="461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rPr>
              <a:t>57</a:t>
            </a:r>
          </a:p>
        </p:txBody>
      </p:sp>
      <p:sp>
        <p:nvSpPr>
          <p:cNvPr id="7" name="Title 6"/>
          <p:cNvSpPr>
            <a:spLocks noGrp="1"/>
          </p:cNvSpPr>
          <p:nvPr>
            <p:ph type="title" idx="4294967295"/>
          </p:nvPr>
        </p:nvSpPr>
        <p:spPr>
          <a:xfrm>
            <a:off x="0" y="228600"/>
            <a:ext cx="9144000" cy="685800"/>
          </a:xfrm>
        </p:spPr>
        <p:txBody>
          <a:bodyPr/>
          <a:lstStyle/>
          <a:p>
            <a:pPr eaLnBrk="1" hangingPunct="1">
              <a:defRPr/>
            </a:pPr>
            <a:r>
              <a:rPr lang="zh-CN" altLang="en-US" sz="4000" b="1" u="sng" dirty="0">
                <a:solidFill>
                  <a:schemeClr val="bg1"/>
                </a:solidFill>
                <a:effectLst>
                  <a:glow rad="101600">
                    <a:schemeClr val="tx1"/>
                  </a:glow>
                  <a:outerShdw blurRad="38100" dist="38100" dir="2700000" algn="tl">
                    <a:srgbClr val="808080"/>
                  </a:outerShdw>
                </a:effectLst>
                <a:latin typeface="华文楷体"/>
                <a:ea typeface="华文楷体"/>
                <a:cs typeface="华文楷体"/>
              </a:rPr>
              <a:t>摩西是作者的证据</a:t>
            </a:r>
            <a:endParaRPr lang="en-US" dirty="0">
              <a:effectLst>
                <a:glow rad="101600">
                  <a:schemeClr val="tx1"/>
                </a:glow>
                <a:outerShdw blurRad="38100" dist="38100" dir="2700000" algn="tl">
                  <a:srgbClr val="808080"/>
                </a:outerShdw>
              </a:effectLst>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6531">
                                            <p:txEl>
                                              <p:pRg st="0" end="0"/>
                                            </p:txEl>
                                          </p:spTgt>
                                        </p:tgtEl>
                                        <p:attrNameLst>
                                          <p:attrName>style.visibility</p:attrName>
                                        </p:attrNameLst>
                                      </p:cBhvr>
                                      <p:to>
                                        <p:strVal val="visible"/>
                                      </p:to>
                                    </p:set>
                                    <p:animEffect transition="in" filter="dissolve">
                                      <p:cBhvr>
                                        <p:cTn id="7" dur="500"/>
                                        <p:tgtEl>
                                          <p:spTgt spid="4065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6531">
                                            <p:txEl>
                                              <p:pRg st="1" end="1"/>
                                            </p:txEl>
                                          </p:spTgt>
                                        </p:tgtEl>
                                        <p:attrNameLst>
                                          <p:attrName>style.visibility</p:attrName>
                                        </p:attrNameLst>
                                      </p:cBhvr>
                                      <p:to>
                                        <p:strVal val="visible"/>
                                      </p:to>
                                    </p:set>
                                    <p:animEffect transition="in" filter="dissolve">
                                      <p:cBhvr>
                                        <p:cTn id="12" dur="500"/>
                                        <p:tgtEl>
                                          <p:spTgt spid="4065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6531">
                                            <p:txEl>
                                              <p:pRg st="2" end="2"/>
                                            </p:txEl>
                                          </p:spTgt>
                                        </p:tgtEl>
                                        <p:attrNameLst>
                                          <p:attrName>style.visibility</p:attrName>
                                        </p:attrNameLst>
                                      </p:cBhvr>
                                      <p:to>
                                        <p:strVal val="visible"/>
                                      </p:to>
                                    </p:set>
                                    <p:animEffect transition="in" filter="dissolve">
                                      <p:cBhvr>
                                        <p:cTn id="17" dur="500"/>
                                        <p:tgtEl>
                                          <p:spTgt spid="4065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1"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ChangeArrowheads="1"/>
          </p:cNvSpPr>
          <p:nvPr/>
        </p:nvSpPr>
        <p:spPr bwMode="auto">
          <a:xfrm>
            <a:off x="0" y="152400"/>
            <a:ext cx="9144000" cy="6858000"/>
          </a:xfrm>
          <a:prstGeom prst="rect">
            <a:avLst/>
          </a:prstGeom>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charset="0"/>
              <a:ea typeface="ＭＳ Ｐゴシック" charset="0"/>
            </a:endParaRPr>
          </a:p>
        </p:txBody>
      </p:sp>
      <p:sp>
        <p:nvSpPr>
          <p:cNvPr id="407555" name="Text Box 3"/>
          <p:cNvSpPr txBox="1">
            <a:spLocks noChangeArrowheads="1"/>
          </p:cNvSpPr>
          <p:nvPr/>
        </p:nvSpPr>
        <p:spPr bwMode="auto">
          <a:xfrm>
            <a:off x="228600" y="1506538"/>
            <a:ext cx="8686800" cy="3748719"/>
          </a:xfrm>
          <a:prstGeom prst="rect">
            <a:avLst/>
          </a:prstGeom>
          <a:noFill/>
          <a:ln w="9525">
            <a:noFill/>
            <a:miter lim="800000"/>
            <a:headEnd/>
            <a:tailEnd/>
          </a:ln>
          <a:effectLst/>
        </p:spPr>
        <p:txBody>
          <a:bodyPr>
            <a:spAutoFit/>
          </a:bodyPr>
          <a:lstStyle>
            <a:lvl1pPr marL="865188" indent="-86518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865188" marR="0" lvl="0" indent="-865188" algn="l" defTabSz="914400" rtl="0" eaLnBrk="1" fontAlgn="base" latinLnBrk="0" hangingPunct="1">
              <a:lnSpc>
                <a:spcPct val="90000"/>
              </a:lnSpc>
              <a:spcBef>
                <a:spcPct val="50000"/>
              </a:spcBef>
              <a:spcAft>
                <a:spcPct val="0"/>
              </a:spcAft>
              <a:buClrTx/>
              <a:buSzTx/>
              <a:buFontTx/>
              <a:buAutoNum type="arabicPeriod" startAt="4"/>
              <a:tabLst/>
              <a:defRPr/>
            </a:pPr>
            <a:r>
              <a:rPr kumimoji="0" lang="zh-CN" altLang="en-US"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摩西</a:t>
            </a: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五经证明作者</a:t>
            </a:r>
            <a:r>
              <a:rPr kumimoji="0" lang="zh-CN" altLang="en-US"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是摩西</a:t>
            </a: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a:t>
            </a:r>
            <a:r>
              <a:rPr kumimoji="0" lang="zh-CN" altLang="en-US"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出埃及记</a:t>
            </a: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 </a:t>
            </a:r>
            <a:r>
              <a:rPr kumimoji="0" lang="zh-CN" altLang="en-US"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十七</a:t>
            </a: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14; </a:t>
            </a:r>
            <a:r>
              <a:rPr kumimoji="0" lang="zh-CN" altLang="en-US"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廿四</a:t>
            </a: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4; </a:t>
            </a:r>
            <a:r>
              <a:rPr kumimoji="0" lang="zh-CN" altLang="en-US"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申命记</a:t>
            </a: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 </a:t>
            </a:r>
            <a:r>
              <a:rPr kumimoji="0" lang="zh-CN" altLang="en-US"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卅一</a:t>
            </a: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9).</a:t>
            </a:r>
            <a:endParaRPr kumimoji="0" lang="en-US" sz="3600" b="0"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endParaRPr>
          </a:p>
          <a:p>
            <a:pPr marL="865188" marR="0" lvl="0" indent="-865188" algn="l" defTabSz="914400" rtl="0" eaLnBrk="1" fontAlgn="base" latinLnBrk="0" hangingPunct="1">
              <a:lnSpc>
                <a:spcPct val="90000"/>
              </a:lnSpc>
              <a:spcBef>
                <a:spcPct val="50000"/>
              </a:spcBef>
              <a:spcAft>
                <a:spcPct val="0"/>
              </a:spcAft>
              <a:buClrTx/>
              <a:buSzTx/>
              <a:buFontTx/>
              <a:buAutoNum type="arabicPeriod" startAt="4"/>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其他旧约书</a:t>
            </a:r>
            <a:r>
              <a:rPr kumimoji="0" lang="zh-CN" altLang="en-US"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都</a:t>
            </a: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指</a:t>
            </a:r>
            <a:r>
              <a:rPr kumimoji="0" lang="zh-CN" altLang="en-US"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向</a:t>
            </a: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摩西为作者(</a:t>
            </a:r>
            <a:r>
              <a:rPr kumimoji="0" lang="zh-CN" altLang="en-US"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约书亚记</a:t>
            </a: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 </a:t>
            </a:r>
            <a:r>
              <a:rPr kumimoji="0" lang="zh-CN" altLang="en-US"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一</a:t>
            </a:r>
            <a:r>
              <a:rPr kumimoji="0" lang="en-US" altLang="zh-CN"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 </a:t>
            </a: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7-8)</a:t>
            </a:r>
          </a:p>
          <a:p>
            <a:pPr marL="865188" marR="0" lvl="0" indent="-865188" algn="l" defTabSz="914400" rtl="0" eaLnBrk="1" fontAlgn="base" latinLnBrk="0" hangingPunct="1">
              <a:lnSpc>
                <a:spcPct val="100000"/>
              </a:lnSpc>
              <a:spcBef>
                <a:spcPct val="50000"/>
              </a:spcBef>
              <a:spcAft>
                <a:spcPct val="0"/>
              </a:spcAft>
              <a:buClrTx/>
              <a:buSzTx/>
              <a:buFontTx/>
              <a:buAutoNum type="arabicPeriod" startAt="4"/>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新</a:t>
            </a:r>
            <a:r>
              <a:rPr kumimoji="0" lang="zh-CN" altLang="en-US"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约圣经</a:t>
            </a: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标识摩西为作者(</a:t>
            </a:r>
            <a:r>
              <a:rPr kumimoji="0" lang="zh-CN" altLang="en-US"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约翰福音</a:t>
            </a: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 </a:t>
            </a:r>
            <a:r>
              <a:rPr kumimoji="0" lang="zh-CN" altLang="en-US"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五</a:t>
            </a: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46-47; </a:t>
            </a:r>
            <a:r>
              <a:rPr kumimoji="0" lang="zh-CN" altLang="en-US"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罗马书</a:t>
            </a:r>
            <a:r>
              <a:rPr kumimoji="0" lang="en-US" altLang="zh-CN"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 </a:t>
            </a:r>
            <a:r>
              <a:rPr kumimoji="0" lang="zh-CN" altLang="en-US"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十</a:t>
            </a: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rPr>
              <a:t>5)</a:t>
            </a:r>
            <a:endParaRPr kumimoji="0" lang="en-US" sz="3600" b="0" i="0" u="none" strike="noStrike" kern="1200" cap="none" spc="0" normalizeH="0" baseline="0" noProof="0" dirty="0">
              <a:ln>
                <a:noFill/>
              </a:ln>
              <a:solidFill>
                <a:srgbClr val="FFFFFF"/>
              </a:solidFill>
              <a:effectLst>
                <a:glow rad="101600">
                  <a:srgbClr val="000000">
                    <a:alpha val="75000"/>
                  </a:srgbClr>
                </a:glow>
              </a:effectLst>
              <a:uLnTx/>
              <a:uFillTx/>
              <a:latin typeface="华文楷体"/>
              <a:ea typeface="华文楷体"/>
              <a:cs typeface="华文楷体"/>
            </a:endParaRPr>
          </a:p>
        </p:txBody>
      </p:sp>
      <p:sp>
        <p:nvSpPr>
          <p:cNvPr id="407556" name="Text Box 4"/>
          <p:cNvSpPr txBox="1">
            <a:spLocks noChangeArrowheads="1"/>
          </p:cNvSpPr>
          <p:nvPr/>
        </p:nvSpPr>
        <p:spPr bwMode="auto">
          <a:xfrm>
            <a:off x="-228600" y="6248400"/>
            <a:ext cx="9296400" cy="473075"/>
          </a:xfrm>
          <a:prstGeom prst="rect">
            <a:avLst/>
          </a:prstGeom>
          <a:noFill/>
          <a:ln w="9525">
            <a:noFill/>
            <a:miter lim="800000"/>
            <a:headEnd/>
            <a:tailEnd/>
          </a:ln>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Berlin Sans FB Demi" pitchFamily="34" charset="0"/>
                <a:ea typeface="Times New Roman" pitchFamily="-112" charset="0"/>
                <a:cs typeface="Times New Roman" pitchFamily="-112" charset="0"/>
              </a:rPr>
              <a:t>Gleason Archer, </a:t>
            </a:r>
            <a:r>
              <a:rPr kumimoji="0" lang="en-US" sz="2400" b="1" i="0" u="sng" strike="noStrike" kern="1200" cap="none" spc="0" normalizeH="0" baseline="0" noProof="0">
                <a:ln>
                  <a:noFill/>
                </a:ln>
                <a:solidFill>
                  <a:srgbClr val="FFFFFF"/>
                </a:solidFill>
                <a:effectLst>
                  <a:glow rad="101600">
                    <a:srgbClr val="000000">
                      <a:alpha val="75000"/>
                    </a:srgbClr>
                  </a:glow>
                </a:effectLst>
                <a:uLnTx/>
                <a:uFillTx/>
                <a:latin typeface="Berlin Sans FB Demi" pitchFamily="34" charset="0"/>
                <a:ea typeface="Times New Roman" pitchFamily="-112" charset="0"/>
                <a:cs typeface="Times New Roman" pitchFamily="-112" charset="0"/>
              </a:rPr>
              <a:t>A Survey of Old Testament Introduction</a:t>
            </a:r>
            <a:r>
              <a:rPr kumimoji="0" lang="en-US" sz="2400" b="0" i="0" u="none" strike="noStrike" kern="1200" cap="none" spc="0" normalizeH="0" baseline="0" noProof="0">
                <a:ln>
                  <a:noFill/>
                </a:ln>
                <a:solidFill>
                  <a:srgbClr val="FFFFFF"/>
                </a:solidFill>
                <a:effectLst>
                  <a:glow rad="101600">
                    <a:srgbClr val="000000">
                      <a:alpha val="75000"/>
                    </a:srgbClr>
                  </a:glow>
                </a:effectLst>
                <a:uLnTx/>
                <a:uFillTx/>
                <a:latin typeface="Berlin Sans FB Demi" pitchFamily="34" charset="0"/>
                <a:ea typeface="ＭＳ Ｐゴシック" pitchFamily="-112" charset="-128"/>
                <a:cs typeface="ＭＳ Ｐゴシック" pitchFamily="-112" charset="-128"/>
              </a:rPr>
              <a:t> </a:t>
            </a:r>
          </a:p>
        </p:txBody>
      </p:sp>
      <p:sp>
        <p:nvSpPr>
          <p:cNvPr id="157700" name="TextBox 5"/>
          <p:cNvSpPr txBox="1">
            <a:spLocks noChangeArrowheads="1"/>
          </p:cNvSpPr>
          <p:nvPr/>
        </p:nvSpPr>
        <p:spPr bwMode="auto">
          <a:xfrm>
            <a:off x="8540750" y="71438"/>
            <a:ext cx="527050" cy="461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glow rad="101600">
                    <a:srgbClr val="000000">
                      <a:alpha val="75000"/>
                    </a:srgbClr>
                  </a:glow>
                </a:effectLst>
                <a:uLnTx/>
                <a:uFillTx/>
                <a:latin typeface="Arial" charset="0"/>
                <a:ea typeface="ＭＳ Ｐゴシック" charset="0"/>
              </a:rPr>
              <a:t>57</a:t>
            </a:r>
          </a:p>
        </p:txBody>
      </p:sp>
      <p:sp>
        <p:nvSpPr>
          <p:cNvPr id="7" name="Title 6"/>
          <p:cNvSpPr>
            <a:spLocks noGrp="1"/>
          </p:cNvSpPr>
          <p:nvPr>
            <p:ph type="title" idx="4294967295"/>
          </p:nvPr>
        </p:nvSpPr>
        <p:spPr>
          <a:xfrm>
            <a:off x="0" y="152400"/>
            <a:ext cx="9144000" cy="914400"/>
          </a:xfrm>
        </p:spPr>
        <p:txBody>
          <a:bodyPr/>
          <a:lstStyle/>
          <a:p>
            <a:pPr>
              <a:defRPr/>
            </a:pPr>
            <a:r>
              <a:rPr lang="zh-CN" altLang="en-US" sz="4000" b="1" u="sng" dirty="0">
                <a:solidFill>
                  <a:schemeClr val="bg1"/>
                </a:solidFill>
                <a:effectLst>
                  <a:glow rad="101600">
                    <a:schemeClr val="tx1"/>
                  </a:glow>
                  <a:outerShdw blurRad="38100" dist="38100" dir="2700000" algn="tl">
                    <a:srgbClr val="808080"/>
                  </a:outerShdw>
                </a:effectLst>
                <a:latin typeface="华文楷体"/>
                <a:ea typeface="华文楷体"/>
                <a:cs typeface="华文楷体"/>
              </a:rPr>
              <a:t>摩西是作者的证据</a:t>
            </a:r>
            <a:endParaRPr lang="en-US" dirty="0">
              <a:effectLst>
                <a:glow rad="101600">
                  <a:schemeClr val="tx1">
                    <a:alpha val="75000"/>
                  </a:schemeClr>
                </a:glow>
              </a:effectLst>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7555">
                                            <p:txEl>
                                              <p:pRg st="0" end="0"/>
                                            </p:txEl>
                                          </p:spTgt>
                                        </p:tgtEl>
                                        <p:attrNameLst>
                                          <p:attrName>style.visibility</p:attrName>
                                        </p:attrNameLst>
                                      </p:cBhvr>
                                      <p:to>
                                        <p:strVal val="visible"/>
                                      </p:to>
                                    </p:set>
                                    <p:animEffect transition="in" filter="dissolve">
                                      <p:cBhvr>
                                        <p:cTn id="7" dur="500"/>
                                        <p:tgtEl>
                                          <p:spTgt spid="4075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7555">
                                            <p:txEl>
                                              <p:pRg st="1" end="1"/>
                                            </p:txEl>
                                          </p:spTgt>
                                        </p:tgtEl>
                                        <p:attrNameLst>
                                          <p:attrName>style.visibility</p:attrName>
                                        </p:attrNameLst>
                                      </p:cBhvr>
                                      <p:to>
                                        <p:strVal val="visible"/>
                                      </p:to>
                                    </p:set>
                                    <p:animEffect transition="in" filter="dissolve">
                                      <p:cBhvr>
                                        <p:cTn id="12" dur="500"/>
                                        <p:tgtEl>
                                          <p:spTgt spid="40755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7555">
                                            <p:txEl>
                                              <p:pRg st="2" end="2"/>
                                            </p:txEl>
                                          </p:spTgt>
                                        </p:tgtEl>
                                        <p:attrNameLst>
                                          <p:attrName>style.visibility</p:attrName>
                                        </p:attrNameLst>
                                      </p:cBhvr>
                                      <p:to>
                                        <p:strVal val="visible"/>
                                      </p:to>
                                    </p:set>
                                    <p:animEffect transition="in" filter="dissolve">
                                      <p:cBhvr>
                                        <p:cTn id="17" dur="500"/>
                                        <p:tgtEl>
                                          <p:spTgt spid="4075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5"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4123487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31"/>
        <p:cNvGrpSpPr/>
        <p:nvPr/>
      </p:nvGrpSpPr>
      <p:grpSpPr>
        <a:xfrm>
          <a:off x="0" y="0"/>
          <a:ext cx="0" cy="0"/>
          <a:chOff x="0" y="0"/>
          <a:chExt cx="0" cy="0"/>
        </a:xfrm>
      </p:grpSpPr>
      <p:pic>
        <p:nvPicPr>
          <p:cNvPr id="6332" name="Google Shape;6332;p765" descr="Adam and Eve w serpent"/>
          <p:cNvPicPr preferRelativeResize="0"/>
          <p:nvPr/>
        </p:nvPicPr>
        <p:blipFill rotWithShape="1">
          <a:blip r:embed="rId3">
            <a:alphaModFix/>
          </a:blip>
          <a:srcRect/>
          <a:stretch/>
        </p:blipFill>
        <p:spPr>
          <a:xfrm>
            <a:off x="0" y="0"/>
            <a:ext cx="9245600" cy="7715250"/>
          </a:xfrm>
          <a:prstGeom prst="rect">
            <a:avLst/>
          </a:prstGeom>
          <a:noFill/>
          <a:ln>
            <a:noFill/>
          </a:ln>
        </p:spPr>
      </p:pic>
      <p:sp>
        <p:nvSpPr>
          <p:cNvPr id="6333" name="Google Shape;6333;p765"/>
          <p:cNvSpPr txBox="1">
            <a:spLocks noGrp="1"/>
          </p:cNvSpPr>
          <p:nvPr>
            <p:ph type="title" idx="4294967295"/>
          </p:nvPr>
        </p:nvSpPr>
        <p:spPr>
          <a:xfrm>
            <a:off x="374650" y="1125538"/>
            <a:ext cx="5637213"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b="1" dirty="0" err="1">
                <a:solidFill>
                  <a:schemeClr val="lt1"/>
                </a:solidFill>
                <a:latin typeface="Arial" panose="020B0604020202020204" pitchFamily="34" charset="0"/>
                <a:cs typeface="Arial" panose="020B0604020202020204" pitchFamily="34" charset="0"/>
              </a:rPr>
              <a:t>亚当、夏娃和蛇</a:t>
            </a:r>
            <a:endParaRPr b="1" dirty="0">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Critical Studies of the OT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Picture 2"/>
          <p:cNvSpPr>
            <a:spLocks noChangeAspect="1"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97123" name="Rectangle 3"/>
          <p:cNvSpPr>
            <a:spLocks noGrp="1" noChangeArrowheads="1"/>
          </p:cNvSpPr>
          <p:nvPr>
            <p:ph type="ctrTitle"/>
          </p:nvPr>
        </p:nvSpPr>
        <p:spPr>
          <a:xfrm>
            <a:off x="-152400" y="0"/>
            <a:ext cx="9548813" cy="2209800"/>
          </a:xfrm>
          <a:effectLst>
            <a:outerShdw blurRad="63500" dist="35921" dir="2700000" algn="ctr" rotWithShape="0">
              <a:schemeClr val="tx1"/>
            </a:outerShdw>
          </a:effectLst>
        </p:spPr>
        <p:txBody>
          <a:bodyPr/>
          <a:lstStyle/>
          <a:p>
            <a:pPr eaLnBrk="1" hangingPunct="1">
              <a:defRPr/>
            </a:pPr>
            <a:r>
              <a:rPr lang="zh-CN" altLang="en-US" sz="5400" b="1">
                <a:solidFill>
                  <a:srgbClr val="FFFFFF"/>
                </a:solidFill>
                <a:latin typeface="Times New Roman" charset="0"/>
                <a:ea typeface="华文细黑" charset="0"/>
                <a:cs typeface="华文细黑" charset="0"/>
              </a:rPr>
              <a:t>创</a:t>
            </a:r>
            <a:r>
              <a:rPr lang="zh-CN" altLang="en-US" sz="5400" b="1">
                <a:solidFill>
                  <a:srgbClr val="FFFFFF"/>
                </a:solidFill>
                <a:latin typeface="Times New Roman" charset="0"/>
              </a:rPr>
              <a:t>世</a:t>
            </a:r>
            <a:r>
              <a:rPr lang="zh-CN" altLang="en-US" sz="5400" b="1">
                <a:solidFill>
                  <a:srgbClr val="FFFFFF"/>
                </a:solidFill>
                <a:latin typeface="Times New Roman" charset="0"/>
                <a:ea typeface="华文细黑" charset="0"/>
                <a:cs typeface="华文细黑" charset="0"/>
              </a:rPr>
              <a:t>纪</a:t>
            </a:r>
            <a:r>
              <a:rPr lang="zh-CN" altLang="en-US" sz="5400" b="1">
                <a:solidFill>
                  <a:srgbClr val="FFFFFF"/>
                </a:solidFill>
                <a:latin typeface="Times New Roman" charset="0"/>
              </a:rPr>
              <a:t>1－11是真实的</a:t>
            </a:r>
            <a:r>
              <a:rPr lang="zh-CN" altLang="en-US" sz="5400" b="1">
                <a:solidFill>
                  <a:srgbClr val="FFFFFF"/>
                </a:solidFill>
                <a:latin typeface="Times New Roman" charset="0"/>
                <a:ea typeface="华文细黑" charset="0"/>
                <a:cs typeface="华文细黑" charset="0"/>
              </a:rPr>
              <a:t>历</a:t>
            </a:r>
            <a:r>
              <a:rPr lang="zh-CN" altLang="en-US" sz="5400" b="1">
                <a:solidFill>
                  <a:srgbClr val="FFFFFF"/>
                </a:solidFill>
                <a:latin typeface="Times New Roman" charset="0"/>
              </a:rPr>
              <a:t>史</a:t>
            </a:r>
            <a:r>
              <a:rPr lang="zh-CN" altLang="en-US" sz="5400" b="1">
                <a:solidFill>
                  <a:srgbClr val="FFFFFF"/>
                </a:solidFill>
                <a:latin typeface="Times New Roman" charset="0"/>
                <a:ea typeface="华文细黑" charset="0"/>
                <a:cs typeface="华文细黑" charset="0"/>
              </a:rPr>
              <a:t>吗</a:t>
            </a:r>
            <a:r>
              <a:rPr lang="en-US" altLang="ja-JP" sz="5400" b="1">
                <a:solidFill>
                  <a:srgbClr val="FFFFFF"/>
                </a:solidFill>
                <a:latin typeface="Times New Roman" charset="0"/>
              </a:rPr>
              <a:t>?</a:t>
            </a:r>
            <a:endParaRPr lang="en-US" altLang="zh-CN" sz="5400" b="1">
              <a:solidFill>
                <a:srgbClr val="FFFFFF"/>
              </a:solidFill>
              <a:latin typeface="Times New Roman" charset="0"/>
            </a:endParaRPr>
          </a:p>
        </p:txBody>
      </p:sp>
      <p:sp>
        <p:nvSpPr>
          <p:cNvPr id="242691" name="Text Box 4"/>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New Roman" charset="0"/>
                <a:ea typeface="ＭＳ Ｐゴシック" charset="0"/>
              </a:rPr>
              <a:t>58</a:t>
            </a:r>
          </a:p>
        </p:txBody>
      </p:sp>
      <p:sp>
        <p:nvSpPr>
          <p:cNvPr id="1797125" name="Text Box 5" descr="Brown marble"/>
          <p:cNvSpPr txBox="1">
            <a:spLocks noChangeArrowheads="1"/>
          </p:cNvSpPr>
          <p:nvPr/>
        </p:nvSpPr>
        <p:spPr bwMode="auto">
          <a:xfrm>
            <a:off x="0" y="1752600"/>
            <a:ext cx="9144000" cy="4367213"/>
          </a:xfrm>
          <a:prstGeom prst="rect">
            <a:avLst/>
          </a:prstGeom>
          <a:blipFill dpi="0" rotWithShape="1">
            <a:blip r:embed="rId3">
              <a:alphaModFix amt="76000"/>
            </a:blip>
            <a:srcRect/>
            <a:tile tx="0" ty="0" sx="100000" sy="100000" flip="none" algn="tl"/>
          </a:blipFill>
          <a:ln w="9525">
            <a:noFill/>
            <a:miter lim="800000"/>
            <a:headEnd/>
            <a:tailEnd/>
          </a:ln>
          <a:effectLst>
            <a:outerShdw blurRad="63500" dist="38099" dir="2700000" algn="ctr" rotWithShape="0">
              <a:schemeClr val="tx2">
                <a:alpha val="74997"/>
              </a:schemeClr>
            </a:outerShdw>
          </a:effectLst>
        </p:spPr>
        <p:txBody>
          <a:bodyPr>
            <a:spAutoFit/>
          </a:bodyPr>
          <a:lstStyle>
            <a:lvl1pPr marL="457200" indent="-4572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相</a:t>
            </a:r>
            <a:r>
              <a:rPr kumimoji="0" lang="zh-CN" altLang="en-US" sz="2800" b="1" i="0" u="none" strike="noStrike" kern="1200" cap="none" spc="0" normalizeH="0" baseline="0" noProof="0" dirty="0">
                <a:ln>
                  <a:noFill/>
                </a:ln>
                <a:solidFill>
                  <a:srgbClr val="FFFFFF"/>
                </a:solidFill>
                <a:effectLst/>
                <a:uLnTx/>
                <a:uFillTx/>
                <a:latin typeface="Times New Roman" charset="0"/>
                <a:ea typeface="华文细黑" charset="0"/>
                <a:cs typeface="华文细黑" charset="0"/>
              </a:rPr>
              <a:t>对历</a:t>
            </a: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史来</a:t>
            </a:r>
            <a:r>
              <a:rPr kumimoji="0" lang="zh-CN" altLang="en-US" sz="2800" b="1" i="0" u="none" strike="noStrike" kern="1200" cap="none" spc="0" normalizeH="0" baseline="0" noProof="0" dirty="0">
                <a:ln>
                  <a:noFill/>
                </a:ln>
                <a:solidFill>
                  <a:srgbClr val="FFFFFF"/>
                </a:solidFill>
                <a:effectLst/>
                <a:uLnTx/>
                <a:uFillTx/>
                <a:latin typeface="Times New Roman" charset="0"/>
                <a:ea typeface="华文细黑" charset="0"/>
                <a:cs typeface="华文细黑" charset="0"/>
              </a:rPr>
              <a:t>说</a:t>
            </a: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，神</a:t>
            </a:r>
            <a:r>
              <a:rPr kumimoji="0" lang="zh-CN" altLang="en-US" sz="2800" b="1" i="0" u="none" strike="noStrike" kern="1200" cap="none" spc="0" normalizeH="0" baseline="0" noProof="0" dirty="0">
                <a:ln>
                  <a:noFill/>
                </a:ln>
                <a:solidFill>
                  <a:srgbClr val="FFFFFF"/>
                </a:solidFill>
                <a:effectLst/>
                <a:uLnTx/>
                <a:uFillTx/>
                <a:latin typeface="Times New Roman" charset="0"/>
                <a:ea typeface="华文细黑" charset="0"/>
                <a:cs typeface="华文细黑" charset="0"/>
              </a:rPr>
              <a:t>话</a:t>
            </a: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是不太可能被用来教</a:t>
            </a:r>
            <a:r>
              <a:rPr kumimoji="0" lang="zh-CN" altLang="en-US" sz="2800" b="1" i="0" u="none" strike="noStrike" kern="1200" cap="none" spc="0" normalizeH="0" baseline="0" noProof="0" dirty="0">
                <a:ln>
                  <a:noFill/>
                </a:ln>
                <a:solidFill>
                  <a:srgbClr val="FFFFFF"/>
                </a:solidFill>
                <a:effectLst/>
                <a:uLnTx/>
                <a:uFillTx/>
                <a:latin typeface="Times New Roman" charset="0"/>
                <a:ea typeface="华文细黑" charset="0"/>
                <a:cs typeface="华文细黑" charset="0"/>
              </a:rPr>
              <a:t>导</a:t>
            </a: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“真理”；</a:t>
            </a:r>
            <a:endParaRPr kumimoji="0" lang="en-US" altLang="zh-CN" sz="2800" b="1" i="0" u="none" strike="noStrike" kern="1200" cap="none" spc="0" normalizeH="0" baseline="0" noProof="0" dirty="0">
              <a:ln>
                <a:noFill/>
              </a:ln>
              <a:solidFill>
                <a:srgbClr val="FFFFFF"/>
              </a:solidFill>
              <a:effectLst/>
              <a:uLnTx/>
              <a:uFillTx/>
              <a:latin typeface="Times New Roman" charset="0"/>
              <a:ea typeface="ＭＳ Ｐゴシック" charset="0"/>
            </a:endParaRP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一个没有</a:t>
            </a:r>
            <a:r>
              <a:rPr kumimoji="0" lang="zh-CN" altLang="en-US" sz="2800" b="1" i="0" u="none" strike="noStrike" kern="1200" cap="none" spc="0" normalizeH="0" baseline="0" noProof="0" dirty="0">
                <a:ln>
                  <a:noFill/>
                </a:ln>
                <a:solidFill>
                  <a:srgbClr val="FFFFFF"/>
                </a:solidFill>
                <a:effectLst/>
                <a:uLnTx/>
                <a:uFillTx/>
                <a:latin typeface="Times New Roman" charset="0"/>
                <a:ea typeface="华文细黑" charset="0"/>
                <a:cs typeface="华文细黑" charset="0"/>
              </a:rPr>
              <a:t>历</a:t>
            </a: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史根据的方法是很主</a:t>
            </a:r>
            <a:r>
              <a:rPr kumimoji="0" lang="zh-CN" altLang="en-US" sz="2800" b="1" i="0" u="none" strike="noStrike" kern="1200" cap="none" spc="0" normalizeH="0" baseline="0" noProof="0" dirty="0">
                <a:ln>
                  <a:noFill/>
                </a:ln>
                <a:solidFill>
                  <a:srgbClr val="FFFFFF"/>
                </a:solidFill>
                <a:effectLst/>
                <a:uLnTx/>
                <a:uFillTx/>
                <a:latin typeface="Times New Roman" charset="0"/>
                <a:ea typeface="华文细黑" charset="0"/>
                <a:cs typeface="华文细黑" charset="0"/>
              </a:rPr>
              <a:t>观</a:t>
            </a: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的</a:t>
            </a:r>
            <a:endParaRPr kumimoji="0" lang="en-US" altLang="ja-JP" sz="2800" b="1" i="0" u="none" strike="noStrike" kern="1200" cap="none" spc="0" normalizeH="0" baseline="0" noProof="0" dirty="0">
              <a:ln>
                <a:noFill/>
              </a:ln>
              <a:solidFill>
                <a:srgbClr val="FFFFFF"/>
              </a:solidFill>
              <a:effectLst/>
              <a:uLnTx/>
              <a:uFillTx/>
              <a:latin typeface="Times New Roman" charset="0"/>
              <a:ea typeface="ＭＳ Ｐゴシック" charset="0"/>
            </a:endParaRP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其中包含很多别处找不到的重要</a:t>
            </a:r>
            <a:r>
              <a:rPr kumimoji="0" lang="zh-CN" altLang="en-US" sz="2800" b="1" i="0" u="none" strike="noStrike" kern="1200" cap="none" spc="0" normalizeH="0" baseline="0" noProof="0" dirty="0">
                <a:ln>
                  <a:noFill/>
                </a:ln>
                <a:solidFill>
                  <a:srgbClr val="FFFFFF"/>
                </a:solidFill>
                <a:effectLst/>
                <a:uLnTx/>
                <a:uFillTx/>
                <a:latin typeface="Times New Roman" charset="0"/>
                <a:ea typeface="华文细黑" charset="0"/>
                <a:cs typeface="华文细黑" charset="0"/>
              </a:rPr>
              <a:t>资</a:t>
            </a: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料</a:t>
            </a:r>
            <a:endParaRPr kumimoji="0" lang="en-US" altLang="zh-CN" sz="2800" b="1" i="0" u="none" strike="noStrike" kern="1200" cap="none" spc="0" normalizeH="0" baseline="0" noProof="0" dirty="0">
              <a:ln>
                <a:noFill/>
              </a:ln>
              <a:solidFill>
                <a:srgbClr val="FFFFFF"/>
              </a:solidFill>
              <a:effectLst/>
              <a:uLnTx/>
              <a:uFillTx/>
              <a:latin typeface="Times New Roman" charset="0"/>
              <a:ea typeface="ＭＳ Ｐゴシック" charset="0"/>
            </a:endParaRP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这段叙述符合创世纪“拣选”的主题</a:t>
            </a:r>
            <a:endParaRPr kumimoji="0" lang="en-US" altLang="zh-CN" sz="2800" b="1" i="0" u="none" strike="noStrike" kern="1200" cap="none" spc="0" normalizeH="0" baseline="0" noProof="0" dirty="0">
              <a:ln>
                <a:noFill/>
              </a:ln>
              <a:solidFill>
                <a:srgbClr val="FFFFFF"/>
              </a:solidFill>
              <a:effectLst/>
              <a:uLnTx/>
              <a:uFillTx/>
              <a:latin typeface="Times New Roman" charset="0"/>
              <a:ea typeface="ＭＳ Ｐゴシック" charset="0"/>
            </a:endParaRP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故事的呈现运用了</a:t>
            </a:r>
            <a:r>
              <a:rPr kumimoji="0" lang="zh-CN" altLang="en-US" sz="2800" b="1" i="0" u="none" strike="noStrike" kern="1200" cap="none" spc="0" normalizeH="0" baseline="0" noProof="0" dirty="0">
                <a:ln>
                  <a:noFill/>
                </a:ln>
                <a:solidFill>
                  <a:srgbClr val="FFFFFF"/>
                </a:solidFill>
                <a:effectLst/>
                <a:uLnTx/>
                <a:uFillTx/>
                <a:latin typeface="Times New Roman" charset="0"/>
                <a:ea typeface="华文细黑" charset="0"/>
                <a:cs typeface="华文细黑" charset="0"/>
              </a:rPr>
              <a:t>历</a:t>
            </a: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史的写法</a:t>
            </a:r>
            <a:endParaRPr kumimoji="0" lang="en-US" altLang="zh-CN" sz="2800" b="1" i="0" u="none" strike="noStrike" kern="1200" cap="none" spc="0" normalizeH="0" baseline="0" noProof="0" dirty="0">
              <a:ln>
                <a:noFill/>
              </a:ln>
              <a:solidFill>
                <a:srgbClr val="FFFFFF"/>
              </a:solidFill>
              <a:effectLst/>
              <a:uLnTx/>
              <a:uFillTx/>
              <a:latin typeface="Times New Roman" charset="0"/>
              <a:ea typeface="ＭＳ Ｐゴシック" charset="0"/>
            </a:endParaRP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科学研究也</a:t>
            </a:r>
            <a:r>
              <a:rPr kumimoji="0" lang="zh-CN" altLang="en-US" sz="2800" b="1" i="0" u="none" strike="noStrike" kern="1200" cap="none" spc="0" normalizeH="0" baseline="0" noProof="0" dirty="0">
                <a:ln>
                  <a:noFill/>
                </a:ln>
                <a:solidFill>
                  <a:srgbClr val="FFFFFF"/>
                </a:solidFill>
                <a:effectLst/>
                <a:uLnTx/>
                <a:uFillTx/>
                <a:latin typeface="Times New Roman" charset="0"/>
                <a:ea typeface="华文细黑" charset="0"/>
                <a:cs typeface="华文细黑" charset="0"/>
              </a:rPr>
              <a:t>印证了创</a:t>
            </a: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世</a:t>
            </a:r>
            <a:r>
              <a:rPr kumimoji="0" lang="zh-CN" altLang="en-US" sz="2800" b="1" i="0" u="none" strike="noStrike" kern="1200" cap="none" spc="0" normalizeH="0" baseline="0" noProof="0" dirty="0">
                <a:ln>
                  <a:noFill/>
                </a:ln>
                <a:solidFill>
                  <a:srgbClr val="FFFFFF"/>
                </a:solidFill>
                <a:effectLst/>
                <a:uLnTx/>
                <a:uFillTx/>
                <a:latin typeface="Times New Roman" charset="0"/>
                <a:ea typeface="华文细黑" charset="0"/>
                <a:cs typeface="华文细黑" charset="0"/>
              </a:rPr>
              <a:t>纪</a:t>
            </a: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1－11是</a:t>
            </a:r>
            <a:r>
              <a:rPr kumimoji="0" lang="zh-CN" altLang="en-US" sz="2800" b="1" i="0" u="none" strike="noStrike" kern="1200" cap="none" spc="0" normalizeH="0" baseline="0" noProof="0" dirty="0">
                <a:ln>
                  <a:noFill/>
                </a:ln>
                <a:solidFill>
                  <a:srgbClr val="FFFFFF"/>
                </a:solidFill>
                <a:effectLst/>
                <a:uLnTx/>
                <a:uFillTx/>
                <a:latin typeface="Times New Roman" charset="0"/>
                <a:ea typeface="华文细黑" charset="0"/>
                <a:cs typeface="华文细黑" charset="0"/>
              </a:rPr>
              <a:t>历</a:t>
            </a: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史事</a:t>
            </a:r>
            <a:r>
              <a:rPr kumimoji="0" lang="zh-CN" altLang="en-US" sz="2800" b="1" i="0" u="none" strike="noStrike" kern="1200" cap="none" spc="0" normalizeH="0" baseline="0" noProof="0" dirty="0">
                <a:ln>
                  <a:noFill/>
                </a:ln>
                <a:solidFill>
                  <a:srgbClr val="FFFFFF"/>
                </a:solidFill>
                <a:effectLst/>
                <a:uLnTx/>
                <a:uFillTx/>
                <a:latin typeface="Times New Roman" charset="0"/>
                <a:ea typeface="华文细黑" charset="0"/>
                <a:cs typeface="华文细黑" charset="0"/>
              </a:rPr>
              <a:t>实</a:t>
            </a:r>
            <a:endParaRPr kumimoji="0" lang="en-US" altLang="zh-CN" sz="2800" b="1" i="0" u="none" strike="noStrike" kern="1200" cap="none" spc="0" normalizeH="0" baseline="0" noProof="0" dirty="0">
              <a:ln>
                <a:noFill/>
              </a:ln>
              <a:solidFill>
                <a:srgbClr val="FFFFFF"/>
              </a:solidFill>
              <a:effectLst/>
              <a:uLnTx/>
              <a:uFillTx/>
              <a:latin typeface="Times New Roman" charset="0"/>
              <a:ea typeface="ＭＳ Ｐゴシック" charset="0"/>
            </a:endParaRP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耶</a:t>
            </a:r>
            <a:r>
              <a:rPr kumimoji="0" lang="zh-CN" altLang="en-US" sz="2800" b="1" i="0" u="none" strike="noStrike" kern="1200" cap="none" spc="0" normalizeH="0" baseline="0" noProof="0" dirty="0">
                <a:ln>
                  <a:noFill/>
                </a:ln>
                <a:solidFill>
                  <a:srgbClr val="FFFFFF"/>
                </a:solidFill>
                <a:effectLst/>
                <a:uLnTx/>
                <a:uFillTx/>
                <a:latin typeface="Times New Roman" charset="0"/>
                <a:ea typeface="华文细黑" charset="0"/>
                <a:cs typeface="华文细黑" charset="0"/>
              </a:rPr>
              <a:t>稣</a:t>
            </a: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基督也肯定了这段叙述的历史性</a:t>
            </a:r>
            <a:endParaRPr kumimoji="0" lang="en-US" altLang="zh-CN" sz="28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7" name="Text Box 6"/>
          <p:cNvSpPr txBox="1">
            <a:spLocks noChangeArrowheads="1"/>
          </p:cNvSpPr>
          <p:nvPr/>
        </p:nvSpPr>
        <p:spPr bwMode="auto">
          <a:xfrm>
            <a:off x="1" y="6174059"/>
            <a:ext cx="9138534"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www.biblestudydownloads.org</a:t>
            </a:r>
            <a:endPar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97125">
                                            <p:bg/>
                                          </p:spTgt>
                                        </p:tgtEl>
                                        <p:attrNameLst>
                                          <p:attrName>style.visibility</p:attrName>
                                        </p:attrNameLst>
                                      </p:cBhvr>
                                      <p:to>
                                        <p:strVal val="visible"/>
                                      </p:to>
                                    </p:set>
                                    <p:animEffect transition="in" filter="dissolve">
                                      <p:cBhvr>
                                        <p:cTn id="7" dur="500"/>
                                        <p:tgtEl>
                                          <p:spTgt spid="1797125">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97125">
                                            <p:txEl>
                                              <p:pRg st="0" end="0"/>
                                            </p:txEl>
                                          </p:spTgt>
                                        </p:tgtEl>
                                        <p:attrNameLst>
                                          <p:attrName>style.visibility</p:attrName>
                                        </p:attrNameLst>
                                      </p:cBhvr>
                                      <p:to>
                                        <p:strVal val="visible"/>
                                      </p:to>
                                    </p:set>
                                    <p:animEffect transition="in" filter="dissolve">
                                      <p:cBhvr>
                                        <p:cTn id="12" dur="500"/>
                                        <p:tgtEl>
                                          <p:spTgt spid="179712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97125">
                                            <p:txEl>
                                              <p:pRg st="1" end="1"/>
                                            </p:txEl>
                                          </p:spTgt>
                                        </p:tgtEl>
                                        <p:attrNameLst>
                                          <p:attrName>style.visibility</p:attrName>
                                        </p:attrNameLst>
                                      </p:cBhvr>
                                      <p:to>
                                        <p:strVal val="visible"/>
                                      </p:to>
                                    </p:set>
                                    <p:animEffect transition="in" filter="dissolve">
                                      <p:cBhvr>
                                        <p:cTn id="17" dur="500"/>
                                        <p:tgtEl>
                                          <p:spTgt spid="179712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97125">
                                            <p:txEl>
                                              <p:pRg st="2" end="2"/>
                                            </p:txEl>
                                          </p:spTgt>
                                        </p:tgtEl>
                                        <p:attrNameLst>
                                          <p:attrName>style.visibility</p:attrName>
                                        </p:attrNameLst>
                                      </p:cBhvr>
                                      <p:to>
                                        <p:strVal val="visible"/>
                                      </p:to>
                                    </p:set>
                                    <p:animEffect transition="in" filter="dissolve">
                                      <p:cBhvr>
                                        <p:cTn id="22" dur="500"/>
                                        <p:tgtEl>
                                          <p:spTgt spid="179712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797125">
                                            <p:txEl>
                                              <p:pRg st="3" end="3"/>
                                            </p:txEl>
                                          </p:spTgt>
                                        </p:tgtEl>
                                        <p:attrNameLst>
                                          <p:attrName>style.visibility</p:attrName>
                                        </p:attrNameLst>
                                      </p:cBhvr>
                                      <p:to>
                                        <p:strVal val="visible"/>
                                      </p:to>
                                    </p:set>
                                    <p:animEffect transition="in" filter="dissolve">
                                      <p:cBhvr>
                                        <p:cTn id="27" dur="500"/>
                                        <p:tgtEl>
                                          <p:spTgt spid="179712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797125">
                                            <p:txEl>
                                              <p:pRg st="4" end="4"/>
                                            </p:txEl>
                                          </p:spTgt>
                                        </p:tgtEl>
                                        <p:attrNameLst>
                                          <p:attrName>style.visibility</p:attrName>
                                        </p:attrNameLst>
                                      </p:cBhvr>
                                      <p:to>
                                        <p:strVal val="visible"/>
                                      </p:to>
                                    </p:set>
                                    <p:animEffect transition="in" filter="dissolve">
                                      <p:cBhvr>
                                        <p:cTn id="32" dur="500"/>
                                        <p:tgtEl>
                                          <p:spTgt spid="179712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797125">
                                            <p:txEl>
                                              <p:pRg st="5" end="5"/>
                                            </p:txEl>
                                          </p:spTgt>
                                        </p:tgtEl>
                                        <p:attrNameLst>
                                          <p:attrName>style.visibility</p:attrName>
                                        </p:attrNameLst>
                                      </p:cBhvr>
                                      <p:to>
                                        <p:strVal val="visible"/>
                                      </p:to>
                                    </p:set>
                                    <p:animEffect transition="in" filter="dissolve">
                                      <p:cBhvr>
                                        <p:cTn id="37" dur="500"/>
                                        <p:tgtEl>
                                          <p:spTgt spid="1797125">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797125">
                                            <p:txEl>
                                              <p:pRg st="6" end="6"/>
                                            </p:txEl>
                                          </p:spTgt>
                                        </p:tgtEl>
                                        <p:attrNameLst>
                                          <p:attrName>style.visibility</p:attrName>
                                        </p:attrNameLst>
                                      </p:cBhvr>
                                      <p:to>
                                        <p:strVal val="visible"/>
                                      </p:to>
                                    </p:set>
                                    <p:animEffect transition="in" filter="dissolve">
                                      <p:cBhvr>
                                        <p:cTn id="42" dur="500"/>
                                        <p:tgtEl>
                                          <p:spTgt spid="179712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7125" grpId="0"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p:spPr>
        <p:txBody>
          <a:bodyPr anchor="b"/>
          <a:lstStyle/>
          <a:p>
            <a:pPr algn="r">
              <a:defRPr/>
            </a:pPr>
            <a:r>
              <a:rPr lang="en-US" u="none"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The Ark</a:t>
            </a:r>
          </a:p>
        </p:txBody>
      </p:sp>
      <p:pic>
        <p:nvPicPr>
          <p:cNvPr id="210946" name="Picture 3" descr="Gen 6 Flood Worldwid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7080550"/>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3_Default Design">
  <a:themeElements>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3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zures">
  <a:themeElements>
    <a:clrScheme name="">
      <a:dk1>
        <a:srgbClr val="000000"/>
      </a:dk1>
      <a:lt1>
        <a:srgbClr val="FFFFFF"/>
      </a:lt1>
      <a:dk2>
        <a:srgbClr val="114FFB"/>
      </a:dk2>
      <a:lt2>
        <a:srgbClr val="C0FEF9"/>
      </a:lt2>
      <a:accent1>
        <a:srgbClr val="00B7A5"/>
      </a:accent1>
      <a:accent2>
        <a:srgbClr val="D49FFF"/>
      </a:accent2>
      <a:accent3>
        <a:srgbClr val="AAB2FD"/>
      </a:accent3>
      <a:accent4>
        <a:srgbClr val="DADADA"/>
      </a:accent4>
      <a:accent5>
        <a:srgbClr val="AAD8CF"/>
      </a:accent5>
      <a:accent6>
        <a:srgbClr val="C090E7"/>
      </a:accent6>
      <a:hlink>
        <a:srgbClr val="FFFFFF"/>
      </a:hlink>
      <a:folHlink>
        <a:srgbClr val="618FFD"/>
      </a:folHlink>
    </a:clrScheme>
    <a:fontScheme name="azur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azur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zur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zur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zur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zur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zur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zur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2176</TotalTime>
  <Words>3806</Words>
  <Application>Microsoft Macintosh PowerPoint</Application>
  <PresentationFormat>On-screen Show (4:3)</PresentationFormat>
  <Paragraphs>546</Paragraphs>
  <Slides>70</Slides>
  <Notes>69</Notes>
  <HiddenSlides>26</HiddenSlides>
  <MMClips>0</MMClips>
  <ScaleCrop>false</ScaleCrop>
  <HeadingPairs>
    <vt:vector size="6" baseType="variant">
      <vt:variant>
        <vt:lpstr>Fonts Used</vt:lpstr>
      </vt:variant>
      <vt:variant>
        <vt:i4>16</vt:i4>
      </vt:variant>
      <vt:variant>
        <vt:lpstr>Theme</vt:lpstr>
      </vt:variant>
      <vt:variant>
        <vt:i4>18</vt:i4>
      </vt:variant>
      <vt:variant>
        <vt:lpstr>Slide Titles</vt:lpstr>
      </vt:variant>
      <vt:variant>
        <vt:i4>70</vt:i4>
      </vt:variant>
    </vt:vector>
  </HeadingPairs>
  <TitlesOfParts>
    <vt:vector size="104" baseType="lpstr">
      <vt:lpstr>Arial Unicode MS</vt:lpstr>
      <vt:lpstr>BONES</vt:lpstr>
      <vt:lpstr>KaiTi</vt:lpstr>
      <vt:lpstr>Kaiti SC</vt:lpstr>
      <vt:lpstr>ＭＳ Ｐゴシック</vt:lpstr>
      <vt:lpstr>华文楷体</vt:lpstr>
      <vt:lpstr>Arial</vt:lpstr>
      <vt:lpstr>Arial Narrow</vt:lpstr>
      <vt:lpstr>Berlin Sans FB Demi</vt:lpstr>
      <vt:lpstr>Calibri</vt:lpstr>
      <vt:lpstr>Candara</vt:lpstr>
      <vt:lpstr>Comic Sans MS</vt:lpstr>
      <vt:lpstr>Impact</vt:lpstr>
      <vt:lpstr>Monotype Sorts</vt:lpstr>
      <vt:lpstr>Times New Roman</vt:lpstr>
      <vt:lpstr>Wingdings</vt:lpstr>
      <vt:lpstr>49_Blank Presentation</vt:lpstr>
      <vt:lpstr>azures</vt:lpstr>
      <vt:lpstr>11_Custom Design</vt:lpstr>
      <vt:lpstr>46_Blank Presentation</vt:lpstr>
      <vt:lpstr>12_Default Design</vt:lpstr>
      <vt:lpstr>Mountain</vt:lpstr>
      <vt:lpstr>Frame</vt:lpstr>
      <vt:lpstr>Orbit</vt:lpstr>
      <vt:lpstr>1_Default Design</vt:lpstr>
      <vt:lpstr>18_Default Design</vt:lpstr>
      <vt:lpstr>50_Blank Presentation</vt:lpstr>
      <vt:lpstr>Default Design</vt:lpstr>
      <vt:lpstr>33_Default Design</vt:lpstr>
      <vt:lpstr>1_Blank Presentation</vt:lpstr>
      <vt:lpstr>39_Blank Presentation</vt:lpstr>
      <vt:lpstr>2_Default Design</vt:lpstr>
      <vt:lpstr>17_Default Design</vt:lpstr>
      <vt:lpstr>56_Blank Presentation</vt:lpstr>
      <vt:lpstr>《创世记》的作者归属</vt:lpstr>
      <vt:lpstr>Did Moses wrote Genesis— and the entire Pentateuch?</vt:lpstr>
      <vt:lpstr>Why do they attack Genesis?</vt:lpstr>
      <vt:lpstr>“起初”</vt:lpstr>
      <vt:lpstr>这些是什么？</vt:lpstr>
      <vt:lpstr>亚当和夏娃婴儿时的图片</vt:lpstr>
      <vt:lpstr>亚当、夏娃和蛇</vt:lpstr>
      <vt:lpstr>创世纪1－11是真实的历史吗?</vt:lpstr>
      <vt:lpstr>The Ark</vt:lpstr>
      <vt:lpstr>4-07 Tower of Babel Map 02277</vt:lpstr>
      <vt:lpstr>Hello</vt:lpstr>
      <vt:lpstr>بركة يعقوب لأولاده الإثني عشر كانت نبوية (تك 49)</vt:lpstr>
      <vt:lpstr>马太福音:基督是君王</vt:lpstr>
      <vt:lpstr>God promised believers like us blessings of the Abrahamic Covenant. </vt:lpstr>
      <vt:lpstr>“圣经”的视交叉</vt:lpstr>
      <vt:lpstr>Support for Mosaic Authorship</vt:lpstr>
      <vt:lpstr>Support for Mosaic Authorship</vt:lpstr>
      <vt:lpstr>"After the victory, the LORD instructed Moses, 'Write this down on a scroll as a permanent reminder, and read it aloud to Joshua: I will erase the memory of Amalek from under heaven'"  (Exodus 17:14 NLT).</vt:lpstr>
      <vt:lpstr>Tradition Supports Moses</vt:lpstr>
      <vt:lpstr>Support for Mosaic Authorship</vt:lpstr>
      <vt:lpstr>Qualifications of Moses</vt:lpstr>
      <vt:lpstr>"Moses was educated in all the wisdom of the Egyptians" (Acts 7:22 NLT).</vt:lpstr>
      <vt:lpstr>2.摩西到埃及王国前</vt:lpstr>
      <vt:lpstr>在摩西时代的教育</vt:lpstr>
      <vt:lpstr>埃及象形文字</vt:lpstr>
      <vt:lpstr>Qualifications of Moses</vt:lpstr>
      <vt:lpstr>The Choice</vt:lpstr>
      <vt:lpstr>"Lot took a long look at the fertile plains of the Jordan Valley in the direction of Zoar. The whole area was well watered everywhere, like the garden of the LORD or the beautiful land of Egypt. (This was before the LORD destroyed Sodom and Gomorrah.)" (Gen 13:10 NLT).</vt:lpstr>
      <vt:lpstr>The JEDP Attack on Mosaic Authorship </vt:lpstr>
      <vt:lpstr>创世记的作者</vt:lpstr>
      <vt:lpstr>Moses? or Moseses? </vt:lpstr>
      <vt:lpstr>JEDP  定型化</vt:lpstr>
      <vt:lpstr>JEDP 的问题</vt:lpstr>
      <vt:lpstr>谁是摩西五经的作者?</vt:lpstr>
      <vt:lpstr>创世的两番描述</vt:lpstr>
      <vt:lpstr>定义 </vt:lpstr>
      <vt:lpstr>    内容</vt:lpstr>
      <vt:lpstr>日期</vt:lpstr>
      <vt:lpstr>来源</vt:lpstr>
      <vt:lpstr>主题</vt:lpstr>
      <vt:lpstr>主题 </vt:lpstr>
      <vt:lpstr>主题 </vt:lpstr>
      <vt:lpstr>主题 </vt:lpstr>
      <vt:lpstr>创世记 六–九的“来源”</vt:lpstr>
      <vt:lpstr>创世记 六–九 的“来源”</vt:lpstr>
      <vt:lpstr>The "Documents" of the Gettysburg Address </vt:lpstr>
      <vt:lpstr>The "Documents" of Gettysburg 2 </vt:lpstr>
      <vt:lpstr>The "Documents" of Gettysburg 3</vt:lpstr>
      <vt:lpstr>The "Documents" of Gettysburg 4</vt:lpstr>
      <vt:lpstr>The "Documents" of Gettysburg 5</vt:lpstr>
      <vt:lpstr>The "Documents" of Gettysburg 6</vt:lpstr>
      <vt:lpstr>JEDP Problems</vt:lpstr>
      <vt:lpstr>Editorial Activity</vt:lpstr>
      <vt:lpstr>Hebrew Consistency</vt:lpstr>
      <vt:lpstr>PowerPoint Presentation</vt:lpstr>
      <vt:lpstr>City of Avaris</vt:lpstr>
      <vt:lpstr>City of Avaris</vt:lpstr>
      <vt:lpstr>Now Moses was very humble— more humble than any other person on earth.  —Numbers 12:3</vt:lpstr>
      <vt:lpstr>Unlikely Statements</vt:lpstr>
      <vt:lpstr>The Death of Moses (Deut 34:1, 5)</vt:lpstr>
      <vt:lpstr>Conclusion</vt:lpstr>
      <vt:lpstr>Supplements</vt:lpstr>
      <vt:lpstr>A recent movie supporting authorship by Moses…</vt:lpstr>
      <vt:lpstr>Recent Movies Supporting Moses</vt:lpstr>
      <vt:lpstr>《底本说》论据的问题 </vt:lpstr>
      <vt:lpstr>《底本说》论据的问题 </vt:lpstr>
      <vt:lpstr>摩西是作者的证据</vt:lpstr>
      <vt:lpstr>摩西是作者的证据</vt:lpstr>
      <vt:lpstr>Black</vt:lpstr>
      <vt:lpstr>Critical Studies of the OT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150</cp:revision>
  <cp:lastPrinted>2026-05-30T13:18:36Z</cp:lastPrinted>
  <dcterms:created xsi:type="dcterms:W3CDTF">2014-08-02T06:39:19Z</dcterms:created>
  <dcterms:modified xsi:type="dcterms:W3CDTF">2026-05-30T13:19:39Z</dcterms:modified>
</cp:coreProperties>
</file>